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43"/>
  </p:notesMasterIdLst>
  <p:sldIdLst>
    <p:sldId id="256" r:id="rId3"/>
    <p:sldId id="284" r:id="rId4"/>
    <p:sldId id="388" r:id="rId5"/>
    <p:sldId id="291" r:id="rId6"/>
    <p:sldId id="343" r:id="rId7"/>
    <p:sldId id="318" r:id="rId8"/>
    <p:sldId id="344" r:id="rId9"/>
    <p:sldId id="345" r:id="rId10"/>
    <p:sldId id="346" r:id="rId11"/>
    <p:sldId id="347" r:id="rId12"/>
    <p:sldId id="348" r:id="rId13"/>
    <p:sldId id="349" r:id="rId14"/>
    <p:sldId id="391" r:id="rId15"/>
    <p:sldId id="386" r:id="rId16"/>
    <p:sldId id="350" r:id="rId17"/>
    <p:sldId id="387" r:id="rId18"/>
    <p:sldId id="389" r:id="rId19"/>
    <p:sldId id="351" r:id="rId20"/>
    <p:sldId id="352" r:id="rId21"/>
    <p:sldId id="313" r:id="rId22"/>
    <p:sldId id="354" r:id="rId23"/>
    <p:sldId id="356" r:id="rId24"/>
    <p:sldId id="390" r:id="rId25"/>
    <p:sldId id="357" r:id="rId26"/>
    <p:sldId id="358" r:id="rId27"/>
    <p:sldId id="359" r:id="rId28"/>
    <p:sldId id="360" r:id="rId29"/>
    <p:sldId id="361" r:id="rId30"/>
    <p:sldId id="392" r:id="rId31"/>
    <p:sldId id="393" r:id="rId32"/>
    <p:sldId id="394" r:id="rId33"/>
    <p:sldId id="395" r:id="rId34"/>
    <p:sldId id="396" r:id="rId35"/>
    <p:sldId id="397" r:id="rId36"/>
    <p:sldId id="398" r:id="rId37"/>
    <p:sldId id="399" r:id="rId38"/>
    <p:sldId id="311" r:id="rId39"/>
    <p:sldId id="400" r:id="rId40"/>
    <p:sldId id="281" r:id="rId41"/>
    <p:sldId id="31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0FF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764E9-DDFF-43D7-A392-8C2BAD3C583D}" type="datetimeFigureOut">
              <a:rPr lang="en-IN" smtClean="0"/>
              <a:pPr/>
              <a:t>17-01-2026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F840F-8F89-459A-A245-87EC12C7AA89}" type="slidenum">
              <a:rPr lang="en-IN" smtClean="0"/>
              <a:pPr/>
              <a:t>‹#›</a:t>
            </a:fld>
            <a:endParaRPr lang="en-IN"/>
          </a:p>
        </p:txBody>
      </p:sp>
    </p:spTree>
    <p:extLst>
      <p:ext uri="{BB962C8B-B14F-4D97-AF65-F5344CB8AC3E}">
        <p14:creationId xmlns:p14="http://schemas.microsoft.com/office/powerpoint/2010/main" val="62806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846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1567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810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81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810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5526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5526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CE1C9ED-B344-EA59-6B2D-86F11E67234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85942719-8515-F0CF-C20D-CBBAB17006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A9B531D4-F6C3-302C-208B-67D519093F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66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6914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638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017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15FC7E3A-3571-4CEA-6565-33FC1349D0D5}"/>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F49F9A3-1EC2-18E5-8BC8-8EC5DD89C5C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B488AAC5-94F8-EFF4-E289-B09FA12EB9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542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9857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8032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6E2CB6C4-C7A7-E444-A39C-29BD68D7353C}"/>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5DA3481E-12AA-1FFD-9671-2F7BC675B04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4AEBB243-97C8-9656-26D9-D7376B1A7F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276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450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039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0654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587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87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87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8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7313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87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87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87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87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87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9E3CDC4-A023-BB01-5E47-63EAB57CCB88}"/>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9AD6E60F-2B70-8152-9721-6EEAB2BBF752}"/>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958833A8-1EA8-EE6A-D2FE-11E7CA7B0D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387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5841416-CC48-DDD4-7A14-CDE2AC69324A}"/>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A9597B90-EF97-98F6-5D94-C5208E65B9E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2:notes">
            <a:extLst>
              <a:ext uri="{FF2B5EF4-FFF2-40B4-BE49-F238E27FC236}">
                <a16:creationId xmlns:a16="http://schemas.microsoft.com/office/drawing/2014/main" id="{5312EF53-4B01-F1D4-76B1-AFD8810604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667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5841416-CC48-DDD4-7A14-CDE2AC69324A}"/>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A9597B90-EF97-98F6-5D94-C5208E65B9E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2:notes">
            <a:extLst>
              <a:ext uri="{FF2B5EF4-FFF2-40B4-BE49-F238E27FC236}">
                <a16:creationId xmlns:a16="http://schemas.microsoft.com/office/drawing/2014/main" id="{5312EF53-4B01-F1D4-76B1-AFD8810604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66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21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8499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638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705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55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0ED00041-3120-E3F1-5FC1-89BC328CC9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3A4EA657-FE7F-A597-D295-E1B34EE03265}"/>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6ADAEBB7-E60C-B84C-706A-E2F59A69C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64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D2440-C361-BB25-C349-3DD50C2E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9B429F9-6C40-E45E-7491-BBE8420331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2938B39-75FC-B437-5914-7DEC92958424}"/>
              </a:ext>
            </a:extLst>
          </p:cNvPr>
          <p:cNvSpPr>
            <a:spLocks noGrp="1"/>
          </p:cNvSpPr>
          <p:nvPr>
            <p:ph type="dt" sz="half" idx="10"/>
          </p:nvPr>
        </p:nvSpPr>
        <p:spPr/>
        <p:txBody>
          <a:bodyPr/>
          <a:lstStyle/>
          <a:p>
            <a:fld id="{3F8E0B47-9D89-4539-88EE-49C867CB3277}" type="datetime1">
              <a:rPr lang="en-US" smtClean="0"/>
              <a:pPr/>
              <a:t>1/17/2026</a:t>
            </a:fld>
            <a:endParaRPr lang="en-US"/>
          </a:p>
        </p:txBody>
      </p:sp>
      <p:sp>
        <p:nvSpPr>
          <p:cNvPr id="5" name="Footer Placeholder 4">
            <a:extLst>
              <a:ext uri="{FF2B5EF4-FFF2-40B4-BE49-F238E27FC236}">
                <a16:creationId xmlns:a16="http://schemas.microsoft.com/office/drawing/2014/main" id="{C5BF1FE8-1712-56A7-1FD6-D258F604E256}"/>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a16="http://schemas.microsoft.com/office/drawing/2014/main" id="{023C0FE7-0D35-AE4B-733C-2B87398D818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033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1573-C824-7A55-94F6-3B701C29303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721DBA8-3980-871B-749A-22A306A9C7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4D54A41-5A40-B843-572C-737E6E6A66FB}"/>
              </a:ext>
            </a:extLst>
          </p:cNvPr>
          <p:cNvSpPr>
            <a:spLocks noGrp="1"/>
          </p:cNvSpPr>
          <p:nvPr>
            <p:ph type="dt" sz="half" idx="10"/>
          </p:nvPr>
        </p:nvSpPr>
        <p:spPr/>
        <p:txBody>
          <a:bodyPr/>
          <a:lstStyle/>
          <a:p>
            <a:fld id="{62CF6680-AA2C-45F3-8B06-D4E2E28F9DAF}" type="datetime1">
              <a:rPr lang="en-US" smtClean="0"/>
              <a:pPr/>
              <a:t>1/17/2026</a:t>
            </a:fld>
            <a:endParaRPr lang="en-US"/>
          </a:p>
        </p:txBody>
      </p:sp>
      <p:sp>
        <p:nvSpPr>
          <p:cNvPr id="5" name="Footer Placeholder 4">
            <a:extLst>
              <a:ext uri="{FF2B5EF4-FFF2-40B4-BE49-F238E27FC236}">
                <a16:creationId xmlns:a16="http://schemas.microsoft.com/office/drawing/2014/main" id="{DD4E754E-CDEC-B44D-008D-BA2319D78722}"/>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a16="http://schemas.microsoft.com/office/drawing/2014/main" id="{E3A9714E-0ADF-2377-1155-D92953110E1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46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BBB8A2-4CC6-D31D-7E29-B07D705FFF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9D6A4C9-CE4E-CB97-5EF6-08967077CB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A0D9C52-A66A-F09B-ABCD-FFB26E88F708}"/>
              </a:ext>
            </a:extLst>
          </p:cNvPr>
          <p:cNvSpPr>
            <a:spLocks noGrp="1"/>
          </p:cNvSpPr>
          <p:nvPr>
            <p:ph type="dt" sz="half" idx="10"/>
          </p:nvPr>
        </p:nvSpPr>
        <p:spPr/>
        <p:txBody>
          <a:bodyPr/>
          <a:lstStyle/>
          <a:p>
            <a:fld id="{CDDE2A35-0365-490F-B49B-D3DA7E61D861}" type="datetime1">
              <a:rPr lang="en-US" smtClean="0"/>
              <a:pPr/>
              <a:t>1/17/2026</a:t>
            </a:fld>
            <a:endParaRPr lang="en-US"/>
          </a:p>
        </p:txBody>
      </p:sp>
      <p:sp>
        <p:nvSpPr>
          <p:cNvPr id="5" name="Footer Placeholder 4">
            <a:extLst>
              <a:ext uri="{FF2B5EF4-FFF2-40B4-BE49-F238E27FC236}">
                <a16:creationId xmlns:a16="http://schemas.microsoft.com/office/drawing/2014/main" id="{CC351760-213A-D999-8574-29E7A36C648F}"/>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a16="http://schemas.microsoft.com/office/drawing/2014/main" id="{939C394E-3692-6DA0-DA55-9A20ED259B9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3594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6" y="6438419"/>
            <a:ext cx="2321279" cy="263714"/>
          </a:xfrm>
          <a:prstGeom prst="rect">
            <a:avLst/>
          </a:prstGeom>
          <a:noFill/>
          <a:ln>
            <a:noFill/>
          </a:ln>
        </p:spPr>
        <p:txBody>
          <a:bodyPr spcFirstLastPara="1" wrap="square" lIns="39115" tIns="39115" rIns="39115" bIns="3911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sz="1799"/>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15" tIns="39115" rIns="39115" bIns="3911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71"/>
            <a:ext cx="697166" cy="309881"/>
          </a:xfrm>
          <a:prstGeom prst="rect">
            <a:avLst/>
          </a:prstGeom>
          <a:noFill/>
          <a:ln>
            <a:noFill/>
          </a:ln>
        </p:spPr>
        <p:txBody>
          <a:bodyPr spcFirstLastPara="1" wrap="square" lIns="39115" tIns="39115" rIns="39115" bIns="3911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sz="1799"/>
          </a:p>
        </p:txBody>
      </p:sp>
      <p:sp>
        <p:nvSpPr>
          <p:cNvPr id="19" name="Google Shape;19;p2"/>
          <p:cNvSpPr/>
          <p:nvPr/>
        </p:nvSpPr>
        <p:spPr>
          <a:xfrm>
            <a:off x="10769601" y="6756400"/>
            <a:ext cx="939800" cy="101600"/>
          </a:xfrm>
          <a:prstGeom prst="rect">
            <a:avLst/>
          </a:prstGeom>
          <a:solidFill>
            <a:srgbClr val="C00000"/>
          </a:solidFill>
          <a:ln>
            <a:noFill/>
          </a:ln>
        </p:spPr>
        <p:txBody>
          <a:bodyPr spcFirstLastPara="1" wrap="square" lIns="39115" tIns="39115" rIns="39115" bIns="3911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71"/>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fld id="{00000000-1234-1234-1234-123412341234}" type="slidenum">
              <a:rPr lang="en-US" smtClean="0"/>
              <a:pPr/>
              <a:t>‹#›</a:t>
            </a:fld>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411" y="283029"/>
            <a:ext cx="1525361" cy="1039760"/>
          </a:xfrm>
          <a:prstGeom prst="rect">
            <a:avLst/>
          </a:prstGeom>
        </p:spPr>
      </p:pic>
    </p:spTree>
    <p:extLst>
      <p:ext uri="{BB962C8B-B14F-4D97-AF65-F5344CB8AC3E}">
        <p14:creationId xmlns:p14="http://schemas.microsoft.com/office/powerpoint/2010/main" val="198384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1" y="1825625"/>
            <a:ext cx="10515600"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78899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39729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399"/>
            </a:lvl1pPr>
            <a:lvl2pPr lvl="1" algn="ctr">
              <a:lnSpc>
                <a:spcPct val="90000"/>
              </a:lnSpc>
              <a:spcBef>
                <a:spcPts val="500"/>
              </a:spcBef>
              <a:spcAft>
                <a:spcPts val="0"/>
              </a:spcAft>
              <a:buClr>
                <a:schemeClr val="dk1"/>
              </a:buClr>
              <a:buSzPts val="2000"/>
              <a:buNone/>
              <a:defRPr sz="1999"/>
            </a:lvl2pPr>
            <a:lvl3pPr lvl="2" algn="ctr">
              <a:lnSpc>
                <a:spcPct val="90000"/>
              </a:lnSpc>
              <a:spcBef>
                <a:spcPts val="500"/>
              </a:spcBef>
              <a:spcAft>
                <a:spcPts val="0"/>
              </a:spcAft>
              <a:buClr>
                <a:schemeClr val="dk1"/>
              </a:buClr>
              <a:buSzPts val="1800"/>
              <a:buNone/>
              <a:defRPr sz="1799"/>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57756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850"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850" y="4589465"/>
            <a:ext cx="10515600" cy="1500187"/>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rgbClr val="888888"/>
              </a:buClr>
              <a:buSzPts val="2400"/>
              <a:buNone/>
              <a:defRPr sz="2399">
                <a:solidFill>
                  <a:srgbClr val="888888"/>
                </a:solidFill>
              </a:defRPr>
            </a:lvl1pPr>
            <a:lvl2pPr marL="914126" lvl="1" indent="-228531" algn="l">
              <a:lnSpc>
                <a:spcPct val="90000"/>
              </a:lnSpc>
              <a:spcBef>
                <a:spcPts val="500"/>
              </a:spcBef>
              <a:spcAft>
                <a:spcPts val="0"/>
              </a:spcAft>
              <a:buClr>
                <a:srgbClr val="888888"/>
              </a:buClr>
              <a:buSzPts val="2000"/>
              <a:buNone/>
              <a:defRPr sz="1999">
                <a:solidFill>
                  <a:srgbClr val="888888"/>
                </a:solidFill>
              </a:defRPr>
            </a:lvl2pPr>
            <a:lvl3pPr marL="1371189" lvl="2" indent="-228531" algn="l">
              <a:lnSpc>
                <a:spcPct val="90000"/>
              </a:lnSpc>
              <a:spcBef>
                <a:spcPts val="500"/>
              </a:spcBef>
              <a:spcAft>
                <a:spcPts val="0"/>
              </a:spcAft>
              <a:buClr>
                <a:srgbClr val="888888"/>
              </a:buClr>
              <a:buSzPts val="1800"/>
              <a:buNone/>
              <a:defRPr sz="1799">
                <a:solidFill>
                  <a:srgbClr val="888888"/>
                </a:solidFill>
              </a:defRPr>
            </a:lvl3pPr>
            <a:lvl4pPr marL="1828251" lvl="3" indent="-228531" algn="l">
              <a:lnSpc>
                <a:spcPct val="90000"/>
              </a:lnSpc>
              <a:spcBef>
                <a:spcPts val="500"/>
              </a:spcBef>
              <a:spcAft>
                <a:spcPts val="0"/>
              </a:spcAft>
              <a:buClr>
                <a:srgbClr val="888888"/>
              </a:buClr>
              <a:buSzPts val="1600"/>
              <a:buNone/>
              <a:defRPr sz="1600">
                <a:solidFill>
                  <a:srgbClr val="888888"/>
                </a:solidFill>
              </a:defRPr>
            </a:lvl4pPr>
            <a:lvl5pPr marL="2285314" lvl="4" indent="-228531" algn="l">
              <a:lnSpc>
                <a:spcPct val="90000"/>
              </a:lnSpc>
              <a:spcBef>
                <a:spcPts val="500"/>
              </a:spcBef>
              <a:spcAft>
                <a:spcPts val="0"/>
              </a:spcAft>
              <a:buClr>
                <a:srgbClr val="888888"/>
              </a:buClr>
              <a:buSzPts val="1600"/>
              <a:buNone/>
              <a:defRPr sz="1600">
                <a:solidFill>
                  <a:srgbClr val="888888"/>
                </a:solidFill>
              </a:defRPr>
            </a:lvl5pPr>
            <a:lvl6pPr marL="2742377" lvl="5" indent="-228531" algn="l">
              <a:lnSpc>
                <a:spcPct val="90000"/>
              </a:lnSpc>
              <a:spcBef>
                <a:spcPts val="500"/>
              </a:spcBef>
              <a:spcAft>
                <a:spcPts val="0"/>
              </a:spcAft>
              <a:buClr>
                <a:srgbClr val="888888"/>
              </a:buClr>
              <a:buSzPts val="1600"/>
              <a:buNone/>
              <a:defRPr sz="1600">
                <a:solidFill>
                  <a:srgbClr val="888888"/>
                </a:solidFill>
              </a:defRPr>
            </a:lvl6pPr>
            <a:lvl7pPr marL="3199440" lvl="6" indent="-228531" algn="l">
              <a:lnSpc>
                <a:spcPct val="90000"/>
              </a:lnSpc>
              <a:spcBef>
                <a:spcPts val="500"/>
              </a:spcBef>
              <a:spcAft>
                <a:spcPts val="0"/>
              </a:spcAft>
              <a:buClr>
                <a:srgbClr val="888888"/>
              </a:buClr>
              <a:buSzPts val="1600"/>
              <a:buNone/>
              <a:defRPr sz="1600">
                <a:solidFill>
                  <a:srgbClr val="888888"/>
                </a:solidFill>
              </a:defRPr>
            </a:lvl7pPr>
            <a:lvl8pPr marL="3656503" lvl="7" indent="-228531" algn="l">
              <a:lnSpc>
                <a:spcPct val="90000"/>
              </a:lnSpc>
              <a:spcBef>
                <a:spcPts val="500"/>
              </a:spcBef>
              <a:spcAft>
                <a:spcPts val="0"/>
              </a:spcAft>
              <a:buClr>
                <a:srgbClr val="888888"/>
              </a:buClr>
              <a:buSzPts val="1600"/>
              <a:buNone/>
              <a:defRPr sz="1600">
                <a:solidFill>
                  <a:srgbClr val="888888"/>
                </a:solidFill>
              </a:defRPr>
            </a:lvl8pPr>
            <a:lvl9pPr marL="4113566" lvl="8" indent="-228531"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56080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56722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063" lvl="0" indent="-228531" algn="l">
              <a:lnSpc>
                <a:spcPct val="90000"/>
              </a:lnSpc>
              <a:spcBef>
                <a:spcPts val="1000"/>
              </a:spcBef>
              <a:spcAft>
                <a:spcPts val="0"/>
              </a:spcAft>
              <a:buClr>
                <a:schemeClr val="dk1"/>
              </a:buClr>
              <a:buSzPts val="2400"/>
              <a:buNone/>
              <a:defRPr sz="2399" b="1"/>
            </a:lvl1pPr>
            <a:lvl2pPr marL="914126" lvl="1" indent="-228531" algn="l">
              <a:lnSpc>
                <a:spcPct val="90000"/>
              </a:lnSpc>
              <a:spcBef>
                <a:spcPts val="500"/>
              </a:spcBef>
              <a:spcAft>
                <a:spcPts val="0"/>
              </a:spcAft>
              <a:buClr>
                <a:schemeClr val="dk1"/>
              </a:buClr>
              <a:buSzPts val="2000"/>
              <a:buNone/>
              <a:defRPr sz="1999" b="1"/>
            </a:lvl2pPr>
            <a:lvl3pPr marL="1371189" lvl="2" indent="-228531" algn="l">
              <a:lnSpc>
                <a:spcPct val="90000"/>
              </a:lnSpc>
              <a:spcBef>
                <a:spcPts val="500"/>
              </a:spcBef>
              <a:spcAft>
                <a:spcPts val="0"/>
              </a:spcAft>
              <a:buClr>
                <a:schemeClr val="dk1"/>
              </a:buClr>
              <a:buSzPts val="1800"/>
              <a:buNone/>
              <a:defRPr sz="1799" b="1"/>
            </a:lvl3pPr>
            <a:lvl4pPr marL="1828251" lvl="3" indent="-228531" algn="l">
              <a:lnSpc>
                <a:spcPct val="90000"/>
              </a:lnSpc>
              <a:spcBef>
                <a:spcPts val="500"/>
              </a:spcBef>
              <a:spcAft>
                <a:spcPts val="0"/>
              </a:spcAft>
              <a:buClr>
                <a:schemeClr val="dk1"/>
              </a:buClr>
              <a:buSzPts val="1600"/>
              <a:buNone/>
              <a:defRPr sz="1600" b="1"/>
            </a:lvl4pPr>
            <a:lvl5pPr marL="2285314" lvl="4" indent="-228531" algn="l">
              <a:lnSpc>
                <a:spcPct val="90000"/>
              </a:lnSpc>
              <a:spcBef>
                <a:spcPts val="500"/>
              </a:spcBef>
              <a:spcAft>
                <a:spcPts val="0"/>
              </a:spcAft>
              <a:buClr>
                <a:schemeClr val="dk1"/>
              </a:buClr>
              <a:buSzPts val="1600"/>
              <a:buNone/>
              <a:defRPr sz="1600" b="1"/>
            </a:lvl5pPr>
            <a:lvl6pPr marL="2742377" lvl="5" indent="-228531" algn="l">
              <a:lnSpc>
                <a:spcPct val="90000"/>
              </a:lnSpc>
              <a:spcBef>
                <a:spcPts val="500"/>
              </a:spcBef>
              <a:spcAft>
                <a:spcPts val="0"/>
              </a:spcAft>
              <a:buClr>
                <a:schemeClr val="dk1"/>
              </a:buClr>
              <a:buSzPts val="1600"/>
              <a:buNone/>
              <a:defRPr sz="1600" b="1"/>
            </a:lvl6pPr>
            <a:lvl7pPr marL="3199440" lvl="6" indent="-228531" algn="l">
              <a:lnSpc>
                <a:spcPct val="90000"/>
              </a:lnSpc>
              <a:spcBef>
                <a:spcPts val="500"/>
              </a:spcBef>
              <a:spcAft>
                <a:spcPts val="0"/>
              </a:spcAft>
              <a:buClr>
                <a:schemeClr val="dk1"/>
              </a:buClr>
              <a:buSzPts val="1600"/>
              <a:buNone/>
              <a:defRPr sz="1600" b="1"/>
            </a:lvl7pPr>
            <a:lvl8pPr marL="3656503" lvl="7" indent="-228531" algn="l">
              <a:lnSpc>
                <a:spcPct val="90000"/>
              </a:lnSpc>
              <a:spcBef>
                <a:spcPts val="500"/>
              </a:spcBef>
              <a:spcAft>
                <a:spcPts val="0"/>
              </a:spcAft>
              <a:buClr>
                <a:schemeClr val="dk1"/>
              </a:buClr>
              <a:buSzPts val="1600"/>
              <a:buNone/>
              <a:defRPr sz="1600" b="1"/>
            </a:lvl8pPr>
            <a:lvl9pPr marL="4113566" lvl="8" indent="-228531"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063" lvl="0" indent="-228531" algn="l">
              <a:lnSpc>
                <a:spcPct val="90000"/>
              </a:lnSpc>
              <a:spcBef>
                <a:spcPts val="1000"/>
              </a:spcBef>
              <a:spcAft>
                <a:spcPts val="0"/>
              </a:spcAft>
              <a:buClr>
                <a:schemeClr val="dk1"/>
              </a:buClr>
              <a:buSzPts val="2400"/>
              <a:buNone/>
              <a:defRPr sz="2399" b="1"/>
            </a:lvl1pPr>
            <a:lvl2pPr marL="914126" lvl="1" indent="-228531" algn="l">
              <a:lnSpc>
                <a:spcPct val="90000"/>
              </a:lnSpc>
              <a:spcBef>
                <a:spcPts val="500"/>
              </a:spcBef>
              <a:spcAft>
                <a:spcPts val="0"/>
              </a:spcAft>
              <a:buClr>
                <a:schemeClr val="dk1"/>
              </a:buClr>
              <a:buSzPts val="2000"/>
              <a:buNone/>
              <a:defRPr sz="1999" b="1"/>
            </a:lvl2pPr>
            <a:lvl3pPr marL="1371189" lvl="2" indent="-228531" algn="l">
              <a:lnSpc>
                <a:spcPct val="90000"/>
              </a:lnSpc>
              <a:spcBef>
                <a:spcPts val="500"/>
              </a:spcBef>
              <a:spcAft>
                <a:spcPts val="0"/>
              </a:spcAft>
              <a:buClr>
                <a:schemeClr val="dk1"/>
              </a:buClr>
              <a:buSzPts val="1800"/>
              <a:buNone/>
              <a:defRPr sz="1799" b="1"/>
            </a:lvl3pPr>
            <a:lvl4pPr marL="1828251" lvl="3" indent="-228531" algn="l">
              <a:lnSpc>
                <a:spcPct val="90000"/>
              </a:lnSpc>
              <a:spcBef>
                <a:spcPts val="500"/>
              </a:spcBef>
              <a:spcAft>
                <a:spcPts val="0"/>
              </a:spcAft>
              <a:buClr>
                <a:schemeClr val="dk1"/>
              </a:buClr>
              <a:buSzPts val="1600"/>
              <a:buNone/>
              <a:defRPr sz="1600" b="1"/>
            </a:lvl4pPr>
            <a:lvl5pPr marL="2285314" lvl="4" indent="-228531" algn="l">
              <a:lnSpc>
                <a:spcPct val="90000"/>
              </a:lnSpc>
              <a:spcBef>
                <a:spcPts val="500"/>
              </a:spcBef>
              <a:spcAft>
                <a:spcPts val="0"/>
              </a:spcAft>
              <a:buClr>
                <a:schemeClr val="dk1"/>
              </a:buClr>
              <a:buSzPts val="1600"/>
              <a:buNone/>
              <a:defRPr sz="1600" b="1"/>
            </a:lvl5pPr>
            <a:lvl6pPr marL="2742377" lvl="5" indent="-228531" algn="l">
              <a:lnSpc>
                <a:spcPct val="90000"/>
              </a:lnSpc>
              <a:spcBef>
                <a:spcPts val="500"/>
              </a:spcBef>
              <a:spcAft>
                <a:spcPts val="0"/>
              </a:spcAft>
              <a:buClr>
                <a:schemeClr val="dk1"/>
              </a:buClr>
              <a:buSzPts val="1600"/>
              <a:buNone/>
              <a:defRPr sz="1600" b="1"/>
            </a:lvl6pPr>
            <a:lvl7pPr marL="3199440" lvl="6" indent="-228531" algn="l">
              <a:lnSpc>
                <a:spcPct val="90000"/>
              </a:lnSpc>
              <a:spcBef>
                <a:spcPts val="500"/>
              </a:spcBef>
              <a:spcAft>
                <a:spcPts val="0"/>
              </a:spcAft>
              <a:buClr>
                <a:schemeClr val="dk1"/>
              </a:buClr>
              <a:buSzPts val="1600"/>
              <a:buNone/>
              <a:defRPr sz="1600" b="1"/>
            </a:lvl7pPr>
            <a:lvl8pPr marL="3656503" lvl="7" indent="-228531" algn="l">
              <a:lnSpc>
                <a:spcPct val="90000"/>
              </a:lnSpc>
              <a:spcBef>
                <a:spcPts val="500"/>
              </a:spcBef>
              <a:spcAft>
                <a:spcPts val="0"/>
              </a:spcAft>
              <a:buClr>
                <a:schemeClr val="dk1"/>
              </a:buClr>
              <a:buSzPts val="1600"/>
              <a:buNone/>
              <a:defRPr sz="1600" b="1"/>
            </a:lvl8pPr>
            <a:lvl9pPr marL="4113566" lvl="8" indent="-228531"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03663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8252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BC9E-DBF4-C316-EB65-FEE08803F45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6C49C08-A8CA-75E6-4ECB-4B6402B87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175951B-748C-B719-62E8-EF6E34A5C19B}"/>
              </a:ext>
            </a:extLst>
          </p:cNvPr>
          <p:cNvSpPr>
            <a:spLocks noGrp="1"/>
          </p:cNvSpPr>
          <p:nvPr>
            <p:ph type="dt" sz="half" idx="10"/>
          </p:nvPr>
        </p:nvSpPr>
        <p:spPr/>
        <p:txBody>
          <a:bodyPr/>
          <a:lstStyle/>
          <a:p>
            <a:fld id="{59547BA8-FFD9-4061-B4DD-896538246CB1}" type="datetime1">
              <a:rPr lang="en-US" smtClean="0"/>
              <a:pPr/>
              <a:t>1/17/2026</a:t>
            </a:fld>
            <a:endParaRPr lang="en-US"/>
          </a:p>
        </p:txBody>
      </p:sp>
      <p:sp>
        <p:nvSpPr>
          <p:cNvPr id="5" name="Footer Placeholder 4">
            <a:extLst>
              <a:ext uri="{FF2B5EF4-FFF2-40B4-BE49-F238E27FC236}">
                <a16:creationId xmlns:a16="http://schemas.microsoft.com/office/drawing/2014/main" id="{2B866341-0BC5-3F92-2432-0A38BC09AABB}"/>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a16="http://schemas.microsoft.com/office/drawing/2014/main" id="{9C203828-3B55-71E1-40A1-A5D009321C6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7243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063" lvl="0" indent="-431670" algn="l">
              <a:lnSpc>
                <a:spcPct val="90000"/>
              </a:lnSpc>
              <a:spcBef>
                <a:spcPts val="1000"/>
              </a:spcBef>
              <a:spcAft>
                <a:spcPts val="0"/>
              </a:spcAft>
              <a:buClr>
                <a:schemeClr val="dk1"/>
              </a:buClr>
              <a:buSzPts val="3200"/>
              <a:buChar char="•"/>
              <a:defRPr sz="3199"/>
            </a:lvl1pPr>
            <a:lvl2pPr marL="914126" lvl="1" indent="-406278" algn="l">
              <a:lnSpc>
                <a:spcPct val="90000"/>
              </a:lnSpc>
              <a:spcBef>
                <a:spcPts val="500"/>
              </a:spcBef>
              <a:spcAft>
                <a:spcPts val="0"/>
              </a:spcAft>
              <a:buClr>
                <a:schemeClr val="dk1"/>
              </a:buClr>
              <a:buSzPts val="2800"/>
              <a:buChar char="•"/>
              <a:defRPr sz="2799"/>
            </a:lvl2pPr>
            <a:lvl3pPr marL="1371189" lvl="2" indent="-380886" algn="l">
              <a:lnSpc>
                <a:spcPct val="90000"/>
              </a:lnSpc>
              <a:spcBef>
                <a:spcPts val="500"/>
              </a:spcBef>
              <a:spcAft>
                <a:spcPts val="0"/>
              </a:spcAft>
              <a:buClr>
                <a:schemeClr val="dk1"/>
              </a:buClr>
              <a:buSzPts val="2400"/>
              <a:buChar char="•"/>
              <a:defRPr sz="2399"/>
            </a:lvl3pPr>
            <a:lvl4pPr marL="1828251" lvl="3" indent="-355493" algn="l">
              <a:lnSpc>
                <a:spcPct val="90000"/>
              </a:lnSpc>
              <a:spcBef>
                <a:spcPts val="500"/>
              </a:spcBef>
              <a:spcAft>
                <a:spcPts val="0"/>
              </a:spcAft>
              <a:buClr>
                <a:schemeClr val="dk1"/>
              </a:buClr>
              <a:buSzPts val="2000"/>
              <a:buChar char="•"/>
              <a:defRPr sz="1999"/>
            </a:lvl4pPr>
            <a:lvl5pPr marL="2285314" lvl="4" indent="-355493" algn="l">
              <a:lnSpc>
                <a:spcPct val="90000"/>
              </a:lnSpc>
              <a:spcBef>
                <a:spcPts val="500"/>
              </a:spcBef>
              <a:spcAft>
                <a:spcPts val="0"/>
              </a:spcAft>
              <a:buClr>
                <a:schemeClr val="dk1"/>
              </a:buClr>
              <a:buSzPts val="2000"/>
              <a:buChar char="•"/>
              <a:defRPr sz="1999"/>
            </a:lvl5pPr>
            <a:lvl6pPr marL="2742377" lvl="5" indent="-355493" algn="l">
              <a:lnSpc>
                <a:spcPct val="90000"/>
              </a:lnSpc>
              <a:spcBef>
                <a:spcPts val="500"/>
              </a:spcBef>
              <a:spcAft>
                <a:spcPts val="0"/>
              </a:spcAft>
              <a:buClr>
                <a:schemeClr val="dk1"/>
              </a:buClr>
              <a:buSzPts val="2000"/>
              <a:buChar char="•"/>
              <a:defRPr sz="1999"/>
            </a:lvl6pPr>
            <a:lvl7pPr marL="3199440" lvl="6" indent="-355493" algn="l">
              <a:lnSpc>
                <a:spcPct val="90000"/>
              </a:lnSpc>
              <a:spcBef>
                <a:spcPts val="500"/>
              </a:spcBef>
              <a:spcAft>
                <a:spcPts val="0"/>
              </a:spcAft>
              <a:buClr>
                <a:schemeClr val="dk1"/>
              </a:buClr>
              <a:buSzPts val="2000"/>
              <a:buChar char="•"/>
              <a:defRPr sz="1999"/>
            </a:lvl7pPr>
            <a:lvl8pPr marL="3656503" lvl="7" indent="-355493" algn="l">
              <a:lnSpc>
                <a:spcPct val="90000"/>
              </a:lnSpc>
              <a:spcBef>
                <a:spcPts val="500"/>
              </a:spcBef>
              <a:spcAft>
                <a:spcPts val="0"/>
              </a:spcAft>
              <a:buClr>
                <a:schemeClr val="dk1"/>
              </a:buClr>
              <a:buSzPts val="2000"/>
              <a:buChar char="•"/>
              <a:defRPr sz="1999"/>
            </a:lvl8pPr>
            <a:lvl9pPr marL="4113566" lvl="8" indent="-355493" algn="l">
              <a:lnSpc>
                <a:spcPct val="90000"/>
              </a:lnSpc>
              <a:spcBef>
                <a:spcPts val="500"/>
              </a:spcBef>
              <a:spcAft>
                <a:spcPts val="0"/>
              </a:spcAft>
              <a:buClr>
                <a:schemeClr val="dk1"/>
              </a:buClr>
              <a:buSzPts val="2000"/>
              <a:buChar char="•"/>
              <a:defRPr sz="1999"/>
            </a:lvl9pPr>
          </a:lstStyle>
          <a:p>
            <a:endParaRPr/>
          </a:p>
        </p:txBody>
      </p:sp>
      <p:sp>
        <p:nvSpPr>
          <p:cNvPr id="67" name="Google Shape;67;p10"/>
          <p:cNvSpPr txBox="1">
            <a:spLocks noGrp="1"/>
          </p:cNvSpPr>
          <p:nvPr>
            <p:ph type="body" idx="2"/>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chemeClr val="dk1"/>
              </a:buClr>
              <a:buSzPts val="1600"/>
              <a:buNone/>
              <a:defRPr sz="1600"/>
            </a:lvl1pPr>
            <a:lvl2pPr marL="914126" lvl="1" indent="-228531" algn="l">
              <a:lnSpc>
                <a:spcPct val="90000"/>
              </a:lnSpc>
              <a:spcBef>
                <a:spcPts val="500"/>
              </a:spcBef>
              <a:spcAft>
                <a:spcPts val="0"/>
              </a:spcAft>
              <a:buClr>
                <a:schemeClr val="dk1"/>
              </a:buClr>
              <a:buSzPts val="1400"/>
              <a:buNone/>
              <a:defRPr sz="1400"/>
            </a:lvl2pPr>
            <a:lvl3pPr marL="1371189" lvl="2" indent="-228531" algn="l">
              <a:lnSpc>
                <a:spcPct val="90000"/>
              </a:lnSpc>
              <a:spcBef>
                <a:spcPts val="500"/>
              </a:spcBef>
              <a:spcAft>
                <a:spcPts val="0"/>
              </a:spcAft>
              <a:buClr>
                <a:schemeClr val="dk1"/>
              </a:buClr>
              <a:buSzPts val="1200"/>
              <a:buNone/>
              <a:defRPr sz="1200"/>
            </a:lvl3pPr>
            <a:lvl4pPr marL="1828251" lvl="3" indent="-228531" algn="l">
              <a:lnSpc>
                <a:spcPct val="90000"/>
              </a:lnSpc>
              <a:spcBef>
                <a:spcPts val="500"/>
              </a:spcBef>
              <a:spcAft>
                <a:spcPts val="0"/>
              </a:spcAft>
              <a:buClr>
                <a:schemeClr val="dk1"/>
              </a:buClr>
              <a:buSzPts val="1000"/>
              <a:buNone/>
              <a:defRPr sz="1000"/>
            </a:lvl4pPr>
            <a:lvl5pPr marL="2285314" lvl="4" indent="-228531" algn="l">
              <a:lnSpc>
                <a:spcPct val="90000"/>
              </a:lnSpc>
              <a:spcBef>
                <a:spcPts val="500"/>
              </a:spcBef>
              <a:spcAft>
                <a:spcPts val="0"/>
              </a:spcAft>
              <a:buClr>
                <a:schemeClr val="dk1"/>
              </a:buClr>
              <a:buSzPts val="1000"/>
              <a:buNone/>
              <a:defRPr sz="1000"/>
            </a:lvl5pPr>
            <a:lvl6pPr marL="2742377" lvl="5" indent="-228531" algn="l">
              <a:lnSpc>
                <a:spcPct val="90000"/>
              </a:lnSpc>
              <a:spcBef>
                <a:spcPts val="500"/>
              </a:spcBef>
              <a:spcAft>
                <a:spcPts val="0"/>
              </a:spcAft>
              <a:buClr>
                <a:schemeClr val="dk1"/>
              </a:buClr>
              <a:buSzPts val="1000"/>
              <a:buNone/>
              <a:defRPr sz="1000"/>
            </a:lvl6pPr>
            <a:lvl7pPr marL="3199440" lvl="6" indent="-228531" algn="l">
              <a:lnSpc>
                <a:spcPct val="90000"/>
              </a:lnSpc>
              <a:spcBef>
                <a:spcPts val="500"/>
              </a:spcBef>
              <a:spcAft>
                <a:spcPts val="0"/>
              </a:spcAft>
              <a:buClr>
                <a:schemeClr val="dk1"/>
              </a:buClr>
              <a:buSzPts val="1000"/>
              <a:buNone/>
              <a:defRPr sz="1000"/>
            </a:lvl7pPr>
            <a:lvl8pPr marL="3656503" lvl="7" indent="-228531" algn="l">
              <a:lnSpc>
                <a:spcPct val="90000"/>
              </a:lnSpc>
              <a:spcBef>
                <a:spcPts val="500"/>
              </a:spcBef>
              <a:spcAft>
                <a:spcPts val="0"/>
              </a:spcAft>
              <a:buClr>
                <a:schemeClr val="dk1"/>
              </a:buClr>
              <a:buSzPts val="1000"/>
              <a:buNone/>
              <a:defRPr sz="1000"/>
            </a:lvl8pPr>
            <a:lvl9pPr marL="4113566" lvl="8" indent="-228531"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93420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7"/>
            <a:ext cx="6172200" cy="4873625"/>
          </a:xfrm>
          <a:prstGeom prst="rect">
            <a:avLst/>
          </a:prstGeom>
          <a:noFill/>
          <a:ln>
            <a:noFill/>
          </a:ln>
        </p:spPr>
      </p:sp>
      <p:sp>
        <p:nvSpPr>
          <p:cNvPr id="74" name="Google Shape;74;p11"/>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chemeClr val="dk1"/>
              </a:buClr>
              <a:buSzPts val="1600"/>
              <a:buNone/>
              <a:defRPr sz="1600"/>
            </a:lvl1pPr>
            <a:lvl2pPr marL="914126" lvl="1" indent="-228531" algn="l">
              <a:lnSpc>
                <a:spcPct val="90000"/>
              </a:lnSpc>
              <a:spcBef>
                <a:spcPts val="500"/>
              </a:spcBef>
              <a:spcAft>
                <a:spcPts val="0"/>
              </a:spcAft>
              <a:buClr>
                <a:schemeClr val="dk1"/>
              </a:buClr>
              <a:buSzPts val="1400"/>
              <a:buNone/>
              <a:defRPr sz="1400"/>
            </a:lvl2pPr>
            <a:lvl3pPr marL="1371189" lvl="2" indent="-228531" algn="l">
              <a:lnSpc>
                <a:spcPct val="90000"/>
              </a:lnSpc>
              <a:spcBef>
                <a:spcPts val="500"/>
              </a:spcBef>
              <a:spcAft>
                <a:spcPts val="0"/>
              </a:spcAft>
              <a:buClr>
                <a:schemeClr val="dk1"/>
              </a:buClr>
              <a:buSzPts val="1200"/>
              <a:buNone/>
              <a:defRPr sz="1200"/>
            </a:lvl3pPr>
            <a:lvl4pPr marL="1828251" lvl="3" indent="-228531" algn="l">
              <a:lnSpc>
                <a:spcPct val="90000"/>
              </a:lnSpc>
              <a:spcBef>
                <a:spcPts val="500"/>
              </a:spcBef>
              <a:spcAft>
                <a:spcPts val="0"/>
              </a:spcAft>
              <a:buClr>
                <a:schemeClr val="dk1"/>
              </a:buClr>
              <a:buSzPts val="1000"/>
              <a:buNone/>
              <a:defRPr sz="1000"/>
            </a:lvl4pPr>
            <a:lvl5pPr marL="2285314" lvl="4" indent="-228531" algn="l">
              <a:lnSpc>
                <a:spcPct val="90000"/>
              </a:lnSpc>
              <a:spcBef>
                <a:spcPts val="500"/>
              </a:spcBef>
              <a:spcAft>
                <a:spcPts val="0"/>
              </a:spcAft>
              <a:buClr>
                <a:schemeClr val="dk1"/>
              </a:buClr>
              <a:buSzPts val="1000"/>
              <a:buNone/>
              <a:defRPr sz="1000"/>
            </a:lvl5pPr>
            <a:lvl6pPr marL="2742377" lvl="5" indent="-228531" algn="l">
              <a:lnSpc>
                <a:spcPct val="90000"/>
              </a:lnSpc>
              <a:spcBef>
                <a:spcPts val="500"/>
              </a:spcBef>
              <a:spcAft>
                <a:spcPts val="0"/>
              </a:spcAft>
              <a:buClr>
                <a:schemeClr val="dk1"/>
              </a:buClr>
              <a:buSzPts val="1000"/>
              <a:buNone/>
              <a:defRPr sz="1000"/>
            </a:lvl6pPr>
            <a:lvl7pPr marL="3199440" lvl="6" indent="-228531" algn="l">
              <a:lnSpc>
                <a:spcPct val="90000"/>
              </a:lnSpc>
              <a:spcBef>
                <a:spcPts val="500"/>
              </a:spcBef>
              <a:spcAft>
                <a:spcPts val="0"/>
              </a:spcAft>
              <a:buClr>
                <a:schemeClr val="dk1"/>
              </a:buClr>
              <a:buSzPts val="1000"/>
              <a:buNone/>
              <a:defRPr sz="1000"/>
            </a:lvl7pPr>
            <a:lvl8pPr marL="3656503" lvl="7" indent="-228531" algn="l">
              <a:lnSpc>
                <a:spcPct val="90000"/>
              </a:lnSpc>
              <a:spcBef>
                <a:spcPts val="500"/>
              </a:spcBef>
              <a:spcAft>
                <a:spcPts val="0"/>
              </a:spcAft>
              <a:buClr>
                <a:schemeClr val="dk1"/>
              </a:buClr>
              <a:buSzPts val="1000"/>
              <a:buNone/>
              <a:defRPr sz="1000"/>
            </a:lvl8pPr>
            <a:lvl9pPr marL="4113566" lvl="8" indent="-228531"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1629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2" y="-1256506"/>
            <a:ext cx="4351338" cy="10515600"/>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9780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2666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5816-F24A-CB62-9B9A-9E14C5BAA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99BF6A3-413D-E9C1-68B9-BD293237B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A07B81-AA07-CDA6-9350-E8F15A1BE297}"/>
              </a:ext>
            </a:extLst>
          </p:cNvPr>
          <p:cNvSpPr>
            <a:spLocks noGrp="1"/>
          </p:cNvSpPr>
          <p:nvPr>
            <p:ph type="dt" sz="half" idx="10"/>
          </p:nvPr>
        </p:nvSpPr>
        <p:spPr/>
        <p:txBody>
          <a:bodyPr/>
          <a:lstStyle/>
          <a:p>
            <a:fld id="{767BF3E1-2D81-4DE8-AA07-12316655E98F}" type="datetime1">
              <a:rPr lang="en-US" smtClean="0"/>
              <a:pPr/>
              <a:t>1/17/2026</a:t>
            </a:fld>
            <a:endParaRPr lang="en-US"/>
          </a:p>
        </p:txBody>
      </p:sp>
      <p:sp>
        <p:nvSpPr>
          <p:cNvPr id="5" name="Footer Placeholder 4">
            <a:extLst>
              <a:ext uri="{FF2B5EF4-FFF2-40B4-BE49-F238E27FC236}">
                <a16:creationId xmlns:a16="http://schemas.microsoft.com/office/drawing/2014/main" id="{4D7D28D0-725C-8FFB-DCFD-189FCDD99F01}"/>
              </a:ext>
            </a:extLst>
          </p:cNvPr>
          <p:cNvSpPr>
            <a:spLocks noGrp="1"/>
          </p:cNvSpPr>
          <p:nvPr>
            <p:ph type="ftr" sz="quarter" idx="11"/>
          </p:nvPr>
        </p:nvSpPr>
        <p:spPr/>
        <p:txBody>
          <a:bodyPr/>
          <a:lstStyle/>
          <a:p>
            <a:r>
              <a:rPr lang="en-US"/>
              <a:t>ABHAY KUMAR SINGH</a:t>
            </a:r>
          </a:p>
        </p:txBody>
      </p:sp>
      <p:sp>
        <p:nvSpPr>
          <p:cNvPr id="6" name="Slide Number Placeholder 5">
            <a:extLst>
              <a:ext uri="{FF2B5EF4-FFF2-40B4-BE49-F238E27FC236}">
                <a16:creationId xmlns:a16="http://schemas.microsoft.com/office/drawing/2014/main" id="{1576F177-305A-1975-AF3A-8416DC6C30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7172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4CEC-CA3D-EE7F-0F20-8C31C88B1A8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23D8019-4CBE-0593-43FA-AD0F467E45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DF039C8-1CC4-E3AD-CB60-26370904D8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B7657E2-DD66-0D33-8ECC-E5E559B55C8C}"/>
              </a:ext>
            </a:extLst>
          </p:cNvPr>
          <p:cNvSpPr>
            <a:spLocks noGrp="1"/>
          </p:cNvSpPr>
          <p:nvPr>
            <p:ph type="dt" sz="half" idx="10"/>
          </p:nvPr>
        </p:nvSpPr>
        <p:spPr/>
        <p:txBody>
          <a:bodyPr/>
          <a:lstStyle/>
          <a:p>
            <a:fld id="{9EAA7A4A-FF5C-436A-8FBE-D9B99F34C9CC}" type="datetime1">
              <a:rPr lang="en-US" smtClean="0"/>
              <a:pPr/>
              <a:t>1/17/2026</a:t>
            </a:fld>
            <a:endParaRPr lang="en-US"/>
          </a:p>
        </p:txBody>
      </p:sp>
      <p:sp>
        <p:nvSpPr>
          <p:cNvPr id="6" name="Footer Placeholder 5">
            <a:extLst>
              <a:ext uri="{FF2B5EF4-FFF2-40B4-BE49-F238E27FC236}">
                <a16:creationId xmlns:a16="http://schemas.microsoft.com/office/drawing/2014/main" id="{F3776566-2A85-3D5A-FF82-693DB11F1384}"/>
              </a:ext>
            </a:extLst>
          </p:cNvPr>
          <p:cNvSpPr>
            <a:spLocks noGrp="1"/>
          </p:cNvSpPr>
          <p:nvPr>
            <p:ph type="ftr" sz="quarter" idx="11"/>
          </p:nvPr>
        </p:nvSpPr>
        <p:spPr/>
        <p:txBody>
          <a:bodyPr/>
          <a:lstStyle/>
          <a:p>
            <a:r>
              <a:rPr lang="en-US"/>
              <a:t>ABHAY KUMAR SINGH</a:t>
            </a:r>
          </a:p>
        </p:txBody>
      </p:sp>
      <p:sp>
        <p:nvSpPr>
          <p:cNvPr id="7" name="Slide Number Placeholder 6">
            <a:extLst>
              <a:ext uri="{FF2B5EF4-FFF2-40B4-BE49-F238E27FC236}">
                <a16:creationId xmlns:a16="http://schemas.microsoft.com/office/drawing/2014/main" id="{EEB83D64-851D-E0CE-597C-426F2BCC375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304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7EA8-FF97-8145-5354-02442AB34CD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57B7DB0-A52D-50F3-B492-0E82BEFB7B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1B440-1B76-17AC-0B65-9A11D21CEB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EFBF8BB-62F2-7CEC-DCAB-42E6B59D7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D509B3-8B8C-7CD7-DF22-9CBE35A537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06954D1-819B-D8CB-A185-25EFAC830A24}"/>
              </a:ext>
            </a:extLst>
          </p:cNvPr>
          <p:cNvSpPr>
            <a:spLocks noGrp="1"/>
          </p:cNvSpPr>
          <p:nvPr>
            <p:ph type="dt" sz="half" idx="10"/>
          </p:nvPr>
        </p:nvSpPr>
        <p:spPr/>
        <p:txBody>
          <a:bodyPr/>
          <a:lstStyle/>
          <a:p>
            <a:fld id="{A8E0F148-8D58-4E1A-B4D5-570D0A58E8CC}" type="datetime1">
              <a:rPr lang="en-US" smtClean="0"/>
              <a:pPr/>
              <a:t>1/17/2026</a:t>
            </a:fld>
            <a:endParaRPr lang="en-US"/>
          </a:p>
        </p:txBody>
      </p:sp>
      <p:sp>
        <p:nvSpPr>
          <p:cNvPr id="8" name="Footer Placeholder 7">
            <a:extLst>
              <a:ext uri="{FF2B5EF4-FFF2-40B4-BE49-F238E27FC236}">
                <a16:creationId xmlns:a16="http://schemas.microsoft.com/office/drawing/2014/main" id="{D71E35B3-C31F-390E-479F-E889B085AC33}"/>
              </a:ext>
            </a:extLst>
          </p:cNvPr>
          <p:cNvSpPr>
            <a:spLocks noGrp="1"/>
          </p:cNvSpPr>
          <p:nvPr>
            <p:ph type="ftr" sz="quarter" idx="11"/>
          </p:nvPr>
        </p:nvSpPr>
        <p:spPr/>
        <p:txBody>
          <a:bodyPr/>
          <a:lstStyle/>
          <a:p>
            <a:r>
              <a:rPr lang="en-US"/>
              <a:t>ABHAY KUMAR SINGH</a:t>
            </a:r>
          </a:p>
        </p:txBody>
      </p:sp>
      <p:sp>
        <p:nvSpPr>
          <p:cNvPr id="9" name="Slide Number Placeholder 8">
            <a:extLst>
              <a:ext uri="{FF2B5EF4-FFF2-40B4-BE49-F238E27FC236}">
                <a16:creationId xmlns:a16="http://schemas.microsoft.com/office/drawing/2014/main" id="{EDDD2FD0-3C5F-E919-78DB-79A1C210A18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96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4560-A42A-9AFB-1BCE-C5AE0849688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53169DB-6F4E-C7B5-3D87-FA6C8FA5792F}"/>
              </a:ext>
            </a:extLst>
          </p:cNvPr>
          <p:cNvSpPr>
            <a:spLocks noGrp="1"/>
          </p:cNvSpPr>
          <p:nvPr>
            <p:ph type="dt" sz="half" idx="10"/>
          </p:nvPr>
        </p:nvSpPr>
        <p:spPr/>
        <p:txBody>
          <a:bodyPr/>
          <a:lstStyle/>
          <a:p>
            <a:fld id="{8864D4BB-C408-44FA-B593-8F45FB7D92CC}" type="datetime1">
              <a:rPr lang="en-US" smtClean="0"/>
              <a:pPr/>
              <a:t>1/17/2026</a:t>
            </a:fld>
            <a:endParaRPr lang="en-US"/>
          </a:p>
        </p:txBody>
      </p:sp>
      <p:sp>
        <p:nvSpPr>
          <p:cNvPr id="4" name="Footer Placeholder 3">
            <a:extLst>
              <a:ext uri="{FF2B5EF4-FFF2-40B4-BE49-F238E27FC236}">
                <a16:creationId xmlns:a16="http://schemas.microsoft.com/office/drawing/2014/main" id="{673A460D-5B37-36C3-D783-E37530505E53}"/>
              </a:ext>
            </a:extLst>
          </p:cNvPr>
          <p:cNvSpPr>
            <a:spLocks noGrp="1"/>
          </p:cNvSpPr>
          <p:nvPr>
            <p:ph type="ftr" sz="quarter" idx="11"/>
          </p:nvPr>
        </p:nvSpPr>
        <p:spPr/>
        <p:txBody>
          <a:bodyPr/>
          <a:lstStyle/>
          <a:p>
            <a:r>
              <a:rPr lang="en-US"/>
              <a:t>ABHAY KUMAR SINGH</a:t>
            </a:r>
          </a:p>
        </p:txBody>
      </p:sp>
      <p:sp>
        <p:nvSpPr>
          <p:cNvPr id="5" name="Slide Number Placeholder 4">
            <a:extLst>
              <a:ext uri="{FF2B5EF4-FFF2-40B4-BE49-F238E27FC236}">
                <a16:creationId xmlns:a16="http://schemas.microsoft.com/office/drawing/2014/main" id="{654F6B12-C983-77F8-9E44-B6F75A30168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86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A77350-BB99-3AEA-1CA4-BB49CC8C1CBF}"/>
              </a:ext>
            </a:extLst>
          </p:cNvPr>
          <p:cNvSpPr>
            <a:spLocks noGrp="1"/>
          </p:cNvSpPr>
          <p:nvPr>
            <p:ph type="dt" sz="half" idx="10"/>
          </p:nvPr>
        </p:nvSpPr>
        <p:spPr/>
        <p:txBody>
          <a:bodyPr/>
          <a:lstStyle/>
          <a:p>
            <a:fld id="{36558774-4293-45C7-905C-68769539FD10}" type="datetime1">
              <a:rPr lang="en-US" smtClean="0"/>
              <a:pPr/>
              <a:t>1/17/2026</a:t>
            </a:fld>
            <a:endParaRPr lang="en-US"/>
          </a:p>
        </p:txBody>
      </p:sp>
      <p:sp>
        <p:nvSpPr>
          <p:cNvPr id="3" name="Footer Placeholder 2">
            <a:extLst>
              <a:ext uri="{FF2B5EF4-FFF2-40B4-BE49-F238E27FC236}">
                <a16:creationId xmlns:a16="http://schemas.microsoft.com/office/drawing/2014/main" id="{032E5E4B-69FF-4C1E-A4FF-B8B2798A5FCF}"/>
              </a:ext>
            </a:extLst>
          </p:cNvPr>
          <p:cNvSpPr>
            <a:spLocks noGrp="1"/>
          </p:cNvSpPr>
          <p:nvPr>
            <p:ph type="ftr" sz="quarter" idx="11"/>
          </p:nvPr>
        </p:nvSpPr>
        <p:spPr/>
        <p:txBody>
          <a:bodyPr/>
          <a:lstStyle/>
          <a:p>
            <a:r>
              <a:rPr lang="en-US"/>
              <a:t>ABHAY KUMAR SINGH</a:t>
            </a:r>
          </a:p>
        </p:txBody>
      </p:sp>
      <p:sp>
        <p:nvSpPr>
          <p:cNvPr id="4" name="Slide Number Placeholder 3">
            <a:extLst>
              <a:ext uri="{FF2B5EF4-FFF2-40B4-BE49-F238E27FC236}">
                <a16:creationId xmlns:a16="http://schemas.microsoft.com/office/drawing/2014/main" id="{985CE31C-28F8-4D48-159C-EC83194DAAE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854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E599-E753-C022-C98E-4CFAE2F1C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B59155D-3B2C-BC8A-9317-2A11F9CBDF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A7C2394-474F-B8C4-8748-E22849596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48A2D-0831-C123-342A-3BAB03062BE6}"/>
              </a:ext>
            </a:extLst>
          </p:cNvPr>
          <p:cNvSpPr>
            <a:spLocks noGrp="1"/>
          </p:cNvSpPr>
          <p:nvPr>
            <p:ph type="dt" sz="half" idx="10"/>
          </p:nvPr>
        </p:nvSpPr>
        <p:spPr/>
        <p:txBody>
          <a:bodyPr/>
          <a:lstStyle/>
          <a:p>
            <a:fld id="{93120BC1-1C37-454D-ACAC-D9F7BCD2CEA6}" type="datetime1">
              <a:rPr lang="en-US" smtClean="0"/>
              <a:pPr/>
              <a:t>1/17/2026</a:t>
            </a:fld>
            <a:endParaRPr lang="en-US"/>
          </a:p>
        </p:txBody>
      </p:sp>
      <p:sp>
        <p:nvSpPr>
          <p:cNvPr id="6" name="Footer Placeholder 5">
            <a:extLst>
              <a:ext uri="{FF2B5EF4-FFF2-40B4-BE49-F238E27FC236}">
                <a16:creationId xmlns:a16="http://schemas.microsoft.com/office/drawing/2014/main" id="{46D67673-661D-636C-F436-88791E2265CE}"/>
              </a:ext>
            </a:extLst>
          </p:cNvPr>
          <p:cNvSpPr>
            <a:spLocks noGrp="1"/>
          </p:cNvSpPr>
          <p:nvPr>
            <p:ph type="ftr" sz="quarter" idx="11"/>
          </p:nvPr>
        </p:nvSpPr>
        <p:spPr/>
        <p:txBody>
          <a:bodyPr/>
          <a:lstStyle/>
          <a:p>
            <a:r>
              <a:rPr lang="en-US"/>
              <a:t>ABHAY KUMAR SINGH</a:t>
            </a:r>
          </a:p>
        </p:txBody>
      </p:sp>
      <p:sp>
        <p:nvSpPr>
          <p:cNvPr id="7" name="Slide Number Placeholder 6">
            <a:extLst>
              <a:ext uri="{FF2B5EF4-FFF2-40B4-BE49-F238E27FC236}">
                <a16:creationId xmlns:a16="http://schemas.microsoft.com/office/drawing/2014/main" id="{EB155DBC-E704-41B8-ADB2-A3865A6885F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878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368F-4595-700C-73C2-8E9621633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27FB3A4-BC5C-9049-9438-2F65441269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BE6D43F-66D1-9D28-17B4-7FBEF6326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D11A8-809F-629F-087F-ED717E8E3FCF}"/>
              </a:ext>
            </a:extLst>
          </p:cNvPr>
          <p:cNvSpPr>
            <a:spLocks noGrp="1"/>
          </p:cNvSpPr>
          <p:nvPr>
            <p:ph type="dt" sz="half" idx="10"/>
          </p:nvPr>
        </p:nvSpPr>
        <p:spPr/>
        <p:txBody>
          <a:bodyPr/>
          <a:lstStyle/>
          <a:p>
            <a:fld id="{8B07B584-69C5-4D96-92B7-31A612C03C5F}" type="datetime1">
              <a:rPr lang="en-US" smtClean="0"/>
              <a:pPr/>
              <a:t>1/17/2026</a:t>
            </a:fld>
            <a:endParaRPr lang="en-US"/>
          </a:p>
        </p:txBody>
      </p:sp>
      <p:sp>
        <p:nvSpPr>
          <p:cNvPr id="6" name="Footer Placeholder 5">
            <a:extLst>
              <a:ext uri="{FF2B5EF4-FFF2-40B4-BE49-F238E27FC236}">
                <a16:creationId xmlns:a16="http://schemas.microsoft.com/office/drawing/2014/main" id="{AF813582-4C1A-6FB7-7626-C66C50F4D54F}"/>
              </a:ext>
            </a:extLst>
          </p:cNvPr>
          <p:cNvSpPr>
            <a:spLocks noGrp="1"/>
          </p:cNvSpPr>
          <p:nvPr>
            <p:ph type="ftr" sz="quarter" idx="11"/>
          </p:nvPr>
        </p:nvSpPr>
        <p:spPr/>
        <p:txBody>
          <a:bodyPr/>
          <a:lstStyle/>
          <a:p>
            <a:r>
              <a:rPr lang="en-US"/>
              <a:t>ABHAY KUMAR SINGH</a:t>
            </a:r>
          </a:p>
        </p:txBody>
      </p:sp>
      <p:sp>
        <p:nvSpPr>
          <p:cNvPr id="7" name="Slide Number Placeholder 6">
            <a:extLst>
              <a:ext uri="{FF2B5EF4-FFF2-40B4-BE49-F238E27FC236}">
                <a16:creationId xmlns:a16="http://schemas.microsoft.com/office/drawing/2014/main" id="{BB650C9B-A5F5-3257-2BE0-2E1E7B44D4E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26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6"/>
          </a:fgClr>
          <a:bgClr>
            <a:schemeClr val="accent5">
              <a:lumMod val="40000"/>
              <a:lumOff val="60000"/>
            </a:schemeClr>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8BAEC6-8876-4CBD-485B-18FA15008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704BD36-C796-7984-9D5F-50E3D9DC4C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98D0DE1-2F80-DE81-02D8-9423C903A7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B02DE-B971-4453-BEBA-6D074C679924}" type="datetime1">
              <a:rPr lang="en-US" smtClean="0"/>
              <a:pPr/>
              <a:t>1/17/2026</a:t>
            </a:fld>
            <a:endParaRPr lang="en-US"/>
          </a:p>
        </p:txBody>
      </p:sp>
      <p:sp>
        <p:nvSpPr>
          <p:cNvPr id="5" name="Footer Placeholder 4">
            <a:extLst>
              <a:ext uri="{FF2B5EF4-FFF2-40B4-BE49-F238E27FC236}">
                <a16:creationId xmlns:a16="http://schemas.microsoft.com/office/drawing/2014/main" id="{2CA50E95-AB2F-E124-2878-DDD83034B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ABHAY KUMAR SINGH</a:t>
            </a:r>
          </a:p>
        </p:txBody>
      </p:sp>
      <p:sp>
        <p:nvSpPr>
          <p:cNvPr id="6" name="Slide Number Placeholder 5">
            <a:extLst>
              <a:ext uri="{FF2B5EF4-FFF2-40B4-BE49-F238E27FC236}">
                <a16:creationId xmlns:a16="http://schemas.microsoft.com/office/drawing/2014/main" id="{904CFC87-C631-5098-0AD7-38172CD75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106564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1"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9017876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12.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8484550" y="6417766"/>
            <a:ext cx="1843176" cy="338635"/>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508000" y="6478387"/>
            <a:ext cx="1843176" cy="338635"/>
          </a:xfrm>
          <a:prstGeom prst="rect">
            <a:avLst/>
          </a:prstGeom>
        </p:spPr>
      </p:pic>
      <p:sp>
        <p:nvSpPr>
          <p:cNvPr id="78"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endParaRPr sz="900"/>
          </a:p>
        </p:txBody>
      </p:sp>
      <p:sp>
        <p:nvSpPr>
          <p:cNvPr id="79" name="PPT 2 -"/>
          <p:cNvSpPr txBox="1"/>
          <p:nvPr/>
        </p:nvSpPr>
        <p:spPr>
          <a:xfrm>
            <a:off x="11004724" y="6406669"/>
            <a:ext cx="240952" cy="3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t>  -</a:t>
            </a:r>
          </a:p>
        </p:txBody>
      </p:sp>
      <p:sp>
        <p:nvSpPr>
          <p:cNvPr id="80"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endParaRPr sz="900"/>
          </a:p>
        </p:txBody>
      </p:sp>
      <p:sp>
        <p:nvSpPr>
          <p:cNvPr id="81" name="Slide Number"/>
          <p:cNvSpPr txBox="1">
            <a:spLocks noGrp="1"/>
          </p:cNvSpPr>
          <p:nvPr>
            <p:ph type="sldNum" sz="quarter" idx="2"/>
          </p:nvPr>
        </p:nvSpPr>
        <p:spPr>
          <a:xfrm>
            <a:off x="22812204" y="12813338"/>
            <a:ext cx="604219"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1</a:t>
            </a:fld>
            <a:endParaRPr/>
          </a:p>
        </p:txBody>
      </p:sp>
      <p:sp>
        <p:nvSpPr>
          <p:cNvPr id="83" name="Shape"/>
          <p:cNvSpPr/>
          <p:nvPr/>
        </p:nvSpPr>
        <p:spPr>
          <a:xfrm>
            <a:off x="-51678" y="1940095"/>
            <a:ext cx="6886232" cy="148890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endParaRPr sz="900"/>
          </a:p>
        </p:txBody>
      </p:sp>
      <p:sp>
        <p:nvSpPr>
          <p:cNvPr id="84" name="LESSON 2…"/>
          <p:cNvSpPr txBox="1"/>
          <p:nvPr/>
        </p:nvSpPr>
        <p:spPr>
          <a:xfrm>
            <a:off x="0" y="2041562"/>
            <a:ext cx="6524628" cy="1063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IN" sz="3200" b="1" dirty="0">
                <a:solidFill>
                  <a:schemeClr val="lt1"/>
                </a:solidFill>
                <a:latin typeface="Open Sans"/>
                <a:ea typeface="Arial Black"/>
                <a:cs typeface="Arial Black"/>
                <a:sym typeface="Arial Black"/>
              </a:rPr>
              <a:t>ORGANIZING AND STARTING  A </a:t>
            </a:r>
            <a:endParaRPr lang="en-IN" sz="3200" b="1" dirty="0">
              <a:latin typeface="Open Sans"/>
            </a:endParaRPr>
          </a:p>
          <a:p>
            <a:pPr lvl="0" algn="ctr"/>
            <a:r>
              <a:rPr lang="en-IN" sz="3200" b="1" dirty="0">
                <a:solidFill>
                  <a:schemeClr val="lt1"/>
                </a:solidFill>
                <a:latin typeface="Open Sans"/>
                <a:ea typeface="Arial Black"/>
                <a:cs typeface="Arial Black"/>
                <a:sym typeface="Arial Black"/>
              </a:rPr>
              <a:t>CSSR OPERATION</a:t>
            </a:r>
          </a:p>
        </p:txBody>
      </p:sp>
      <p:sp>
        <p:nvSpPr>
          <p:cNvPr id="85" name="Shape"/>
          <p:cNvSpPr/>
          <p:nvPr/>
        </p:nvSpPr>
        <p:spPr>
          <a:xfrm flipH="1">
            <a:off x="-1" y="1229"/>
            <a:ext cx="12205138" cy="1376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endParaRPr sz="900"/>
          </a:p>
        </p:txBody>
      </p:sp>
      <p:pic>
        <p:nvPicPr>
          <p:cNvPr id="95" name="MFR-logo-02.png" descr="MFR-logo-02.png"/>
          <p:cNvPicPr>
            <a:picLocks noChangeAspect="1"/>
          </p:cNvPicPr>
          <p:nvPr/>
        </p:nvPicPr>
        <p:blipFill>
          <a:blip r:embed="rId3" cstate="print"/>
          <a:srcRect t="12599" b="19178"/>
          <a:stretch>
            <a:fillRect/>
          </a:stretch>
        </p:blipFill>
        <p:spPr>
          <a:xfrm>
            <a:off x="8158063" y="3556216"/>
            <a:ext cx="3551337" cy="1712823"/>
          </a:xfrm>
          <a:prstGeom prst="rect">
            <a:avLst/>
          </a:prstGeom>
          <a:ln w="12700">
            <a:miter lim="400000"/>
          </a:ln>
        </p:spPr>
      </p:pic>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471"/>
            <a:ext cx="1629047" cy="1109759"/>
          </a:xfrm>
          <a:prstGeom prst="rect">
            <a:avLst/>
          </a:prstGeom>
        </p:spPr>
      </p:pic>
      <p:pic>
        <p:nvPicPr>
          <p:cNvPr id="2" name="Picture 1">
            <a:extLst>
              <a:ext uri="{FF2B5EF4-FFF2-40B4-BE49-F238E27FC236}">
                <a16:creationId xmlns:a16="http://schemas.microsoft.com/office/drawing/2014/main" id="{B81371AA-5D78-D185-06AD-540615D16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9371" y="-43148"/>
            <a:ext cx="1115571" cy="1214299"/>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2415669" y="177031"/>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defTabSz="831273" hangingPunct="0"/>
            <a:r>
              <a:rPr lang="en-US" sz="2400" dirty="0">
                <a:solidFill>
                  <a:srgbClr val="000000"/>
                </a:solidFill>
                <a:latin typeface="Arial Black" panose="020B0A04020102020204" pitchFamily="34" charset="0"/>
                <a:sym typeface="Arial"/>
              </a:rPr>
              <a:t>   COLLAPSE STRUCTURE SEARCH &amp; RESCUE</a:t>
            </a:r>
            <a:endParaRPr lang="en-IN" sz="2400" dirty="0">
              <a:solidFill>
                <a:srgbClr val="000000"/>
              </a:solidFill>
              <a:latin typeface="Arial Black" panose="020B0A04020102020204" pitchFamily="34" charset="0"/>
              <a:sym typeface="Arial"/>
            </a:endParaRPr>
          </a:p>
        </p:txBody>
      </p:sp>
      <p:sp>
        <p:nvSpPr>
          <p:cNvPr id="8" name="PEER | CSSR | INDIA">
            <a:extLst>
              <a:ext uri="{FF2B5EF4-FFF2-40B4-BE49-F238E27FC236}">
                <a16:creationId xmlns:a16="http://schemas.microsoft.com/office/drawing/2014/main" id="{FEF0CCE6-B2AE-9EAB-6B3B-5FA5D2198DCB}"/>
              </a:ext>
            </a:extLst>
          </p:cNvPr>
          <p:cNvSpPr txBox="1"/>
          <p:nvPr/>
        </p:nvSpPr>
        <p:spPr>
          <a:xfrm>
            <a:off x="331675" y="6480330"/>
            <a:ext cx="2321279" cy="263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sz="1200" dirty="0">
                <a:solidFill>
                  <a:srgbClr val="FF0000"/>
                </a:solidFill>
              </a:rPr>
              <a:t>CAPF</a:t>
            </a:r>
            <a:r>
              <a:rPr sz="1200" dirty="0">
                <a:solidFill>
                  <a:srgbClr val="FF0000"/>
                </a:solidFill>
              </a:rPr>
              <a:t> | </a:t>
            </a:r>
            <a:r>
              <a:rPr lang="en-US" sz="1200" dirty="0">
                <a:solidFill>
                  <a:srgbClr val="FF0000"/>
                </a:solidFill>
              </a:rPr>
              <a:t>MFR</a:t>
            </a:r>
            <a:r>
              <a:rPr sz="1200" dirty="0">
                <a:solidFill>
                  <a:srgbClr val="FF0000"/>
                </a:solidFill>
              </a:rPr>
              <a:t> | INDIA</a:t>
            </a: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6"/>
          <a:stretch>
            <a:fillRect/>
          </a:stretch>
        </p:blipFill>
        <p:spPr>
          <a:xfrm>
            <a:off x="7055243" y="1715588"/>
            <a:ext cx="4405228" cy="4405228"/>
          </a:xfrm>
          <a:prstGeom prst="rect">
            <a:avLst/>
          </a:prstGeom>
        </p:spPr>
      </p:pic>
      <p:sp>
        <p:nvSpPr>
          <p:cNvPr id="6" name="TextBox 10">
            <a:extLst>
              <a:ext uri="{FF2B5EF4-FFF2-40B4-BE49-F238E27FC236}">
                <a16:creationId xmlns:a16="http://schemas.microsoft.com/office/drawing/2014/main" id="{D0F45C84-41E3-9C0B-8A72-2C3033944BBE}"/>
              </a:ext>
            </a:extLst>
          </p:cNvPr>
          <p:cNvSpPr txBox="1"/>
          <p:nvPr/>
        </p:nvSpPr>
        <p:spPr>
          <a:xfrm>
            <a:off x="1429588" y="4010225"/>
            <a:ext cx="3823207"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b="1" dirty="0">
              <a:latin typeface="Verdana" panose="020B0604030504040204" pitchFamily="34" charset="0"/>
              <a:ea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marL="228600" lvl="0" indent="-228600">
              <a:lnSpc>
                <a:spcPct val="90000"/>
              </a:lnSpc>
              <a:buClr>
                <a:srgbClr val="0C0C0C"/>
              </a:buClr>
              <a:buSzPct val="100000"/>
              <a:buFont typeface="Noto Sans Symbols"/>
              <a:buChar char="▪"/>
            </a:pPr>
            <a:endParaRPr lang="en-IN" sz="2800" dirty="0">
              <a:solidFill>
                <a:srgbClr val="0C0C0C"/>
              </a:solidFill>
              <a:latin typeface="Open Sans"/>
              <a:ea typeface="Arial"/>
              <a:cs typeface="Arial"/>
              <a:sym typeface="Arial"/>
            </a:endParaRPr>
          </a:p>
          <a:p>
            <a:pPr marL="228600" lvl="0" indent="-228600">
              <a:lnSpc>
                <a:spcPct val="90000"/>
              </a:lnSpc>
              <a:buClr>
                <a:srgbClr val="0C0C0C"/>
              </a:buClr>
              <a:buSzPct val="100000"/>
              <a:buFont typeface="Noto Sans Symbols"/>
              <a:buChar char="▪"/>
            </a:pPr>
            <a:endParaRPr lang="en-IN" sz="2800" dirty="0">
              <a:solidFill>
                <a:srgbClr val="0C0C0C"/>
              </a:solidFill>
              <a:latin typeface="Open Sans"/>
              <a:ea typeface="Arial"/>
              <a:cs typeface="Arial"/>
              <a:sym typeface="Arial"/>
            </a:endParaRPr>
          </a:p>
          <a:p>
            <a:pPr marL="228600" lvl="0" indent="-228600">
              <a:lnSpc>
                <a:spcPct val="90000"/>
              </a:lnSpc>
              <a:buClr>
                <a:srgbClr val="0C0C0C"/>
              </a:buClr>
              <a:buSzPct val="100000"/>
              <a:buFont typeface="Noto Sans Symbols"/>
              <a:buChar char="▪"/>
            </a:pPr>
            <a:endParaRPr lang="en-IN" sz="2800" dirty="0">
              <a:solidFill>
                <a:srgbClr val="0C0C0C"/>
              </a:solidFill>
              <a:latin typeface="Open Sans"/>
              <a:ea typeface="Arial"/>
              <a:cs typeface="Arial"/>
              <a:sym typeface="Arial"/>
            </a:endParaRPr>
          </a:p>
          <a:p>
            <a:pPr marL="228600" lvl="0" indent="-228600">
              <a:lnSpc>
                <a:spcPct val="90000"/>
              </a:lnSpc>
              <a:buClr>
                <a:srgbClr val="0C0C0C"/>
              </a:buClr>
              <a:buSzPct val="100000"/>
              <a:buFont typeface="Noto Sans Symbols"/>
              <a:buChar char="▪"/>
            </a:pPr>
            <a:endParaRPr lang="en-IN" sz="2800" dirty="0">
              <a:solidFill>
                <a:srgbClr val="0C0C0C"/>
              </a:solidFill>
              <a:latin typeface="Open Sans"/>
              <a:ea typeface="Arial"/>
              <a:cs typeface="Arial"/>
              <a:sym typeface="Arial"/>
            </a:endParaRPr>
          </a:p>
          <a:p>
            <a:pPr marL="228600" lvl="0" indent="-228600">
              <a:lnSpc>
                <a:spcPct val="90000"/>
              </a:lnSpc>
              <a:buClr>
                <a:srgbClr val="0C0C0C"/>
              </a:buClr>
              <a:buSzPct val="100000"/>
              <a:buFont typeface="Noto Sans Symbols"/>
              <a:buChar char="▪"/>
            </a:pPr>
            <a:r>
              <a:rPr lang="en-IN" sz="2800" dirty="0">
                <a:solidFill>
                  <a:srgbClr val="0C0C0C"/>
                </a:solidFill>
                <a:latin typeface="Open Sans"/>
                <a:ea typeface="Arial"/>
                <a:cs typeface="Arial"/>
                <a:sym typeface="Arial"/>
              </a:rPr>
              <a:t>An Active component of an emergency response system whose purpose is to </a:t>
            </a:r>
            <a:r>
              <a:rPr lang="en-IN" sz="2800" b="1" i="1" dirty="0">
                <a:solidFill>
                  <a:srgbClr val="0C0C0C"/>
                </a:solidFill>
                <a:latin typeface="Open Sans"/>
                <a:ea typeface="Arial"/>
                <a:cs typeface="Arial"/>
                <a:sym typeface="Arial"/>
              </a:rPr>
              <a:t>search for , locate ,  gain access to , stabilize and extricate trapped victims </a:t>
            </a:r>
            <a:r>
              <a:rPr lang="en-IN" sz="2800" dirty="0">
                <a:solidFill>
                  <a:srgbClr val="0C0C0C"/>
                </a:solidFill>
                <a:latin typeface="Open Sans"/>
                <a:ea typeface="Arial"/>
                <a:cs typeface="Arial"/>
                <a:sym typeface="Arial"/>
              </a:rPr>
              <a:t>from a collapsed structure.</a:t>
            </a:r>
            <a:endParaRPr lang="en-IN" sz="2800" dirty="0">
              <a:latin typeface="Open Sans"/>
            </a:endParaRPr>
          </a:p>
          <a:p>
            <a:pPr marL="228600" lvl="0" indent="-40639">
              <a:lnSpc>
                <a:spcPct val="90000"/>
              </a:lnSpc>
              <a:spcBef>
                <a:spcPts val="1000"/>
              </a:spcBef>
              <a:buClr>
                <a:schemeClr val="dk1"/>
              </a:buClr>
              <a:buSzPct val="100000"/>
            </a:pPr>
            <a:endParaRPr lang="en-IN" sz="2800" dirty="0">
              <a:solidFill>
                <a:srgbClr val="0C0C0C"/>
              </a:solidFill>
              <a:latin typeface="Open Sans"/>
              <a:ea typeface="Arial"/>
              <a:cs typeface="Arial"/>
              <a:sym typeface="Arial"/>
            </a:endParaRPr>
          </a:p>
          <a:p>
            <a:pPr marL="228600" lvl="0" indent="-228631">
              <a:lnSpc>
                <a:spcPct val="90000"/>
              </a:lnSpc>
              <a:spcBef>
                <a:spcPts val="1000"/>
              </a:spcBef>
              <a:buClr>
                <a:schemeClr val="dk1"/>
              </a:buClr>
              <a:buSzPct val="100000"/>
              <a:buFont typeface="Noto Sans Symbols"/>
              <a:buChar char="▪"/>
            </a:pPr>
            <a:r>
              <a:rPr lang="en-IN" sz="2800" dirty="0">
                <a:latin typeface="Open Sans"/>
                <a:ea typeface="Arial"/>
                <a:cs typeface="Arial"/>
                <a:sym typeface="Arial"/>
              </a:rPr>
              <a:t>In accordance with NEPA guidelines (For safety reason in a hazardous environment), the CSSR squad should have a maximum of six (6) members.</a:t>
            </a:r>
            <a:br>
              <a:rPr lang="en-IN" sz="2800" dirty="0">
                <a:latin typeface="Open Sans"/>
                <a:ea typeface="Arial"/>
                <a:cs typeface="Arial"/>
                <a:sym typeface="Arial"/>
              </a:rPr>
            </a:br>
            <a:r>
              <a:rPr lang="en-IN" sz="2800" dirty="0">
                <a:latin typeface="Open Sans"/>
                <a:ea typeface="Arial"/>
                <a:cs typeface="Arial"/>
                <a:sym typeface="Arial"/>
              </a:rPr>
              <a:t> </a:t>
            </a:r>
            <a:endParaRPr lang="en-IN" sz="2800" dirty="0">
              <a:solidFill>
                <a:srgbClr val="0C0C0C"/>
              </a:solidFill>
              <a:latin typeface="Open Sans"/>
              <a:ea typeface="Arial"/>
              <a:cs typeface="Arial"/>
              <a:sym typeface="Arial"/>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latin typeface="Open Sans"/>
                <a:ea typeface="Arial"/>
                <a:cs typeface="Arial"/>
                <a:sym typeface="Arial"/>
              </a:rPr>
              <a:t>The CSSR  Squad</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12655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marL="228600" lvl="0" indent="-228600">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nSpc>
                <a:spcPct val="90000"/>
              </a:lnSpc>
              <a:buClr>
                <a:schemeClr val="dk1"/>
              </a:buClr>
              <a:buSzPts val="3200"/>
              <a:buFont typeface="Noto Sans Symbols"/>
              <a:buChar char="▪"/>
            </a:pPr>
            <a:r>
              <a:rPr lang="en-IN" sz="2800" dirty="0">
                <a:latin typeface="Open Sans"/>
                <a:ea typeface="Arial"/>
                <a:cs typeface="Arial"/>
                <a:sym typeface="Arial"/>
              </a:rPr>
              <a:t>Remain in contact of CP or EOC.</a:t>
            </a:r>
            <a:endParaRPr lang="en-IN" sz="2800" dirty="0">
              <a:latin typeface="Open Sans"/>
            </a:endParaRPr>
          </a:p>
          <a:p>
            <a:pPr marL="228600" lvl="0" indent="-228600">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Receive work instructions.</a:t>
            </a:r>
            <a:endParaRPr lang="en-IN" sz="2800" dirty="0">
              <a:latin typeface="Open Sans"/>
            </a:endParaRPr>
          </a:p>
          <a:p>
            <a:pPr marL="228600" lvl="0" indent="-228600">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Assign task to Rescuer.</a:t>
            </a:r>
            <a:endParaRPr lang="en-IN" sz="2800" dirty="0">
              <a:latin typeface="Open Sans"/>
            </a:endParaRPr>
          </a:p>
          <a:p>
            <a:pPr marL="228600" lvl="0" indent="-228600">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Decide which specific TEA is to be used.</a:t>
            </a:r>
            <a:endParaRPr lang="en-IN" sz="2800" dirty="0">
              <a:latin typeface="Open Sans"/>
            </a:endParaRPr>
          </a:p>
          <a:p>
            <a:pPr marL="228600" lvl="0" indent="-228600">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Monitor work rotation.</a:t>
            </a:r>
            <a:endParaRPr lang="en-IN" sz="2800" dirty="0">
              <a:latin typeface="Open Sans"/>
            </a:endParaRPr>
          </a:p>
          <a:p>
            <a:pPr marL="228600" lvl="0" indent="-228600">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Update the CP on progress &amp; completed task.</a:t>
            </a:r>
            <a:endParaRPr lang="en-IN" sz="2800" dirty="0">
              <a:latin typeface="Open Sans"/>
            </a:endParaRPr>
          </a:p>
          <a:p>
            <a:pPr marL="228600" lvl="0" indent="-228600">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Safety officer for the squad.</a:t>
            </a:r>
            <a:endParaRPr lang="en-IN" sz="2800" dirty="0">
              <a:latin typeface="Open Sans"/>
            </a:endParaRPr>
          </a:p>
          <a:p>
            <a:pPr marL="228600" lvl="0" indent="-228600">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Maintain a log of all events, actions &amp; expenditures.</a:t>
            </a:r>
            <a:endParaRPr lang="en-IN" sz="2800" dirty="0">
              <a:latin typeface="Open Sans"/>
            </a:endParaRPr>
          </a:p>
          <a:p>
            <a:pPr marL="228600" lvl="0" indent="-25400">
              <a:lnSpc>
                <a:spcPct val="90000"/>
              </a:lnSpc>
              <a:spcBef>
                <a:spcPts val="1000"/>
              </a:spcBef>
              <a:buClr>
                <a:schemeClr val="dk1"/>
              </a:buClr>
              <a:buSzPts val="3200"/>
            </a:pPr>
            <a:endParaRPr lang="en-IN" sz="2800" dirty="0">
              <a:latin typeface="Open Sans"/>
              <a:ea typeface="Arial"/>
              <a:cs typeface="Arial"/>
              <a:sym typeface="Arial"/>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latin typeface="Open Sans"/>
                <a:ea typeface="Arial"/>
                <a:cs typeface="Arial"/>
                <a:sym typeface="Arial"/>
              </a:rPr>
              <a:t>TASKS OF A SQUAD LEADER</a:t>
            </a:r>
            <a:endParaRPr lang="en-US" sz="2000" dirty="0">
              <a:solidFill>
                <a:srgbClr val="C00000"/>
              </a:solidFill>
              <a:latin typeface="Open Sans"/>
              <a:ea typeface="Calibri"/>
              <a:cs typeface="Calibri"/>
              <a:sym typeface="Calibri"/>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61707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marL="228600" lvl="0" indent="-228600">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nSpc>
                <a:spcPct val="90000"/>
              </a:lnSpc>
              <a:buClr>
                <a:schemeClr val="dk1"/>
              </a:buClr>
              <a:buSzPts val="3200"/>
              <a:buFont typeface="Noto Sans Symbols"/>
              <a:buChar char="▪"/>
            </a:pPr>
            <a:r>
              <a:rPr lang="en-IN" sz="2800" dirty="0">
                <a:latin typeface="Open Sans"/>
                <a:ea typeface="Arial"/>
                <a:cs typeface="Arial"/>
                <a:sym typeface="Arial"/>
              </a:rPr>
              <a:t>Carry out work instructions from the Squad Leader.</a:t>
            </a:r>
            <a:endParaRPr lang="en-IN" sz="2800" dirty="0">
              <a:latin typeface="Open Sans"/>
            </a:endParaRPr>
          </a:p>
          <a:p>
            <a:pPr marL="228600" lvl="0" indent="-25400">
              <a:lnSpc>
                <a:spcPct val="90000"/>
              </a:lnSpc>
              <a:spcBef>
                <a:spcPts val="1000"/>
              </a:spcBef>
              <a:buClr>
                <a:schemeClr val="dk1"/>
              </a:buClr>
              <a:buSzPts val="3200"/>
            </a:pPr>
            <a:endParaRPr lang="en-IN" sz="2800" dirty="0">
              <a:latin typeface="Open Sans"/>
              <a:ea typeface="Arial"/>
              <a:cs typeface="Arial"/>
              <a:sym typeface="Arial"/>
            </a:endParaRPr>
          </a:p>
          <a:p>
            <a:pPr marL="228600" lvl="0" indent="-228600">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Use the tools, equipment and accessories correctly and safely.</a:t>
            </a:r>
            <a:endParaRPr lang="en-IN" sz="2800" dirty="0">
              <a:latin typeface="Open Sans"/>
            </a:endParaRPr>
          </a:p>
          <a:p>
            <a:pPr marL="228600" lvl="0" indent="-25400">
              <a:lnSpc>
                <a:spcPct val="90000"/>
              </a:lnSpc>
              <a:spcBef>
                <a:spcPts val="1000"/>
              </a:spcBef>
              <a:buClr>
                <a:schemeClr val="dk1"/>
              </a:buClr>
              <a:buSzPts val="3200"/>
            </a:pPr>
            <a:endParaRPr lang="en-IN" sz="2800" dirty="0">
              <a:latin typeface="Open Sans"/>
              <a:ea typeface="Arial"/>
              <a:cs typeface="Arial"/>
              <a:sym typeface="Arial"/>
            </a:endParaRPr>
          </a:p>
          <a:p>
            <a:pPr marL="228600" lvl="0" indent="-228600">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Update the Squad Leader on task progress.</a:t>
            </a:r>
            <a:endParaRPr lang="en-IN" sz="2800" dirty="0">
              <a:latin typeface="Open Sans"/>
            </a:endParaRPr>
          </a:p>
          <a:p>
            <a:pPr marL="228600" lvl="0" indent="-25400">
              <a:lnSpc>
                <a:spcPct val="90000"/>
              </a:lnSpc>
              <a:spcBef>
                <a:spcPts val="1000"/>
              </a:spcBef>
              <a:buClr>
                <a:schemeClr val="dk1"/>
              </a:buClr>
              <a:buSzPts val="3200"/>
            </a:pPr>
            <a:endParaRPr lang="en-IN" sz="2800" dirty="0">
              <a:latin typeface="Open Sans"/>
              <a:ea typeface="Arial"/>
              <a:cs typeface="Arial"/>
              <a:sym typeface="Arial"/>
            </a:endParaRPr>
          </a:p>
          <a:p>
            <a:pPr marL="228600" lvl="0" indent="-228600">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Request to the Squad Leader the resources necessary to complete the task. </a:t>
            </a:r>
            <a:endParaRPr lang="en-IN" sz="2800" u="sng" dirty="0">
              <a:latin typeface="Open Sans"/>
              <a:ea typeface="Arial"/>
              <a:cs typeface="Arial"/>
              <a:sym typeface="Arial"/>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latin typeface="Open Sans"/>
                <a:ea typeface="Arial"/>
                <a:cs typeface="Arial"/>
                <a:sym typeface="Arial"/>
              </a:rPr>
              <a:t> TASK OF RESCUERS</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25182"/>
            <a:ext cx="1143008" cy="1071570"/>
          </a:xfrm>
          <a:prstGeom prst="rect">
            <a:avLst/>
          </a:prstGeom>
          <a:noFill/>
        </p:spPr>
      </p:pic>
    </p:spTree>
    <p:extLst>
      <p:ext uri="{BB962C8B-B14F-4D97-AF65-F5344CB8AC3E}">
        <p14:creationId xmlns:p14="http://schemas.microsoft.com/office/powerpoint/2010/main" val="4161552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marL="228600" lvl="0" indent="-25400">
              <a:lnSpc>
                <a:spcPct val="90000"/>
              </a:lnSpc>
              <a:buClr>
                <a:schemeClr val="dk1"/>
              </a:buClr>
              <a:buSzPts val="3200"/>
            </a:pPr>
            <a:endParaRPr lang="en-IN" sz="2800" dirty="0">
              <a:latin typeface="Open Sans"/>
              <a:ea typeface="Arial"/>
              <a:cs typeface="Arial"/>
              <a:sym typeface="Arial"/>
            </a:endParaRPr>
          </a:p>
          <a:p>
            <a:pPr marL="228600" lvl="0" indent="-228600" algn="just">
              <a:lnSpc>
                <a:spcPct val="90000"/>
              </a:lnSpc>
              <a:spcBef>
                <a:spcPts val="1000"/>
              </a:spcBef>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The </a:t>
            </a:r>
            <a:r>
              <a:rPr lang="en-IN" sz="2800" b="1" dirty="0">
                <a:latin typeface="Open Sans"/>
                <a:ea typeface="Arial"/>
                <a:cs typeface="Arial"/>
                <a:sym typeface="Arial"/>
              </a:rPr>
              <a:t>logistics position</a:t>
            </a:r>
            <a:r>
              <a:rPr lang="en-IN" sz="2800" dirty="0">
                <a:latin typeface="Open Sans"/>
                <a:ea typeface="Arial"/>
                <a:cs typeface="Arial"/>
                <a:sym typeface="Arial"/>
              </a:rPr>
              <a:t> is a rotating position within the squad. </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Logistic is responsible for the tools, equipment and accessories, and other resources; squad members will take turns assuming this responsibility. </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Standard procedure to work in pairs. The second rescuer stands behind the first, providing physical support and monitoring safety.</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 Working in pairs also provides the opportunity for rotations and rest.</a:t>
            </a:r>
            <a:endParaRPr lang="en-IN" sz="2800" u="sng" dirty="0">
              <a:latin typeface="Open Sans"/>
              <a:ea typeface="Arial"/>
              <a:cs typeface="Arial"/>
              <a:sym typeface="Arial"/>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ea typeface="Arial"/>
                <a:cs typeface="Arial"/>
                <a:sym typeface="Arial"/>
              </a:rPr>
              <a:t> TASK OF RESCUERS</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25182"/>
            <a:ext cx="1143008" cy="1071570"/>
          </a:xfrm>
          <a:prstGeom prst="rect">
            <a:avLst/>
          </a:prstGeom>
          <a:noFill/>
        </p:spPr>
      </p:pic>
    </p:spTree>
    <p:extLst>
      <p:ext uri="{BB962C8B-B14F-4D97-AF65-F5344CB8AC3E}">
        <p14:creationId xmlns:p14="http://schemas.microsoft.com/office/powerpoint/2010/main" val="416155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A manageable span of control is defined as the number of individuals one supervisor can manage effectively.</a:t>
            </a:r>
            <a:endParaRPr lang="en-IN" sz="2800" dirty="0">
              <a:latin typeface="Open Sans"/>
            </a:endParaRPr>
          </a:p>
          <a:p>
            <a:pPr marL="457200" lvl="0" indent="-254000" algn="just">
              <a:buClr>
                <a:schemeClr val="dk1"/>
              </a:buClr>
              <a:buSzPts val="3200"/>
            </a:pPr>
            <a:endParaRPr lang="en-IN" sz="2800" dirty="0">
              <a:solidFill>
                <a:schemeClr val="dk1"/>
              </a:solidFill>
              <a:latin typeface="Open Sans"/>
              <a:ea typeface="Arial"/>
              <a:cs typeface="Arial"/>
              <a:sym typeface="Arial"/>
            </a:endParaRPr>
          </a:p>
          <a:p>
            <a:pPr lvl="0" algn="just"/>
            <a:r>
              <a:rPr lang="en-IN" sz="2800" dirty="0">
                <a:solidFill>
                  <a:schemeClr val="dk1"/>
                </a:solidFill>
                <a:latin typeface="Open Sans"/>
                <a:ea typeface="Arial"/>
                <a:cs typeface="Arial"/>
                <a:sym typeface="Arial"/>
              </a:rPr>
              <a:t> </a:t>
            </a:r>
            <a:endParaRPr lang="en-IN" sz="2800" dirty="0">
              <a:latin typeface="Open Sans"/>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In the Incident Response System (IRS), the span of control for any supervisor falls within a range of</a:t>
            </a:r>
            <a:r>
              <a:rPr lang="en-IN" sz="2800" b="1" dirty="0">
                <a:solidFill>
                  <a:schemeClr val="dk1"/>
                </a:solidFill>
                <a:latin typeface="Open Sans"/>
                <a:ea typeface="Arial"/>
                <a:cs typeface="Arial"/>
                <a:sym typeface="Arial"/>
              </a:rPr>
              <a:t> 3 to 7 resources, with five being the optimum.</a:t>
            </a:r>
            <a:endParaRPr lang="en-IN" sz="2800" dirty="0">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latin typeface="Open Sans"/>
                <a:ea typeface="Arial"/>
                <a:cs typeface="Arial"/>
                <a:sym typeface="Arial"/>
              </a:rPr>
              <a:t>SPAN OF CONTROL</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4161552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543800" cy="6857999"/>
          </a:xfrm>
          <a:prstGeom prst="roundRect">
            <a:avLst>
              <a:gd name="adj" fmla="val 1583"/>
            </a:avLst>
          </a:prstGeom>
          <a:solidFill>
            <a:srgbClr val="EAEAEA"/>
          </a:solidFill>
          <a:ln w="12700">
            <a:miter lim="400000"/>
          </a:ln>
        </p:spPr>
        <p:txBody>
          <a:bodyPr lIns="39132" tIns="39132" rIns="39132" bIns="39132"/>
          <a:lstStyle/>
          <a:p>
            <a:pPr marL="342900" indent="-342900" algn="just">
              <a:lnSpc>
                <a:spcPct val="150000"/>
              </a:lnSpc>
            </a:pPr>
            <a:endParaRPr lang="en-US" sz="2800" dirty="0">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92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3600" b="1" dirty="0">
                <a:solidFill>
                  <a:srgbClr val="C00000"/>
                </a:solidFill>
                <a:latin typeface="Open Sans"/>
                <a:ea typeface="Arial"/>
                <a:cs typeface="Arial"/>
                <a:sym typeface="Arial"/>
              </a:rPr>
              <a:t> </a:t>
            </a:r>
            <a:r>
              <a:rPr lang="en-US" sz="4000" b="1" dirty="0">
                <a:solidFill>
                  <a:srgbClr val="C00000"/>
                </a:solidFill>
                <a:latin typeface="Open Sans"/>
                <a:ea typeface="Arial"/>
                <a:cs typeface="Arial"/>
                <a:sym typeface="Arial"/>
              </a:rPr>
              <a:t>PHASES OF A CSSR OPERATION</a:t>
            </a:r>
            <a:r>
              <a:rPr lang="en-US" sz="3600" b="1" dirty="0">
                <a:solidFill>
                  <a:srgbClr val="FF0000"/>
                </a:solidFill>
                <a:latin typeface="Open Sans"/>
              </a:rPr>
              <a:t> </a:t>
            </a:r>
            <a:endParaRPr lang="en-US" sz="4000" b="1" dirty="0">
              <a:solidFill>
                <a:srgbClr val="C00000"/>
              </a:solidFill>
              <a:latin typeface="Open Sans"/>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pic>
        <p:nvPicPr>
          <p:cNvPr id="7" name="Google Shape;265;p31"/>
          <p:cNvPicPr preferRelativeResize="0"/>
          <p:nvPr/>
        </p:nvPicPr>
        <p:blipFill rotWithShape="1">
          <a:blip r:embed="rId5">
            <a:alphaModFix/>
          </a:blip>
          <a:srcRect/>
          <a:stretch/>
        </p:blipFill>
        <p:spPr>
          <a:xfrm>
            <a:off x="4607136" y="1500174"/>
            <a:ext cx="7584864" cy="4812566"/>
          </a:xfrm>
          <a:prstGeom prst="rect">
            <a:avLst/>
          </a:prstGeom>
          <a:noFill/>
          <a:ln>
            <a:noFill/>
          </a:ln>
        </p:spPr>
      </p:pic>
    </p:spTree>
    <p:extLst>
      <p:ext uri="{BB962C8B-B14F-4D97-AF65-F5344CB8AC3E}">
        <p14:creationId xmlns:p14="http://schemas.microsoft.com/office/powerpoint/2010/main" val="512599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marL="228600" lvl="0" indent="-228600" algn="just">
              <a:lnSpc>
                <a:spcPct val="90000"/>
              </a:lnSpc>
              <a:buClr>
                <a:schemeClr val="dk1"/>
              </a:buClr>
              <a:buSzPts val="3200"/>
              <a:buFont typeface="Noto Sans Symbols"/>
              <a:buChar char="▪"/>
            </a:pPr>
            <a:endParaRPr lang="en-IN" sz="2800" b="1"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endParaRPr lang="en-IN" sz="2800" b="1"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endParaRPr lang="en-IN" sz="2800" b="1"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endParaRPr lang="en-IN" sz="2800" b="1"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r>
              <a:rPr lang="en-IN" sz="2800" b="1" dirty="0">
                <a:latin typeface="Open Sans"/>
                <a:ea typeface="Arial"/>
                <a:cs typeface="Arial"/>
                <a:sym typeface="Arial"/>
              </a:rPr>
              <a:t>Selection </a:t>
            </a:r>
            <a:r>
              <a:rPr lang="en-IN" sz="2800" dirty="0">
                <a:latin typeface="Open Sans"/>
                <a:ea typeface="Arial"/>
                <a:cs typeface="Arial"/>
                <a:sym typeface="Arial"/>
              </a:rPr>
              <a:t>of Team members.</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b="1" dirty="0">
                <a:latin typeface="Open Sans"/>
                <a:ea typeface="Arial"/>
                <a:cs typeface="Arial"/>
                <a:sym typeface="Arial"/>
              </a:rPr>
              <a:t>Training </a:t>
            </a:r>
            <a:r>
              <a:rPr lang="en-IN" sz="2800" dirty="0">
                <a:latin typeface="Open Sans"/>
                <a:ea typeface="Arial"/>
                <a:cs typeface="Arial"/>
                <a:sym typeface="Arial"/>
              </a:rPr>
              <a:t>of Team members.</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PPE.</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Maintaining TEA in </a:t>
            </a:r>
            <a:r>
              <a:rPr lang="en-IN" sz="2800" b="1" dirty="0">
                <a:latin typeface="Open Sans"/>
                <a:ea typeface="Arial"/>
                <a:cs typeface="Arial"/>
                <a:sym typeface="Arial"/>
              </a:rPr>
              <a:t>working</a:t>
            </a:r>
            <a:r>
              <a:rPr lang="en-IN" sz="2800" dirty="0">
                <a:latin typeface="Open Sans"/>
                <a:ea typeface="Arial"/>
                <a:cs typeface="Arial"/>
                <a:sym typeface="Arial"/>
              </a:rPr>
              <a:t> condition.</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Make general transport arrangement.</a:t>
            </a:r>
            <a:endParaRPr lang="en-IN" sz="2800" dirty="0">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315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latin typeface="Open Sans"/>
                <a:ea typeface="Arial"/>
                <a:cs typeface="Arial"/>
                <a:sym typeface="Arial"/>
              </a:rPr>
              <a:t>PHASE 1: </a:t>
            </a:r>
            <a:br>
              <a:rPr lang="en-US" sz="4000" b="1" dirty="0">
                <a:solidFill>
                  <a:srgbClr val="C00000"/>
                </a:solidFill>
                <a:latin typeface="Open Sans"/>
                <a:ea typeface="Arial"/>
                <a:cs typeface="Arial"/>
                <a:sym typeface="Arial"/>
              </a:rPr>
            </a:br>
            <a:r>
              <a:rPr lang="en-US" sz="4000" b="1" dirty="0">
                <a:solidFill>
                  <a:srgbClr val="C00000"/>
                </a:solidFill>
                <a:latin typeface="Open Sans"/>
                <a:ea typeface="Arial"/>
                <a:cs typeface="Arial"/>
                <a:sym typeface="Arial"/>
              </a:rPr>
              <a:t>PREPARATION </a:t>
            </a:r>
            <a:r>
              <a:rPr lang="en-US" sz="4000" dirty="0">
                <a:solidFill>
                  <a:srgbClr val="C00000"/>
                </a:solidFill>
                <a:latin typeface="Open Sans"/>
                <a:ea typeface="Arial"/>
                <a:cs typeface="Arial"/>
                <a:sym typeface="Arial"/>
              </a:rPr>
              <a:t>(ON GOING - BEFORE  DISASTER )</a:t>
            </a:r>
            <a:endParaRPr lang="en-US" sz="4000" b="1" dirty="0">
              <a:solidFill>
                <a:srgbClr val="C00000"/>
              </a:solidFill>
              <a:latin typeface="Open Sans"/>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512599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5B2389AB-59CA-EEB1-445E-4FE4835837D2}"/>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B1534049-74EC-1483-0277-4A2D4004D3AE}"/>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marL="228600" lvl="0" indent="-228600" algn="just">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r>
              <a:rPr lang="en-IN" sz="2800" dirty="0">
                <a:latin typeface="Open Sans"/>
                <a:ea typeface="Arial"/>
                <a:cs typeface="Arial"/>
                <a:sym typeface="Arial"/>
              </a:rPr>
              <a:t>Request transportation.</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b="1" dirty="0">
                <a:latin typeface="Open Sans"/>
                <a:ea typeface="Arial"/>
                <a:cs typeface="Arial"/>
                <a:sym typeface="Arial"/>
              </a:rPr>
              <a:t>Pack &amp; load EQPT.</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Notify Team members.</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Obtain info on </a:t>
            </a:r>
            <a:r>
              <a:rPr lang="en-IN" sz="2800" b="1" dirty="0">
                <a:latin typeface="Open Sans"/>
                <a:ea typeface="Arial"/>
                <a:cs typeface="Arial"/>
                <a:sym typeface="Arial"/>
              </a:rPr>
              <a:t>Disaster</a:t>
            </a:r>
            <a:r>
              <a:rPr lang="en-IN" sz="2800" dirty="0">
                <a:latin typeface="Open Sans"/>
                <a:ea typeface="Arial"/>
                <a:cs typeface="Arial"/>
                <a:sym typeface="Arial"/>
              </a:rPr>
              <a:t> (Type, location, topography, magnitude, No of victims trapped, building affected, weather, route , etc)</a:t>
            </a:r>
            <a:endParaRPr lang="en-IN" sz="2800" u="sng" dirty="0">
              <a:latin typeface="Open Sans"/>
              <a:ea typeface="Arial"/>
              <a:cs typeface="Arial"/>
              <a:sym typeface="Arial"/>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Brief Team members on current situation</a:t>
            </a:r>
            <a:endParaRPr lang="en-IN" sz="2800" dirty="0">
              <a:latin typeface="Open Sans"/>
            </a:endParaRPr>
          </a:p>
        </p:txBody>
      </p:sp>
      <p:pic>
        <p:nvPicPr>
          <p:cNvPr id="1026" name="Picture 2">
            <a:extLst>
              <a:ext uri="{FF2B5EF4-FFF2-40B4-BE49-F238E27FC236}">
                <a16:creationId xmlns:a16="http://schemas.microsoft.com/office/drawing/2014/main" id="{1FADA4E3-CD81-5BFB-ED7C-CEFB78A3F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ACF32F33-11FD-CC9B-D10F-526453B00BBD}"/>
              </a:ext>
            </a:extLst>
          </p:cNvPr>
          <p:cNvSpPr txBox="1"/>
          <p:nvPr/>
        </p:nvSpPr>
        <p:spPr>
          <a:xfrm>
            <a:off x="106791" y="2728463"/>
            <a:ext cx="4224670" cy="3833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400" b="1" dirty="0">
                <a:solidFill>
                  <a:srgbClr val="C00000"/>
                </a:solidFill>
                <a:latin typeface="Open Sans"/>
                <a:ea typeface="Arial"/>
                <a:cs typeface="Arial"/>
                <a:sym typeface="Arial"/>
              </a:rPr>
              <a:t> </a:t>
            </a:r>
            <a:r>
              <a:rPr lang="en-US" sz="4000" b="1" dirty="0">
                <a:solidFill>
                  <a:srgbClr val="C00000"/>
                </a:solidFill>
                <a:latin typeface="Open Sans"/>
                <a:ea typeface="Arial"/>
                <a:cs typeface="Arial"/>
                <a:sym typeface="Arial"/>
              </a:rPr>
              <a:t>PHASE 2 : </a:t>
            </a:r>
            <a:br>
              <a:rPr lang="en-US" sz="4000" b="1" dirty="0">
                <a:solidFill>
                  <a:srgbClr val="C00000"/>
                </a:solidFill>
                <a:latin typeface="Open Sans"/>
                <a:ea typeface="Arial"/>
                <a:cs typeface="Arial"/>
                <a:sym typeface="Arial"/>
              </a:rPr>
            </a:br>
            <a:r>
              <a:rPr lang="en-US" sz="4000" b="1" dirty="0">
                <a:solidFill>
                  <a:srgbClr val="C00000"/>
                </a:solidFill>
                <a:latin typeface="Open Sans"/>
                <a:ea typeface="Arial"/>
                <a:cs typeface="Arial"/>
                <a:sym typeface="Arial"/>
              </a:rPr>
              <a:t>  ACTIVATION AND MOBILIZATION</a:t>
            </a:r>
            <a:r>
              <a:rPr lang="en-US" sz="4000" dirty="0">
                <a:solidFill>
                  <a:srgbClr val="C00000"/>
                </a:solidFill>
                <a:latin typeface="Open Sans"/>
                <a:ea typeface="Arial"/>
                <a:cs typeface="Arial"/>
                <a:sym typeface="Arial"/>
              </a:rPr>
              <a:t>(REQUEST TO  RESPOND)</a:t>
            </a:r>
            <a:endParaRPr lang="en-US" sz="4000" b="1" dirty="0">
              <a:solidFill>
                <a:srgbClr val="C00000"/>
              </a:solidFill>
              <a:latin typeface="Open Sans"/>
              <a:ea typeface="Arial"/>
              <a:cs typeface="Arial"/>
              <a:sym typeface="Arial"/>
            </a:endParaRPr>
          </a:p>
        </p:txBody>
      </p:sp>
      <p:pic>
        <p:nvPicPr>
          <p:cNvPr id="6" name="Picture 2" descr="C:\Users\DELL\Downloads\WhatsApp Image 2025-09-07 at 5.38.09 PM.jpeg">
            <a:extLst>
              <a:ext uri="{FF2B5EF4-FFF2-40B4-BE49-F238E27FC236}">
                <a16:creationId xmlns:a16="http://schemas.microsoft.com/office/drawing/2014/main" id="{4B769D95-A28F-DBDB-B44B-D21B895069F1}"/>
              </a:ext>
            </a:extLst>
          </p:cNvPr>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511146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marL="228600" lvl="0" indent="-228600" algn="just">
              <a:lnSpc>
                <a:spcPct val="90000"/>
              </a:lnSpc>
              <a:buClr>
                <a:schemeClr val="dk1"/>
              </a:buClr>
              <a:buSzPts val="3200"/>
            </a:pPr>
            <a:r>
              <a:rPr lang="en-IN" sz="2800" dirty="0">
                <a:latin typeface="Open Sans"/>
                <a:ea typeface="Arial"/>
                <a:cs typeface="Arial"/>
                <a:sym typeface="Arial"/>
              </a:rPr>
              <a:t> </a:t>
            </a:r>
          </a:p>
          <a:p>
            <a:pPr marL="228600" lvl="0" indent="-228600" algn="just">
              <a:lnSpc>
                <a:spcPct val="90000"/>
              </a:lnSpc>
              <a:buClr>
                <a:schemeClr val="dk1"/>
              </a:buClr>
              <a:buSzPts val="3200"/>
            </a:pPr>
            <a:endParaRPr lang="en-IN" sz="2800" dirty="0">
              <a:latin typeface="Open Sans"/>
              <a:ea typeface="Arial"/>
              <a:cs typeface="Arial"/>
              <a:sym typeface="Arial"/>
            </a:endParaRPr>
          </a:p>
          <a:p>
            <a:pPr marL="228600" lvl="0" indent="-228600" algn="just">
              <a:lnSpc>
                <a:spcPct val="90000"/>
              </a:lnSpc>
              <a:buClr>
                <a:schemeClr val="dk1"/>
              </a:buClr>
              <a:buSzPts val="3200"/>
            </a:pPr>
            <a:endParaRPr lang="en-IN" sz="2800" dirty="0">
              <a:latin typeface="Open Sans"/>
              <a:ea typeface="Arial"/>
              <a:cs typeface="Arial"/>
              <a:sym typeface="Arial"/>
            </a:endParaRPr>
          </a:p>
          <a:p>
            <a:pPr marL="228600" lvl="0" indent="-228600" algn="just">
              <a:lnSpc>
                <a:spcPct val="90000"/>
              </a:lnSpc>
              <a:buClr>
                <a:schemeClr val="dk1"/>
              </a:buClr>
              <a:buSzPts val="3200"/>
            </a:pPr>
            <a:endParaRPr lang="en-IN" sz="2800" dirty="0">
              <a:latin typeface="Open Sans"/>
              <a:ea typeface="Arial"/>
              <a:cs typeface="Arial"/>
              <a:sym typeface="Arial"/>
            </a:endParaRPr>
          </a:p>
          <a:p>
            <a:pPr marL="228600" lvl="0" indent="-228600" algn="just">
              <a:lnSpc>
                <a:spcPct val="90000"/>
              </a:lnSpc>
              <a:buClr>
                <a:schemeClr val="dk1"/>
              </a:buClr>
              <a:buSzPts val="3200"/>
            </a:pPr>
            <a:endParaRPr lang="en-IN" sz="2800" dirty="0">
              <a:latin typeface="Open Sans"/>
              <a:ea typeface="Arial"/>
              <a:cs typeface="Arial"/>
              <a:sym typeface="Arial"/>
            </a:endParaRPr>
          </a:p>
          <a:p>
            <a:pPr marL="228600" lvl="0" indent="-228600" algn="just">
              <a:lnSpc>
                <a:spcPct val="90000"/>
              </a:lnSpc>
              <a:buClr>
                <a:schemeClr val="dk1"/>
              </a:buClr>
              <a:buSzPts val="3200"/>
            </a:pPr>
            <a:r>
              <a:rPr lang="en-IN" sz="2800" dirty="0">
                <a:latin typeface="Open Sans"/>
                <a:ea typeface="Arial"/>
                <a:cs typeface="Arial"/>
                <a:sym typeface="Arial"/>
              </a:rPr>
              <a:t>The operations phase </a:t>
            </a:r>
            <a:r>
              <a:rPr lang="en-IN" sz="2800" dirty="0">
                <a:solidFill>
                  <a:schemeClr val="dk1"/>
                </a:solidFill>
                <a:latin typeface="Open Sans"/>
                <a:ea typeface="Arial"/>
                <a:cs typeface="Arial"/>
                <a:sym typeface="Arial"/>
              </a:rPr>
              <a:t> relates directly to Search &amp; Rescue work, and is divided into </a:t>
            </a:r>
            <a:r>
              <a:rPr lang="en-IN" sz="2800" dirty="0">
                <a:latin typeface="Open Sans"/>
                <a:ea typeface="Arial"/>
                <a:cs typeface="Arial"/>
                <a:sym typeface="Arial"/>
              </a:rPr>
              <a:t>six</a:t>
            </a:r>
            <a:r>
              <a:rPr lang="en-IN" sz="2800" dirty="0">
                <a:solidFill>
                  <a:schemeClr val="dk1"/>
                </a:solidFill>
                <a:latin typeface="Open Sans"/>
                <a:ea typeface="Arial"/>
                <a:cs typeface="Arial"/>
                <a:sym typeface="Arial"/>
              </a:rPr>
              <a:t> stage</a:t>
            </a:r>
            <a:r>
              <a:rPr lang="en-IN" sz="2800" dirty="0">
                <a:latin typeface="Open Sans"/>
                <a:ea typeface="Arial"/>
                <a:cs typeface="Arial"/>
                <a:sym typeface="Arial"/>
              </a:rPr>
              <a:t>. The second stage or initial assessment, consist of five steps.</a:t>
            </a:r>
            <a:endParaRPr lang="en-IN" sz="2800" dirty="0">
              <a:latin typeface="Open Sans"/>
            </a:endParaRPr>
          </a:p>
          <a:p>
            <a:pPr marL="228600" lvl="0" indent="-228600" algn="just">
              <a:lnSpc>
                <a:spcPct val="90000"/>
              </a:lnSpc>
              <a:spcBef>
                <a:spcPts val="1000"/>
              </a:spcBef>
              <a:buClr>
                <a:schemeClr val="dk1"/>
              </a:buClr>
              <a:buSzPts val="3200"/>
            </a:pPr>
            <a:endParaRPr lang="en-IN" sz="2800" b="1" dirty="0">
              <a:solidFill>
                <a:srgbClr val="FF0000"/>
              </a:solidFill>
              <a:latin typeface="Open Sans"/>
              <a:ea typeface="Arial"/>
              <a:cs typeface="Arial"/>
              <a:sym typeface="Arial"/>
            </a:endParaRPr>
          </a:p>
          <a:p>
            <a:pPr marL="228600" lvl="0" indent="-228600" algn="just">
              <a:lnSpc>
                <a:spcPct val="90000"/>
              </a:lnSpc>
              <a:spcBef>
                <a:spcPts val="1000"/>
              </a:spcBef>
              <a:buClr>
                <a:srgbClr val="FF0000"/>
              </a:buClr>
              <a:buSzPts val="3200"/>
            </a:pPr>
            <a:r>
              <a:rPr lang="en-IN" sz="2800" b="1" dirty="0">
                <a:solidFill>
                  <a:srgbClr val="FF0000"/>
                </a:solidFill>
                <a:latin typeface="Open Sans"/>
                <a:ea typeface="Arial"/>
                <a:cs typeface="Arial"/>
                <a:sym typeface="Arial"/>
              </a:rPr>
              <a:t>  Stage 1 : securing the scene     </a:t>
            </a:r>
            <a:r>
              <a:rPr lang="en-IN" sz="2800" dirty="0">
                <a:solidFill>
                  <a:schemeClr val="dk1"/>
                </a:solidFill>
                <a:latin typeface="Open Sans"/>
                <a:ea typeface="Arial"/>
                <a:cs typeface="Arial"/>
                <a:sym typeface="Arial"/>
              </a:rPr>
              <a:t>A procedure is carried out  to ensure safety and protection to the fullest extent possible for the </a:t>
            </a:r>
            <a:r>
              <a:rPr lang="en-IN" sz="2800" b="1" dirty="0">
                <a:solidFill>
                  <a:schemeClr val="dk1"/>
                </a:solidFill>
                <a:latin typeface="Open Sans"/>
                <a:ea typeface="Arial"/>
                <a:cs typeface="Arial"/>
                <a:sym typeface="Arial"/>
              </a:rPr>
              <a:t>rescuers, bystanders and victims</a:t>
            </a:r>
            <a:r>
              <a:rPr lang="en-IN" sz="2800" b="1" dirty="0">
                <a:latin typeface="Open Sans"/>
                <a:ea typeface="Arial"/>
                <a:cs typeface="Arial"/>
                <a:sym typeface="Arial"/>
              </a:rPr>
              <a:t>.</a:t>
            </a:r>
            <a:endParaRPr lang="en-US" sz="2800" dirty="0">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latin typeface="Open Sans"/>
                <a:ea typeface="Arial"/>
                <a:cs typeface="Arial"/>
                <a:sym typeface="Arial"/>
              </a:rPr>
              <a:t>PHASE 3: </a:t>
            </a:r>
            <a:br>
              <a:rPr lang="en-US" sz="4000" b="1" dirty="0">
                <a:solidFill>
                  <a:srgbClr val="C00000"/>
                </a:solidFill>
                <a:latin typeface="Open Sans"/>
                <a:ea typeface="Arial"/>
                <a:cs typeface="Arial"/>
                <a:sym typeface="Arial"/>
              </a:rPr>
            </a:br>
            <a:r>
              <a:rPr lang="en-US" sz="4000" b="1" dirty="0">
                <a:solidFill>
                  <a:srgbClr val="C00000"/>
                </a:solidFill>
                <a:latin typeface="Open Sans"/>
                <a:ea typeface="Arial"/>
                <a:cs typeface="Arial"/>
                <a:sym typeface="Arial"/>
              </a:rPr>
              <a:t>OPERATIONS</a:t>
            </a:r>
          </a:p>
        </p:txBody>
      </p:sp>
      <p:pic>
        <p:nvPicPr>
          <p:cNvPr id="23"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3123385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marL="228600" lvl="0" indent="-228600" algn="just">
              <a:lnSpc>
                <a:spcPct val="90000"/>
              </a:lnSpc>
              <a:spcBef>
                <a:spcPts val="1000"/>
              </a:spcBef>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spcBef>
                <a:spcPts val="1000"/>
              </a:spcBef>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spcBef>
                <a:spcPts val="1000"/>
              </a:spcBef>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This stage consists of a         systematic and ordered procedure for analysing conditions during a CSSR operation. </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The purpose is to ensure safety and protection to the fullest extent possible for the rescuers, bystanders and victims (hazard mitigation). </a:t>
            </a:r>
          </a:p>
          <a:p>
            <a:pPr marL="228600" lvl="0" indent="-228600" algn="just">
              <a:lnSpc>
                <a:spcPct val="90000"/>
              </a:lnSpc>
              <a:spcBef>
                <a:spcPts val="1000"/>
              </a:spcBef>
              <a:buClr>
                <a:schemeClr val="dk1"/>
              </a:buClr>
              <a:buSzPts val="3200"/>
              <a:buFont typeface="Noto Sans Symbols"/>
              <a:buChar char="▪"/>
            </a:pPr>
            <a:endParaRPr lang="en-US" sz="2800" dirty="0">
              <a:latin typeface="Open Sans"/>
              <a:cs typeface="Arial"/>
              <a:sym typeface="Arial"/>
            </a:endParaRPr>
          </a:p>
          <a:p>
            <a:pPr lvl="0"/>
            <a:r>
              <a:rPr lang="en-IN" sz="2800" dirty="0">
                <a:solidFill>
                  <a:schemeClr val="dk1"/>
                </a:solidFill>
                <a:latin typeface="Open Sans"/>
                <a:ea typeface="Arial"/>
                <a:cs typeface="Arial"/>
                <a:sym typeface="Arial"/>
              </a:rPr>
              <a:t> It begins with the operations phase and continues until the   </a:t>
            </a:r>
            <a:endParaRPr lang="en-IN" sz="2800" dirty="0">
              <a:latin typeface="Open Sans"/>
            </a:endParaRPr>
          </a:p>
          <a:p>
            <a:pPr lvl="0"/>
            <a:r>
              <a:rPr lang="en-IN" sz="2800" dirty="0">
                <a:solidFill>
                  <a:schemeClr val="dk1"/>
                </a:solidFill>
                <a:latin typeface="Open Sans"/>
                <a:ea typeface="Arial"/>
                <a:cs typeface="Arial"/>
                <a:sym typeface="Arial"/>
              </a:rPr>
              <a:t>    rescue operation is complete. </a:t>
            </a:r>
            <a:endParaRPr lang="en-IN" sz="2800" dirty="0">
              <a:latin typeface="Open Sans"/>
            </a:endParaRPr>
          </a:p>
          <a:p>
            <a:pPr lvl="0" algn="r"/>
            <a:endParaRPr lang="en-IN" sz="2800" dirty="0">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741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marL="228600" lvl="0" indent="-228600" algn="ctr">
              <a:lnSpc>
                <a:spcPct val="90000"/>
              </a:lnSpc>
              <a:buClr>
                <a:srgbClr val="FF0000"/>
              </a:buClr>
              <a:buSzPts val="3200"/>
            </a:pPr>
            <a:r>
              <a:rPr lang="en-US" sz="4000" b="1" dirty="0">
                <a:solidFill>
                  <a:srgbClr val="FF0000"/>
                </a:solidFill>
                <a:latin typeface="Open Sans"/>
                <a:ea typeface="Arial"/>
                <a:cs typeface="Arial"/>
                <a:sym typeface="Arial"/>
              </a:rPr>
              <a:t>STAGE 2 : INITIAL ASSESSMENT</a:t>
            </a:r>
            <a:r>
              <a:rPr lang="en-US" sz="4000" dirty="0">
                <a:solidFill>
                  <a:srgbClr val="C00000"/>
                </a:solidFill>
                <a:latin typeface="Open Sans"/>
                <a:ea typeface="Arial"/>
                <a:cs typeface="Arial"/>
                <a:sym typeface="Arial"/>
              </a:rPr>
              <a:t>  </a:t>
            </a:r>
            <a:endParaRPr lang="en-US" sz="4000" dirty="0">
              <a:latin typeface="Open Sans"/>
            </a:endParaRPr>
          </a:p>
        </p:txBody>
      </p:sp>
      <p:pic>
        <p:nvPicPr>
          <p:cNvPr id="7"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59153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343652" y="1028656"/>
            <a:ext cx="4456542" cy="864175"/>
          </a:xfrm>
          <a:prstGeom prst="rect">
            <a:avLst/>
          </a:prstGeom>
          <a:noFill/>
          <a:ln>
            <a:noFill/>
          </a:ln>
        </p:spPr>
        <p:txBody>
          <a:bodyPr spcFirstLastPara="1" wrap="square" lIns="91401" tIns="45688" rIns="91401" bIns="45688" anchor="ctr" anchorCtr="0">
            <a:normAutofit/>
          </a:bodyPr>
          <a:lstStyle/>
          <a:p>
            <a:pPr algn="ctr">
              <a:buClr>
                <a:srgbClr val="C00000"/>
              </a:buClr>
              <a:buSzPts val="4000"/>
            </a:pPr>
            <a:r>
              <a:rPr lang="en-US" sz="3999" b="1" dirty="0">
                <a:solidFill>
                  <a:srgbClr val="C00000"/>
                </a:solidFill>
                <a:latin typeface="Open Sans"/>
                <a:ea typeface="Arial"/>
                <a:cs typeface="Arial"/>
                <a:sym typeface="Arial"/>
              </a:rPr>
              <a:t>OBJECTIVES</a:t>
            </a:r>
            <a:r>
              <a:rPr lang="en-US" dirty="0">
                <a:latin typeface="Open Sans"/>
              </a:rPr>
              <a:t> </a:t>
            </a:r>
          </a:p>
        </p:txBody>
      </p:sp>
      <p:sp>
        <p:nvSpPr>
          <p:cNvPr id="116" name="Google Shape;116;p15"/>
          <p:cNvSpPr txBox="1"/>
          <p:nvPr/>
        </p:nvSpPr>
        <p:spPr>
          <a:xfrm>
            <a:off x="586653" y="1921241"/>
            <a:ext cx="3857763" cy="1384593"/>
          </a:xfrm>
          <a:prstGeom prst="rect">
            <a:avLst/>
          </a:prstGeom>
          <a:noFill/>
          <a:ln>
            <a:noFill/>
          </a:ln>
        </p:spPr>
        <p:txBody>
          <a:bodyPr spcFirstLastPara="1" wrap="square" lIns="91401" tIns="45688" rIns="91401" bIns="45688" anchor="t" anchorCtr="0">
            <a:spAutoFit/>
          </a:bodyPr>
          <a:lstStyle/>
          <a:p>
            <a:pPr algn="just" defTabSz="914126">
              <a:buClr>
                <a:srgbClr val="000000"/>
              </a:buClr>
              <a:buSzPts val="3200"/>
            </a:pPr>
            <a:r>
              <a:rPr lang="en-US" sz="2799" kern="0" dirty="0">
                <a:solidFill>
                  <a:srgbClr val="000000"/>
                </a:solidFill>
                <a:latin typeface="Open Sans"/>
                <a:cs typeface="Times New Roman" pitchFamily="18" charset="0"/>
                <a:sym typeface="Arial"/>
              </a:rPr>
              <a:t>Upon completing of this lesson, you will be able to :-</a:t>
            </a:r>
            <a:endParaRPr sz="1200" kern="0" dirty="0">
              <a:solidFill>
                <a:srgbClr val="000000"/>
              </a:solidFill>
              <a:latin typeface="Open Sans"/>
              <a:cs typeface="Times New Roman" pitchFamily="18" charset="0"/>
              <a:sym typeface="Arial"/>
            </a:endParaRPr>
          </a:p>
        </p:txBody>
      </p:sp>
      <p:sp>
        <p:nvSpPr>
          <p:cNvPr id="117" name="Google Shape;117;p15"/>
          <p:cNvSpPr/>
          <p:nvPr/>
        </p:nvSpPr>
        <p:spPr>
          <a:xfrm>
            <a:off x="4968149" y="1571612"/>
            <a:ext cx="518251" cy="47472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1</a:t>
            </a:r>
            <a:endParaRPr sz="3600" b="1" kern="0" dirty="0">
              <a:solidFill>
                <a:srgbClr val="C00000"/>
              </a:solidFill>
              <a:latin typeface="Open Sans"/>
              <a:cs typeface="Arial"/>
              <a:sym typeface="Arial"/>
            </a:endParaRPr>
          </a:p>
        </p:txBody>
      </p:sp>
      <p:sp>
        <p:nvSpPr>
          <p:cNvPr id="118" name="Google Shape;118;p15"/>
          <p:cNvSpPr/>
          <p:nvPr/>
        </p:nvSpPr>
        <p:spPr>
          <a:xfrm>
            <a:off x="4968149" y="3043457"/>
            <a:ext cx="518251" cy="457551"/>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2</a:t>
            </a:r>
            <a:endParaRPr sz="3600" b="1" kern="0" dirty="0">
              <a:solidFill>
                <a:srgbClr val="C00000"/>
              </a:solidFill>
              <a:latin typeface="Open Sans"/>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751E644A-8A9B-F74E-57AE-5B4F25B61FC4}"/>
              </a:ext>
            </a:extLst>
          </p:cNvPr>
          <p:cNvSpPr txBox="1"/>
          <p:nvPr/>
        </p:nvSpPr>
        <p:spPr>
          <a:xfrm>
            <a:off x="5715000" y="1501102"/>
            <a:ext cx="6094476" cy="5856988"/>
          </a:xfrm>
          <a:prstGeom prst="rect">
            <a:avLst/>
          </a:prstGeom>
          <a:noFill/>
        </p:spPr>
        <p:txBody>
          <a:bodyPr wrap="square">
            <a:spAutoFit/>
          </a:bodyPr>
          <a:lstStyle/>
          <a:p>
            <a:pPr lvl="0" algn="just">
              <a:lnSpc>
                <a:spcPct val="90000"/>
              </a:lnSpc>
              <a:spcBef>
                <a:spcPts val="1000"/>
              </a:spcBef>
              <a:buClr>
                <a:schemeClr val="dk1"/>
              </a:buClr>
              <a:buSzPts val="3200"/>
            </a:pPr>
            <a:r>
              <a:rPr lang="en-IN" sz="2800" dirty="0">
                <a:latin typeface="Open Sans"/>
                <a:ea typeface="Arial"/>
                <a:cs typeface="Arial"/>
                <a:sym typeface="Arial"/>
              </a:rPr>
              <a:t>Define a collapsed structure search and rescue operation.</a:t>
            </a:r>
            <a:endParaRPr lang="en-IN" sz="2800" dirty="0">
              <a:latin typeface="Open Sans"/>
            </a:endParaRPr>
          </a:p>
          <a:p>
            <a:pPr lvl="0" algn="just">
              <a:lnSpc>
                <a:spcPct val="90000"/>
              </a:lnSpc>
              <a:spcBef>
                <a:spcPts val="1000"/>
              </a:spcBef>
              <a:buClr>
                <a:schemeClr val="dk1"/>
              </a:buClr>
              <a:buSzPts val="3200"/>
            </a:pPr>
            <a:endParaRPr lang="en-IN" sz="2800" dirty="0">
              <a:latin typeface="Open Sans"/>
              <a:ea typeface="Arial"/>
              <a:cs typeface="Arial"/>
              <a:sym typeface="Arial"/>
            </a:endParaRPr>
          </a:p>
          <a:p>
            <a:pPr lvl="0" algn="just">
              <a:lnSpc>
                <a:spcPct val="90000"/>
              </a:lnSpc>
              <a:spcBef>
                <a:spcPts val="1000"/>
              </a:spcBef>
              <a:buClr>
                <a:schemeClr val="dk1"/>
              </a:buClr>
              <a:buSzPts val="3200"/>
            </a:pPr>
            <a:r>
              <a:rPr lang="en-IN" sz="2800" dirty="0">
                <a:latin typeface="Open Sans"/>
                <a:ea typeface="Arial"/>
                <a:cs typeface="Arial"/>
                <a:sym typeface="Arial"/>
              </a:rPr>
              <a:t>Describe the structure of a CSSR squad and the positions within it.</a:t>
            </a:r>
            <a:endParaRPr lang="en-IN" sz="2800" dirty="0">
              <a:latin typeface="Open Sans"/>
            </a:endParaRPr>
          </a:p>
          <a:p>
            <a:pPr lvl="0" algn="just">
              <a:lnSpc>
                <a:spcPct val="90000"/>
              </a:lnSpc>
              <a:spcBef>
                <a:spcPts val="1000"/>
              </a:spcBef>
              <a:buClr>
                <a:schemeClr val="dk1"/>
              </a:buClr>
              <a:buSzPts val="3200"/>
            </a:pPr>
            <a:endParaRPr lang="en-IN" sz="2800" dirty="0">
              <a:latin typeface="Open Sans"/>
              <a:ea typeface="Arial"/>
              <a:cs typeface="Arial"/>
              <a:sym typeface="Arial"/>
            </a:endParaRPr>
          </a:p>
          <a:p>
            <a:pPr lvl="0" algn="just">
              <a:lnSpc>
                <a:spcPct val="90000"/>
              </a:lnSpc>
              <a:spcBef>
                <a:spcPts val="1000"/>
              </a:spcBef>
              <a:buClr>
                <a:schemeClr val="dk1"/>
              </a:buClr>
              <a:buSzPts val="3200"/>
            </a:pPr>
            <a:r>
              <a:rPr lang="en-IN" sz="2800" dirty="0">
                <a:latin typeface="Open Sans"/>
                <a:ea typeface="Arial"/>
                <a:cs typeface="Arial"/>
                <a:sym typeface="Arial"/>
              </a:rPr>
              <a:t>List the five phases of a CSSR operation. </a:t>
            </a:r>
            <a:endParaRPr lang="en-IN" sz="2800" dirty="0">
              <a:latin typeface="Open Sans"/>
            </a:endParaRPr>
          </a:p>
          <a:p>
            <a:pPr lvl="0" algn="just">
              <a:lnSpc>
                <a:spcPct val="90000"/>
              </a:lnSpc>
              <a:spcBef>
                <a:spcPts val="1000"/>
              </a:spcBef>
              <a:buClr>
                <a:schemeClr val="dk1"/>
              </a:buClr>
              <a:buSzPct val="100000"/>
            </a:pPr>
            <a:endParaRPr lang="en-US" sz="2600" dirty="0">
              <a:latin typeface="Open Sans"/>
              <a:ea typeface="Open Sans" panose="020B0606030504020204" pitchFamily="34" charset="0"/>
              <a:cs typeface="Open Sans" panose="020B0606030504020204" pitchFamily="34" charset="0"/>
            </a:endParaRPr>
          </a:p>
          <a:p>
            <a:pPr lvl="0" algn="just">
              <a:lnSpc>
                <a:spcPct val="90000"/>
              </a:lnSpc>
              <a:spcBef>
                <a:spcPts val="1000"/>
              </a:spcBef>
              <a:buClr>
                <a:schemeClr val="dk1"/>
              </a:buClr>
              <a:buSzPts val="3200"/>
            </a:pPr>
            <a:r>
              <a:rPr lang="en-IN" sz="2800" dirty="0">
                <a:latin typeface="Open Sans"/>
                <a:ea typeface="Arial"/>
                <a:cs typeface="Arial"/>
                <a:sym typeface="Arial"/>
              </a:rPr>
              <a:t>List the six stages of the Operations Phase.</a:t>
            </a:r>
            <a:endParaRPr lang="en-IN" sz="2800" dirty="0">
              <a:latin typeface="Open Sans"/>
            </a:endParaRPr>
          </a:p>
          <a:p>
            <a:pPr>
              <a:lnSpc>
                <a:spcPct val="150000"/>
              </a:lnSpc>
              <a:tabLst>
                <a:tab pos="447675" algn="l"/>
              </a:tabLst>
            </a:pPr>
            <a:endParaRPr lang="en-US" sz="2800" dirty="0">
              <a:latin typeface="Open Sans"/>
            </a:endParaRPr>
          </a:p>
        </p:txBody>
      </p:sp>
      <p:sp>
        <p:nvSpPr>
          <p:cNvPr id="7" name="Google Shape;117;p15">
            <a:extLst>
              <a:ext uri="{FF2B5EF4-FFF2-40B4-BE49-F238E27FC236}">
                <a16:creationId xmlns:a16="http://schemas.microsoft.com/office/drawing/2014/main" id="{973BCEB4-CCAD-BBD6-3A44-38076974CC53}"/>
              </a:ext>
            </a:extLst>
          </p:cNvPr>
          <p:cNvSpPr/>
          <p:nvPr/>
        </p:nvSpPr>
        <p:spPr>
          <a:xfrm>
            <a:off x="4968149" y="4407768"/>
            <a:ext cx="578195" cy="53340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3</a:t>
            </a:r>
            <a:endParaRPr sz="3600" b="1" kern="0" dirty="0">
              <a:solidFill>
                <a:srgbClr val="C00000"/>
              </a:solidFill>
              <a:latin typeface="Open Sans"/>
              <a:cs typeface="Arial"/>
              <a:sym typeface="Arial"/>
            </a:endParaRPr>
          </a:p>
        </p:txBody>
      </p:sp>
      <p:sp>
        <p:nvSpPr>
          <p:cNvPr id="12" name="Google Shape;117;p15">
            <a:extLst>
              <a:ext uri="{FF2B5EF4-FFF2-40B4-BE49-F238E27FC236}">
                <a16:creationId xmlns:a16="http://schemas.microsoft.com/office/drawing/2014/main" id="{973BCEB4-CCAD-BBD6-3A44-38076974CC53}"/>
              </a:ext>
            </a:extLst>
          </p:cNvPr>
          <p:cNvSpPr/>
          <p:nvPr/>
        </p:nvSpPr>
        <p:spPr>
          <a:xfrm>
            <a:off x="5029200" y="5692410"/>
            <a:ext cx="517145"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4</a:t>
            </a:r>
            <a:endParaRPr sz="3600" b="1" kern="0" dirty="0">
              <a:solidFill>
                <a:srgbClr val="C00000"/>
              </a:solidFill>
              <a:latin typeface="Open Sans"/>
              <a:cs typeface="Arial"/>
              <a:sym typeface="Arial"/>
            </a:endParaRPr>
          </a:p>
        </p:txBody>
      </p:sp>
      <p:pic>
        <p:nvPicPr>
          <p:cNvPr id="2"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lvl="0"/>
            <a:endParaRPr lang="en-US" sz="2800" b="1" dirty="0">
              <a:solidFill>
                <a:srgbClr val="00B050"/>
              </a:solidFill>
              <a:latin typeface="Open Sans"/>
              <a:ea typeface="Arial"/>
              <a:cs typeface="Arial"/>
              <a:sym typeface="Arial"/>
            </a:endParaRPr>
          </a:p>
          <a:p>
            <a:pPr lvl="0"/>
            <a:endParaRPr lang="en-US" sz="2800" b="1" dirty="0">
              <a:solidFill>
                <a:srgbClr val="00B050"/>
              </a:solidFill>
              <a:latin typeface="Open Sans"/>
              <a:ea typeface="Arial"/>
              <a:cs typeface="Arial"/>
              <a:sym typeface="Arial"/>
            </a:endParaRPr>
          </a:p>
          <a:p>
            <a:pPr lvl="0"/>
            <a:endParaRPr lang="en-US" sz="2800" b="1" dirty="0">
              <a:solidFill>
                <a:srgbClr val="00B050"/>
              </a:solidFill>
              <a:latin typeface="Open Sans"/>
              <a:ea typeface="Arial"/>
              <a:cs typeface="Arial"/>
              <a:sym typeface="Arial"/>
            </a:endParaRPr>
          </a:p>
          <a:p>
            <a:pPr lvl="0"/>
            <a:r>
              <a:rPr lang="en-US" sz="2800" b="1" dirty="0">
                <a:solidFill>
                  <a:srgbClr val="00B050"/>
                </a:solidFill>
                <a:latin typeface="Open Sans"/>
                <a:ea typeface="Arial"/>
                <a:cs typeface="Arial"/>
                <a:sym typeface="Arial"/>
              </a:rPr>
              <a:t>Step1: Compile Information</a:t>
            </a:r>
          </a:p>
          <a:p>
            <a:pPr lvl="0"/>
            <a:endParaRPr lang="en-US" sz="2800" b="1" dirty="0">
              <a:solidFill>
                <a:srgbClr val="00B050"/>
              </a:solidFill>
              <a:latin typeface="Open Sans"/>
              <a:cs typeface="Arial"/>
              <a:sym typeface="Arial"/>
            </a:endParaRPr>
          </a:p>
          <a:p>
            <a:r>
              <a:rPr lang="en-IN" sz="2800" dirty="0">
                <a:latin typeface="Open Sans"/>
                <a:ea typeface="Arial"/>
                <a:cs typeface="Arial"/>
                <a:sym typeface="Arial"/>
              </a:rPr>
              <a:t>Once at the scene, consult   local authorities, gather </a:t>
            </a:r>
            <a:r>
              <a:rPr lang="en-IN" sz="2800" b="1" dirty="0">
                <a:latin typeface="Open Sans"/>
                <a:ea typeface="Arial"/>
                <a:cs typeface="Arial"/>
                <a:sym typeface="Arial"/>
              </a:rPr>
              <a:t>data</a:t>
            </a:r>
            <a:r>
              <a:rPr lang="en-IN" sz="2800" dirty="0">
                <a:latin typeface="Open Sans"/>
                <a:ea typeface="Arial"/>
                <a:cs typeface="Arial"/>
                <a:sym typeface="Arial"/>
              </a:rPr>
              <a:t> and conduct a </a:t>
            </a:r>
            <a:r>
              <a:rPr lang="en-IN" sz="2800" b="1" dirty="0">
                <a:latin typeface="Open Sans"/>
                <a:ea typeface="Arial"/>
                <a:cs typeface="Arial"/>
                <a:sym typeface="Arial"/>
              </a:rPr>
              <a:t>needs</a:t>
            </a:r>
            <a:r>
              <a:rPr lang="en-IN" sz="2800" dirty="0">
                <a:latin typeface="Open Sans"/>
                <a:ea typeface="Arial"/>
                <a:cs typeface="Arial"/>
                <a:sym typeface="Arial"/>
              </a:rPr>
              <a:t> analysis. Confirm and update all information obtained in the activation phase</a:t>
            </a:r>
            <a:endParaRPr lang="en-IN" sz="2800" dirty="0">
              <a:solidFill>
                <a:schemeClr val="dk1"/>
              </a:solidFill>
              <a:latin typeface="Open Sans"/>
              <a:ea typeface="Arial"/>
              <a:cs typeface="Arial"/>
              <a:sym typeface="Arial"/>
            </a:endParaRPr>
          </a:p>
          <a:p>
            <a:pPr lvl="0"/>
            <a:endParaRPr lang="en-US" sz="2800" dirty="0">
              <a:latin typeface="Open Sans"/>
            </a:endParaRP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6791" y="1857364"/>
            <a:ext cx="4224670" cy="377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FF0000"/>
                </a:solidFill>
                <a:latin typeface="Open Sans"/>
                <a:ea typeface="Arial"/>
                <a:cs typeface="Arial"/>
                <a:sym typeface="Arial"/>
              </a:rPr>
              <a:t>THE INITIAL ASSESSMENT CONSISTS OF THE FOLLOWING FIVE STEPS:</a:t>
            </a:r>
            <a:r>
              <a:rPr lang="en-US" sz="4000" b="1" dirty="0">
                <a:solidFill>
                  <a:srgbClr val="FF0000"/>
                </a:solidFill>
                <a:latin typeface="Open Sans"/>
              </a:rPr>
              <a:t> </a:t>
            </a:r>
            <a:endParaRPr lang="en-US" sz="4000" b="1" dirty="0">
              <a:solidFill>
                <a:srgbClr val="C00000"/>
              </a:solidFill>
              <a:latin typeface="Open Sans"/>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3528241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Establish Command Post outside the hot zone.</a:t>
            </a: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6791" y="2728463"/>
            <a:ext cx="4224670" cy="3156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FF0000"/>
                </a:solidFill>
                <a:latin typeface="Open Sans"/>
                <a:ea typeface="Arial"/>
                <a:cs typeface="Arial"/>
                <a:sym typeface="Arial"/>
              </a:rPr>
              <a:t>STEP 2: ESTABLISH COMMAND POST</a:t>
            </a:r>
            <a:br>
              <a:rPr lang="en-US" sz="4000" dirty="0">
                <a:solidFill>
                  <a:srgbClr val="FF0000"/>
                </a:solidFill>
                <a:latin typeface="Open Sans"/>
              </a:rPr>
            </a:br>
            <a:endParaRPr lang="en-US" sz="4000" b="1" dirty="0">
              <a:solidFill>
                <a:srgbClr val="FF0000"/>
              </a:solidFill>
              <a:latin typeface="Open Sans"/>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pic>
        <p:nvPicPr>
          <p:cNvPr id="8" name="Google Shape;319;p37" descr="C:\Users\Malik\Desktop\101MSDCF\DSC02880.JPG"/>
          <p:cNvPicPr preferRelativeResize="0">
            <a:picLocks noGrp="1"/>
          </p:cNvPicPr>
          <p:nvPr>
            <p:ph type="body" idx="1"/>
          </p:nvPr>
        </p:nvPicPr>
        <p:blipFill rotWithShape="1">
          <a:blip r:embed="rId5" cstate="print">
            <a:alphaModFix/>
          </a:blip>
          <a:srcRect/>
          <a:stretch/>
        </p:blipFill>
        <p:spPr>
          <a:xfrm>
            <a:off x="7417228" y="3981012"/>
            <a:ext cx="4774772" cy="2876988"/>
          </a:xfrm>
          <a:prstGeom prst="rect">
            <a:avLst/>
          </a:prstGeom>
          <a:noFill/>
          <a:ln>
            <a:noFill/>
          </a:ln>
        </p:spPr>
      </p:pic>
    </p:spTree>
    <p:extLst>
      <p:ext uri="{BB962C8B-B14F-4D97-AF65-F5344CB8AC3E}">
        <p14:creationId xmlns:p14="http://schemas.microsoft.com/office/powerpoint/2010/main" val="2267031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228600" lvl="0" indent="-228600" algn="just">
              <a:lnSpc>
                <a:spcPct val="90000"/>
              </a:lnSpc>
              <a:buClr>
                <a:schemeClr val="dk1"/>
              </a:buClr>
              <a:buSzPts val="3200"/>
            </a:pPr>
            <a:endParaRPr lang="en-IN" sz="2800" dirty="0">
              <a:latin typeface="Open Sans"/>
              <a:ea typeface="Arial"/>
              <a:cs typeface="Arial"/>
              <a:sym typeface="Arial"/>
            </a:endParaRPr>
          </a:p>
          <a:p>
            <a:pPr marL="228600" lvl="0" indent="-228600" algn="just">
              <a:lnSpc>
                <a:spcPct val="90000"/>
              </a:lnSpc>
              <a:buClr>
                <a:schemeClr val="dk1"/>
              </a:buClr>
              <a:buSzPts val="3200"/>
            </a:pPr>
            <a:endParaRPr lang="en-IN" sz="2800" dirty="0">
              <a:latin typeface="Open Sans"/>
              <a:ea typeface="Arial"/>
              <a:cs typeface="Arial"/>
              <a:sym typeface="Arial"/>
            </a:endParaRPr>
          </a:p>
          <a:p>
            <a:pPr marL="228600" lvl="0" indent="-228600" algn="just">
              <a:lnSpc>
                <a:spcPct val="90000"/>
              </a:lnSpc>
              <a:buClr>
                <a:schemeClr val="dk1"/>
              </a:buClr>
              <a:buSzPts val="3200"/>
            </a:pPr>
            <a:endParaRPr lang="en-IN" sz="2800" dirty="0">
              <a:latin typeface="Open Sans"/>
              <a:ea typeface="Arial"/>
              <a:cs typeface="Arial"/>
              <a:sym typeface="Arial"/>
            </a:endParaRPr>
          </a:p>
          <a:p>
            <a:pPr marL="228600" lvl="0" indent="-228600" algn="just">
              <a:lnSpc>
                <a:spcPct val="90000"/>
              </a:lnSpc>
              <a:buClr>
                <a:schemeClr val="dk1"/>
              </a:buClr>
              <a:buSzPts val="3200"/>
            </a:pPr>
            <a:endParaRPr lang="en-IN" sz="2800" dirty="0">
              <a:latin typeface="Open Sans"/>
              <a:ea typeface="Arial"/>
              <a:cs typeface="Arial"/>
              <a:sym typeface="Arial"/>
            </a:endParaRPr>
          </a:p>
          <a:p>
            <a:pPr marL="228600" lvl="0" indent="-228600" algn="just">
              <a:lnSpc>
                <a:spcPct val="90000"/>
              </a:lnSpc>
              <a:buClr>
                <a:schemeClr val="dk1"/>
              </a:buClr>
              <a:buSzPts val="3200"/>
            </a:pPr>
            <a:r>
              <a:rPr lang="en-IN" sz="2800" dirty="0">
                <a:latin typeface="Open Sans"/>
                <a:ea typeface="Arial"/>
                <a:cs typeface="Arial"/>
                <a:sym typeface="Arial"/>
              </a:rPr>
              <a:t>Such as: </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General access to the disaster site </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Strategic planning and priorities </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Allocating resources and personnel managing operations begun by neighbours or other organizations</a:t>
            </a:r>
            <a:endParaRPr lang="en-IN" sz="2800" dirty="0">
              <a:latin typeface="Open Sans"/>
            </a:endParaRP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6791" y="2728463"/>
            <a:ext cx="4224670" cy="2541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FF0000"/>
                </a:solidFill>
                <a:latin typeface="Open Sans"/>
                <a:ea typeface="Arial"/>
                <a:cs typeface="Arial"/>
                <a:sym typeface="Arial"/>
              </a:rPr>
              <a:t>STEP 3: ESTABLISH OPERATIONAL OBJECTIVE</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Tree>
    <p:extLst>
      <p:ext uri="{BB962C8B-B14F-4D97-AF65-F5344CB8AC3E}">
        <p14:creationId xmlns:p14="http://schemas.microsoft.com/office/powerpoint/2010/main" val="4131009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7D293DE4-B807-08A2-599D-C107592163F0}"/>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C9808750-D4ED-0E09-DEA9-81CE87E01553}"/>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lvl="0"/>
            <a:endParaRPr lang="en-IN" sz="2800" b="1" dirty="0">
              <a:solidFill>
                <a:schemeClr val="dk1"/>
              </a:solidFill>
              <a:latin typeface="Open Sans"/>
              <a:ea typeface="Arial"/>
              <a:cs typeface="Arial"/>
              <a:sym typeface="Arial"/>
            </a:endParaRPr>
          </a:p>
          <a:p>
            <a:pPr lvl="0"/>
            <a:endParaRPr lang="en-IN" sz="2800" b="1" dirty="0">
              <a:solidFill>
                <a:schemeClr val="dk1"/>
              </a:solidFill>
              <a:latin typeface="Open Sans"/>
              <a:ea typeface="Arial"/>
              <a:cs typeface="Arial"/>
              <a:sym typeface="Arial"/>
            </a:endParaRPr>
          </a:p>
          <a:p>
            <a:pPr lvl="0"/>
            <a:endParaRPr lang="en-IN" sz="2800" b="1" dirty="0">
              <a:solidFill>
                <a:schemeClr val="dk1"/>
              </a:solidFill>
              <a:latin typeface="Open Sans"/>
              <a:ea typeface="Arial"/>
              <a:cs typeface="Arial"/>
              <a:sym typeface="Arial"/>
            </a:endParaRPr>
          </a:p>
          <a:p>
            <a:pPr lvl="0"/>
            <a:r>
              <a:rPr lang="en-IN" sz="2800" b="1" dirty="0">
                <a:solidFill>
                  <a:schemeClr val="dk1"/>
                </a:solidFill>
                <a:latin typeface="Open Sans"/>
                <a:ea typeface="Arial"/>
                <a:cs typeface="Arial"/>
                <a:sym typeface="Arial"/>
              </a:rPr>
              <a:t>Assign Tasks</a:t>
            </a:r>
            <a:r>
              <a:rPr lang="en-IN" sz="2800" dirty="0">
                <a:solidFill>
                  <a:schemeClr val="dk1"/>
                </a:solidFill>
                <a:latin typeface="Open Sans"/>
                <a:ea typeface="Arial"/>
                <a:cs typeface="Arial"/>
                <a:sym typeface="Arial"/>
              </a:rPr>
              <a:t> To Rescue Squads</a:t>
            </a:r>
            <a:endParaRPr lang="en-IN" sz="2800" dirty="0">
              <a:solidFill>
                <a:schemeClr val="dk1"/>
              </a:solidFill>
              <a:latin typeface="Open Sans"/>
              <a:ea typeface="Calibri"/>
              <a:cs typeface="Calibri"/>
              <a:sym typeface="Calibri"/>
            </a:endParaRPr>
          </a:p>
        </p:txBody>
      </p:sp>
      <p:pic>
        <p:nvPicPr>
          <p:cNvPr id="1026" name="Picture 2">
            <a:extLst>
              <a:ext uri="{FF2B5EF4-FFF2-40B4-BE49-F238E27FC236}">
                <a16:creationId xmlns:a16="http://schemas.microsoft.com/office/drawing/2014/main" id="{5CC90387-A578-757A-B411-BE754EFEF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3611DC2B-1D16-BDA6-DC65-9464850CE385}"/>
              </a:ext>
            </a:extLst>
          </p:cNvPr>
          <p:cNvSpPr txBox="1"/>
          <p:nvPr/>
        </p:nvSpPr>
        <p:spPr>
          <a:xfrm>
            <a:off x="106791" y="2728463"/>
            <a:ext cx="4224670" cy="1925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just"/>
            <a:r>
              <a:rPr lang="en-US" sz="4000" b="1" dirty="0">
                <a:solidFill>
                  <a:srgbClr val="FF0000"/>
                </a:solidFill>
                <a:latin typeface="Open Sans"/>
                <a:ea typeface="Arial"/>
                <a:cs typeface="Arial"/>
                <a:sym typeface="Arial"/>
              </a:rPr>
              <a:t>STEP 4: ASSIGN TASK</a:t>
            </a:r>
            <a:br>
              <a:rPr lang="en-US" sz="4000" dirty="0">
                <a:solidFill>
                  <a:srgbClr val="FF0000"/>
                </a:solidFill>
                <a:latin typeface="Open Sans"/>
              </a:rPr>
            </a:br>
            <a:endParaRPr lang="en-US" sz="4000" b="1" dirty="0">
              <a:solidFill>
                <a:srgbClr val="FF0000"/>
              </a:solidFill>
              <a:latin typeface="Open Sans"/>
              <a:ea typeface="Arial"/>
              <a:cs typeface="Arial"/>
              <a:sym typeface="Arial"/>
            </a:endParaRPr>
          </a:p>
        </p:txBody>
      </p:sp>
      <p:pic>
        <p:nvPicPr>
          <p:cNvPr id="6" name="Picture 2" descr="C:\Users\DELL\Downloads\WhatsApp Image 2025-09-07 at 5.38.09 PM.jpeg">
            <a:extLst>
              <a:ext uri="{FF2B5EF4-FFF2-40B4-BE49-F238E27FC236}">
                <a16:creationId xmlns:a16="http://schemas.microsoft.com/office/drawing/2014/main" id="{087B0ED7-7286-E6E8-B25C-9ACF5E03AEA9}"/>
              </a:ext>
            </a:extLst>
          </p:cNvPr>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pic>
        <p:nvPicPr>
          <p:cNvPr id="8" name="Google Shape;337;p39" descr="2009-10-05_05-53-25.jpg"/>
          <p:cNvPicPr preferRelativeResize="0">
            <a:picLocks noGrp="1"/>
          </p:cNvPicPr>
          <p:nvPr>
            <p:ph type="body" idx="1"/>
          </p:nvPr>
        </p:nvPicPr>
        <p:blipFill rotWithShape="1">
          <a:blip r:embed="rId5">
            <a:alphaModFix/>
          </a:blip>
          <a:srcRect/>
          <a:stretch/>
        </p:blipFill>
        <p:spPr>
          <a:xfrm>
            <a:off x="8667768" y="2428868"/>
            <a:ext cx="3464196" cy="4384508"/>
          </a:xfrm>
          <a:prstGeom prst="rect">
            <a:avLst/>
          </a:prstGeom>
          <a:noFill/>
          <a:ln>
            <a:noFill/>
          </a:ln>
        </p:spPr>
      </p:pic>
    </p:spTree>
    <p:extLst>
      <p:ext uri="{BB962C8B-B14F-4D97-AF65-F5344CB8AC3E}">
        <p14:creationId xmlns:p14="http://schemas.microsoft.com/office/powerpoint/2010/main" val="2013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lvl="0" algn="just"/>
            <a:endParaRPr lang="en-IN" sz="2800" dirty="0">
              <a:solidFill>
                <a:schemeClr val="dk1"/>
              </a:solidFill>
              <a:latin typeface="Open Sans"/>
              <a:ea typeface="Arial"/>
              <a:cs typeface="Arial"/>
              <a:sym typeface="Arial"/>
            </a:endParaRPr>
          </a:p>
          <a:p>
            <a:pPr lvl="0" algn="just"/>
            <a:endParaRPr lang="en-IN" sz="2800" dirty="0">
              <a:solidFill>
                <a:schemeClr val="dk1"/>
              </a:solidFill>
              <a:latin typeface="Open Sans"/>
              <a:ea typeface="Arial"/>
              <a:cs typeface="Arial"/>
              <a:sym typeface="Arial"/>
            </a:endParaRPr>
          </a:p>
          <a:p>
            <a:pPr lvl="0" algn="just"/>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b="1" dirty="0">
                <a:solidFill>
                  <a:schemeClr val="dk1"/>
                </a:solidFill>
                <a:latin typeface="Open Sans"/>
                <a:ea typeface="Arial"/>
                <a:cs typeface="Arial"/>
                <a:sym typeface="Arial"/>
              </a:rPr>
              <a:t>Reassess</a:t>
            </a:r>
            <a:r>
              <a:rPr lang="en-IN" sz="2800" dirty="0">
                <a:solidFill>
                  <a:schemeClr val="dk1"/>
                </a:solidFill>
                <a:latin typeface="Open Sans"/>
                <a:ea typeface="Arial"/>
                <a:cs typeface="Arial"/>
                <a:sym typeface="Arial"/>
              </a:rPr>
              <a:t> The Situation And Make </a:t>
            </a:r>
            <a:r>
              <a:rPr lang="en-IN" sz="2800" b="1" dirty="0">
                <a:solidFill>
                  <a:schemeClr val="dk1"/>
                </a:solidFill>
                <a:latin typeface="Open Sans"/>
                <a:ea typeface="Arial"/>
                <a:cs typeface="Arial"/>
                <a:sym typeface="Arial"/>
              </a:rPr>
              <a:t>Necessary Adjustment</a:t>
            </a:r>
            <a:endParaRPr lang="en-IN" sz="2800" b="1" dirty="0">
              <a:solidFill>
                <a:schemeClr val="dk1"/>
              </a:solidFill>
              <a:latin typeface="Open Sans"/>
              <a:ea typeface="Calibri"/>
              <a:cs typeface="Calibri"/>
              <a:sym typeface="Calibri"/>
            </a:endParaRP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6791" y="2728463"/>
            <a:ext cx="4224670" cy="3156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br>
              <a:rPr lang="en-US" sz="4000" b="1" dirty="0">
                <a:solidFill>
                  <a:srgbClr val="FF0000"/>
                </a:solidFill>
                <a:latin typeface="Open Sans"/>
              </a:rPr>
            </a:br>
            <a:r>
              <a:rPr lang="en-US" sz="4000" b="1" dirty="0">
                <a:solidFill>
                  <a:srgbClr val="FF0000"/>
                </a:solidFill>
                <a:latin typeface="Open Sans"/>
                <a:ea typeface="Arial"/>
                <a:cs typeface="Arial"/>
                <a:sym typeface="Arial"/>
              </a:rPr>
              <a:t>STEP 5: REASSESS AND ADJUST</a:t>
            </a:r>
            <a:br>
              <a:rPr lang="en-US" sz="4000" b="1" dirty="0">
                <a:solidFill>
                  <a:srgbClr val="FF0000"/>
                </a:solidFill>
                <a:latin typeface="Open Sans"/>
                <a:ea typeface="Arial"/>
                <a:cs typeface="Arial"/>
                <a:sym typeface="Arial"/>
              </a:rPr>
            </a:br>
            <a:endParaRPr lang="en-IN" sz="4000" b="1" dirty="0">
              <a:solidFill>
                <a:srgbClr val="FF0000"/>
              </a:solidFill>
              <a:latin typeface="Open Sans"/>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pic>
        <p:nvPicPr>
          <p:cNvPr id="10" name="Google Shape;346;p40" descr="C:\Users\abc\Downloads\Shareit\Photo\Thane_Building_Col_2497637f.jpg"/>
          <p:cNvPicPr preferRelativeResize="0">
            <a:picLocks noGrp="1"/>
          </p:cNvPicPr>
          <p:nvPr>
            <p:ph type="body" idx="1"/>
          </p:nvPr>
        </p:nvPicPr>
        <p:blipFill rotWithShape="1">
          <a:blip r:embed="rId5">
            <a:alphaModFix/>
          </a:blip>
          <a:srcRect/>
          <a:stretch/>
        </p:blipFill>
        <p:spPr>
          <a:xfrm>
            <a:off x="6596066" y="3143248"/>
            <a:ext cx="5583988" cy="3670128"/>
          </a:xfrm>
          <a:prstGeom prst="rect">
            <a:avLst/>
          </a:prstGeom>
          <a:noFill/>
          <a:ln>
            <a:noFill/>
          </a:ln>
        </p:spPr>
      </p:pic>
    </p:spTree>
    <p:extLst>
      <p:ext uri="{BB962C8B-B14F-4D97-AF65-F5344CB8AC3E}">
        <p14:creationId xmlns:p14="http://schemas.microsoft.com/office/powerpoint/2010/main" val="927210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Conduct a search using a specific set of techniques to obtain a response or indications of the presence of live victims in a void space inside a collapsed structure.</a:t>
            </a: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6791" y="1714488"/>
            <a:ext cx="4224670" cy="24489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6600" dirty="0">
                <a:solidFill>
                  <a:srgbClr val="92D050"/>
                </a:solidFill>
                <a:latin typeface="Open Sans"/>
              </a:rPr>
              <a:t> </a:t>
            </a:r>
            <a:r>
              <a:rPr lang="en-US" sz="4000" b="1" dirty="0">
                <a:solidFill>
                  <a:srgbClr val="FF0000"/>
                </a:solidFill>
                <a:latin typeface="Open Sans"/>
                <a:ea typeface="Arial"/>
                <a:cs typeface="Arial"/>
                <a:sym typeface="Arial"/>
              </a:rPr>
              <a:t>STAGE 3: SEARCH AND LOCATE</a:t>
            </a:r>
            <a:r>
              <a:rPr lang="en-US" sz="4800" b="1" dirty="0">
                <a:solidFill>
                  <a:srgbClr val="FF0000"/>
                </a:solidFill>
                <a:latin typeface="Open Sans"/>
              </a:rPr>
              <a:t> </a:t>
            </a:r>
            <a:endParaRPr lang="en-IN" sz="4000" b="1" dirty="0">
              <a:solidFill>
                <a:srgbClr val="C00000"/>
              </a:solidFill>
              <a:latin typeface="Open Sans"/>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Tree>
    <p:extLst>
      <p:ext uri="{BB962C8B-B14F-4D97-AF65-F5344CB8AC3E}">
        <p14:creationId xmlns:p14="http://schemas.microsoft.com/office/powerpoint/2010/main" val="578443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Remove rubble, break and breach materials and create a passageway to access the void space where a live victim is believed to be located.</a:t>
            </a:r>
            <a:endParaRPr lang="en-IN" sz="2800" dirty="0">
              <a:latin typeface="Open Sans"/>
            </a:endParaRP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821171" y="2428868"/>
            <a:ext cx="3346003" cy="2541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FF0000"/>
                </a:solidFill>
                <a:latin typeface="Open Sans"/>
                <a:ea typeface="Arial"/>
                <a:cs typeface="Arial"/>
                <a:sym typeface="Arial"/>
              </a:rPr>
              <a:t>STAGE 4:	GAIN ACCESS TO VICTIM</a:t>
            </a:r>
            <a:endParaRPr lang="en-IN" sz="4000" b="1" dirty="0">
              <a:solidFill>
                <a:srgbClr val="C00000"/>
              </a:solidFill>
              <a:latin typeface="Open Sans"/>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pic>
        <p:nvPicPr>
          <p:cNvPr id="8" name="Google Shape;365;p42" descr="C:\Users\Malik\Desktop\101MSDCF\DSC01259.JPG"/>
          <p:cNvPicPr preferRelativeResize="0">
            <a:picLocks noGrp="1"/>
          </p:cNvPicPr>
          <p:nvPr>
            <p:ph type="body" idx="1"/>
          </p:nvPr>
        </p:nvPicPr>
        <p:blipFill rotWithShape="1">
          <a:blip r:embed="rId5" cstate="print">
            <a:alphaModFix/>
          </a:blip>
          <a:srcRect/>
          <a:stretch/>
        </p:blipFill>
        <p:spPr>
          <a:xfrm>
            <a:off x="7453322" y="4416017"/>
            <a:ext cx="4730935" cy="2370569"/>
          </a:xfrm>
          <a:prstGeom prst="rect">
            <a:avLst/>
          </a:prstGeom>
          <a:noFill/>
          <a:ln>
            <a:noFill/>
          </a:ln>
        </p:spPr>
      </p:pic>
    </p:spTree>
    <p:extLst>
      <p:ext uri="{BB962C8B-B14F-4D97-AF65-F5344CB8AC3E}">
        <p14:creationId xmlns:p14="http://schemas.microsoft.com/office/powerpoint/2010/main" val="2922953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Perform basic life support on-site </a:t>
            </a:r>
            <a:r>
              <a:rPr lang="en-IN" sz="2800" b="1" i="1" dirty="0">
                <a:solidFill>
                  <a:schemeClr val="dk1"/>
                </a:solidFill>
                <a:latin typeface="Open Sans"/>
                <a:ea typeface="Arial"/>
                <a:cs typeface="Arial"/>
                <a:sym typeface="Arial"/>
              </a:rPr>
              <a:t>before</a:t>
            </a:r>
            <a:r>
              <a:rPr lang="en-IN" sz="2800" i="1" dirty="0">
                <a:solidFill>
                  <a:schemeClr val="dk1"/>
                </a:solidFill>
                <a:latin typeface="Open Sans"/>
                <a:ea typeface="Arial"/>
                <a:cs typeface="Arial"/>
                <a:sym typeface="Arial"/>
              </a:rPr>
              <a:t> extricating the </a:t>
            </a:r>
            <a:r>
              <a:rPr lang="en-IN" sz="2800" dirty="0">
                <a:solidFill>
                  <a:schemeClr val="dk1"/>
                </a:solidFill>
                <a:latin typeface="Open Sans"/>
                <a:ea typeface="Arial"/>
                <a:cs typeface="Arial"/>
                <a:sym typeface="Arial"/>
              </a:rPr>
              <a:t>patient in order to improve later chances of survival. </a:t>
            </a:r>
            <a:endParaRPr lang="en-IN" sz="2800" dirty="0">
              <a:latin typeface="Open Sans"/>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You will hand off the patient to more advanced medical care after extrication.</a:t>
            </a:r>
            <a:endParaRPr lang="en-IN" sz="2800" dirty="0">
              <a:latin typeface="Open Sans"/>
            </a:endParaRP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452397" y="2728463"/>
            <a:ext cx="3879063" cy="2048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FF0000"/>
                </a:solidFill>
                <a:latin typeface="Open Sans"/>
                <a:ea typeface="Arial"/>
                <a:cs typeface="Arial"/>
                <a:sym typeface="Arial"/>
              </a:rPr>
              <a:t>STAGE 5: 	STABILIZE THE PATIENT</a:t>
            </a:r>
            <a:r>
              <a:rPr lang="en-US" sz="4800" b="1" dirty="0">
                <a:solidFill>
                  <a:srgbClr val="FF0000"/>
                </a:solidFill>
                <a:latin typeface="Open Sans"/>
              </a:rPr>
              <a:t> </a:t>
            </a:r>
            <a:endParaRPr lang="en-US" sz="4000" b="1" dirty="0">
              <a:solidFill>
                <a:srgbClr val="C00000"/>
              </a:solidFill>
              <a:latin typeface="Open Sans"/>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Tree>
    <p:extLst>
      <p:ext uri="{BB962C8B-B14F-4D97-AF65-F5344CB8AC3E}">
        <p14:creationId xmlns:p14="http://schemas.microsoft.com/office/powerpoint/2010/main" val="1474457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Remove rubble surrounding the patient, ensuring no further injury.</a:t>
            </a:r>
            <a:endParaRPr lang="en-IN" sz="2800" dirty="0">
              <a:latin typeface="Open Sans"/>
            </a:endParaRPr>
          </a:p>
          <a:p>
            <a:pPr marL="457200" lvl="0" indent="-254000" algn="just">
              <a:buClr>
                <a:schemeClr val="dk1"/>
              </a:buClr>
              <a:buSzPts val="3200"/>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Shore loads as needed.</a:t>
            </a:r>
          </a:p>
          <a:p>
            <a:pPr marL="45720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Ensure no additional pressure is applied to any trapped portions of the body.</a:t>
            </a:r>
            <a:endParaRPr lang="en-IN" sz="2800" dirty="0">
              <a:latin typeface="Open Sans"/>
            </a:endParaRPr>
          </a:p>
          <a:p>
            <a:pPr marL="457200" lvl="0" indent="-457200" algn="just">
              <a:buClr>
                <a:schemeClr val="dk1"/>
              </a:buClr>
              <a:buSzPts val="3200"/>
              <a:buFont typeface="Noto Sans Symbols"/>
              <a:buChar char="▪"/>
            </a:pPr>
            <a:endParaRPr lang="en-IN" sz="2800" dirty="0">
              <a:latin typeface="Open Sans"/>
            </a:endParaRP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6791" y="2728463"/>
            <a:ext cx="4224670" cy="2048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FF0000"/>
                </a:solidFill>
                <a:ea typeface="Arial"/>
                <a:cs typeface="Arial"/>
                <a:sym typeface="Arial"/>
              </a:rPr>
              <a:t>STAGE 6: EXTRICATE THE PATIENT</a:t>
            </a:r>
            <a:r>
              <a:rPr lang="en-US" sz="4800" b="1" dirty="0">
                <a:solidFill>
                  <a:srgbClr val="FF0000"/>
                </a:solidFill>
                <a:latin typeface="Calibri"/>
                <a:ea typeface="Calibri"/>
                <a:cs typeface="Calibri"/>
                <a:sym typeface="Calibri"/>
              </a:rPr>
              <a:t> </a:t>
            </a:r>
            <a:endParaRPr lang="en-US" sz="4000" b="1" dirty="0">
              <a:solidFill>
                <a:srgbClr val="C00000"/>
              </a:solidFill>
              <a:ea typeface="Arial"/>
              <a:cs typeface="Arial"/>
              <a:sym typeface="Arial"/>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Tree>
    <p:extLst>
      <p:ext uri="{BB962C8B-B14F-4D97-AF65-F5344CB8AC3E}">
        <p14:creationId xmlns:p14="http://schemas.microsoft.com/office/powerpoint/2010/main" val="1511927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228600" lvl="0" indent="-228600" algn="just">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r>
              <a:rPr lang="en-IN" sz="2800" dirty="0">
                <a:latin typeface="Open Sans"/>
                <a:ea typeface="Arial"/>
                <a:cs typeface="Arial"/>
                <a:sym typeface="Arial"/>
              </a:rPr>
              <a:t>Confirm no other operations are needed</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Account for all TEA</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Account for personnel items</a:t>
            </a:r>
            <a:endParaRPr lang="en-IN" sz="2800" dirty="0">
              <a:latin typeface="Open Sans"/>
            </a:endParaRPr>
          </a:p>
          <a:p>
            <a:pPr marL="228600" lvl="0" indent="-228600" algn="just">
              <a:lnSpc>
                <a:spcPct val="90000"/>
              </a:lnSpc>
              <a:spcBef>
                <a:spcPts val="1000"/>
              </a:spcBef>
              <a:buClr>
                <a:schemeClr val="dk1"/>
              </a:buClr>
              <a:buSzPts val="3200"/>
              <a:buFont typeface="Noto Sans Symbols"/>
              <a:buChar char="▪"/>
            </a:pPr>
            <a:r>
              <a:rPr lang="en-IN" sz="2800" dirty="0">
                <a:latin typeface="Open Sans"/>
                <a:ea typeface="Arial"/>
                <a:cs typeface="Arial"/>
                <a:sym typeface="Arial"/>
              </a:rPr>
              <a:t>Arrange for transportation</a:t>
            </a:r>
            <a:endParaRPr lang="en-IN" sz="2800" dirty="0">
              <a:latin typeface="Open Sans"/>
            </a:endParaRPr>
          </a:p>
          <a:p>
            <a:pPr marL="228600" lvl="0" indent="-25400" algn="just">
              <a:lnSpc>
                <a:spcPct val="90000"/>
              </a:lnSpc>
              <a:spcBef>
                <a:spcPts val="1000"/>
              </a:spcBef>
              <a:buClr>
                <a:schemeClr val="dk1"/>
              </a:buClr>
              <a:buSzPts val="3200"/>
            </a:pPr>
            <a:endParaRPr lang="en-IN" sz="2800" dirty="0">
              <a:latin typeface="Open Sans"/>
              <a:ea typeface="Arial"/>
              <a:cs typeface="Arial"/>
              <a:sym typeface="Arial"/>
            </a:endParaRP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0" y="1928802"/>
            <a:ext cx="4524364" cy="1925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FF0000"/>
                </a:solidFill>
                <a:latin typeface="Open Sans"/>
                <a:ea typeface="Arial"/>
                <a:cs typeface="Arial"/>
                <a:sym typeface="Arial"/>
              </a:rPr>
              <a:t>PHASE 4: </a:t>
            </a:r>
            <a:br>
              <a:rPr lang="en-US" sz="4000" b="1" dirty="0">
                <a:solidFill>
                  <a:srgbClr val="FF0000"/>
                </a:solidFill>
                <a:latin typeface="Open Sans"/>
                <a:ea typeface="Arial"/>
                <a:cs typeface="Arial"/>
                <a:sym typeface="Arial"/>
              </a:rPr>
            </a:br>
            <a:r>
              <a:rPr lang="en-US" sz="4000" b="1" dirty="0">
                <a:solidFill>
                  <a:srgbClr val="FF0000"/>
                </a:solidFill>
                <a:latin typeface="Open Sans"/>
                <a:ea typeface="Arial"/>
                <a:cs typeface="Arial"/>
                <a:sym typeface="Arial"/>
              </a:rPr>
              <a:t>DEACTIVATION &amp; DEMOBILIZATION </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Tree>
    <p:extLst>
      <p:ext uri="{BB962C8B-B14F-4D97-AF65-F5344CB8AC3E}">
        <p14:creationId xmlns:p14="http://schemas.microsoft.com/office/powerpoint/2010/main" val="1511927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36D33362-F53E-564E-B802-8AE11124B4A7}"/>
            </a:ext>
          </a:extLst>
        </p:cNvPr>
        <p:cNvGrpSpPr/>
        <p:nvPr/>
      </p:nvGrpSpPr>
      <p:grpSpPr>
        <a:xfrm>
          <a:off x="0" y="0"/>
          <a:ext cx="0" cy="0"/>
          <a:chOff x="0" y="0"/>
          <a:chExt cx="0" cy="0"/>
        </a:xfrm>
      </p:grpSpPr>
      <p:sp>
        <p:nvSpPr>
          <p:cNvPr id="117" name="Google Shape;117;p15">
            <a:extLst>
              <a:ext uri="{FF2B5EF4-FFF2-40B4-BE49-F238E27FC236}">
                <a16:creationId xmlns:a16="http://schemas.microsoft.com/office/drawing/2014/main" id="{09574892-A980-DCCC-D219-E8E9C906C3E6}"/>
              </a:ext>
            </a:extLst>
          </p:cNvPr>
          <p:cNvSpPr/>
          <p:nvPr/>
        </p:nvSpPr>
        <p:spPr>
          <a:xfrm>
            <a:off x="4281605" y="1484784"/>
            <a:ext cx="518251" cy="474720"/>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5</a:t>
            </a:r>
            <a:endParaRPr sz="3600" b="1" kern="0" dirty="0">
              <a:solidFill>
                <a:srgbClr val="C00000"/>
              </a:solidFill>
              <a:latin typeface="Open Sans"/>
              <a:cs typeface="Arial"/>
              <a:sym typeface="Arial"/>
            </a:endParaRPr>
          </a:p>
        </p:txBody>
      </p:sp>
      <p:sp>
        <p:nvSpPr>
          <p:cNvPr id="118" name="Google Shape;118;p15">
            <a:extLst>
              <a:ext uri="{FF2B5EF4-FFF2-40B4-BE49-F238E27FC236}">
                <a16:creationId xmlns:a16="http://schemas.microsoft.com/office/drawing/2014/main" id="{645F1359-F5A5-2327-9772-CD08DE8AF42E}"/>
              </a:ext>
            </a:extLst>
          </p:cNvPr>
          <p:cNvSpPr/>
          <p:nvPr/>
        </p:nvSpPr>
        <p:spPr>
          <a:xfrm>
            <a:off x="4281605" y="2780928"/>
            <a:ext cx="518251" cy="457551"/>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6</a:t>
            </a:r>
            <a:endParaRPr sz="3600" b="1" kern="0" dirty="0">
              <a:solidFill>
                <a:srgbClr val="C00000"/>
              </a:solidFill>
              <a:latin typeface="Open Sans"/>
              <a:cs typeface="Arial"/>
              <a:sym typeface="Arial"/>
            </a:endParaRPr>
          </a:p>
        </p:txBody>
      </p:sp>
      <p:pic>
        <p:nvPicPr>
          <p:cNvPr id="1026" name="Picture 2">
            <a:extLst>
              <a:ext uri="{FF2B5EF4-FFF2-40B4-BE49-F238E27FC236}">
                <a16:creationId xmlns:a16="http://schemas.microsoft.com/office/drawing/2014/main" id="{4C0EC7C2-4B48-C9CB-D8C5-AF378DA20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4A8E855D-7E44-6391-A812-0304ED4E75D7}"/>
              </a:ext>
            </a:extLst>
          </p:cNvPr>
          <p:cNvSpPr txBox="1"/>
          <p:nvPr/>
        </p:nvSpPr>
        <p:spPr>
          <a:xfrm>
            <a:off x="4952992" y="1607912"/>
            <a:ext cx="6782344" cy="4223720"/>
          </a:xfrm>
          <a:prstGeom prst="rect">
            <a:avLst/>
          </a:prstGeom>
          <a:noFill/>
        </p:spPr>
        <p:txBody>
          <a:bodyPr wrap="square">
            <a:spAutoFit/>
          </a:bodyPr>
          <a:lstStyle/>
          <a:p>
            <a:pPr lvl="0" algn="just">
              <a:lnSpc>
                <a:spcPct val="90000"/>
              </a:lnSpc>
              <a:spcBef>
                <a:spcPts val="1000"/>
              </a:spcBef>
              <a:buClr>
                <a:schemeClr val="dk1"/>
              </a:buClr>
              <a:buSzPts val="3200"/>
            </a:pPr>
            <a:r>
              <a:rPr lang="en-IN" sz="2800" dirty="0">
                <a:latin typeface="Open Sans"/>
                <a:ea typeface="Arial"/>
                <a:cs typeface="Arial"/>
                <a:sym typeface="Arial"/>
              </a:rPr>
              <a:t>List the five steps of the initial assessment.</a:t>
            </a:r>
            <a:endParaRPr lang="en-IN" sz="2800" dirty="0">
              <a:latin typeface="Open Sans"/>
            </a:endParaRPr>
          </a:p>
          <a:p>
            <a:pPr lvl="0" algn="just">
              <a:lnSpc>
                <a:spcPct val="90000"/>
              </a:lnSpc>
              <a:spcBef>
                <a:spcPts val="1000"/>
              </a:spcBef>
              <a:buClr>
                <a:schemeClr val="dk1"/>
              </a:buClr>
              <a:buSzPts val="3200"/>
            </a:pPr>
            <a:endParaRPr lang="en-IN" sz="2800" dirty="0">
              <a:latin typeface="Open Sans"/>
              <a:ea typeface="Arial"/>
              <a:cs typeface="Arial"/>
              <a:sym typeface="Arial"/>
            </a:endParaRPr>
          </a:p>
          <a:p>
            <a:pPr lvl="0" algn="just">
              <a:lnSpc>
                <a:spcPct val="90000"/>
              </a:lnSpc>
              <a:spcBef>
                <a:spcPts val="1000"/>
              </a:spcBef>
              <a:buClr>
                <a:schemeClr val="dk1"/>
              </a:buClr>
              <a:buSzPts val="3200"/>
            </a:pPr>
            <a:r>
              <a:rPr lang="en-IN" sz="2800" dirty="0">
                <a:latin typeface="Open Sans"/>
                <a:ea typeface="Arial"/>
                <a:cs typeface="Arial"/>
                <a:sym typeface="Arial"/>
              </a:rPr>
              <a:t>Describe how a CSSR squad fits into the Incident Response System. </a:t>
            </a:r>
            <a:endParaRPr lang="en-IN" sz="2800" dirty="0">
              <a:latin typeface="Open Sans"/>
            </a:endParaRPr>
          </a:p>
          <a:p>
            <a:pPr lvl="0" algn="just">
              <a:lnSpc>
                <a:spcPct val="90000"/>
              </a:lnSpc>
              <a:spcBef>
                <a:spcPts val="1000"/>
              </a:spcBef>
              <a:buClr>
                <a:schemeClr val="dk1"/>
              </a:buClr>
              <a:buSzPts val="3200"/>
            </a:pPr>
            <a:endParaRPr lang="en-IN" sz="2800" dirty="0">
              <a:latin typeface="Open Sans"/>
              <a:ea typeface="Arial"/>
              <a:cs typeface="Arial"/>
              <a:sym typeface="Arial"/>
            </a:endParaRPr>
          </a:p>
          <a:p>
            <a:pPr lvl="0" algn="just">
              <a:lnSpc>
                <a:spcPct val="90000"/>
              </a:lnSpc>
              <a:spcBef>
                <a:spcPts val="1000"/>
              </a:spcBef>
              <a:buClr>
                <a:schemeClr val="dk1"/>
              </a:buClr>
              <a:buSzPts val="3200"/>
            </a:pPr>
            <a:r>
              <a:rPr lang="en-IN" sz="2800" dirty="0">
                <a:latin typeface="Open Sans"/>
                <a:ea typeface="Arial"/>
                <a:cs typeface="Arial"/>
                <a:sym typeface="Arial"/>
              </a:rPr>
              <a:t>Name the four levels in the scope of operations as they pertain to CSSR.</a:t>
            </a:r>
            <a:endParaRPr lang="en-IN" sz="2800" dirty="0">
              <a:latin typeface="Open Sans"/>
            </a:endParaRPr>
          </a:p>
          <a:p>
            <a:pPr lvl="0" algn="just">
              <a:lnSpc>
                <a:spcPct val="90000"/>
              </a:lnSpc>
              <a:spcBef>
                <a:spcPts val="1000"/>
              </a:spcBef>
              <a:buClr>
                <a:schemeClr val="dk1"/>
              </a:buClr>
              <a:buSzPts val="3500"/>
            </a:pPr>
            <a:endParaRPr lang="en-US" sz="2800" dirty="0">
              <a:latin typeface="Open Sans"/>
              <a:ea typeface="Open Sans" panose="020B0606030504020204" pitchFamily="34" charset="0"/>
              <a:cs typeface="Open Sans" panose="020B0606030504020204" pitchFamily="34" charset="0"/>
            </a:endParaRPr>
          </a:p>
        </p:txBody>
      </p:sp>
      <p:sp>
        <p:nvSpPr>
          <p:cNvPr id="7" name="Google Shape;117;p15">
            <a:extLst>
              <a:ext uri="{FF2B5EF4-FFF2-40B4-BE49-F238E27FC236}">
                <a16:creationId xmlns:a16="http://schemas.microsoft.com/office/drawing/2014/main" id="{A2AD5B7A-6C18-2495-737E-38DFA1D1B364}"/>
              </a:ext>
            </a:extLst>
          </p:cNvPr>
          <p:cNvSpPr/>
          <p:nvPr/>
        </p:nvSpPr>
        <p:spPr>
          <a:xfrm>
            <a:off x="4281605" y="4005064"/>
            <a:ext cx="531340" cy="47289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algn="ctr" defTabSz="914126">
              <a:buClr>
                <a:srgbClr val="000000"/>
              </a:buClr>
            </a:pPr>
            <a:r>
              <a:rPr lang="en-US" sz="3600" b="1" kern="0" dirty="0">
                <a:solidFill>
                  <a:srgbClr val="C00000"/>
                </a:solidFill>
                <a:latin typeface="Open Sans"/>
                <a:cs typeface="Arial"/>
                <a:sym typeface="Arial"/>
              </a:rPr>
              <a:t>7</a:t>
            </a:r>
            <a:endParaRPr sz="3600" b="1" kern="0" dirty="0">
              <a:solidFill>
                <a:srgbClr val="C00000"/>
              </a:solidFill>
              <a:latin typeface="Open Sans"/>
              <a:cs typeface="Arial"/>
              <a:sym typeface="Arial"/>
            </a:endParaRPr>
          </a:p>
        </p:txBody>
      </p:sp>
      <p:pic>
        <p:nvPicPr>
          <p:cNvPr id="2" name="Picture 2" descr="C:\Users\DELL\Downloads\WhatsApp Image 2025-09-07 at 5.38.09 PM.jpeg">
            <a:extLst>
              <a:ext uri="{FF2B5EF4-FFF2-40B4-BE49-F238E27FC236}">
                <a16:creationId xmlns:a16="http://schemas.microsoft.com/office/drawing/2014/main" id="{BACEEF75-14A5-8742-FD47-55C42C685F33}"/>
              </a:ext>
            </a:extLst>
          </p:cNvPr>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735631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228600" lvl="0" indent="-228600" algn="just">
              <a:buClr>
                <a:schemeClr val="dk1"/>
              </a:buClr>
              <a:buSzPts val="3200"/>
              <a:buFont typeface="Noto Sans Symbols"/>
              <a:buChar char="▪"/>
            </a:pPr>
            <a:endParaRPr lang="en-IN" sz="2800" dirty="0">
              <a:latin typeface="Open Sans"/>
              <a:ea typeface="Arial"/>
              <a:cs typeface="Arial"/>
              <a:sym typeface="Arial"/>
            </a:endParaRPr>
          </a:p>
          <a:p>
            <a:pPr marL="228600" lvl="0" indent="-228600" algn="just">
              <a:buClr>
                <a:schemeClr val="dk1"/>
              </a:buClr>
              <a:buSzPts val="3200"/>
              <a:buFont typeface="Noto Sans Symbols"/>
              <a:buChar char="▪"/>
            </a:pPr>
            <a:endParaRPr lang="en-IN" sz="2800" dirty="0">
              <a:latin typeface="Open Sans"/>
              <a:ea typeface="Arial"/>
              <a:cs typeface="Arial"/>
              <a:sym typeface="Arial"/>
            </a:endParaRPr>
          </a:p>
          <a:p>
            <a:pPr marL="228600" lvl="0" indent="-228600" algn="just">
              <a:buClr>
                <a:schemeClr val="dk1"/>
              </a:buClr>
              <a:buSzPts val="3200"/>
              <a:buFont typeface="Noto Sans Symbols"/>
              <a:buChar char="▪"/>
            </a:pPr>
            <a:endParaRPr lang="en-IN" sz="2800" dirty="0">
              <a:latin typeface="Open Sans"/>
              <a:ea typeface="Arial"/>
              <a:cs typeface="Arial"/>
              <a:sym typeface="Arial"/>
            </a:endParaRPr>
          </a:p>
          <a:p>
            <a:pPr marL="228600" lvl="0" indent="-228600" algn="just">
              <a:buClr>
                <a:schemeClr val="dk1"/>
              </a:buClr>
              <a:buSzPts val="3200"/>
              <a:buFont typeface="Noto Sans Symbols"/>
              <a:buChar char="▪"/>
            </a:pPr>
            <a:endParaRPr lang="en-IN" sz="2800" dirty="0">
              <a:latin typeface="Open Sans"/>
              <a:ea typeface="Arial"/>
              <a:cs typeface="Arial"/>
              <a:sym typeface="Arial"/>
            </a:endParaRPr>
          </a:p>
          <a:p>
            <a:pPr marL="228600" lvl="0" indent="-228600" algn="just">
              <a:buClr>
                <a:schemeClr val="dk1"/>
              </a:buClr>
              <a:buSzPts val="3200"/>
              <a:buFont typeface="Noto Sans Symbols"/>
              <a:buChar char="▪"/>
            </a:pPr>
            <a:endParaRPr lang="en-IN" sz="2800" dirty="0">
              <a:latin typeface="Open Sans"/>
              <a:ea typeface="Arial"/>
              <a:cs typeface="Arial"/>
              <a:sym typeface="Arial"/>
            </a:endParaRPr>
          </a:p>
          <a:p>
            <a:pPr marL="228600" lvl="0" indent="-228600" algn="just">
              <a:buClr>
                <a:schemeClr val="dk1"/>
              </a:buClr>
              <a:buSzPts val="3200"/>
              <a:buFont typeface="Noto Sans Symbols"/>
              <a:buChar char="▪"/>
            </a:pPr>
            <a:r>
              <a:rPr lang="en-IN" sz="2800" dirty="0">
                <a:latin typeface="Open Sans"/>
                <a:ea typeface="Arial"/>
                <a:cs typeface="Arial"/>
                <a:sym typeface="Arial"/>
              </a:rPr>
              <a:t>Critical Incident Stress Management (CISM)</a:t>
            </a:r>
            <a:endParaRPr lang="en-IN" sz="2800" dirty="0">
              <a:latin typeface="Open Sans"/>
            </a:endParaRPr>
          </a:p>
          <a:p>
            <a:pPr marL="228600" lvl="0" indent="-228600" algn="just">
              <a:spcBef>
                <a:spcPts val="1000"/>
              </a:spcBef>
              <a:buClr>
                <a:schemeClr val="dk1"/>
              </a:buClr>
              <a:buSzPts val="3200"/>
              <a:buFont typeface="Noto Sans Symbols"/>
              <a:buChar char="▪"/>
            </a:pPr>
            <a:r>
              <a:rPr lang="en-IN" sz="2800" dirty="0">
                <a:latin typeface="Open Sans"/>
                <a:ea typeface="Arial"/>
                <a:cs typeface="Arial"/>
                <a:sym typeface="Arial"/>
              </a:rPr>
              <a:t>Medical, Physical exam for rescuer</a:t>
            </a:r>
            <a:endParaRPr lang="en-IN" sz="2800" dirty="0">
              <a:latin typeface="Open Sans"/>
            </a:endParaRPr>
          </a:p>
          <a:p>
            <a:pPr marL="228600" lvl="0" indent="-228600" algn="just">
              <a:spcBef>
                <a:spcPts val="1000"/>
              </a:spcBef>
              <a:buClr>
                <a:schemeClr val="dk1"/>
              </a:buClr>
              <a:buSzPts val="3200"/>
              <a:buFont typeface="Noto Sans Symbols"/>
              <a:buChar char="▪"/>
            </a:pPr>
            <a:r>
              <a:rPr lang="en-IN" sz="2800" dirty="0">
                <a:latin typeface="Open Sans"/>
                <a:ea typeface="Arial"/>
                <a:cs typeface="Arial"/>
                <a:sym typeface="Arial"/>
              </a:rPr>
              <a:t>Equipment rehabilitation</a:t>
            </a:r>
            <a:endParaRPr lang="en-IN" sz="2800" dirty="0">
              <a:latin typeface="Open Sans"/>
            </a:endParaRPr>
          </a:p>
          <a:p>
            <a:pPr marL="228600" lvl="0" indent="-228600" algn="just">
              <a:spcBef>
                <a:spcPts val="1000"/>
              </a:spcBef>
              <a:buClr>
                <a:schemeClr val="dk1"/>
              </a:buClr>
              <a:buSzPts val="3200"/>
              <a:buFont typeface="Noto Sans Symbols"/>
              <a:buChar char="▪"/>
            </a:pPr>
            <a:r>
              <a:rPr lang="en-IN" sz="2800" b="1" dirty="0">
                <a:latin typeface="Open Sans"/>
                <a:ea typeface="Arial"/>
                <a:cs typeface="Arial"/>
                <a:sym typeface="Arial"/>
              </a:rPr>
              <a:t>Operational debriefing</a:t>
            </a:r>
            <a:r>
              <a:rPr lang="en-IN" sz="2800" dirty="0">
                <a:latin typeface="Open Sans"/>
                <a:ea typeface="Arial"/>
                <a:cs typeface="Arial"/>
                <a:sym typeface="Arial"/>
              </a:rPr>
              <a:t> with rescue team</a:t>
            </a:r>
            <a:endParaRPr lang="en-IN" sz="2800" dirty="0">
              <a:latin typeface="Open Sans"/>
            </a:endParaRPr>
          </a:p>
          <a:p>
            <a:pPr marL="228600" lvl="0" indent="-228600" algn="just">
              <a:spcBef>
                <a:spcPts val="1000"/>
              </a:spcBef>
              <a:buClr>
                <a:schemeClr val="dk1"/>
              </a:buClr>
              <a:buSzPts val="3200"/>
              <a:buFont typeface="Noto Sans Symbols"/>
              <a:buChar char="▪"/>
            </a:pPr>
            <a:r>
              <a:rPr lang="en-IN" sz="2800" dirty="0">
                <a:latin typeface="Open Sans"/>
                <a:ea typeface="Arial"/>
                <a:cs typeface="Arial"/>
                <a:sym typeface="Arial"/>
              </a:rPr>
              <a:t>After action report for institutional management.</a:t>
            </a:r>
            <a:endParaRPr lang="en-IN" sz="2800" dirty="0">
              <a:latin typeface="Open Sans"/>
            </a:endParaRPr>
          </a:p>
          <a:p>
            <a:pPr marL="228600" lvl="0" indent="-25400">
              <a:spcBef>
                <a:spcPts val="1000"/>
              </a:spcBef>
              <a:buClr>
                <a:schemeClr val="dk1"/>
              </a:buClr>
              <a:buSzPts val="3200"/>
            </a:pPr>
            <a:endParaRPr lang="en-IN" sz="2800" dirty="0">
              <a:latin typeface="Open Sans"/>
              <a:ea typeface="Arial"/>
              <a:cs typeface="Arial"/>
              <a:sym typeface="Arial"/>
            </a:endParaRP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6791" y="2728463"/>
            <a:ext cx="4224670" cy="2541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FF0000"/>
                </a:solidFill>
                <a:latin typeface="Open Sans"/>
                <a:ea typeface="Arial"/>
                <a:cs typeface="Arial"/>
                <a:sym typeface="Arial"/>
              </a:rPr>
              <a:t>PHASE-5 </a:t>
            </a:r>
            <a:br>
              <a:rPr lang="en-US" sz="4000" b="1" dirty="0">
                <a:solidFill>
                  <a:srgbClr val="FF0000"/>
                </a:solidFill>
                <a:latin typeface="Open Sans"/>
                <a:ea typeface="Arial"/>
                <a:cs typeface="Arial"/>
                <a:sym typeface="Arial"/>
              </a:rPr>
            </a:br>
            <a:r>
              <a:rPr lang="en-US" sz="4000" b="1" dirty="0">
                <a:solidFill>
                  <a:srgbClr val="FF0000"/>
                </a:solidFill>
                <a:latin typeface="Open Sans"/>
                <a:ea typeface="Arial"/>
                <a:cs typeface="Arial"/>
                <a:sym typeface="Arial"/>
              </a:rPr>
              <a:t>POST OPERATION ACTIVITY</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Tree>
    <p:extLst>
      <p:ext uri="{BB962C8B-B14F-4D97-AF65-F5344CB8AC3E}">
        <p14:creationId xmlns:p14="http://schemas.microsoft.com/office/powerpoint/2010/main" val="1511927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In a large-scale emergency such as an earthquake, the area of impact will usually be over a wide area, possibly covering many cities. As a result, the incident will be managed by different groups at various levels, depending on their type of responsibility</a:t>
            </a: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6791"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US" sz="4000" b="1" dirty="0">
                <a:solidFill>
                  <a:srgbClr val="FF0000"/>
                </a:solidFill>
                <a:latin typeface="Open Sans"/>
                <a:ea typeface="Arial"/>
                <a:cs typeface="Arial"/>
                <a:sym typeface="Arial"/>
              </a:rPr>
              <a:t>SCOPE OF OPERATION</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Tree>
    <p:extLst>
      <p:ext uri="{BB962C8B-B14F-4D97-AF65-F5344CB8AC3E}">
        <p14:creationId xmlns:p14="http://schemas.microsoft.com/office/powerpoint/2010/main" val="1511927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514350" lvl="0" indent="-514350">
              <a:buClr>
                <a:schemeClr val="dk1"/>
              </a:buClr>
              <a:buSzPts val="3200"/>
              <a:buFont typeface="Arial"/>
              <a:buAutoNum type="arabicPeriod"/>
            </a:pPr>
            <a:endParaRPr lang="en-IN" sz="2800" dirty="0">
              <a:solidFill>
                <a:schemeClr val="dk1"/>
              </a:solidFill>
              <a:latin typeface="Open Sans"/>
              <a:ea typeface="Arial"/>
              <a:cs typeface="Arial"/>
              <a:sym typeface="Arial"/>
            </a:endParaRPr>
          </a:p>
          <a:p>
            <a:pPr marL="514350" lvl="0" indent="-514350">
              <a:buClr>
                <a:schemeClr val="dk1"/>
              </a:buClr>
              <a:buSzPts val="3200"/>
              <a:buFont typeface="Arial"/>
              <a:buAutoNum type="arabicPeriod"/>
            </a:pPr>
            <a:endParaRPr lang="en-IN" sz="2800" dirty="0">
              <a:solidFill>
                <a:schemeClr val="dk1"/>
              </a:solidFill>
              <a:latin typeface="Open Sans"/>
              <a:ea typeface="Arial"/>
              <a:cs typeface="Arial"/>
              <a:sym typeface="Arial"/>
            </a:endParaRPr>
          </a:p>
          <a:p>
            <a:pPr marL="514350" lvl="0" indent="-514350">
              <a:buClr>
                <a:schemeClr val="dk1"/>
              </a:buClr>
              <a:buSzPts val="3200"/>
              <a:buFont typeface="Arial"/>
              <a:buAutoNum type="arabicPeriod"/>
            </a:pPr>
            <a:endParaRPr lang="en-IN" sz="2800" dirty="0">
              <a:solidFill>
                <a:schemeClr val="dk1"/>
              </a:solidFill>
              <a:latin typeface="Open Sans"/>
              <a:ea typeface="Arial"/>
              <a:cs typeface="Arial"/>
              <a:sym typeface="Arial"/>
            </a:endParaRPr>
          </a:p>
          <a:p>
            <a:pPr marL="514350" lvl="0" indent="-514350">
              <a:buClr>
                <a:schemeClr val="dk1"/>
              </a:buClr>
              <a:buSzPts val="3200"/>
              <a:buFont typeface="Arial"/>
              <a:buAutoNum type="arabicPeriod"/>
            </a:pPr>
            <a:r>
              <a:rPr lang="en-IN" sz="2800" dirty="0">
                <a:solidFill>
                  <a:schemeClr val="dk1"/>
                </a:solidFill>
                <a:latin typeface="Open Sans"/>
                <a:ea typeface="Arial"/>
                <a:cs typeface="Arial"/>
                <a:sym typeface="Arial"/>
              </a:rPr>
              <a:t>Affected Region</a:t>
            </a:r>
            <a:endParaRPr lang="en-IN" sz="2800" dirty="0">
              <a:latin typeface="Open Sans"/>
            </a:endParaRPr>
          </a:p>
          <a:p>
            <a:pPr lvl="0"/>
            <a:endParaRPr lang="en-IN" sz="2800" dirty="0">
              <a:solidFill>
                <a:schemeClr val="dk1"/>
              </a:solidFill>
              <a:latin typeface="Open Sans"/>
              <a:ea typeface="Arial"/>
              <a:cs typeface="Arial"/>
              <a:sym typeface="Arial"/>
            </a:endParaRPr>
          </a:p>
          <a:p>
            <a:pPr lvl="0"/>
            <a:r>
              <a:rPr lang="en-IN" sz="2800" dirty="0">
                <a:solidFill>
                  <a:schemeClr val="dk1"/>
                </a:solidFill>
                <a:latin typeface="Open Sans"/>
                <a:ea typeface="Arial"/>
                <a:cs typeface="Arial"/>
                <a:sym typeface="Arial"/>
              </a:rPr>
              <a:t>2. City or Area</a:t>
            </a:r>
            <a:endParaRPr lang="en-IN" sz="2800" dirty="0">
              <a:latin typeface="Open Sans"/>
            </a:endParaRPr>
          </a:p>
          <a:p>
            <a:pPr lvl="0"/>
            <a:endParaRPr lang="en-IN" sz="2800" dirty="0">
              <a:solidFill>
                <a:schemeClr val="dk1"/>
              </a:solidFill>
              <a:latin typeface="Open Sans"/>
              <a:ea typeface="Arial"/>
              <a:cs typeface="Arial"/>
              <a:sym typeface="Arial"/>
            </a:endParaRPr>
          </a:p>
          <a:p>
            <a:pPr lvl="0"/>
            <a:r>
              <a:rPr lang="en-IN" sz="2800" dirty="0">
                <a:solidFill>
                  <a:schemeClr val="dk1"/>
                </a:solidFill>
                <a:latin typeface="Open Sans"/>
                <a:ea typeface="Arial"/>
                <a:cs typeface="Arial"/>
                <a:sym typeface="Arial"/>
              </a:rPr>
              <a:t>3. Scene</a:t>
            </a:r>
            <a:endParaRPr lang="en-IN" sz="2800" dirty="0">
              <a:latin typeface="Open Sans"/>
            </a:endParaRPr>
          </a:p>
          <a:p>
            <a:pPr lvl="0"/>
            <a:endParaRPr lang="en-IN" sz="2800" dirty="0">
              <a:solidFill>
                <a:schemeClr val="dk1"/>
              </a:solidFill>
              <a:latin typeface="Open Sans"/>
              <a:ea typeface="Arial"/>
              <a:cs typeface="Arial"/>
              <a:sym typeface="Arial"/>
            </a:endParaRPr>
          </a:p>
          <a:p>
            <a:pPr lvl="0"/>
            <a:r>
              <a:rPr lang="en-IN" sz="2800" dirty="0">
                <a:solidFill>
                  <a:schemeClr val="dk1"/>
                </a:solidFill>
                <a:latin typeface="Open Sans"/>
                <a:ea typeface="Arial"/>
                <a:cs typeface="Arial"/>
                <a:sym typeface="Arial"/>
              </a:rPr>
              <a:t>4. Work site</a:t>
            </a: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6791" y="2728463"/>
            <a:ext cx="4224670" cy="2541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0" algn="ctr"/>
            <a:r>
              <a:rPr lang="en-IN" sz="4000" b="1" dirty="0">
                <a:solidFill>
                  <a:srgbClr val="C00000"/>
                </a:solidFill>
                <a:latin typeface="Open Sans"/>
                <a:ea typeface="Arial"/>
                <a:cs typeface="Arial"/>
                <a:sym typeface="Arial"/>
              </a:rPr>
              <a:t>THERE ARE FOUR TYPE OF SCOPE OF OPERATION</a:t>
            </a:r>
            <a:endParaRPr lang="en-IN" sz="4000" dirty="0">
              <a:solidFill>
                <a:srgbClr val="C00000"/>
              </a:solidFill>
              <a:latin typeface="Open Sans"/>
              <a:ea typeface="Calibri"/>
              <a:cs typeface="Calibri"/>
              <a:sym typeface="Calibri"/>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Tree>
    <p:extLst>
      <p:ext uri="{BB962C8B-B14F-4D97-AF65-F5344CB8AC3E}">
        <p14:creationId xmlns:p14="http://schemas.microsoft.com/office/powerpoint/2010/main" val="1511927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lvl="0"/>
            <a:endParaRPr lang="en-IN" sz="2800" dirty="0">
              <a:solidFill>
                <a:schemeClr val="dk1"/>
              </a:solidFill>
              <a:latin typeface="Open Sans"/>
              <a:ea typeface="Arial"/>
              <a:cs typeface="Arial"/>
              <a:sym typeface="Arial"/>
            </a:endParaRPr>
          </a:p>
          <a:p>
            <a:pPr lvl="0"/>
            <a:endParaRPr lang="en-IN" sz="2800" dirty="0">
              <a:solidFill>
                <a:schemeClr val="dk1"/>
              </a:solidFill>
              <a:latin typeface="Open Sans"/>
              <a:ea typeface="Arial"/>
              <a:cs typeface="Arial"/>
              <a:sym typeface="Arial"/>
            </a:endParaRPr>
          </a:p>
          <a:p>
            <a:pPr lvl="0"/>
            <a:endParaRPr lang="en-IN" sz="2800" dirty="0">
              <a:solidFill>
                <a:schemeClr val="dk1"/>
              </a:solidFill>
              <a:latin typeface="Open Sans"/>
              <a:ea typeface="Arial"/>
              <a:cs typeface="Arial"/>
              <a:sym typeface="Arial"/>
            </a:endParaRPr>
          </a:p>
          <a:p>
            <a:pPr lvl="0"/>
            <a:endParaRPr lang="en-IN" sz="2800" dirty="0">
              <a:solidFill>
                <a:schemeClr val="dk1"/>
              </a:solidFill>
              <a:latin typeface="Open Sans"/>
              <a:ea typeface="Arial"/>
              <a:cs typeface="Arial"/>
              <a:sym typeface="Arial"/>
            </a:endParaRPr>
          </a:p>
          <a:p>
            <a:pPr lvl="0"/>
            <a:r>
              <a:rPr lang="en-IN" sz="2800" dirty="0">
                <a:solidFill>
                  <a:schemeClr val="dk1"/>
                </a:solidFill>
                <a:latin typeface="Open Sans"/>
                <a:ea typeface="Arial"/>
                <a:cs typeface="Arial"/>
                <a:sym typeface="Arial"/>
              </a:rPr>
              <a:t>Affected Region, refers to the overall area of impact, such as the country or cities affected.</a:t>
            </a: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47800" y="2500306"/>
            <a:ext cx="4857784"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4">
              <a:spcBef>
                <a:spcPts val="720"/>
              </a:spcBef>
            </a:pPr>
            <a:r>
              <a:rPr lang="en-IN" sz="4000" b="1" dirty="0">
                <a:solidFill>
                  <a:srgbClr val="FF0000"/>
                </a:solidFill>
                <a:latin typeface="Open Sans"/>
                <a:ea typeface="Arial"/>
                <a:cs typeface="Arial"/>
                <a:sym typeface="Arial"/>
              </a:rPr>
              <a:t>AFFECTED REGION</a:t>
            </a:r>
            <a:endParaRPr lang="en-IN" sz="4000" b="1" dirty="0">
              <a:solidFill>
                <a:srgbClr val="FF0000"/>
              </a:solidFill>
              <a:latin typeface="Open Sans"/>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pic>
        <p:nvPicPr>
          <p:cNvPr id="8" name="Google Shape;430;p49"/>
          <p:cNvPicPr preferRelativeResize="0"/>
          <p:nvPr/>
        </p:nvPicPr>
        <p:blipFill rotWithShape="1">
          <a:blip r:embed="rId5">
            <a:alphaModFix/>
          </a:blip>
          <a:srcRect/>
          <a:stretch/>
        </p:blipFill>
        <p:spPr>
          <a:xfrm>
            <a:off x="4667240" y="3064400"/>
            <a:ext cx="7477432" cy="2936368"/>
          </a:xfrm>
          <a:prstGeom prst="rect">
            <a:avLst/>
          </a:prstGeom>
          <a:noFill/>
          <a:ln>
            <a:noFill/>
          </a:ln>
        </p:spPr>
      </p:pic>
    </p:spTree>
    <p:extLst>
      <p:ext uri="{BB962C8B-B14F-4D97-AF65-F5344CB8AC3E}">
        <p14:creationId xmlns:p14="http://schemas.microsoft.com/office/powerpoint/2010/main" val="1511927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lvl="0"/>
            <a:endParaRPr lang="en-IN" sz="2800" dirty="0">
              <a:solidFill>
                <a:schemeClr val="dk1"/>
              </a:solidFill>
              <a:latin typeface="Open Sans"/>
              <a:ea typeface="Arial"/>
              <a:cs typeface="Arial"/>
              <a:sym typeface="Arial"/>
            </a:endParaRPr>
          </a:p>
          <a:p>
            <a:pPr lvl="0"/>
            <a:endParaRPr lang="en-IN" sz="2800" dirty="0">
              <a:solidFill>
                <a:schemeClr val="dk1"/>
              </a:solidFill>
              <a:latin typeface="Open Sans"/>
              <a:ea typeface="Arial"/>
              <a:cs typeface="Arial"/>
              <a:sym typeface="Arial"/>
            </a:endParaRPr>
          </a:p>
          <a:p>
            <a:pPr lvl="0"/>
            <a:endParaRPr lang="en-IN" sz="2800" dirty="0">
              <a:solidFill>
                <a:schemeClr val="dk1"/>
              </a:solidFill>
              <a:latin typeface="Open Sans"/>
              <a:ea typeface="Arial"/>
              <a:cs typeface="Arial"/>
              <a:sym typeface="Arial"/>
            </a:endParaRPr>
          </a:p>
          <a:p>
            <a:pPr lvl="0"/>
            <a:r>
              <a:rPr lang="en-IN" sz="2800" dirty="0">
                <a:solidFill>
                  <a:schemeClr val="dk1"/>
                </a:solidFill>
                <a:latin typeface="Open Sans"/>
                <a:ea typeface="Arial"/>
                <a:cs typeface="Arial"/>
                <a:sym typeface="Arial"/>
              </a:rPr>
              <a:t>City or Area refers to a smaller section of the affected region, such as a city or area with many collapsed building</a:t>
            </a: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6791"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4"/>
            <a:r>
              <a:rPr lang="en-US" sz="4000" b="1" i="1" dirty="0">
                <a:solidFill>
                  <a:srgbClr val="FF0000"/>
                </a:solidFill>
                <a:latin typeface="Open Sans"/>
                <a:ea typeface="Arial"/>
                <a:cs typeface="Arial"/>
                <a:sym typeface="Arial"/>
              </a:rPr>
              <a:t>CITY OR </a:t>
            </a:r>
            <a:r>
              <a:rPr lang="en-US" sz="4000" b="1" dirty="0">
                <a:solidFill>
                  <a:srgbClr val="FF0000"/>
                </a:solidFill>
                <a:latin typeface="Open Sans"/>
                <a:ea typeface="Arial"/>
                <a:cs typeface="Arial"/>
                <a:sym typeface="Arial"/>
              </a:rPr>
              <a:t>AREA</a:t>
            </a:r>
            <a:endParaRPr lang="en-US" sz="4000" dirty="0">
              <a:solidFill>
                <a:srgbClr val="FF0000"/>
              </a:solidFill>
              <a:latin typeface="Open Sans"/>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pic>
        <p:nvPicPr>
          <p:cNvPr id="9" name="Google Shape;439;p50"/>
          <p:cNvPicPr preferRelativeResize="0"/>
          <p:nvPr/>
        </p:nvPicPr>
        <p:blipFill rotWithShape="1">
          <a:blip r:embed="rId5">
            <a:alphaModFix/>
          </a:blip>
          <a:srcRect b="8070"/>
          <a:stretch/>
        </p:blipFill>
        <p:spPr>
          <a:xfrm>
            <a:off x="5318025" y="3317225"/>
            <a:ext cx="6873975" cy="3540775"/>
          </a:xfrm>
          <a:prstGeom prst="rect">
            <a:avLst/>
          </a:prstGeom>
          <a:noFill/>
          <a:ln>
            <a:noFill/>
          </a:ln>
        </p:spPr>
      </p:pic>
    </p:spTree>
    <p:extLst>
      <p:ext uri="{BB962C8B-B14F-4D97-AF65-F5344CB8AC3E}">
        <p14:creationId xmlns:p14="http://schemas.microsoft.com/office/powerpoint/2010/main" val="1511927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lvl="0"/>
            <a:endParaRPr lang="en-IN" sz="2800" dirty="0">
              <a:solidFill>
                <a:schemeClr val="dk1"/>
              </a:solidFill>
              <a:latin typeface="Open Sans"/>
              <a:ea typeface="Arial"/>
              <a:cs typeface="Arial"/>
              <a:sym typeface="Arial"/>
            </a:endParaRPr>
          </a:p>
          <a:p>
            <a:pPr lvl="0"/>
            <a:endParaRPr lang="en-IN" sz="2800" dirty="0">
              <a:solidFill>
                <a:schemeClr val="dk1"/>
              </a:solidFill>
              <a:latin typeface="Open Sans"/>
              <a:ea typeface="Arial"/>
              <a:cs typeface="Arial"/>
              <a:sym typeface="Arial"/>
            </a:endParaRPr>
          </a:p>
          <a:p>
            <a:pPr lvl="0"/>
            <a:endParaRPr lang="en-IN" sz="2800" dirty="0">
              <a:solidFill>
                <a:schemeClr val="dk1"/>
              </a:solidFill>
              <a:latin typeface="Open Sans"/>
              <a:ea typeface="Arial"/>
              <a:cs typeface="Arial"/>
              <a:sym typeface="Arial"/>
            </a:endParaRPr>
          </a:p>
          <a:p>
            <a:pPr lvl="0"/>
            <a:endParaRPr lang="en-IN" sz="2800" dirty="0">
              <a:solidFill>
                <a:schemeClr val="dk1"/>
              </a:solidFill>
              <a:latin typeface="Open Sans"/>
              <a:ea typeface="Arial"/>
              <a:cs typeface="Arial"/>
              <a:sym typeface="Arial"/>
            </a:endParaRPr>
          </a:p>
          <a:p>
            <a:pPr lvl="0"/>
            <a:r>
              <a:rPr lang="en-IN" sz="2800" dirty="0">
                <a:solidFill>
                  <a:schemeClr val="dk1"/>
                </a:solidFill>
                <a:latin typeface="Open Sans"/>
                <a:ea typeface="Arial"/>
                <a:cs typeface="Arial"/>
                <a:sym typeface="Arial"/>
              </a:rPr>
              <a:t>scenes refers to one particular building or collapsed structure</a:t>
            </a: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6791" y="272846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4"/>
            <a:r>
              <a:rPr lang="en-US" sz="4000" b="1" dirty="0">
                <a:solidFill>
                  <a:srgbClr val="FF0000"/>
                </a:solidFill>
                <a:latin typeface="Open Sans"/>
                <a:ea typeface="Arial"/>
                <a:cs typeface="Arial"/>
                <a:sym typeface="Arial"/>
              </a:rPr>
              <a:t>SCENE</a:t>
            </a:r>
            <a:endParaRPr lang="en-US" sz="4000" dirty="0">
              <a:solidFill>
                <a:srgbClr val="FF0000"/>
              </a:solidFill>
              <a:latin typeface="Open Sans"/>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pic>
        <p:nvPicPr>
          <p:cNvPr id="8" name="Google Shape;448;p51"/>
          <p:cNvPicPr preferRelativeResize="0"/>
          <p:nvPr/>
        </p:nvPicPr>
        <p:blipFill rotWithShape="1">
          <a:blip r:embed="rId5">
            <a:alphaModFix/>
          </a:blip>
          <a:srcRect/>
          <a:stretch/>
        </p:blipFill>
        <p:spPr>
          <a:xfrm>
            <a:off x="5506656" y="3202122"/>
            <a:ext cx="6685344" cy="3655878"/>
          </a:xfrm>
          <a:prstGeom prst="rect">
            <a:avLst/>
          </a:prstGeom>
          <a:noFill/>
          <a:ln>
            <a:noFill/>
          </a:ln>
        </p:spPr>
      </p:pic>
    </p:spTree>
    <p:extLst>
      <p:ext uri="{BB962C8B-B14F-4D97-AF65-F5344CB8AC3E}">
        <p14:creationId xmlns:p14="http://schemas.microsoft.com/office/powerpoint/2010/main" val="1511927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D2E3946-62F0-EC5E-F8A7-220194A2F1A7}"/>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4365F380-7A77-85C3-EE86-A2C6B8FB2FA7}"/>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buClr>
                <a:schemeClr val="dk1"/>
              </a:buClr>
              <a:buSzPts val="3200"/>
              <a:buFont typeface="Noto Sans Symbols"/>
              <a:buChar char="▪"/>
            </a:pPr>
            <a:r>
              <a:rPr lang="en-IN" sz="2800" dirty="0">
                <a:solidFill>
                  <a:schemeClr val="dk1"/>
                </a:solidFill>
                <a:latin typeface="Open Sans"/>
                <a:ea typeface="Arial"/>
                <a:cs typeface="Arial"/>
                <a:sym typeface="Arial"/>
              </a:rPr>
              <a:t>Work Site a specific area within the building or collapsed structure where a rescue squad is assigned to work </a:t>
            </a:r>
            <a:endParaRPr lang="en-IN" sz="2800" dirty="0">
              <a:latin typeface="Open Sans"/>
            </a:endParaRPr>
          </a:p>
          <a:p>
            <a:pPr marL="457200" lvl="0" indent="-457200">
              <a:buClr>
                <a:schemeClr val="dk1"/>
              </a:buClr>
              <a:buSzPts val="3200"/>
              <a:buFont typeface="Noto Sans Symbols"/>
              <a:buChar char="▪"/>
            </a:pPr>
            <a:r>
              <a:rPr lang="en-IN" sz="2800" dirty="0">
                <a:solidFill>
                  <a:schemeClr val="dk1"/>
                </a:solidFill>
                <a:latin typeface="Open Sans"/>
                <a:ea typeface="Arial"/>
                <a:cs typeface="Arial"/>
                <a:sym typeface="Arial"/>
              </a:rPr>
              <a:t>The work site is the scope of operation for a CSSR squad.  </a:t>
            </a:r>
          </a:p>
        </p:txBody>
      </p:sp>
      <p:pic>
        <p:nvPicPr>
          <p:cNvPr id="1026" name="Picture 2">
            <a:extLst>
              <a:ext uri="{FF2B5EF4-FFF2-40B4-BE49-F238E27FC236}">
                <a16:creationId xmlns:a16="http://schemas.microsoft.com/office/drawing/2014/main" id="{E7CCCA0C-20C3-F154-14DF-4BEDA9F7C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uties of…">
            <a:extLst>
              <a:ext uri="{FF2B5EF4-FFF2-40B4-BE49-F238E27FC236}">
                <a16:creationId xmlns:a16="http://schemas.microsoft.com/office/drawing/2014/main" id="{ABA14EDE-6DFF-DD5E-6C0B-F8979DDDC65C}"/>
              </a:ext>
            </a:extLst>
          </p:cNvPr>
          <p:cNvSpPr txBox="1"/>
          <p:nvPr/>
        </p:nvSpPr>
        <p:spPr>
          <a:xfrm>
            <a:off x="106791" y="2728463"/>
            <a:ext cx="4224670" cy="1310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lvl="4"/>
            <a:r>
              <a:rPr lang="en-US" sz="4000" b="1" dirty="0">
                <a:solidFill>
                  <a:srgbClr val="FF0000"/>
                </a:solidFill>
                <a:latin typeface="Open Sans"/>
                <a:ea typeface="Arial"/>
                <a:cs typeface="Arial"/>
                <a:sym typeface="Arial"/>
              </a:rPr>
              <a:t>WORK SITE</a:t>
            </a:r>
            <a:endParaRPr lang="en-US" sz="4000" dirty="0">
              <a:solidFill>
                <a:srgbClr val="FF0000"/>
              </a:solidFill>
              <a:latin typeface="Open Sans"/>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pic>
        <p:nvPicPr>
          <p:cNvPr id="9" name="Google Shape;457;p52"/>
          <p:cNvPicPr preferRelativeResize="0"/>
          <p:nvPr/>
        </p:nvPicPr>
        <p:blipFill rotWithShape="1">
          <a:blip r:embed="rId5">
            <a:alphaModFix/>
          </a:blip>
          <a:srcRect/>
          <a:stretch/>
        </p:blipFill>
        <p:spPr>
          <a:xfrm>
            <a:off x="6528508" y="4564574"/>
            <a:ext cx="5663492" cy="2293426"/>
          </a:xfrm>
          <a:prstGeom prst="rect">
            <a:avLst/>
          </a:prstGeom>
          <a:noFill/>
          <a:ln>
            <a:noFill/>
          </a:ln>
        </p:spPr>
      </p:pic>
    </p:spTree>
    <p:extLst>
      <p:ext uri="{BB962C8B-B14F-4D97-AF65-F5344CB8AC3E}">
        <p14:creationId xmlns:p14="http://schemas.microsoft.com/office/powerpoint/2010/main" val="1511927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E7593223-5920-33EC-E30E-89291EC8449D}"/>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86B6F008-9123-4FF5-93C0-B44BFA236A21}"/>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sz="2399">
              <a:solidFill>
                <a:srgbClr val="000000"/>
              </a:solidFill>
              <a:latin typeface="Open Sans"/>
            </a:endParaRPr>
          </a:p>
        </p:txBody>
      </p:sp>
      <p:pic>
        <p:nvPicPr>
          <p:cNvPr id="1026" name="Picture 2">
            <a:extLst>
              <a:ext uri="{FF2B5EF4-FFF2-40B4-BE49-F238E27FC236}">
                <a16:creationId xmlns:a16="http://schemas.microsoft.com/office/drawing/2014/main" id="{49579FB5-EAEA-D4B7-76FE-41FE2F94E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88827304-1A89-6B43-0F87-96123BC78621}"/>
              </a:ext>
            </a:extLst>
          </p:cNvPr>
          <p:cNvSpPr txBox="1"/>
          <p:nvPr/>
        </p:nvSpPr>
        <p:spPr>
          <a:xfrm>
            <a:off x="191180" y="3520237"/>
            <a:ext cx="3118738"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algn="ctr" defTabSz="457200"/>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REVIEW</a:t>
            </a: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5" name="Content Placeholder 2">
            <a:extLst>
              <a:ext uri="{FF2B5EF4-FFF2-40B4-BE49-F238E27FC236}">
                <a16:creationId xmlns:a16="http://schemas.microsoft.com/office/drawing/2014/main" id="{0FAD5CA1-9017-FB0E-BC65-CB4B20E0EF70}"/>
              </a:ext>
            </a:extLst>
          </p:cNvPr>
          <p:cNvSpPr txBox="1">
            <a:spLocks/>
          </p:cNvSpPr>
          <p:nvPr/>
        </p:nvSpPr>
        <p:spPr>
          <a:xfrm>
            <a:off x="4560362" y="714356"/>
            <a:ext cx="7428820" cy="5761037"/>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063" marR="0" lvl="0" indent="-342797"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126" marR="0" lvl="1" indent="-342797"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189" marR="0" lvl="2" indent="-342797"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266" indent="0">
              <a:lnSpc>
                <a:spcPct val="150000"/>
              </a:lnSpc>
              <a:buNone/>
            </a:pPr>
            <a:r>
              <a:rPr lang="en-US" dirty="0">
                <a:solidFill>
                  <a:srgbClr val="FF0000"/>
                </a:solidFill>
                <a:latin typeface="Open Sans" panose="020B0606030504020204"/>
              </a:rPr>
              <a:t>Now you are able to describe  -</a:t>
            </a:r>
          </a:p>
          <a:p>
            <a:pPr marL="114266" indent="0">
              <a:lnSpc>
                <a:spcPct val="150000"/>
              </a:lnSpc>
              <a:buNone/>
            </a:pPr>
            <a:endParaRPr lang="en-US" dirty="0">
              <a:solidFill>
                <a:srgbClr val="FF0000"/>
              </a:solidFill>
              <a:latin typeface="Open Sans" panose="020B0606030504020204"/>
            </a:endParaRPr>
          </a:p>
        </p:txBody>
      </p:sp>
      <p:pic>
        <p:nvPicPr>
          <p:cNvPr id="7"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
        <p:nvSpPr>
          <p:cNvPr id="14" name="Google Shape;356;p41"/>
          <p:cNvSpPr txBox="1">
            <a:spLocks noGrp="1"/>
          </p:cNvSpPr>
          <p:nvPr>
            <p:ph type="body" idx="1"/>
          </p:nvPr>
        </p:nvSpPr>
        <p:spPr>
          <a:xfrm>
            <a:off x="4223792" y="1593713"/>
            <a:ext cx="7897091" cy="497855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ct val="100000"/>
              <a:buNone/>
            </a:pPr>
            <a:endParaRPr>
              <a:latin typeface="Open Sans"/>
              <a:ea typeface="Arial"/>
              <a:cs typeface="Arial"/>
              <a:sym typeface="Arial"/>
            </a:endParaRPr>
          </a:p>
          <a:p>
            <a:pPr marL="0" lvl="0" indent="0" algn="just">
              <a:buSzPts val="3200"/>
              <a:buNone/>
            </a:pPr>
            <a:r>
              <a:rPr lang="en-IN" dirty="0">
                <a:latin typeface="Open Sans"/>
                <a:ea typeface="Arial"/>
                <a:cs typeface="Arial"/>
                <a:sym typeface="Arial"/>
              </a:rPr>
              <a:t>Define a collapsed structure search and rescue operation.</a:t>
            </a:r>
            <a:endParaRPr lang="en-IN" dirty="0">
              <a:latin typeface="Open Sans"/>
            </a:endParaRPr>
          </a:p>
          <a:p>
            <a:pPr marL="0" lvl="0" indent="0" algn="just">
              <a:buSzPts val="3200"/>
              <a:buNone/>
            </a:pPr>
            <a:endParaRPr lang="en-IN" dirty="0">
              <a:latin typeface="Open Sans"/>
              <a:ea typeface="Arial"/>
              <a:cs typeface="Arial"/>
              <a:sym typeface="Arial"/>
            </a:endParaRPr>
          </a:p>
          <a:p>
            <a:pPr marL="0" lvl="0" indent="0" algn="just">
              <a:buSzPts val="3200"/>
              <a:buNone/>
            </a:pPr>
            <a:r>
              <a:rPr lang="en-IN" dirty="0">
                <a:latin typeface="Open Sans"/>
                <a:ea typeface="Arial"/>
                <a:cs typeface="Arial"/>
                <a:sym typeface="Arial"/>
              </a:rPr>
              <a:t>Describe the structure of a CSSR squad and the positions within it.</a:t>
            </a:r>
            <a:endParaRPr lang="en-IN" dirty="0">
              <a:latin typeface="Open Sans"/>
            </a:endParaRPr>
          </a:p>
          <a:p>
            <a:pPr marL="0" lvl="0" indent="0" algn="just">
              <a:buSzPts val="3200"/>
              <a:buNone/>
            </a:pPr>
            <a:endParaRPr lang="en-IN" dirty="0">
              <a:latin typeface="Open Sans"/>
              <a:ea typeface="Arial"/>
              <a:cs typeface="Arial"/>
              <a:sym typeface="Arial"/>
            </a:endParaRPr>
          </a:p>
          <a:p>
            <a:pPr marL="0" lvl="0" indent="0" algn="just">
              <a:buSzPts val="3200"/>
              <a:buNone/>
            </a:pPr>
            <a:r>
              <a:rPr lang="en-IN" dirty="0">
                <a:latin typeface="Open Sans"/>
                <a:ea typeface="Arial"/>
                <a:cs typeface="Arial"/>
                <a:sym typeface="Arial"/>
              </a:rPr>
              <a:t>List the five phases of a CSSR operation. </a:t>
            </a:r>
            <a:endParaRPr lang="en-IN" dirty="0">
              <a:latin typeface="Open Sans"/>
            </a:endParaRPr>
          </a:p>
          <a:p>
            <a:pPr marL="0" lvl="0" indent="0" algn="just" rtl="0">
              <a:lnSpc>
                <a:spcPct val="90000"/>
              </a:lnSpc>
              <a:spcBef>
                <a:spcPts val="1000"/>
              </a:spcBef>
              <a:spcAft>
                <a:spcPts val="0"/>
              </a:spcAft>
              <a:buClr>
                <a:schemeClr val="dk1"/>
              </a:buClr>
              <a:buSzPct val="100000"/>
              <a:buNone/>
            </a:pPr>
            <a:r>
              <a:rPr lang="en-US" dirty="0">
                <a:latin typeface="Open Sans"/>
                <a:ea typeface="Arial"/>
                <a:cs typeface="Arial"/>
                <a:sym typeface="Arial"/>
              </a:rPr>
              <a:t> </a:t>
            </a:r>
            <a:endParaRPr>
              <a:latin typeface="Open Sans"/>
            </a:endParaRPr>
          </a:p>
          <a:p>
            <a:pPr marL="0" lvl="0" indent="0" algn="just">
              <a:buSzPts val="3200"/>
              <a:buNone/>
            </a:pPr>
            <a:r>
              <a:rPr lang="en-IN" dirty="0">
                <a:latin typeface="Open Sans"/>
                <a:ea typeface="Arial"/>
                <a:cs typeface="Arial"/>
                <a:sym typeface="Arial"/>
              </a:rPr>
              <a:t>List the six stages of the Operations Phase.</a:t>
            </a:r>
            <a:endParaRPr lang="en-IN" dirty="0">
              <a:latin typeface="Open Sans"/>
            </a:endParaRPr>
          </a:p>
          <a:p>
            <a:pPr marL="228600" lvl="0" indent="-87629" algn="l" rtl="0">
              <a:lnSpc>
                <a:spcPct val="90000"/>
              </a:lnSpc>
              <a:spcBef>
                <a:spcPts val="1000"/>
              </a:spcBef>
              <a:spcAft>
                <a:spcPts val="0"/>
              </a:spcAft>
              <a:buClr>
                <a:schemeClr val="dk1"/>
              </a:buClr>
              <a:buSzPct val="100000"/>
              <a:buFont typeface="Noto Sans Symbols"/>
              <a:buNone/>
            </a:pPr>
            <a:endParaRPr>
              <a:latin typeface="Open Sans"/>
            </a:endParaRPr>
          </a:p>
          <a:p>
            <a:pPr marL="228600" lvl="0" indent="-64135" algn="l" rtl="0">
              <a:lnSpc>
                <a:spcPct val="90000"/>
              </a:lnSpc>
              <a:spcBef>
                <a:spcPts val="1000"/>
              </a:spcBef>
              <a:spcAft>
                <a:spcPts val="0"/>
              </a:spcAft>
              <a:buClr>
                <a:schemeClr val="dk1"/>
              </a:buClr>
              <a:buSzPct val="100000"/>
              <a:buFont typeface="Noto Sans Symbols"/>
              <a:buNone/>
            </a:pPr>
            <a:endParaRPr>
              <a:latin typeface="Open Sans"/>
            </a:endParaRPr>
          </a:p>
        </p:txBody>
      </p:sp>
      <p:sp>
        <p:nvSpPr>
          <p:cNvPr id="15" name="Google Shape;360;p41"/>
          <p:cNvSpPr/>
          <p:nvPr/>
        </p:nvSpPr>
        <p:spPr>
          <a:xfrm>
            <a:off x="3388888" y="2132856"/>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1</a:t>
            </a:r>
            <a:endParaRPr sz="4000" b="1">
              <a:solidFill>
                <a:srgbClr val="C00000"/>
              </a:solidFill>
              <a:latin typeface="Arial"/>
              <a:ea typeface="Arial"/>
              <a:cs typeface="Arial"/>
              <a:sym typeface="Arial"/>
            </a:endParaRPr>
          </a:p>
        </p:txBody>
      </p:sp>
      <p:sp>
        <p:nvSpPr>
          <p:cNvPr id="16" name="Google Shape;361;p41"/>
          <p:cNvSpPr/>
          <p:nvPr/>
        </p:nvSpPr>
        <p:spPr>
          <a:xfrm>
            <a:off x="3374218" y="3356992"/>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2</a:t>
            </a:r>
            <a:endParaRPr sz="4000" b="1">
              <a:solidFill>
                <a:srgbClr val="C00000"/>
              </a:solidFill>
              <a:latin typeface="Arial"/>
              <a:ea typeface="Arial"/>
              <a:cs typeface="Arial"/>
              <a:sym typeface="Arial"/>
            </a:endParaRPr>
          </a:p>
        </p:txBody>
      </p:sp>
      <p:sp>
        <p:nvSpPr>
          <p:cNvPr id="17" name="Google Shape;362;p41"/>
          <p:cNvSpPr/>
          <p:nvPr/>
        </p:nvSpPr>
        <p:spPr>
          <a:xfrm>
            <a:off x="3388888" y="4509120"/>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3</a:t>
            </a:r>
            <a:endParaRPr sz="4000" b="1">
              <a:solidFill>
                <a:srgbClr val="C00000"/>
              </a:solidFill>
              <a:latin typeface="Arial"/>
              <a:ea typeface="Arial"/>
              <a:cs typeface="Arial"/>
              <a:sym typeface="Arial"/>
            </a:endParaRPr>
          </a:p>
        </p:txBody>
      </p:sp>
      <p:sp>
        <p:nvSpPr>
          <p:cNvPr id="18" name="Google Shape;363;p41"/>
          <p:cNvSpPr/>
          <p:nvPr/>
        </p:nvSpPr>
        <p:spPr>
          <a:xfrm>
            <a:off x="3446226" y="5661248"/>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4</a:t>
            </a:r>
            <a:endParaRPr sz="4000" b="1">
              <a:solidFill>
                <a:srgbClr val="C00000"/>
              </a:solidFill>
              <a:latin typeface="Arial"/>
              <a:ea typeface="Arial"/>
              <a:cs typeface="Arial"/>
              <a:sym typeface="Arial"/>
            </a:endParaRPr>
          </a:p>
        </p:txBody>
      </p:sp>
    </p:spTree>
    <p:extLst>
      <p:ext uri="{BB962C8B-B14F-4D97-AF65-F5344CB8AC3E}">
        <p14:creationId xmlns:p14="http://schemas.microsoft.com/office/powerpoint/2010/main" val="254914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E7593223-5920-33EC-E30E-89291EC8449D}"/>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86B6F008-9123-4FF5-93C0-B44BFA236A21}"/>
              </a:ext>
            </a:extLst>
          </p:cNvPr>
          <p:cNvSpPr/>
          <p:nvPr/>
        </p:nvSpPr>
        <p:spPr>
          <a:xfrm>
            <a:off x="4499416" y="0"/>
            <a:ext cx="7692584" cy="6857999"/>
          </a:xfrm>
          <a:prstGeom prst="roundRect">
            <a:avLst>
              <a:gd name="adj" fmla="val 1583"/>
            </a:avLst>
          </a:prstGeom>
          <a:solidFill>
            <a:srgbClr val="EAEAEA"/>
          </a:solidFill>
          <a:ln w="12700">
            <a:miter lim="400000"/>
          </a:ln>
        </p:spPr>
        <p:txBody>
          <a:bodyPr lIns="39132" tIns="39132" rIns="39132" bIns="39132"/>
          <a:lstStyle/>
          <a:p>
            <a:pPr defTabSz="457200"/>
            <a:endParaRPr sz="2399">
              <a:solidFill>
                <a:srgbClr val="000000"/>
              </a:solidFill>
              <a:latin typeface="Open Sans"/>
            </a:endParaRPr>
          </a:p>
        </p:txBody>
      </p:sp>
      <p:pic>
        <p:nvPicPr>
          <p:cNvPr id="1026" name="Picture 2">
            <a:extLst>
              <a:ext uri="{FF2B5EF4-FFF2-40B4-BE49-F238E27FC236}">
                <a16:creationId xmlns:a16="http://schemas.microsoft.com/office/drawing/2014/main" id="{49579FB5-EAEA-D4B7-76FE-41FE2F94E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88827304-1A89-6B43-0F87-96123BC78621}"/>
              </a:ext>
            </a:extLst>
          </p:cNvPr>
          <p:cNvSpPr txBox="1"/>
          <p:nvPr/>
        </p:nvSpPr>
        <p:spPr>
          <a:xfrm>
            <a:off x="191180" y="3520237"/>
            <a:ext cx="3118738"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algn="ctr" defTabSz="457200"/>
            <a:r>
              <a:rPr lang="en-US" sz="4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REVIEW</a:t>
            </a: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5" name="Content Placeholder 2">
            <a:extLst>
              <a:ext uri="{FF2B5EF4-FFF2-40B4-BE49-F238E27FC236}">
                <a16:creationId xmlns:a16="http://schemas.microsoft.com/office/drawing/2014/main" id="{0FAD5CA1-9017-FB0E-BC65-CB4B20E0EF70}"/>
              </a:ext>
            </a:extLst>
          </p:cNvPr>
          <p:cNvSpPr txBox="1">
            <a:spLocks/>
          </p:cNvSpPr>
          <p:nvPr/>
        </p:nvSpPr>
        <p:spPr>
          <a:xfrm>
            <a:off x="4560362" y="1096963"/>
            <a:ext cx="7428820" cy="5761037"/>
          </a:xfrm>
          <a:prstGeom prst="roundRect">
            <a:avLst/>
          </a:prstGeom>
          <a:ln w="25400" cap="flat" cmpd="sng" algn="ctr">
            <a:noFill/>
            <a:prstDash val="solid"/>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457063" marR="0" lvl="0" indent="-342797"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126" marR="0" lvl="1" indent="-342797"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189" marR="0" lvl="2" indent="-342797"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251" marR="0" lvl="3"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314" marR="0" lvl="4"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2377" marR="0" lvl="5"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199440" marR="0" lvl="6"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6503" marR="0" lvl="7"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3566" marR="0" lvl="8" indent="-34279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266" indent="0">
              <a:lnSpc>
                <a:spcPct val="150000"/>
              </a:lnSpc>
              <a:buNone/>
            </a:pPr>
            <a:r>
              <a:rPr lang="en-US" dirty="0">
                <a:solidFill>
                  <a:srgbClr val="FF0000"/>
                </a:solidFill>
                <a:latin typeface="Open Sans" panose="020B0606030504020204"/>
              </a:rPr>
              <a:t>Now you are able to describe  -</a:t>
            </a:r>
          </a:p>
          <a:p>
            <a:pPr marL="114266" indent="0">
              <a:lnSpc>
                <a:spcPct val="150000"/>
              </a:lnSpc>
              <a:buNone/>
            </a:pPr>
            <a:endParaRPr lang="en-US" dirty="0">
              <a:solidFill>
                <a:srgbClr val="FF0000"/>
              </a:solidFill>
              <a:latin typeface="Open Sans" panose="020B0606030504020204"/>
            </a:endParaRPr>
          </a:p>
        </p:txBody>
      </p:sp>
      <p:pic>
        <p:nvPicPr>
          <p:cNvPr id="7"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142852"/>
            <a:ext cx="1066807" cy="1000132"/>
          </a:xfrm>
          <a:prstGeom prst="rect">
            <a:avLst/>
          </a:prstGeom>
          <a:noFill/>
        </p:spPr>
      </p:pic>
      <p:sp>
        <p:nvSpPr>
          <p:cNvPr id="14" name="Google Shape;356;p41"/>
          <p:cNvSpPr txBox="1">
            <a:spLocks noGrp="1"/>
          </p:cNvSpPr>
          <p:nvPr>
            <p:ph type="body" idx="1"/>
          </p:nvPr>
        </p:nvSpPr>
        <p:spPr>
          <a:xfrm>
            <a:off x="4223792" y="1593713"/>
            <a:ext cx="7897091" cy="4978559"/>
          </a:xfrm>
          <a:prstGeom prst="rect">
            <a:avLst/>
          </a:prstGeom>
          <a:noFill/>
          <a:ln>
            <a:noFill/>
          </a:ln>
        </p:spPr>
        <p:txBody>
          <a:bodyPr spcFirstLastPara="1" wrap="square" lIns="91425" tIns="45700" rIns="91425" bIns="45700" anchor="t" anchorCtr="0">
            <a:normAutofit/>
          </a:bodyPr>
          <a:lstStyle/>
          <a:p>
            <a:pPr marL="228600" lvl="0" indent="-64135" algn="l" rtl="0">
              <a:lnSpc>
                <a:spcPct val="90000"/>
              </a:lnSpc>
              <a:spcBef>
                <a:spcPts val="1000"/>
              </a:spcBef>
              <a:spcAft>
                <a:spcPts val="0"/>
              </a:spcAft>
              <a:buClr>
                <a:schemeClr val="dk1"/>
              </a:buClr>
              <a:buSzPct val="100000"/>
              <a:buFont typeface="Noto Sans Symbols"/>
              <a:buNone/>
            </a:pPr>
            <a:endParaRPr lang="en-US" dirty="0">
              <a:latin typeface="Open Sans"/>
            </a:endParaRPr>
          </a:p>
          <a:p>
            <a:pPr marL="0" lvl="0" indent="0" algn="just">
              <a:buSzPts val="3200"/>
              <a:buNone/>
            </a:pPr>
            <a:r>
              <a:rPr lang="en-IN" dirty="0">
                <a:latin typeface="Open Sans"/>
                <a:ea typeface="Arial"/>
                <a:cs typeface="Arial"/>
                <a:sym typeface="Arial"/>
              </a:rPr>
              <a:t>List the five steps of the initial assessment.</a:t>
            </a:r>
            <a:endParaRPr lang="en-IN" dirty="0">
              <a:latin typeface="Open Sans"/>
            </a:endParaRPr>
          </a:p>
          <a:p>
            <a:pPr marL="0" lvl="0" indent="0" algn="just">
              <a:buSzPts val="3200"/>
              <a:buNone/>
            </a:pPr>
            <a:endParaRPr lang="en-IN" dirty="0">
              <a:latin typeface="Open Sans"/>
              <a:ea typeface="Arial"/>
              <a:cs typeface="Arial"/>
              <a:sym typeface="Arial"/>
            </a:endParaRPr>
          </a:p>
          <a:p>
            <a:pPr marL="0" lvl="0" indent="0" algn="just">
              <a:buSzPts val="3200"/>
              <a:buNone/>
            </a:pPr>
            <a:r>
              <a:rPr lang="en-IN" dirty="0">
                <a:latin typeface="Open Sans"/>
                <a:ea typeface="Arial"/>
                <a:cs typeface="Arial"/>
                <a:sym typeface="Arial"/>
              </a:rPr>
              <a:t>Describe how a CSSR squad fits into the Incident Response System. </a:t>
            </a:r>
            <a:endParaRPr lang="en-IN" dirty="0">
              <a:latin typeface="Open Sans"/>
            </a:endParaRPr>
          </a:p>
          <a:p>
            <a:pPr marL="0" lvl="0" indent="0" algn="just">
              <a:buSzPts val="3200"/>
              <a:buNone/>
            </a:pPr>
            <a:endParaRPr lang="en-IN" dirty="0">
              <a:latin typeface="Open Sans"/>
              <a:ea typeface="Arial"/>
              <a:cs typeface="Arial"/>
              <a:sym typeface="Arial"/>
            </a:endParaRPr>
          </a:p>
          <a:p>
            <a:pPr marL="0" lvl="0" indent="0" algn="just">
              <a:buSzPts val="3200"/>
              <a:buNone/>
            </a:pPr>
            <a:r>
              <a:rPr lang="en-IN" dirty="0">
                <a:latin typeface="Open Sans"/>
                <a:ea typeface="Arial"/>
                <a:cs typeface="Arial"/>
                <a:sym typeface="Arial"/>
              </a:rPr>
              <a:t>Name the four levels in the scope of operations as they pertain to CSSR.</a:t>
            </a:r>
            <a:endParaRPr lang="en-IN" dirty="0">
              <a:latin typeface="Open Sans"/>
            </a:endParaRPr>
          </a:p>
          <a:p>
            <a:pPr marL="228600" lvl="0" indent="-64135" algn="l" rtl="0">
              <a:lnSpc>
                <a:spcPct val="90000"/>
              </a:lnSpc>
              <a:spcBef>
                <a:spcPts val="1000"/>
              </a:spcBef>
              <a:spcAft>
                <a:spcPts val="0"/>
              </a:spcAft>
              <a:buClr>
                <a:schemeClr val="dk1"/>
              </a:buClr>
              <a:buSzPct val="100000"/>
              <a:buFont typeface="Noto Sans Symbols"/>
              <a:buNone/>
            </a:pPr>
            <a:endParaRPr>
              <a:latin typeface="Open Sans"/>
            </a:endParaRPr>
          </a:p>
        </p:txBody>
      </p:sp>
      <p:sp>
        <p:nvSpPr>
          <p:cNvPr id="15" name="Google Shape;360;p41"/>
          <p:cNvSpPr/>
          <p:nvPr/>
        </p:nvSpPr>
        <p:spPr>
          <a:xfrm>
            <a:off x="3388888" y="2132856"/>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a:solidFill>
                <a:srgbClr val="C00000"/>
              </a:solidFill>
              <a:latin typeface="Arial"/>
              <a:ea typeface="Arial"/>
              <a:cs typeface="Arial"/>
              <a:sym typeface="Arial"/>
            </a:endParaRPr>
          </a:p>
        </p:txBody>
      </p:sp>
      <p:sp>
        <p:nvSpPr>
          <p:cNvPr id="16" name="Google Shape;361;p41"/>
          <p:cNvSpPr/>
          <p:nvPr/>
        </p:nvSpPr>
        <p:spPr>
          <a:xfrm>
            <a:off x="3374218" y="3356992"/>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6</a:t>
            </a:r>
            <a:endParaRPr sz="4000" b="1">
              <a:solidFill>
                <a:srgbClr val="C00000"/>
              </a:solidFill>
              <a:latin typeface="Arial"/>
              <a:ea typeface="Arial"/>
              <a:cs typeface="Arial"/>
              <a:sym typeface="Arial"/>
            </a:endParaRPr>
          </a:p>
        </p:txBody>
      </p:sp>
      <p:sp>
        <p:nvSpPr>
          <p:cNvPr id="17" name="Google Shape;362;p41"/>
          <p:cNvSpPr/>
          <p:nvPr/>
        </p:nvSpPr>
        <p:spPr>
          <a:xfrm>
            <a:off x="3388888" y="4509120"/>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7</a:t>
            </a:r>
            <a:endParaRPr sz="4000" b="1">
              <a:solidFill>
                <a:srgbClr val="C00000"/>
              </a:solidFill>
              <a:latin typeface="Arial"/>
              <a:ea typeface="Arial"/>
              <a:cs typeface="Arial"/>
              <a:sym typeface="Arial"/>
            </a:endParaRPr>
          </a:p>
        </p:txBody>
      </p:sp>
    </p:spTree>
    <p:extLst>
      <p:ext uri="{BB962C8B-B14F-4D97-AF65-F5344CB8AC3E}">
        <p14:creationId xmlns:p14="http://schemas.microsoft.com/office/powerpoint/2010/main" val="254914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2895600" y="2667000"/>
            <a:ext cx="6691312" cy="1087438"/>
          </a:xfrm>
        </p:spPr>
        <p:txBody>
          <a:bodyPr>
            <a:normAutofit fontScale="92500"/>
          </a:bodyPr>
          <a:lstStyle/>
          <a:p>
            <a:pPr algn="ctr">
              <a:buFontTx/>
              <a:buNone/>
            </a:pPr>
            <a:r>
              <a:rPr lang="en-US" sz="6000" b="1" dirty="0">
                <a:solidFill>
                  <a:srgbClr val="FF0000"/>
                </a:solidFill>
                <a:latin typeface="Open Sans"/>
              </a:rPr>
              <a:t>ANY QUESTIONs ?</a:t>
            </a:r>
            <a:endParaRPr lang="en-IN" sz="6000" b="1" dirty="0">
              <a:solidFill>
                <a:srgbClr val="FF0000"/>
              </a:solidFill>
              <a:latin typeface="Open Sans"/>
            </a:endParaRPr>
          </a:p>
        </p:txBody>
      </p:sp>
      <p:pic>
        <p:nvPicPr>
          <p:cNvPr id="2" name="Picture 1">
            <a:extLst>
              <a:ext uri="{FF2B5EF4-FFF2-40B4-BE49-F238E27FC236}">
                <a16:creationId xmlns:a16="http://schemas.microsoft.com/office/drawing/2014/main" id="{9ED54D37-FE91-4F40-B509-111167047F6F}"/>
              </a:ext>
            </a:extLst>
          </p:cNvPr>
          <p:cNvPicPr>
            <a:picLocks noChangeAspect="1"/>
          </p:cNvPicPr>
          <p:nvPr/>
        </p:nvPicPr>
        <p:blipFill>
          <a:blip r:embed="rId2" cstate="print"/>
          <a:stretch>
            <a:fillRect/>
          </a:stretch>
        </p:blipFill>
        <p:spPr>
          <a:xfrm>
            <a:off x="0" y="9729"/>
            <a:ext cx="1175209" cy="914400"/>
          </a:xfrm>
          <a:prstGeom prst="rect">
            <a:avLst/>
          </a:prstGeom>
        </p:spPr>
      </p:pic>
      <p:pic>
        <p:nvPicPr>
          <p:cNvPr id="5" name="Picture 2" descr="C:\Users\DELL\Downloads\WhatsApp Image 2025-09-07 at 5.38.09 PM.jpeg"/>
          <p:cNvPicPr>
            <a:picLocks noChangeAspect="1" noChangeArrowheads="1"/>
          </p:cNvPicPr>
          <p:nvPr/>
        </p:nvPicPr>
        <p:blipFill>
          <a:blip r:embed="rId3" cstate="print"/>
          <a:srcRect/>
          <a:stretch>
            <a:fillRect/>
          </a:stretch>
        </p:blipFill>
        <p:spPr bwMode="auto">
          <a:xfrm>
            <a:off x="10810908" y="142852"/>
            <a:ext cx="1066807" cy="1000132"/>
          </a:xfrm>
          <a:prstGeom prst="rect">
            <a:avLst/>
          </a:prstGeom>
          <a:noFill/>
        </p:spPr>
      </p:pic>
    </p:spTree>
    <p:extLst>
      <p:ext uri="{BB962C8B-B14F-4D97-AF65-F5344CB8AC3E}">
        <p14:creationId xmlns:p14="http://schemas.microsoft.com/office/powerpoint/2010/main" val="25413104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572000" y="-5862"/>
            <a:ext cx="7692584" cy="6857999"/>
          </a:xfrm>
          <a:prstGeom prst="roundRect">
            <a:avLst>
              <a:gd name="adj" fmla="val 1583"/>
            </a:avLst>
          </a:prstGeom>
          <a:solidFill>
            <a:srgbClr val="EAEAEA"/>
          </a:solidFill>
          <a:ln w="12700">
            <a:miter lim="400000"/>
          </a:ln>
        </p:spPr>
        <p:txBody>
          <a:bodyPr lIns="39132" tIns="39132" rIns="39132" bIns="39132"/>
          <a:lstStyle/>
          <a:p>
            <a:pPr marL="228600" lvl="0" indent="-228600" algn="just">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endParaRPr lang="en-IN" sz="2800" dirty="0">
              <a:latin typeface="Open Sans"/>
              <a:ea typeface="Arial"/>
              <a:cs typeface="Arial"/>
              <a:sym typeface="Arial"/>
            </a:endParaRPr>
          </a:p>
          <a:p>
            <a:pPr marL="228600" lvl="0" indent="-228600" algn="just">
              <a:lnSpc>
                <a:spcPct val="90000"/>
              </a:lnSpc>
              <a:buClr>
                <a:schemeClr val="dk1"/>
              </a:buClr>
              <a:buSzPts val="3200"/>
              <a:buFont typeface="Noto Sans Symbols"/>
              <a:buChar char="▪"/>
            </a:pPr>
            <a:r>
              <a:rPr lang="en-IN" sz="2800" dirty="0">
                <a:latin typeface="Open Sans"/>
                <a:ea typeface="Arial"/>
                <a:cs typeface="Arial"/>
                <a:sym typeface="Arial"/>
              </a:rPr>
              <a:t>According to the U.S. National Fire Protection Act (NFPA 1670) CSSR is an operation to conduct safe and effective </a:t>
            </a:r>
            <a:r>
              <a:rPr lang="en-IN" sz="2800" b="1" dirty="0">
                <a:latin typeface="Open Sans"/>
                <a:ea typeface="Arial"/>
                <a:cs typeface="Arial"/>
                <a:sym typeface="Arial"/>
              </a:rPr>
              <a:t>search</a:t>
            </a:r>
            <a:r>
              <a:rPr lang="en-IN" sz="2800" dirty="0">
                <a:latin typeface="Open Sans"/>
                <a:ea typeface="Arial"/>
                <a:cs typeface="Arial"/>
                <a:sym typeface="Arial"/>
              </a:rPr>
              <a:t> and </a:t>
            </a:r>
            <a:r>
              <a:rPr lang="en-IN" sz="2800" b="1" dirty="0">
                <a:latin typeface="Open Sans"/>
                <a:ea typeface="Arial"/>
                <a:cs typeface="Arial"/>
                <a:sym typeface="Arial"/>
              </a:rPr>
              <a:t>rescue</a:t>
            </a:r>
            <a:r>
              <a:rPr lang="en-IN" sz="2800" dirty="0">
                <a:latin typeface="Open Sans"/>
                <a:ea typeface="Arial"/>
                <a:cs typeface="Arial"/>
                <a:sym typeface="Arial"/>
              </a:rPr>
              <a:t> operations at collapsed structure incidents involving the </a:t>
            </a:r>
            <a:r>
              <a:rPr lang="en-IN" sz="2800" b="1" dirty="0">
                <a:latin typeface="Open Sans"/>
                <a:ea typeface="Arial"/>
                <a:cs typeface="Arial"/>
                <a:sym typeface="Arial"/>
              </a:rPr>
              <a:t>collapse</a:t>
            </a:r>
            <a:r>
              <a:rPr lang="en-IN" sz="2800" dirty="0">
                <a:latin typeface="Open Sans"/>
                <a:ea typeface="Arial"/>
                <a:cs typeface="Arial"/>
                <a:sym typeface="Arial"/>
              </a:rPr>
              <a:t> or </a:t>
            </a:r>
            <a:r>
              <a:rPr lang="en-IN" sz="2800" b="1" dirty="0">
                <a:latin typeface="Open Sans"/>
                <a:ea typeface="Arial"/>
                <a:cs typeface="Arial"/>
                <a:sym typeface="Arial"/>
              </a:rPr>
              <a:t>failure</a:t>
            </a:r>
            <a:r>
              <a:rPr lang="en-IN" sz="2800" dirty="0">
                <a:latin typeface="Open Sans"/>
                <a:ea typeface="Arial"/>
                <a:cs typeface="Arial"/>
                <a:sym typeface="Arial"/>
              </a:rPr>
              <a:t> of reinforced and unreinforced masonry, concrete, tilt-up and heavy timber construction.</a:t>
            </a:r>
            <a:endParaRPr lang="en-IN" sz="2800" dirty="0">
              <a:latin typeface="Open Sans"/>
            </a:endParaRPr>
          </a:p>
          <a:p>
            <a:pPr marL="228600" lvl="0" indent="-25400">
              <a:lnSpc>
                <a:spcPct val="90000"/>
              </a:lnSpc>
              <a:spcBef>
                <a:spcPts val="1000"/>
              </a:spcBef>
              <a:buClr>
                <a:schemeClr val="dk1"/>
              </a:buClr>
              <a:buSzPts val="3200"/>
            </a:pPr>
            <a:endParaRPr lang="en-IN" sz="2800" dirty="0">
              <a:solidFill>
                <a:schemeClr val="dk1"/>
              </a:solidFill>
              <a:latin typeface="Open Sans"/>
              <a:ea typeface="Arial"/>
              <a:cs typeface="Arial"/>
              <a:sym typeface="Arial"/>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2541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algn="ctr">
              <a:spcBef>
                <a:spcPct val="50000"/>
              </a:spcBef>
            </a:pPr>
            <a:r>
              <a:rPr lang="en-US" sz="4000" b="1" dirty="0">
                <a:solidFill>
                  <a:srgbClr val="C00000"/>
                </a:solidFill>
                <a:latin typeface="Open Sans"/>
                <a:ea typeface="Arial"/>
                <a:cs typeface="Arial"/>
                <a:sym typeface="Arial"/>
              </a:rPr>
              <a:t>COLLAPSED  STRUCTURE  SEARCH  AND  RESCUE</a:t>
            </a:r>
            <a:endParaRPr lang="en-US" sz="4000" b="1" dirty="0">
              <a:solidFill>
                <a:srgbClr val="FF0000"/>
              </a:solidFill>
              <a:latin typeface="Open Sans"/>
              <a:ea typeface="Open Sans" panose="020B0606030504020204" pitchFamily="34" charset="0"/>
              <a:cs typeface="Open Sans" panose="020B0606030504020204" pitchFamily="34" charset="0"/>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668032" y="142852"/>
            <a:ext cx="1143008" cy="1071570"/>
          </a:xfrm>
          <a:prstGeom prst="rect">
            <a:avLst/>
          </a:prstGeom>
          <a:noFill/>
        </p:spPr>
      </p:pic>
    </p:spTree>
    <p:extLst>
      <p:ext uri="{BB962C8B-B14F-4D97-AF65-F5344CB8AC3E}">
        <p14:creationId xmlns:p14="http://schemas.microsoft.com/office/powerpoint/2010/main" val="615700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30F3E-1414-BA8D-B6A0-F08DFFF45C22}"/>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B0988974-DE1B-9ACB-A738-9248FEAB9B8E}"/>
              </a:ext>
            </a:extLst>
          </p:cNvPr>
          <p:cNvSpPr/>
          <p:nvPr/>
        </p:nvSpPr>
        <p:spPr>
          <a:xfrm>
            <a:off x="4548897" y="-13642"/>
            <a:ext cx="7692584" cy="6942414"/>
          </a:xfrm>
          <a:prstGeom prst="roundRect">
            <a:avLst>
              <a:gd name="adj" fmla="val 1583"/>
            </a:avLst>
          </a:prstGeom>
          <a:solidFill>
            <a:srgbClr val="EAEAEA"/>
          </a:solidFill>
          <a:ln w="12700">
            <a:miter lim="400000"/>
          </a:ln>
        </p:spPr>
        <p:txBody>
          <a:bodyPr lIns="39132" tIns="39132" rIns="39132" bIns="39132"/>
          <a:lstStyle/>
          <a:p>
            <a:endParaRPr sz="2399">
              <a:latin typeface="Open Sans"/>
            </a:endParaRPr>
          </a:p>
        </p:txBody>
      </p:sp>
      <p:sp>
        <p:nvSpPr>
          <p:cNvPr id="222" name="Duties of…">
            <a:extLst>
              <a:ext uri="{FF2B5EF4-FFF2-40B4-BE49-F238E27FC236}">
                <a16:creationId xmlns:a16="http://schemas.microsoft.com/office/drawing/2014/main" id="{1D193E82-41AC-2413-8453-3C175AF9B825}"/>
              </a:ext>
            </a:extLst>
          </p:cNvPr>
          <p:cNvSpPr txBox="1"/>
          <p:nvPr/>
        </p:nvSpPr>
        <p:spPr>
          <a:xfrm>
            <a:off x="125843" y="3035186"/>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algn="ctr">
              <a:defRPr/>
            </a:pP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THANK YOU</a:t>
            </a:r>
          </a:p>
        </p:txBody>
      </p:sp>
      <p:pic>
        <p:nvPicPr>
          <p:cNvPr id="2" name="Picture 1">
            <a:extLst>
              <a:ext uri="{FF2B5EF4-FFF2-40B4-BE49-F238E27FC236}">
                <a16:creationId xmlns:a16="http://schemas.microsoft.com/office/drawing/2014/main" id="{A3EB35F7-BFDE-E72A-0E79-1E15BB67E83F}"/>
              </a:ext>
            </a:extLst>
          </p:cNvPr>
          <p:cNvPicPr>
            <a:picLocks noChangeAspect="1"/>
          </p:cNvPicPr>
          <p:nvPr/>
        </p:nvPicPr>
        <p:blipFill>
          <a:blip r:embed="rId2" cstate="print"/>
          <a:stretch>
            <a:fillRect/>
          </a:stretch>
        </p:blipFill>
        <p:spPr>
          <a:xfrm>
            <a:off x="573932" y="6405894"/>
            <a:ext cx="641470" cy="276188"/>
          </a:xfrm>
          <a:prstGeom prst="rect">
            <a:avLst/>
          </a:prstGeom>
        </p:spPr>
      </p:pic>
      <p:pic>
        <p:nvPicPr>
          <p:cNvPr id="4" name="Picture 3">
            <a:extLst>
              <a:ext uri="{FF2B5EF4-FFF2-40B4-BE49-F238E27FC236}">
                <a16:creationId xmlns:a16="http://schemas.microsoft.com/office/drawing/2014/main" id="{BB17E5BD-3FEB-D5A7-C42D-BA67249B515C}"/>
              </a:ext>
            </a:extLst>
          </p:cNvPr>
          <p:cNvPicPr>
            <a:picLocks noChangeAspect="1"/>
          </p:cNvPicPr>
          <p:nvPr/>
        </p:nvPicPr>
        <p:blipFill>
          <a:blip r:embed="rId3" cstate="print"/>
          <a:stretch>
            <a:fillRect/>
          </a:stretch>
        </p:blipFill>
        <p:spPr>
          <a:xfrm>
            <a:off x="8814251" y="6377368"/>
            <a:ext cx="1750084" cy="348028"/>
          </a:xfrm>
          <a:prstGeom prst="rect">
            <a:avLst/>
          </a:prstGeom>
        </p:spPr>
      </p:pic>
      <p:pic>
        <p:nvPicPr>
          <p:cNvPr id="7" name="Picture 6">
            <a:extLst>
              <a:ext uri="{FF2B5EF4-FFF2-40B4-BE49-F238E27FC236}">
                <a16:creationId xmlns:a16="http://schemas.microsoft.com/office/drawing/2014/main" id="{75F71378-9413-2089-E1D5-4840355B2BF9}"/>
              </a:ext>
            </a:extLst>
          </p:cNvPr>
          <p:cNvPicPr>
            <a:picLocks noChangeAspect="1"/>
          </p:cNvPicPr>
          <p:nvPr/>
        </p:nvPicPr>
        <p:blipFill>
          <a:blip r:embed="rId4" cstate="print"/>
          <a:stretch>
            <a:fillRect/>
          </a:stretch>
        </p:blipFill>
        <p:spPr>
          <a:xfrm>
            <a:off x="6346970" y="1479633"/>
            <a:ext cx="3839296" cy="4387767"/>
          </a:xfrm>
          <a:prstGeom prst="rect">
            <a:avLst/>
          </a:prstGeom>
        </p:spPr>
      </p:pic>
      <p:sp>
        <p:nvSpPr>
          <p:cNvPr id="3" name="Rounded Rectangle 2"/>
          <p:cNvSpPr/>
          <p:nvPr/>
        </p:nvSpPr>
        <p:spPr>
          <a:xfrm>
            <a:off x="1066800" y="6477000"/>
            <a:ext cx="1295400" cy="2050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2" descr="C:\Users\DELL\Downloads\WhatsApp Image 2025-09-07 at 5.38.09 PM.jpeg"/>
          <p:cNvPicPr>
            <a:picLocks noChangeAspect="1" noChangeArrowheads="1"/>
          </p:cNvPicPr>
          <p:nvPr/>
        </p:nvPicPr>
        <p:blipFill>
          <a:blip r:embed="rId5" cstate="print"/>
          <a:srcRect/>
          <a:stretch>
            <a:fillRect/>
          </a:stretch>
        </p:blipFill>
        <p:spPr bwMode="auto">
          <a:xfrm>
            <a:off x="10810908" y="142852"/>
            <a:ext cx="1066807" cy="1000132"/>
          </a:xfrm>
          <a:prstGeom prst="rect">
            <a:avLst/>
          </a:prstGeom>
          <a:noFill/>
        </p:spPr>
      </p:pic>
      <p:pic>
        <p:nvPicPr>
          <p:cNvPr id="5" name="Picture 4">
            <a:extLst>
              <a:ext uri="{FF2B5EF4-FFF2-40B4-BE49-F238E27FC236}">
                <a16:creationId xmlns:a16="http://schemas.microsoft.com/office/drawing/2014/main" id="{B34CA96A-DBE4-90D4-F8B7-34DFA0DBB891}"/>
              </a:ext>
            </a:extLst>
          </p:cNvPr>
          <p:cNvPicPr>
            <a:picLocks noChangeAspect="1"/>
          </p:cNvPicPr>
          <p:nvPr/>
        </p:nvPicPr>
        <p:blipFill>
          <a:blip r:embed="rId6"/>
          <a:stretch>
            <a:fillRect/>
          </a:stretch>
        </p:blipFill>
        <p:spPr>
          <a:xfrm>
            <a:off x="4810209" y="1127950"/>
            <a:ext cx="5739388" cy="5349050"/>
          </a:xfrm>
          <a:prstGeom prst="rect">
            <a:avLst/>
          </a:prstGeom>
          <a:noFill/>
          <a:ln>
            <a:noFill/>
          </a:ln>
        </p:spPr>
      </p:pic>
    </p:spTree>
    <p:extLst>
      <p:ext uri="{BB962C8B-B14F-4D97-AF65-F5344CB8AC3E}">
        <p14:creationId xmlns:p14="http://schemas.microsoft.com/office/powerpoint/2010/main" val="4518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572000" y="-5862"/>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The </a:t>
            </a:r>
            <a:r>
              <a:rPr lang="en-IN" sz="2800" b="1" dirty="0">
                <a:solidFill>
                  <a:schemeClr val="dk1"/>
                </a:solidFill>
                <a:latin typeface="Open Sans"/>
                <a:ea typeface="Arial"/>
                <a:cs typeface="Arial"/>
                <a:sym typeface="Arial"/>
              </a:rPr>
              <a:t>Incident Command System (ICS)</a:t>
            </a:r>
            <a:r>
              <a:rPr lang="en-IN" sz="2800" dirty="0">
                <a:solidFill>
                  <a:schemeClr val="dk1"/>
                </a:solidFill>
                <a:latin typeface="Open Sans"/>
                <a:ea typeface="Arial"/>
                <a:cs typeface="Arial"/>
                <a:sym typeface="Arial"/>
              </a:rPr>
              <a:t> provides a clear management framework for all types of incidents, such as multiple-casualty, multi-jurisdictional and multi-agency disasters, and wide-area search and rescue operations.</a:t>
            </a:r>
            <a:endParaRPr lang="en-IN" sz="2800" dirty="0">
              <a:latin typeface="Open Sans"/>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666711" y="2728463"/>
            <a:ext cx="3664749" cy="192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just"/>
            <a:r>
              <a:rPr lang="en-US" sz="4000" b="1" dirty="0">
                <a:solidFill>
                  <a:srgbClr val="C00000"/>
                </a:solidFill>
                <a:latin typeface="Open Sans"/>
                <a:ea typeface="Arial"/>
                <a:cs typeface="Arial"/>
                <a:sym typeface="Arial"/>
              </a:rPr>
              <a:t>INCIDENT COMMAND SYSTEM</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
        <p:nvSpPr>
          <p:cNvPr id="9" name="Google Shape;162;p20"/>
          <p:cNvSpPr/>
          <p:nvPr/>
        </p:nvSpPr>
        <p:spPr>
          <a:xfrm>
            <a:off x="4452926" y="1071546"/>
            <a:ext cx="7500990" cy="1714512"/>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dirty="0">
                <a:solidFill>
                  <a:schemeClr val="dk1"/>
                </a:solidFill>
                <a:latin typeface="Arial"/>
                <a:ea typeface="Arial"/>
                <a:cs typeface="Arial"/>
                <a:sym typeface="Arial"/>
              </a:rPr>
              <a:t>A flexible system for managing people     and resources</a:t>
            </a:r>
            <a:r>
              <a:rPr lang="en-US" sz="1800" dirty="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031076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595539" y="0"/>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254000" algn="just">
              <a:buClr>
                <a:schemeClr val="dk1"/>
              </a:buClr>
              <a:buSzPts val="3200"/>
            </a:pPr>
            <a:endParaRPr lang="en-IN" sz="26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6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6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600" dirty="0">
                <a:solidFill>
                  <a:schemeClr val="dk1"/>
                </a:solidFill>
                <a:latin typeface="Open Sans"/>
                <a:ea typeface="Arial"/>
                <a:cs typeface="Arial"/>
                <a:sym typeface="Arial"/>
              </a:rPr>
              <a:t>ICS was adopted in India in the form of Incident Response System (IRS) in 2010 and the guidelines on the Incident Response System (IRS) was issued by the National Disaster Management Authority (NDMA) under Section 6 of the DM Act, 2005. </a:t>
            </a:r>
            <a:endParaRPr lang="en-IN" sz="2600" dirty="0">
              <a:latin typeface="Open Sans"/>
            </a:endParaRPr>
          </a:p>
          <a:p>
            <a:pPr marL="457200" lvl="0" indent="-457200" algn="just">
              <a:buClr>
                <a:schemeClr val="dk1"/>
              </a:buClr>
              <a:buSzPts val="3200"/>
              <a:buFont typeface="Noto Sans Symbols"/>
              <a:buChar char="▪"/>
            </a:pPr>
            <a:r>
              <a:rPr lang="en-IN" sz="2600" dirty="0">
                <a:solidFill>
                  <a:schemeClr val="dk1"/>
                </a:solidFill>
                <a:latin typeface="Open Sans"/>
                <a:ea typeface="Arial"/>
                <a:cs typeface="Arial"/>
                <a:sym typeface="Arial"/>
              </a:rPr>
              <a:t>The IRS is built around five major management activities: </a:t>
            </a:r>
            <a:r>
              <a:rPr lang="en-IN" sz="2600" b="1" dirty="0">
                <a:solidFill>
                  <a:schemeClr val="dk1"/>
                </a:solidFill>
                <a:latin typeface="Open Sans"/>
                <a:ea typeface="Arial"/>
                <a:cs typeface="Arial"/>
                <a:sym typeface="Arial"/>
              </a:rPr>
              <a:t>Responsible officer, command, operations, planning and logistics.</a:t>
            </a:r>
            <a:endParaRPr lang="en-IN" sz="2600" dirty="0">
              <a:latin typeface="Open Sans"/>
            </a:endParaRPr>
          </a:p>
          <a:p>
            <a:pPr marL="457200" lvl="0" indent="-457200" algn="just">
              <a:buClr>
                <a:schemeClr val="dk1"/>
              </a:buClr>
              <a:buSzPts val="3200"/>
              <a:buFont typeface="Noto Sans Symbols"/>
              <a:buChar char="▪"/>
            </a:pPr>
            <a:r>
              <a:rPr lang="en-IN" sz="2600" dirty="0">
                <a:solidFill>
                  <a:schemeClr val="dk1"/>
                </a:solidFill>
                <a:latin typeface="Open Sans"/>
                <a:ea typeface="Arial"/>
                <a:cs typeface="Arial"/>
                <a:sym typeface="Arial"/>
              </a:rPr>
              <a:t>Responsible Officers (ROs) have been designated at the State and District level as overall in charge of the incident response management.</a:t>
            </a:r>
            <a:endParaRPr lang="en-IN" sz="2600" b="1" dirty="0">
              <a:solidFill>
                <a:schemeClr val="dk1"/>
              </a:solidFill>
              <a:latin typeface="Open Sans"/>
              <a:ea typeface="Arial"/>
              <a:cs typeface="Arial"/>
              <a:sym typeface="Arial"/>
            </a:endParaRPr>
          </a:p>
          <a:p>
            <a:pPr marL="457200" lvl="0" indent="-254000">
              <a:buClr>
                <a:schemeClr val="dk1"/>
              </a:buClr>
              <a:buSzPts val="3200"/>
            </a:pPr>
            <a:endParaRPr lang="en-IN" sz="2600" dirty="0">
              <a:solidFill>
                <a:schemeClr val="dk1"/>
              </a:solidFill>
              <a:latin typeface="Open Sans"/>
              <a:ea typeface="Arial"/>
              <a:cs typeface="Arial"/>
              <a:sym typeface="Arial"/>
            </a:endParaRP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595273" y="2728463"/>
            <a:ext cx="3736187" cy="192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just"/>
            <a:r>
              <a:rPr lang="en-US" sz="4000" b="1" dirty="0">
                <a:solidFill>
                  <a:srgbClr val="C00000"/>
                </a:solidFill>
                <a:latin typeface="Open Sans"/>
                <a:ea typeface="Arial"/>
                <a:cs typeface="Arial"/>
                <a:sym typeface="Arial"/>
              </a:rPr>
              <a:t>INCIDENT COMMAND SYSTEM</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93524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595539" y="0"/>
            <a:ext cx="7692584" cy="6857999"/>
          </a:xfrm>
          <a:prstGeom prst="roundRect">
            <a:avLst>
              <a:gd name="adj" fmla="val 1583"/>
            </a:avLst>
          </a:prstGeom>
          <a:solidFill>
            <a:srgbClr val="EAEAEA"/>
          </a:solidFill>
          <a:ln w="12700">
            <a:miter lim="400000"/>
          </a:ln>
        </p:spPr>
        <p:txBody>
          <a:bodyPr lIns="39132" tIns="39132" rIns="39132" bIns="39132"/>
          <a:lstStyle/>
          <a:p>
            <a:pPr algn="just">
              <a:lnSpc>
                <a:spcPct val="150000"/>
              </a:lnSpc>
            </a:pPr>
            <a:endParaRPr lang="en-US" sz="2800" dirty="0"/>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92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latin typeface="Open Sans"/>
                <a:ea typeface="Arial"/>
                <a:cs typeface="Arial"/>
                <a:sym typeface="Arial"/>
              </a:rPr>
              <a:t>INCIDENT COMMAND SYSTEM</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pic>
        <p:nvPicPr>
          <p:cNvPr id="8" name="Google Shape;177;p22"/>
          <p:cNvPicPr preferRelativeResize="0"/>
          <p:nvPr/>
        </p:nvPicPr>
        <p:blipFill rotWithShape="1">
          <a:blip r:embed="rId5">
            <a:alphaModFix/>
          </a:blip>
          <a:srcRect/>
          <a:stretch/>
        </p:blipFill>
        <p:spPr>
          <a:xfrm>
            <a:off x="5095868" y="1357298"/>
            <a:ext cx="6429420" cy="5500702"/>
          </a:xfrm>
          <a:prstGeom prst="rect">
            <a:avLst/>
          </a:prstGeom>
          <a:noFill/>
          <a:ln>
            <a:noFill/>
          </a:ln>
        </p:spPr>
      </p:pic>
    </p:spTree>
    <p:extLst>
      <p:ext uri="{BB962C8B-B14F-4D97-AF65-F5344CB8AC3E}">
        <p14:creationId xmlns:p14="http://schemas.microsoft.com/office/powerpoint/2010/main" val="316343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692584"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6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6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6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600" dirty="0">
                <a:solidFill>
                  <a:schemeClr val="dk1"/>
                </a:solidFill>
                <a:latin typeface="Open Sans"/>
                <a:ea typeface="Arial"/>
                <a:cs typeface="Arial"/>
                <a:sym typeface="Arial"/>
              </a:rPr>
              <a:t>The Incident Commander (IC) is the person in charge at the incident who must be fully qualified to manage the incident. </a:t>
            </a:r>
            <a:endParaRPr lang="en-IN" sz="2600" dirty="0">
              <a:latin typeface="Open Sans"/>
            </a:endParaRPr>
          </a:p>
          <a:p>
            <a:pPr marL="457200" lvl="0" indent="-254000">
              <a:buClr>
                <a:schemeClr val="dk1"/>
              </a:buClr>
              <a:buSzPts val="3200"/>
            </a:pPr>
            <a:endParaRPr lang="en-IN" sz="26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600" dirty="0">
                <a:solidFill>
                  <a:schemeClr val="dk1"/>
                </a:solidFill>
                <a:latin typeface="Open Sans"/>
                <a:ea typeface="Arial"/>
                <a:cs typeface="Arial"/>
                <a:sym typeface="Arial"/>
              </a:rPr>
              <a:t>Incidents grow in size or become increasingly complex, a more highly qualified IC may be assigned by the responsible jurisdiction or agency. </a:t>
            </a:r>
            <a:endParaRPr lang="en-IN" sz="2600" dirty="0">
              <a:latin typeface="Open Sans"/>
            </a:endParaRPr>
          </a:p>
          <a:p>
            <a:pPr marL="457200" lvl="0" indent="-254000">
              <a:buClr>
                <a:schemeClr val="dk1"/>
              </a:buClr>
              <a:buSzPts val="3200"/>
            </a:pPr>
            <a:endParaRPr lang="en-IN" sz="26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600" dirty="0">
                <a:solidFill>
                  <a:schemeClr val="dk1"/>
                </a:solidFill>
                <a:latin typeface="Open Sans"/>
                <a:ea typeface="Arial"/>
                <a:cs typeface="Arial"/>
                <a:sym typeface="Arial"/>
              </a:rPr>
              <a:t>The IC manage the incident by assigning tactical resources and overseeing operations, delegating authority to others as required and not  involved in </a:t>
            </a:r>
            <a:r>
              <a:rPr lang="en-IN" sz="2600" b="1" dirty="0">
                <a:solidFill>
                  <a:schemeClr val="dk1"/>
                </a:solidFill>
                <a:latin typeface="Open Sans"/>
                <a:ea typeface="Arial"/>
                <a:cs typeface="Arial"/>
                <a:sym typeface="Arial"/>
              </a:rPr>
              <a:t>hands-on activities.</a:t>
            </a: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310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latin typeface="Open Sans"/>
                <a:ea typeface="Arial"/>
                <a:cs typeface="Arial"/>
                <a:sym typeface="Arial"/>
              </a:rPr>
              <a:t>INCIDENT COMMANDER</a:t>
            </a: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334241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144B152C-E2FF-7CB5-5DD1-3BC1F89FC505}"/>
            </a:ext>
          </a:extLst>
        </p:cNvPr>
        <p:cNvGrpSpPr/>
        <p:nvPr/>
      </p:nvGrpSpPr>
      <p:grpSpPr>
        <a:xfrm>
          <a:off x="0" y="0"/>
          <a:ext cx="0" cy="0"/>
          <a:chOff x="0" y="0"/>
          <a:chExt cx="0" cy="0"/>
        </a:xfrm>
      </p:grpSpPr>
      <p:sp>
        <p:nvSpPr>
          <p:cNvPr id="13" name="Rounded Rectangle">
            <a:extLst>
              <a:ext uri="{FF2B5EF4-FFF2-40B4-BE49-F238E27FC236}">
                <a16:creationId xmlns:a16="http://schemas.microsoft.com/office/drawing/2014/main" id="{568F1FEA-9563-F3DC-35BD-F55503457F3F}"/>
              </a:ext>
            </a:extLst>
          </p:cNvPr>
          <p:cNvSpPr/>
          <p:nvPr/>
        </p:nvSpPr>
        <p:spPr>
          <a:xfrm>
            <a:off x="4648200" y="-5956"/>
            <a:ext cx="7543800" cy="6857999"/>
          </a:xfrm>
          <a:prstGeom prst="roundRect">
            <a:avLst>
              <a:gd name="adj" fmla="val 1583"/>
            </a:avLst>
          </a:prstGeom>
          <a:solidFill>
            <a:srgbClr val="EAEAEA"/>
          </a:solidFill>
          <a:ln w="12700">
            <a:miter lim="400000"/>
          </a:ln>
        </p:spPr>
        <p:txBody>
          <a:bodyPr lIns="39132" tIns="39132" rIns="39132" bIns="39132"/>
          <a:lstStyle/>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The Incident Command Post (ICP) is the location from which the IC oversees all incident operations.</a:t>
            </a:r>
            <a:endParaRPr lang="en-IN" sz="2800" dirty="0">
              <a:latin typeface="Open Sans"/>
            </a:endParaRPr>
          </a:p>
          <a:p>
            <a:pPr lvl="0"/>
            <a:r>
              <a:rPr lang="en-IN" sz="2800" dirty="0">
                <a:solidFill>
                  <a:schemeClr val="dk1"/>
                </a:solidFill>
                <a:latin typeface="Open Sans"/>
                <a:ea typeface="Arial"/>
                <a:cs typeface="Arial"/>
                <a:sym typeface="Arial"/>
              </a:rPr>
              <a:t> </a:t>
            </a:r>
            <a:endParaRPr lang="en-IN" sz="2800" dirty="0">
              <a:latin typeface="Open Sans"/>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Only one ICP for each incident or event. </a:t>
            </a:r>
            <a:endParaRPr lang="en-IN" sz="2800" dirty="0">
              <a:latin typeface="Open Sans"/>
            </a:endParaRPr>
          </a:p>
          <a:p>
            <a:pPr marL="457200" lvl="0" indent="-254000">
              <a:buClr>
                <a:schemeClr val="dk1"/>
              </a:buClr>
              <a:buSzPts val="3200"/>
            </a:pPr>
            <a:endParaRPr lang="en-IN" sz="2800" dirty="0">
              <a:solidFill>
                <a:schemeClr val="dk1"/>
              </a:solidFill>
              <a:latin typeface="Open Sans"/>
              <a:ea typeface="Arial"/>
              <a:cs typeface="Arial"/>
              <a:sym typeface="Arial"/>
            </a:endParaRPr>
          </a:p>
          <a:p>
            <a:pPr marL="457200" lvl="0" indent="-457200" algn="just">
              <a:buClr>
                <a:schemeClr val="dk1"/>
              </a:buClr>
              <a:buSzPts val="3200"/>
              <a:buFont typeface="Noto Sans Symbols"/>
              <a:buChar char="▪"/>
            </a:pPr>
            <a:r>
              <a:rPr lang="en-IN" sz="2800" dirty="0">
                <a:solidFill>
                  <a:schemeClr val="dk1"/>
                </a:solidFill>
                <a:latin typeface="Open Sans"/>
                <a:ea typeface="Arial"/>
                <a:cs typeface="Arial"/>
                <a:sym typeface="Arial"/>
              </a:rPr>
              <a:t>The various section chiefs and Incident Commander’s support staff will work out of the ICP.</a:t>
            </a:r>
          </a:p>
        </p:txBody>
      </p:sp>
      <p:pic>
        <p:nvPicPr>
          <p:cNvPr id="1026" name="Picture 2">
            <a:extLst>
              <a:ext uri="{FF2B5EF4-FFF2-40B4-BE49-F238E27FC236}">
                <a16:creationId xmlns:a16="http://schemas.microsoft.com/office/drawing/2014/main" id="{ABAA32FE-71E4-849B-ACD0-41EAADF2A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16" y="268244"/>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uties of…">
            <a:extLst>
              <a:ext uri="{FF2B5EF4-FFF2-40B4-BE49-F238E27FC236}">
                <a16:creationId xmlns:a16="http://schemas.microsoft.com/office/drawing/2014/main" id="{1078340F-8965-E936-7276-FED408D952D2}"/>
              </a:ext>
            </a:extLst>
          </p:cNvPr>
          <p:cNvSpPr txBox="1"/>
          <p:nvPr/>
        </p:nvSpPr>
        <p:spPr>
          <a:xfrm>
            <a:off x="106791" y="2728463"/>
            <a:ext cx="4224670" cy="192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lvl="0" algn="ctr"/>
            <a:r>
              <a:rPr lang="en-US" sz="4000" b="1" dirty="0">
                <a:solidFill>
                  <a:srgbClr val="C00000"/>
                </a:solidFill>
                <a:latin typeface="Open Sans"/>
                <a:ea typeface="Arial"/>
                <a:cs typeface="Arial"/>
                <a:sym typeface="Arial"/>
              </a:rPr>
              <a:t>INCIDENT COMMAND POST</a:t>
            </a:r>
            <a:endParaRPr lang="en-US" sz="4000" b="1" dirty="0">
              <a:solidFill>
                <a:srgbClr val="C00000"/>
              </a:solidFill>
              <a:latin typeface="Open Sans"/>
              <a:ea typeface="Calibri"/>
              <a:cs typeface="Calibri"/>
              <a:sym typeface="Calibri"/>
            </a:endParaRPr>
          </a:p>
        </p:txBody>
      </p:sp>
      <p:pic>
        <p:nvPicPr>
          <p:cNvPr id="6" name="Picture 2" descr="C:\Users\DELL\Downloads\WhatsApp Image 2025-09-07 at 5.38.09 PM.jpeg"/>
          <p:cNvPicPr>
            <a:picLocks noChangeAspect="1" noChangeArrowheads="1"/>
          </p:cNvPicPr>
          <p:nvPr/>
        </p:nvPicPr>
        <p:blipFill>
          <a:blip r:embed="rId4" cstate="print"/>
          <a:srcRect/>
          <a:stretch>
            <a:fillRect/>
          </a:stretch>
        </p:blipFill>
        <p:spPr bwMode="auto">
          <a:xfrm>
            <a:off x="10810908" y="285728"/>
            <a:ext cx="1143008" cy="1071570"/>
          </a:xfrm>
          <a:prstGeom prst="rect">
            <a:avLst/>
          </a:prstGeom>
          <a:noFill/>
        </p:spPr>
      </p:pic>
    </p:spTree>
    <p:extLst>
      <p:ext uri="{BB962C8B-B14F-4D97-AF65-F5344CB8AC3E}">
        <p14:creationId xmlns:p14="http://schemas.microsoft.com/office/powerpoint/2010/main" val="3239527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1617</TotalTime>
  <Words>1560</Words>
  <Application>Microsoft Office PowerPoint</Application>
  <PresentationFormat>Widescreen</PresentationFormat>
  <Paragraphs>307</Paragraphs>
  <Slides>40</Slides>
  <Notes>37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Arial</vt:lpstr>
      <vt:lpstr>Arial Black</vt:lpstr>
      <vt:lpstr>Calibri</vt:lpstr>
      <vt:lpstr>Calibri Light</vt:lpstr>
      <vt:lpstr>Noto Sans Symbols</vt:lpstr>
      <vt:lpstr>Open Sans</vt:lpstr>
      <vt:lpstr>Open Sans SemiBold</vt:lpstr>
      <vt:lpstr>Verdana</vt:lpstr>
      <vt:lpstr>Office Theme</vt:lpstr>
      <vt:lpstr>1_Office Theme</vt:lpstr>
      <vt:lpstr>PowerPoint Presentation</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about bore well rescue</dc:title>
  <dc:creator>abhay singh</dc:creator>
  <cp:lastModifiedBy>Aatish Panwar</cp:lastModifiedBy>
  <cp:revision>260</cp:revision>
  <dcterms:created xsi:type="dcterms:W3CDTF">2006-08-16T00:00:00Z</dcterms:created>
  <dcterms:modified xsi:type="dcterms:W3CDTF">2026-01-17T15:37:06Z</dcterms:modified>
</cp:coreProperties>
</file>