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75" r:id="rId4"/>
    <p:sldId id="1188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94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Ref idx="1001">
        <a:schemeClr val="bg1"/>
      </p:bgRef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84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22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r="368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6000" y="5498157"/>
            <a:ext cx="10382141" cy="2189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600" dirty="0"/>
              <a:t>LESSON 22</a:t>
            </a:r>
          </a:p>
          <a:p>
            <a:pPr defTabSz="243840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600" dirty="0"/>
              <a:t>Course Review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506279" y="12813338"/>
            <a:ext cx="1945444" cy="902664"/>
            <a:chOff x="-32921" y="0"/>
            <a:chExt cx="1945444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-32921" y="0"/>
              <a:ext cx="1945444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</a:t>
              </a:r>
              <a:r>
                <a:rPr lang="en-US" b="1" dirty="0">
                  <a:solidFill>
                    <a:schemeClr val="bg1"/>
                  </a:solidFill>
                </a:rPr>
                <a:t> 22 - 1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D9567C9B-BD6C-0281-F8E8-49614D5841CA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7DB9DE47-9675-8B0B-C401-C2815BAADDFD}"/>
              </a:ext>
            </a:extLst>
          </p:cNvPr>
          <p:cNvSpPr txBox="1"/>
          <p:nvPr/>
        </p:nvSpPr>
        <p:spPr>
          <a:xfrm>
            <a:off x="6456218" y="8340436"/>
            <a:ext cx="5888182" cy="509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800" b="1" dirty="0">
                <a:latin typeface="Open sans"/>
              </a:rPr>
              <a:t>Presented By:- Kamal Mehra,2IC</a:t>
            </a:r>
            <a:endParaRPr lang="en-US" sz="28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To answer questions and resolve issues that were recorded in the “File” by participants.…">
            <a:extLst>
              <a:ext uri="{FF2B5EF4-FFF2-40B4-BE49-F238E27FC236}">
                <a16:creationId xmlns:a16="http://schemas.microsoft.com/office/drawing/2014/main" id="{A143640C-9ACC-D8FD-3F1A-61AC5B2CEC0E}"/>
              </a:ext>
            </a:extLst>
          </p:cNvPr>
          <p:cNvSpPr txBox="1"/>
          <p:nvPr/>
        </p:nvSpPr>
        <p:spPr>
          <a:xfrm>
            <a:off x="11659744" y="5444384"/>
            <a:ext cx="11559535" cy="593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To answer questions and resolve issues that were recorded in the “File” by participants.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To review the most important practical procedures that were demonstrated and practiced throughout the course.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6FE69494-05B7-C83E-60A3-08DE0A577FD9}"/>
              </a:ext>
            </a:extLst>
          </p:cNvPr>
          <p:cNvGrpSpPr/>
          <p:nvPr/>
        </p:nvGrpSpPr>
        <p:grpSpPr>
          <a:xfrm>
            <a:off x="9958192" y="516990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E51CDE08-D53A-D140-686C-196E92C7A3A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F0DDA21E-B1F3-E6A7-2F04-CECC6C29C77C}"/>
                </a:ext>
              </a:extLst>
            </p:cNvPr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6BCA5895-56AA-F880-BF30-3CC76696B593}"/>
              </a:ext>
            </a:extLst>
          </p:cNvPr>
          <p:cNvGrpSpPr/>
          <p:nvPr/>
        </p:nvGrpSpPr>
        <p:grpSpPr>
          <a:xfrm>
            <a:off x="9958192" y="8438749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CE2439F-C3FA-42E9-F5B3-A1F730745E8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BC5A4D25-A583-EBD6-424B-32E15D85E612}"/>
                </a:ext>
              </a:extLst>
            </p:cNvPr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" name="To outline what is expected in…">
            <a:extLst>
              <a:ext uri="{FF2B5EF4-FFF2-40B4-BE49-F238E27FC236}">
                <a16:creationId xmlns:a16="http://schemas.microsoft.com/office/drawing/2014/main" id="{C257BA29-9CBD-A0B3-1A80-D78C01A1FDB6}"/>
              </a:ext>
            </a:extLst>
          </p:cNvPr>
          <p:cNvSpPr txBox="1"/>
          <p:nvPr/>
        </p:nvSpPr>
        <p:spPr>
          <a:xfrm>
            <a:off x="11659744" y="5883689"/>
            <a:ext cx="10165706" cy="345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To outline what is expected in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the Final Practical Evaluation and answer any questions regarding the Evaluation.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16D8741-52F7-0DBB-7B5A-3D76BBB17C75}"/>
              </a:ext>
            </a:extLst>
          </p:cNvPr>
          <p:cNvGrpSpPr/>
          <p:nvPr/>
        </p:nvGrpSpPr>
        <p:grpSpPr>
          <a:xfrm>
            <a:off x="9958192" y="5663706"/>
            <a:ext cx="1219201" cy="1681958"/>
            <a:chOff x="0" y="1413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1E9FFFF7-FACC-7A91-5303-17D746A48F5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3">
              <a:extLst>
                <a:ext uri="{FF2B5EF4-FFF2-40B4-BE49-F238E27FC236}">
                  <a16:creationId xmlns:a16="http://schemas.microsoft.com/office/drawing/2014/main" id="{54F590AB-FA14-5348-8C10-BE78A88D3A80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52473" y="12741275"/>
            <a:ext cx="5486400" cy="730250"/>
          </a:xfrm>
        </p:spPr>
        <p:txBody>
          <a:bodyPr/>
          <a:lstStyle/>
          <a:p>
            <a:fld id="{2BB1E14F-796C-409E-9B94-89634ADD74DA}" type="slidenum">
              <a:rPr lang="en-IN" smtClean="0"/>
              <a:t>4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3" y="6460427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37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5" y="1266063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111</Words>
  <Application>Microsoft Office PowerPoint</Application>
  <PresentationFormat>Custom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52</cp:revision>
  <dcterms:modified xsi:type="dcterms:W3CDTF">2026-01-05T12:28:34Z</dcterms:modified>
</cp:coreProperties>
</file>