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297"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0" r:id="rId36"/>
    <p:sldId id="295" r:id="rId37"/>
    <p:sldId id="1188" r:id="rId38"/>
  </p:sldIdLst>
  <p:sldSz cx="14630400" cy="82296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52463" indent="-19526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304925" indent="-390525"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958975" indent="-587375"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611438" indent="-78263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p:cViewPr varScale="1">
        <p:scale>
          <a:sx n="48" d="100"/>
          <a:sy n="48" d="100"/>
        </p:scale>
        <p:origin x="54" y="60"/>
      </p:cViewPr>
      <p:guideLst>
        <p:guide orient="horz" pos="2592"/>
        <p:guide pos="460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A840D-BF79-5AE4-0AE8-AFF0F78112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IN"/>
          </a:p>
        </p:txBody>
      </p:sp>
      <p:sp>
        <p:nvSpPr>
          <p:cNvPr id="3" name="Date Placeholder 2">
            <a:extLst>
              <a:ext uri="{FF2B5EF4-FFF2-40B4-BE49-F238E27FC236}">
                <a16:creationId xmlns:a16="http://schemas.microsoft.com/office/drawing/2014/main" id="{C5847A2B-6834-36C8-FB09-F74F2A6110C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F567E2C-AA53-4AB1-BFBD-298EE0233B76}" type="datetimeFigureOut">
              <a:rPr lang="en-IN"/>
              <a:pPr>
                <a:defRPr/>
              </a:pPr>
              <a:t>02-02-2026</a:t>
            </a:fld>
            <a:endParaRPr lang="en-IN"/>
          </a:p>
        </p:txBody>
      </p:sp>
      <p:sp>
        <p:nvSpPr>
          <p:cNvPr id="4" name="Slide Image Placeholder 3">
            <a:extLst>
              <a:ext uri="{FF2B5EF4-FFF2-40B4-BE49-F238E27FC236}">
                <a16:creationId xmlns:a16="http://schemas.microsoft.com/office/drawing/2014/main" id="{30C9C01A-B0D9-9BE9-72C1-C38BBB42F8B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a:extLst>
              <a:ext uri="{FF2B5EF4-FFF2-40B4-BE49-F238E27FC236}">
                <a16:creationId xmlns:a16="http://schemas.microsoft.com/office/drawing/2014/main" id="{4A27F727-01B8-72BE-D52D-5385FC2711D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a:extLst>
              <a:ext uri="{FF2B5EF4-FFF2-40B4-BE49-F238E27FC236}">
                <a16:creationId xmlns:a16="http://schemas.microsoft.com/office/drawing/2014/main" id="{B90AE3DF-BF8D-BAB5-4741-D39BBD4E8CF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IN"/>
          </a:p>
        </p:txBody>
      </p:sp>
      <p:sp>
        <p:nvSpPr>
          <p:cNvPr id="7" name="Slide Number Placeholder 6">
            <a:extLst>
              <a:ext uri="{FF2B5EF4-FFF2-40B4-BE49-F238E27FC236}">
                <a16:creationId xmlns:a16="http://schemas.microsoft.com/office/drawing/2014/main" id="{67B040E4-F3D2-DCAE-36C5-29077610AF7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FC1CEF-A667-4C27-ADBF-D320DE34C9E9}" type="slidenum">
              <a:rPr lang="en-IN" altLang="en-US"/>
              <a:pPr>
                <a:defRPr/>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mn-lt"/>
        <a:ea typeface="+mn-ea"/>
        <a:cs typeface="+mn-cs"/>
      </a:defRPr>
    </a:lvl1pPr>
    <a:lvl2pPr marL="652463" algn="l" rtl="0" eaLnBrk="0" fontAlgn="base" hangingPunct="0">
      <a:spcBef>
        <a:spcPct val="30000"/>
      </a:spcBef>
      <a:spcAft>
        <a:spcPct val="0"/>
      </a:spcAft>
      <a:defRPr sz="1700" kern="1200">
        <a:solidFill>
          <a:schemeClr val="tx1"/>
        </a:solidFill>
        <a:latin typeface="+mn-lt"/>
        <a:ea typeface="+mn-ea"/>
        <a:cs typeface="+mn-cs"/>
      </a:defRPr>
    </a:lvl2pPr>
    <a:lvl3pPr marL="1304925" algn="l" rtl="0" eaLnBrk="0" fontAlgn="base" hangingPunct="0">
      <a:spcBef>
        <a:spcPct val="30000"/>
      </a:spcBef>
      <a:spcAft>
        <a:spcPct val="0"/>
      </a:spcAft>
      <a:defRPr sz="1700" kern="1200">
        <a:solidFill>
          <a:schemeClr val="tx1"/>
        </a:solidFill>
        <a:latin typeface="+mn-lt"/>
        <a:ea typeface="+mn-ea"/>
        <a:cs typeface="+mn-cs"/>
      </a:defRPr>
    </a:lvl3pPr>
    <a:lvl4pPr marL="1958975" algn="l" rtl="0" eaLnBrk="0" fontAlgn="base" hangingPunct="0">
      <a:spcBef>
        <a:spcPct val="30000"/>
      </a:spcBef>
      <a:spcAft>
        <a:spcPct val="0"/>
      </a:spcAft>
      <a:defRPr sz="1700" kern="1200">
        <a:solidFill>
          <a:schemeClr val="tx1"/>
        </a:solidFill>
        <a:latin typeface="+mn-lt"/>
        <a:ea typeface="+mn-ea"/>
        <a:cs typeface="+mn-cs"/>
      </a:defRPr>
    </a:lvl4pPr>
    <a:lvl5pPr marL="2611438" algn="l" rtl="0" eaLnBrk="0" fontAlgn="base" hangingPunct="0">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91;p1:notes">
            <a:extLst>
              <a:ext uri="{FF2B5EF4-FFF2-40B4-BE49-F238E27FC236}">
                <a16:creationId xmlns:a16="http://schemas.microsoft.com/office/drawing/2014/main" id="{29E39514-DA21-0908-5AD7-4E58CE5488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
        <p:nvSpPr>
          <p:cNvPr id="5123" name="Google Shape;92;p1:notes">
            <a:extLst>
              <a:ext uri="{FF2B5EF4-FFF2-40B4-BE49-F238E27FC236}">
                <a16:creationId xmlns:a16="http://schemas.microsoft.com/office/drawing/2014/main" id="{28811F9A-FB9F-4705-1000-38B9C6183937}"/>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endParaRPr lang="en-IN"/>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653110" indent="0" algn="ctr">
              <a:buNone/>
              <a:defRPr/>
            </a:lvl2pPr>
            <a:lvl3pPr marL="1306220" indent="0" algn="ctr">
              <a:buNone/>
              <a:defRPr/>
            </a:lvl3pPr>
            <a:lvl4pPr marL="1959331" indent="0" algn="ctr">
              <a:buNone/>
              <a:defRPr/>
            </a:lvl4pPr>
            <a:lvl5pPr marL="2612441" indent="0" algn="ctr">
              <a:buNone/>
              <a:defRPr/>
            </a:lvl5pPr>
            <a:lvl6pPr marL="3265551" indent="0" algn="ctr">
              <a:buNone/>
              <a:defRPr/>
            </a:lvl6pPr>
            <a:lvl7pPr marL="3918661" indent="0" algn="ctr">
              <a:buNone/>
              <a:defRPr/>
            </a:lvl7pPr>
            <a:lvl8pPr marL="4571771" indent="0" algn="ctr">
              <a:buNone/>
              <a:defRPr/>
            </a:lvl8pPr>
            <a:lvl9pPr marL="5224882" indent="0" algn="ctr">
              <a:buNone/>
              <a:defRPr/>
            </a:lvl9pPr>
          </a:lstStyle>
          <a:p>
            <a:r>
              <a:rPr lang="en-US"/>
              <a:t>Click to edit Master subtitle style</a:t>
            </a:r>
            <a:endParaRPr lang="en-IN"/>
          </a:p>
        </p:txBody>
      </p:sp>
      <p:sp>
        <p:nvSpPr>
          <p:cNvPr id="4" name="Rectangle 4">
            <a:extLst>
              <a:ext uri="{FF2B5EF4-FFF2-40B4-BE49-F238E27FC236}">
                <a16:creationId xmlns:a16="http://schemas.microsoft.com/office/drawing/2014/main" id="{84952A21-C48C-E1F8-3165-43145D16FBE8}"/>
              </a:ext>
            </a:extLst>
          </p:cNvPr>
          <p:cNvSpPr>
            <a:spLocks noGrp="1" noChangeArrowheads="1"/>
          </p:cNvSpPr>
          <p:nvPr>
            <p:ph type="dt" sz="half" idx="10"/>
          </p:nvPr>
        </p:nvSpPr>
        <p:spPr>
          <a:ln/>
        </p:spPr>
        <p:txBody>
          <a:bodyPr/>
          <a:lstStyle>
            <a:lvl1pPr>
              <a:defRPr/>
            </a:lvl1pPr>
          </a:lstStyle>
          <a:p>
            <a:pPr>
              <a:defRPr/>
            </a:pPr>
            <a:fld id="{EFC73F93-86A6-410F-9D1F-CB76C88A6CF8}" type="datetime1">
              <a:rPr lang="en-US" altLang="en-US"/>
              <a:pPr>
                <a:defRPr/>
              </a:pPr>
              <a:t>2/2/2026</a:t>
            </a:fld>
            <a:endParaRPr lang="en-US" altLang="en-US"/>
          </a:p>
        </p:txBody>
      </p:sp>
      <p:sp>
        <p:nvSpPr>
          <p:cNvPr id="5" name="Rectangle 5">
            <a:extLst>
              <a:ext uri="{FF2B5EF4-FFF2-40B4-BE49-F238E27FC236}">
                <a16:creationId xmlns:a16="http://schemas.microsoft.com/office/drawing/2014/main" id="{72C995AC-AAC1-0C1D-ADBE-23794FEC5539}"/>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6" name="Rectangle 6">
            <a:extLst>
              <a:ext uri="{FF2B5EF4-FFF2-40B4-BE49-F238E27FC236}">
                <a16:creationId xmlns:a16="http://schemas.microsoft.com/office/drawing/2014/main" id="{39109D64-45CD-1FBB-FAEA-827182D7BE3A}"/>
              </a:ext>
            </a:extLst>
          </p:cNvPr>
          <p:cNvSpPr>
            <a:spLocks noGrp="1" noChangeArrowheads="1"/>
          </p:cNvSpPr>
          <p:nvPr>
            <p:ph type="sldNum" sz="quarter" idx="12"/>
          </p:nvPr>
        </p:nvSpPr>
        <p:spPr>
          <a:ln/>
        </p:spPr>
        <p:txBody>
          <a:bodyPr/>
          <a:lstStyle>
            <a:lvl1pPr>
              <a:defRPr/>
            </a:lvl1pPr>
          </a:lstStyle>
          <a:p>
            <a:pPr>
              <a:defRPr/>
            </a:pPr>
            <a:fld id="{F3C136EB-28A5-4A50-8F8B-5B5BC2CE4FDB}" type="slidenum">
              <a:rPr lang="zh-CN" altLang="en-US"/>
              <a:pPr>
                <a:defRPr/>
              </a:pPr>
              <a:t>‹#›</a:t>
            </a:fld>
            <a:endParaRPr lang="en-US" altLang="en-US"/>
          </a:p>
        </p:txBody>
      </p:sp>
    </p:spTree>
    <p:extLst>
      <p:ext uri="{BB962C8B-B14F-4D97-AF65-F5344CB8AC3E}">
        <p14:creationId xmlns:p14="http://schemas.microsoft.com/office/powerpoint/2010/main" val="306814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309A9463-7478-4E6B-2F49-514920428652}"/>
              </a:ext>
            </a:extLst>
          </p:cNvPr>
          <p:cNvSpPr>
            <a:spLocks noGrp="1" noChangeArrowheads="1"/>
          </p:cNvSpPr>
          <p:nvPr>
            <p:ph type="dt" sz="half" idx="10"/>
          </p:nvPr>
        </p:nvSpPr>
        <p:spPr>
          <a:ln/>
        </p:spPr>
        <p:txBody>
          <a:bodyPr/>
          <a:lstStyle>
            <a:lvl1pPr>
              <a:defRPr/>
            </a:lvl1pPr>
          </a:lstStyle>
          <a:p>
            <a:pPr>
              <a:defRPr/>
            </a:pPr>
            <a:fld id="{58183B69-A5E1-4059-877C-C5A0B674067C}" type="datetime1">
              <a:rPr lang="en-US" altLang="en-US"/>
              <a:pPr>
                <a:defRPr/>
              </a:pPr>
              <a:t>2/2/2026</a:t>
            </a:fld>
            <a:endParaRPr lang="en-US" altLang="en-US"/>
          </a:p>
        </p:txBody>
      </p:sp>
      <p:sp>
        <p:nvSpPr>
          <p:cNvPr id="5" name="Rectangle 5">
            <a:extLst>
              <a:ext uri="{FF2B5EF4-FFF2-40B4-BE49-F238E27FC236}">
                <a16:creationId xmlns:a16="http://schemas.microsoft.com/office/drawing/2014/main" id="{0F763F7A-9979-E699-24B0-DCF27CF634BA}"/>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6" name="Rectangle 6">
            <a:extLst>
              <a:ext uri="{FF2B5EF4-FFF2-40B4-BE49-F238E27FC236}">
                <a16:creationId xmlns:a16="http://schemas.microsoft.com/office/drawing/2014/main" id="{6FE06889-0672-ADD2-17E0-D36C25261C6D}"/>
              </a:ext>
            </a:extLst>
          </p:cNvPr>
          <p:cNvSpPr>
            <a:spLocks noGrp="1" noChangeArrowheads="1"/>
          </p:cNvSpPr>
          <p:nvPr>
            <p:ph type="sldNum" sz="quarter" idx="12"/>
          </p:nvPr>
        </p:nvSpPr>
        <p:spPr>
          <a:ln/>
        </p:spPr>
        <p:txBody>
          <a:bodyPr/>
          <a:lstStyle>
            <a:lvl1pPr>
              <a:defRPr/>
            </a:lvl1pPr>
          </a:lstStyle>
          <a:p>
            <a:pPr>
              <a:defRPr/>
            </a:pPr>
            <a:fld id="{2E287D96-9596-4CFA-A1F1-AF0CE006660D}" type="slidenum">
              <a:rPr lang="zh-CN" altLang="en-US"/>
              <a:pPr>
                <a:defRPr/>
              </a:pPr>
              <a:t>‹#›</a:t>
            </a:fld>
            <a:endParaRPr lang="en-US" altLang="en-US"/>
          </a:p>
        </p:txBody>
      </p:sp>
    </p:spTree>
    <p:extLst>
      <p:ext uri="{BB962C8B-B14F-4D97-AF65-F5344CB8AC3E}">
        <p14:creationId xmlns:p14="http://schemas.microsoft.com/office/powerpoint/2010/main" val="369190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0DB51BC6-9774-A583-CC90-76FDD82543E3}"/>
              </a:ext>
            </a:extLst>
          </p:cNvPr>
          <p:cNvSpPr>
            <a:spLocks noGrp="1" noChangeArrowheads="1"/>
          </p:cNvSpPr>
          <p:nvPr>
            <p:ph type="dt" sz="half" idx="10"/>
          </p:nvPr>
        </p:nvSpPr>
        <p:spPr>
          <a:ln/>
        </p:spPr>
        <p:txBody>
          <a:bodyPr/>
          <a:lstStyle>
            <a:lvl1pPr>
              <a:defRPr/>
            </a:lvl1pPr>
          </a:lstStyle>
          <a:p>
            <a:pPr>
              <a:defRPr/>
            </a:pPr>
            <a:fld id="{324CE309-7952-46A1-B7F6-71C64301D5E9}" type="datetime1">
              <a:rPr lang="en-US" altLang="en-US"/>
              <a:pPr>
                <a:defRPr/>
              </a:pPr>
              <a:t>2/2/2026</a:t>
            </a:fld>
            <a:endParaRPr lang="en-US" altLang="en-US"/>
          </a:p>
        </p:txBody>
      </p:sp>
      <p:sp>
        <p:nvSpPr>
          <p:cNvPr id="5" name="Rectangle 5">
            <a:extLst>
              <a:ext uri="{FF2B5EF4-FFF2-40B4-BE49-F238E27FC236}">
                <a16:creationId xmlns:a16="http://schemas.microsoft.com/office/drawing/2014/main" id="{3791188F-EB12-791D-049F-4B9F48595B29}"/>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6" name="Rectangle 6">
            <a:extLst>
              <a:ext uri="{FF2B5EF4-FFF2-40B4-BE49-F238E27FC236}">
                <a16:creationId xmlns:a16="http://schemas.microsoft.com/office/drawing/2014/main" id="{618C5C49-A2FF-9BCA-6C27-2A5BB9EF950C}"/>
              </a:ext>
            </a:extLst>
          </p:cNvPr>
          <p:cNvSpPr>
            <a:spLocks noGrp="1" noChangeArrowheads="1"/>
          </p:cNvSpPr>
          <p:nvPr>
            <p:ph type="sldNum" sz="quarter" idx="12"/>
          </p:nvPr>
        </p:nvSpPr>
        <p:spPr>
          <a:ln/>
        </p:spPr>
        <p:txBody>
          <a:bodyPr/>
          <a:lstStyle>
            <a:lvl1pPr>
              <a:defRPr/>
            </a:lvl1pPr>
          </a:lstStyle>
          <a:p>
            <a:pPr>
              <a:defRPr/>
            </a:pPr>
            <a:fld id="{61220023-361B-4426-9D6B-97DAFBEEF745}" type="slidenum">
              <a:rPr lang="zh-CN" altLang="en-US"/>
              <a:pPr>
                <a:defRPr/>
              </a:pPr>
              <a:t>‹#›</a:t>
            </a:fld>
            <a:endParaRPr lang="en-US" altLang="en-US"/>
          </a:p>
        </p:txBody>
      </p:sp>
    </p:spTree>
    <p:extLst>
      <p:ext uri="{BB962C8B-B14F-4D97-AF65-F5344CB8AC3E}">
        <p14:creationId xmlns:p14="http://schemas.microsoft.com/office/powerpoint/2010/main" val="261316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1">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DA1FD9D8-EE7D-716B-26E3-9B47EC789BA7}"/>
              </a:ext>
            </a:extLst>
          </p:cNvPr>
          <p:cNvSpPr txBox="1"/>
          <p:nvPr/>
        </p:nvSpPr>
        <p:spPr>
          <a:xfrm>
            <a:off x="361950" y="7726363"/>
            <a:ext cx="2784475" cy="236537"/>
          </a:xfrm>
          <a:prstGeom prst="rect">
            <a:avLst/>
          </a:prstGeom>
          <a:ln w="12700">
            <a:miter lim="400000"/>
          </a:ln>
        </p:spPr>
        <p:txBody>
          <a:bodyPr lIns="35228" tIns="35228" rIns="35228" bIns="35228">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defRPr/>
            </a:pPr>
            <a:r>
              <a:rPr lang="en-IN" sz="1080" dirty="0"/>
              <a:t>MFR</a:t>
            </a:r>
            <a:endParaRPr sz="1080" dirty="0"/>
          </a:p>
        </p:txBody>
      </p:sp>
      <p:sp>
        <p:nvSpPr>
          <p:cNvPr id="3" name="Rectangle">
            <a:extLst>
              <a:ext uri="{FF2B5EF4-FFF2-40B4-BE49-F238E27FC236}">
                <a16:creationId xmlns:a16="http://schemas.microsoft.com/office/drawing/2014/main" id="{8C6FEDCE-CC67-B03C-3B77-2FE87E593B3D}"/>
              </a:ext>
            </a:extLst>
          </p:cNvPr>
          <p:cNvSpPr/>
          <p:nvPr/>
        </p:nvSpPr>
        <p:spPr>
          <a:xfrm>
            <a:off x="609600" y="8107363"/>
            <a:ext cx="2289175" cy="122237"/>
          </a:xfrm>
          <a:prstGeom prst="rect">
            <a:avLst/>
          </a:prstGeom>
          <a:solidFill>
            <a:srgbClr val="585756"/>
          </a:solidFill>
          <a:ln w="12700">
            <a:miter lim="400000"/>
          </a:ln>
        </p:spPr>
        <p:txBody>
          <a:bodyPr lIns="35228" tIns="35228" rIns="35228" bIns="35228"/>
          <a:lstStyle/>
          <a:p>
            <a:pPr>
              <a:defRPr/>
            </a:pPr>
            <a:endParaRPr sz="810"/>
          </a:p>
        </p:txBody>
      </p:sp>
      <p:sp>
        <p:nvSpPr>
          <p:cNvPr id="4" name="PPT 18 -">
            <a:extLst>
              <a:ext uri="{FF2B5EF4-FFF2-40B4-BE49-F238E27FC236}">
                <a16:creationId xmlns:a16="http://schemas.microsoft.com/office/drawing/2014/main" id="{889BA998-EB6B-1053-1DF7-62E87C00C0F1}"/>
              </a:ext>
            </a:extLst>
          </p:cNvPr>
          <p:cNvSpPr txBox="1"/>
          <p:nvPr/>
        </p:nvSpPr>
        <p:spPr>
          <a:xfrm>
            <a:off x="12973050" y="7688263"/>
            <a:ext cx="754063" cy="279400"/>
          </a:xfrm>
          <a:prstGeom prst="rect">
            <a:avLst/>
          </a:prstGeom>
          <a:ln w="12700">
            <a:miter lim="400000"/>
          </a:ln>
        </p:spPr>
        <p:txBody>
          <a:bodyPr wrap="none" lIns="35228" tIns="35228" rIns="35228" bIns="35228">
            <a:spAutoFit/>
          </a:bodyPr>
          <a:lstStyle>
            <a:lvl1pPr defTabSz="2438400">
              <a:defRPr>
                <a:solidFill>
                  <a:schemeClr val="tx1"/>
                </a:solidFill>
                <a:latin typeface="Arial" panose="020B0604020202020204" pitchFamily="34" charset="0"/>
                <a:cs typeface="Arial" panose="020B0604020202020204" pitchFamily="34" charset="0"/>
              </a:defRPr>
            </a:lvl1pPr>
            <a:lvl2pPr defTabSz="2438400">
              <a:defRPr>
                <a:solidFill>
                  <a:schemeClr val="tx1"/>
                </a:solidFill>
                <a:latin typeface="Arial" panose="020B0604020202020204" pitchFamily="34" charset="0"/>
                <a:cs typeface="Arial" panose="020B0604020202020204" pitchFamily="34" charset="0"/>
              </a:defRPr>
            </a:lvl2pPr>
            <a:lvl3pPr defTabSz="2438400">
              <a:defRPr>
                <a:solidFill>
                  <a:schemeClr val="tx1"/>
                </a:solidFill>
                <a:latin typeface="Arial" panose="020B0604020202020204" pitchFamily="34" charset="0"/>
                <a:cs typeface="Arial" panose="020B0604020202020204" pitchFamily="34" charset="0"/>
              </a:defRPr>
            </a:lvl3pPr>
            <a:lvl4pPr defTabSz="2438400">
              <a:defRPr>
                <a:solidFill>
                  <a:schemeClr val="tx1"/>
                </a:solidFill>
                <a:latin typeface="Arial" panose="020B0604020202020204" pitchFamily="34" charset="0"/>
                <a:cs typeface="Arial" panose="020B0604020202020204" pitchFamily="34" charset="0"/>
              </a:defRPr>
            </a:lvl4pPr>
            <a:lvl5pPr defTabSz="2438400">
              <a:defRPr>
                <a:solidFill>
                  <a:schemeClr val="tx1"/>
                </a:solidFill>
                <a:latin typeface="Arial" panose="020B0604020202020204" pitchFamily="34" charset="0"/>
                <a:cs typeface="Arial" panose="020B0604020202020204" pitchFamily="34" charset="0"/>
              </a:defRPr>
            </a:lvl5pPr>
            <a:lvl6pPr marL="3068638" indent="-782638" defTabSz="24384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25838" indent="-782638" defTabSz="24384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983038" indent="-782638" defTabSz="24384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440238" indent="-782638" defTabSz="24384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600"/>
              </a:spcBef>
              <a:defRPr/>
            </a:pPr>
            <a:r>
              <a:rPr lang="en-US" altLang="en-US" sz="1300" b="1">
                <a:solidFill>
                  <a:srgbClr val="535353"/>
                </a:solidFill>
                <a:latin typeface="Open Sans" panose="020B0606030504020204" pitchFamily="34" charset="0"/>
                <a:cs typeface="Open Sans" panose="020B0606030504020204" pitchFamily="34" charset="0"/>
                <a:sym typeface="Open Sans" panose="020B0606030504020204" pitchFamily="34" charset="0"/>
              </a:rPr>
              <a:t>PPT 18 -</a:t>
            </a:r>
          </a:p>
        </p:txBody>
      </p:sp>
      <p:sp>
        <p:nvSpPr>
          <p:cNvPr id="5" name="Rectangle">
            <a:extLst>
              <a:ext uri="{FF2B5EF4-FFF2-40B4-BE49-F238E27FC236}">
                <a16:creationId xmlns:a16="http://schemas.microsoft.com/office/drawing/2014/main" id="{69BB00D8-294F-D889-A0C4-50A97A07290D}"/>
              </a:ext>
            </a:extLst>
          </p:cNvPr>
          <p:cNvSpPr/>
          <p:nvPr/>
        </p:nvSpPr>
        <p:spPr>
          <a:xfrm>
            <a:off x="12923838" y="8107363"/>
            <a:ext cx="1127125" cy="122237"/>
          </a:xfrm>
          <a:prstGeom prst="rect">
            <a:avLst/>
          </a:prstGeom>
          <a:solidFill>
            <a:srgbClr val="585756"/>
          </a:solidFill>
          <a:ln w="12700">
            <a:miter lim="400000"/>
          </a:ln>
        </p:spPr>
        <p:txBody>
          <a:bodyPr lIns="35228" tIns="35228" rIns="35228" bIns="35228"/>
          <a:lstStyle/>
          <a:p>
            <a:pPr>
              <a:defRPr/>
            </a:pPr>
            <a:endParaRPr sz="810"/>
          </a:p>
        </p:txBody>
      </p:sp>
      <p:sp>
        <p:nvSpPr>
          <p:cNvPr id="6" name="Slide Number">
            <a:extLst>
              <a:ext uri="{FF2B5EF4-FFF2-40B4-BE49-F238E27FC236}">
                <a16:creationId xmlns:a16="http://schemas.microsoft.com/office/drawing/2014/main" id="{162CDB8E-3886-7364-F96A-7FAB01CFCF3C}"/>
              </a:ext>
            </a:extLst>
          </p:cNvPr>
          <p:cNvSpPr txBox="1">
            <a:spLocks noGrp="1"/>
          </p:cNvSpPr>
          <p:nvPr>
            <p:ph type="sldNum" sz="quarter" idx="10"/>
          </p:nvPr>
        </p:nvSpPr>
        <p:spPr>
          <a:xfrm>
            <a:off x="13763625" y="7688263"/>
            <a:ext cx="361950" cy="406400"/>
          </a:xfrm>
        </p:spPr>
        <p:txBody>
          <a:bodyPr lIns="78283" tIns="78283" rIns="78283" bIns="78283"/>
          <a:lstStyle>
            <a:lvl1pPr algn="ctr">
              <a:spcBef>
                <a:spcPts val="275"/>
              </a:spcBef>
              <a:defRPr sz="1300" b="1">
                <a:solidFill>
                  <a:srgbClr val="535353"/>
                </a:solidFill>
                <a:latin typeface="Open Sans" panose="020B0606030504020204" pitchFamily="34" charset="0"/>
                <a:cs typeface="Open Sans" panose="020B0606030504020204" pitchFamily="34" charset="0"/>
                <a:sym typeface="Open Sans" panose="020B0606030504020204" pitchFamily="34" charset="0"/>
              </a:defRPr>
            </a:lvl1pPr>
          </a:lstStyle>
          <a:p>
            <a:pPr>
              <a:defRPr/>
            </a:pPr>
            <a:fld id="{5CA69EAA-8974-4034-91AC-37E78A4D5A1B}" type="slidenum">
              <a:rPr lang="en-US" altLang="en-US"/>
              <a:pPr>
                <a:defRPr/>
              </a:pPr>
              <a:t>‹#›</a:t>
            </a:fld>
            <a:endParaRPr lang="en-US" altLang="en-US"/>
          </a:p>
        </p:txBody>
      </p:sp>
    </p:spTree>
    <p:extLst>
      <p:ext uri="{BB962C8B-B14F-4D97-AF65-F5344CB8AC3E}">
        <p14:creationId xmlns:p14="http://schemas.microsoft.com/office/powerpoint/2010/main" val="16714217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E491C099-2397-DF42-E383-A680EFB84490}"/>
              </a:ext>
            </a:extLst>
          </p:cNvPr>
          <p:cNvSpPr>
            <a:spLocks noGrp="1" noChangeArrowheads="1"/>
          </p:cNvSpPr>
          <p:nvPr>
            <p:ph type="dt" sz="half" idx="10"/>
          </p:nvPr>
        </p:nvSpPr>
        <p:spPr>
          <a:ln/>
        </p:spPr>
        <p:txBody>
          <a:bodyPr/>
          <a:lstStyle>
            <a:lvl1pPr>
              <a:defRPr/>
            </a:lvl1pPr>
          </a:lstStyle>
          <a:p>
            <a:pPr>
              <a:defRPr/>
            </a:pPr>
            <a:fld id="{012CDD39-2EEB-43DD-9F97-E861012EEEDE}" type="datetime1">
              <a:rPr lang="en-US" altLang="en-US"/>
              <a:pPr>
                <a:defRPr/>
              </a:pPr>
              <a:t>2/2/2026</a:t>
            </a:fld>
            <a:endParaRPr lang="en-US" altLang="en-US"/>
          </a:p>
        </p:txBody>
      </p:sp>
      <p:sp>
        <p:nvSpPr>
          <p:cNvPr id="5" name="Rectangle 5">
            <a:extLst>
              <a:ext uri="{FF2B5EF4-FFF2-40B4-BE49-F238E27FC236}">
                <a16:creationId xmlns:a16="http://schemas.microsoft.com/office/drawing/2014/main" id="{1ACE3E04-2973-16CF-CBEE-27B5716202B2}"/>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6" name="Rectangle 6">
            <a:extLst>
              <a:ext uri="{FF2B5EF4-FFF2-40B4-BE49-F238E27FC236}">
                <a16:creationId xmlns:a16="http://schemas.microsoft.com/office/drawing/2014/main" id="{881C66E9-553E-7EEA-5A0A-10223784919E}"/>
              </a:ext>
            </a:extLst>
          </p:cNvPr>
          <p:cNvSpPr>
            <a:spLocks noGrp="1" noChangeArrowheads="1"/>
          </p:cNvSpPr>
          <p:nvPr>
            <p:ph type="sldNum" sz="quarter" idx="12"/>
          </p:nvPr>
        </p:nvSpPr>
        <p:spPr>
          <a:ln/>
        </p:spPr>
        <p:txBody>
          <a:bodyPr/>
          <a:lstStyle>
            <a:lvl1pPr>
              <a:defRPr/>
            </a:lvl1pPr>
          </a:lstStyle>
          <a:p>
            <a:pPr>
              <a:defRPr/>
            </a:pPr>
            <a:fld id="{1643576F-DC77-4066-A78F-38BE0A48F7D0}" type="slidenum">
              <a:rPr lang="zh-CN" altLang="en-US"/>
              <a:pPr>
                <a:defRPr/>
              </a:pPr>
              <a:t>‹#›</a:t>
            </a:fld>
            <a:endParaRPr lang="en-US" altLang="en-US"/>
          </a:p>
        </p:txBody>
      </p:sp>
    </p:spTree>
    <p:extLst>
      <p:ext uri="{BB962C8B-B14F-4D97-AF65-F5344CB8AC3E}">
        <p14:creationId xmlns:p14="http://schemas.microsoft.com/office/powerpoint/2010/main" val="244564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endParaRPr lang="en-IN"/>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a:t>Click to edit Master text styles</a:t>
            </a:r>
          </a:p>
        </p:txBody>
      </p:sp>
      <p:sp>
        <p:nvSpPr>
          <p:cNvPr id="4" name="Rectangle 4">
            <a:extLst>
              <a:ext uri="{FF2B5EF4-FFF2-40B4-BE49-F238E27FC236}">
                <a16:creationId xmlns:a16="http://schemas.microsoft.com/office/drawing/2014/main" id="{24786CA2-0D14-721F-1655-3DEB36766BD6}"/>
              </a:ext>
            </a:extLst>
          </p:cNvPr>
          <p:cNvSpPr>
            <a:spLocks noGrp="1" noChangeArrowheads="1"/>
          </p:cNvSpPr>
          <p:nvPr>
            <p:ph type="dt" sz="half" idx="10"/>
          </p:nvPr>
        </p:nvSpPr>
        <p:spPr>
          <a:ln/>
        </p:spPr>
        <p:txBody>
          <a:bodyPr/>
          <a:lstStyle>
            <a:lvl1pPr>
              <a:defRPr/>
            </a:lvl1pPr>
          </a:lstStyle>
          <a:p>
            <a:pPr>
              <a:defRPr/>
            </a:pPr>
            <a:fld id="{282DDF29-8F82-4B26-ACF9-E7BEFECFA9DC}" type="datetime1">
              <a:rPr lang="en-US" altLang="en-US"/>
              <a:pPr>
                <a:defRPr/>
              </a:pPr>
              <a:t>2/2/2026</a:t>
            </a:fld>
            <a:endParaRPr lang="en-US" altLang="en-US"/>
          </a:p>
        </p:txBody>
      </p:sp>
      <p:sp>
        <p:nvSpPr>
          <p:cNvPr id="5" name="Rectangle 5">
            <a:extLst>
              <a:ext uri="{FF2B5EF4-FFF2-40B4-BE49-F238E27FC236}">
                <a16:creationId xmlns:a16="http://schemas.microsoft.com/office/drawing/2014/main" id="{F0A5960F-71B8-9364-8563-327F3BADD643}"/>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6" name="Rectangle 6">
            <a:extLst>
              <a:ext uri="{FF2B5EF4-FFF2-40B4-BE49-F238E27FC236}">
                <a16:creationId xmlns:a16="http://schemas.microsoft.com/office/drawing/2014/main" id="{3DD833EE-1448-1B1B-B93F-6D14F555D2A4}"/>
              </a:ext>
            </a:extLst>
          </p:cNvPr>
          <p:cNvSpPr>
            <a:spLocks noGrp="1" noChangeArrowheads="1"/>
          </p:cNvSpPr>
          <p:nvPr>
            <p:ph type="sldNum" sz="quarter" idx="12"/>
          </p:nvPr>
        </p:nvSpPr>
        <p:spPr>
          <a:ln/>
        </p:spPr>
        <p:txBody>
          <a:bodyPr/>
          <a:lstStyle>
            <a:lvl1pPr>
              <a:defRPr/>
            </a:lvl1pPr>
          </a:lstStyle>
          <a:p>
            <a:pPr>
              <a:defRPr/>
            </a:pPr>
            <a:fld id="{8F93B866-FBE7-4296-AC2D-7C8388FF1AAA}" type="slidenum">
              <a:rPr lang="zh-CN" altLang="en-US"/>
              <a:pPr>
                <a:defRPr/>
              </a:pPr>
              <a:t>‹#›</a:t>
            </a:fld>
            <a:endParaRPr lang="en-US" altLang="en-US"/>
          </a:p>
        </p:txBody>
      </p:sp>
    </p:spTree>
    <p:extLst>
      <p:ext uri="{BB962C8B-B14F-4D97-AF65-F5344CB8AC3E}">
        <p14:creationId xmlns:p14="http://schemas.microsoft.com/office/powerpoint/2010/main" val="370609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a16="http://schemas.microsoft.com/office/drawing/2014/main" id="{C83DA4C5-CA51-6664-AE44-E0767E97D137}"/>
              </a:ext>
            </a:extLst>
          </p:cNvPr>
          <p:cNvSpPr>
            <a:spLocks noGrp="1" noChangeArrowheads="1"/>
          </p:cNvSpPr>
          <p:nvPr>
            <p:ph type="dt" sz="half" idx="10"/>
          </p:nvPr>
        </p:nvSpPr>
        <p:spPr>
          <a:ln/>
        </p:spPr>
        <p:txBody>
          <a:bodyPr/>
          <a:lstStyle>
            <a:lvl1pPr>
              <a:defRPr/>
            </a:lvl1pPr>
          </a:lstStyle>
          <a:p>
            <a:pPr>
              <a:defRPr/>
            </a:pPr>
            <a:fld id="{CCC0BA6C-6EAB-45B9-A40E-8292AD13D922}" type="datetime1">
              <a:rPr lang="en-US" altLang="en-US"/>
              <a:pPr>
                <a:defRPr/>
              </a:pPr>
              <a:t>2/2/2026</a:t>
            </a:fld>
            <a:endParaRPr lang="en-US" altLang="en-US"/>
          </a:p>
        </p:txBody>
      </p:sp>
      <p:sp>
        <p:nvSpPr>
          <p:cNvPr id="6" name="Rectangle 5">
            <a:extLst>
              <a:ext uri="{FF2B5EF4-FFF2-40B4-BE49-F238E27FC236}">
                <a16:creationId xmlns:a16="http://schemas.microsoft.com/office/drawing/2014/main" id="{0AEF920C-33CC-1B52-357D-7D8BECD95103}"/>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7" name="Rectangle 6">
            <a:extLst>
              <a:ext uri="{FF2B5EF4-FFF2-40B4-BE49-F238E27FC236}">
                <a16:creationId xmlns:a16="http://schemas.microsoft.com/office/drawing/2014/main" id="{BD5F5DE4-964B-CB80-6EDF-6E07A49B4583}"/>
              </a:ext>
            </a:extLst>
          </p:cNvPr>
          <p:cNvSpPr>
            <a:spLocks noGrp="1" noChangeArrowheads="1"/>
          </p:cNvSpPr>
          <p:nvPr>
            <p:ph type="sldNum" sz="quarter" idx="12"/>
          </p:nvPr>
        </p:nvSpPr>
        <p:spPr>
          <a:ln/>
        </p:spPr>
        <p:txBody>
          <a:bodyPr/>
          <a:lstStyle>
            <a:lvl1pPr>
              <a:defRPr/>
            </a:lvl1pPr>
          </a:lstStyle>
          <a:p>
            <a:pPr>
              <a:defRPr/>
            </a:pPr>
            <a:fld id="{A16DD64C-115B-4001-B004-7B851C299CB7}" type="slidenum">
              <a:rPr lang="zh-CN" altLang="en-US"/>
              <a:pPr>
                <a:defRPr/>
              </a:pPr>
              <a:t>‹#›</a:t>
            </a:fld>
            <a:endParaRPr lang="en-US" altLang="en-US"/>
          </a:p>
        </p:txBody>
      </p:sp>
    </p:spTree>
    <p:extLst>
      <p:ext uri="{BB962C8B-B14F-4D97-AF65-F5344CB8AC3E}">
        <p14:creationId xmlns:p14="http://schemas.microsoft.com/office/powerpoint/2010/main" val="144587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a:extLst>
              <a:ext uri="{FF2B5EF4-FFF2-40B4-BE49-F238E27FC236}">
                <a16:creationId xmlns:a16="http://schemas.microsoft.com/office/drawing/2014/main" id="{D1156DB3-43DE-C72E-66DA-358132A5308B}"/>
              </a:ext>
            </a:extLst>
          </p:cNvPr>
          <p:cNvSpPr>
            <a:spLocks noGrp="1" noChangeArrowheads="1"/>
          </p:cNvSpPr>
          <p:nvPr>
            <p:ph type="dt" sz="half" idx="10"/>
          </p:nvPr>
        </p:nvSpPr>
        <p:spPr>
          <a:ln/>
        </p:spPr>
        <p:txBody>
          <a:bodyPr/>
          <a:lstStyle>
            <a:lvl1pPr>
              <a:defRPr/>
            </a:lvl1pPr>
          </a:lstStyle>
          <a:p>
            <a:pPr>
              <a:defRPr/>
            </a:pPr>
            <a:fld id="{66964368-1084-4AE3-906E-2EEC4E84031E}" type="datetime1">
              <a:rPr lang="en-US" altLang="en-US"/>
              <a:pPr>
                <a:defRPr/>
              </a:pPr>
              <a:t>2/2/2026</a:t>
            </a:fld>
            <a:endParaRPr lang="en-US" altLang="en-US"/>
          </a:p>
        </p:txBody>
      </p:sp>
      <p:sp>
        <p:nvSpPr>
          <p:cNvPr id="8" name="Rectangle 5">
            <a:extLst>
              <a:ext uri="{FF2B5EF4-FFF2-40B4-BE49-F238E27FC236}">
                <a16:creationId xmlns:a16="http://schemas.microsoft.com/office/drawing/2014/main" id="{343EF0DC-9B1E-3F06-D7F6-0E9E4A46C67F}"/>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9" name="Rectangle 6">
            <a:extLst>
              <a:ext uri="{FF2B5EF4-FFF2-40B4-BE49-F238E27FC236}">
                <a16:creationId xmlns:a16="http://schemas.microsoft.com/office/drawing/2014/main" id="{FDAA332D-E8DD-985D-961F-FB142BFC914A}"/>
              </a:ext>
            </a:extLst>
          </p:cNvPr>
          <p:cNvSpPr>
            <a:spLocks noGrp="1" noChangeArrowheads="1"/>
          </p:cNvSpPr>
          <p:nvPr>
            <p:ph type="sldNum" sz="quarter" idx="12"/>
          </p:nvPr>
        </p:nvSpPr>
        <p:spPr>
          <a:ln/>
        </p:spPr>
        <p:txBody>
          <a:bodyPr/>
          <a:lstStyle>
            <a:lvl1pPr>
              <a:defRPr/>
            </a:lvl1pPr>
          </a:lstStyle>
          <a:p>
            <a:pPr>
              <a:defRPr/>
            </a:pPr>
            <a:fld id="{7FBC04CB-F04A-43FE-9FE2-F291331DF43E}" type="slidenum">
              <a:rPr lang="zh-CN" altLang="en-US"/>
              <a:pPr>
                <a:defRPr/>
              </a:pPr>
              <a:t>‹#›</a:t>
            </a:fld>
            <a:endParaRPr lang="en-US" altLang="en-US"/>
          </a:p>
        </p:txBody>
      </p:sp>
    </p:spTree>
    <p:extLst>
      <p:ext uri="{BB962C8B-B14F-4D97-AF65-F5344CB8AC3E}">
        <p14:creationId xmlns:p14="http://schemas.microsoft.com/office/powerpoint/2010/main" val="42335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a:extLst>
              <a:ext uri="{FF2B5EF4-FFF2-40B4-BE49-F238E27FC236}">
                <a16:creationId xmlns:a16="http://schemas.microsoft.com/office/drawing/2014/main" id="{D75F6F6E-2B28-1457-9BF0-CD0EC2D9BE5D}"/>
              </a:ext>
            </a:extLst>
          </p:cNvPr>
          <p:cNvSpPr>
            <a:spLocks noGrp="1" noChangeArrowheads="1"/>
          </p:cNvSpPr>
          <p:nvPr>
            <p:ph type="dt" sz="half" idx="10"/>
          </p:nvPr>
        </p:nvSpPr>
        <p:spPr>
          <a:ln/>
        </p:spPr>
        <p:txBody>
          <a:bodyPr/>
          <a:lstStyle>
            <a:lvl1pPr>
              <a:defRPr/>
            </a:lvl1pPr>
          </a:lstStyle>
          <a:p>
            <a:pPr>
              <a:defRPr/>
            </a:pPr>
            <a:fld id="{D64EC5F0-CCB9-4374-94AF-CE698622300F}" type="datetime1">
              <a:rPr lang="en-US" altLang="en-US"/>
              <a:pPr>
                <a:defRPr/>
              </a:pPr>
              <a:t>2/2/2026</a:t>
            </a:fld>
            <a:endParaRPr lang="en-US" altLang="en-US"/>
          </a:p>
        </p:txBody>
      </p:sp>
      <p:sp>
        <p:nvSpPr>
          <p:cNvPr id="4" name="Rectangle 5">
            <a:extLst>
              <a:ext uri="{FF2B5EF4-FFF2-40B4-BE49-F238E27FC236}">
                <a16:creationId xmlns:a16="http://schemas.microsoft.com/office/drawing/2014/main" id="{F0039FEA-C638-BA8D-49CF-03F5C73AEFFF}"/>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5" name="Rectangle 6">
            <a:extLst>
              <a:ext uri="{FF2B5EF4-FFF2-40B4-BE49-F238E27FC236}">
                <a16:creationId xmlns:a16="http://schemas.microsoft.com/office/drawing/2014/main" id="{BECBE9AE-7ECF-A7CA-DE9D-F87D45AFB4EE}"/>
              </a:ext>
            </a:extLst>
          </p:cNvPr>
          <p:cNvSpPr>
            <a:spLocks noGrp="1" noChangeArrowheads="1"/>
          </p:cNvSpPr>
          <p:nvPr>
            <p:ph type="sldNum" sz="quarter" idx="12"/>
          </p:nvPr>
        </p:nvSpPr>
        <p:spPr>
          <a:ln/>
        </p:spPr>
        <p:txBody>
          <a:bodyPr/>
          <a:lstStyle>
            <a:lvl1pPr>
              <a:defRPr/>
            </a:lvl1pPr>
          </a:lstStyle>
          <a:p>
            <a:pPr>
              <a:defRPr/>
            </a:pPr>
            <a:fld id="{967BF918-8171-489E-A93E-5461826B878C}" type="slidenum">
              <a:rPr lang="zh-CN" altLang="en-US"/>
              <a:pPr>
                <a:defRPr/>
              </a:pPr>
              <a:t>‹#›</a:t>
            </a:fld>
            <a:endParaRPr lang="en-US" altLang="en-US"/>
          </a:p>
        </p:txBody>
      </p:sp>
    </p:spTree>
    <p:extLst>
      <p:ext uri="{BB962C8B-B14F-4D97-AF65-F5344CB8AC3E}">
        <p14:creationId xmlns:p14="http://schemas.microsoft.com/office/powerpoint/2010/main" val="326173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E6629B-21A3-F4F9-CF7C-0229D692298D}"/>
              </a:ext>
            </a:extLst>
          </p:cNvPr>
          <p:cNvSpPr>
            <a:spLocks noGrp="1" noChangeArrowheads="1"/>
          </p:cNvSpPr>
          <p:nvPr>
            <p:ph type="dt" sz="half" idx="10"/>
          </p:nvPr>
        </p:nvSpPr>
        <p:spPr>
          <a:ln/>
        </p:spPr>
        <p:txBody>
          <a:bodyPr/>
          <a:lstStyle>
            <a:lvl1pPr>
              <a:defRPr/>
            </a:lvl1pPr>
          </a:lstStyle>
          <a:p>
            <a:pPr>
              <a:defRPr/>
            </a:pPr>
            <a:fld id="{78127D51-7A2A-43CF-BD4B-36DE99F5BD18}" type="datetime1">
              <a:rPr lang="en-US" altLang="en-US"/>
              <a:pPr>
                <a:defRPr/>
              </a:pPr>
              <a:t>2/2/2026</a:t>
            </a:fld>
            <a:endParaRPr lang="en-US" altLang="en-US"/>
          </a:p>
        </p:txBody>
      </p:sp>
      <p:sp>
        <p:nvSpPr>
          <p:cNvPr id="3" name="Rectangle 5">
            <a:extLst>
              <a:ext uri="{FF2B5EF4-FFF2-40B4-BE49-F238E27FC236}">
                <a16:creationId xmlns:a16="http://schemas.microsoft.com/office/drawing/2014/main" id="{BC3770E6-82CC-0010-29BE-FCD295768B45}"/>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4" name="Rectangle 6">
            <a:extLst>
              <a:ext uri="{FF2B5EF4-FFF2-40B4-BE49-F238E27FC236}">
                <a16:creationId xmlns:a16="http://schemas.microsoft.com/office/drawing/2014/main" id="{8BC04351-CDD0-EA9F-D3F4-FC9109EF25BB}"/>
              </a:ext>
            </a:extLst>
          </p:cNvPr>
          <p:cNvSpPr>
            <a:spLocks noGrp="1" noChangeArrowheads="1"/>
          </p:cNvSpPr>
          <p:nvPr>
            <p:ph type="sldNum" sz="quarter" idx="12"/>
          </p:nvPr>
        </p:nvSpPr>
        <p:spPr>
          <a:ln/>
        </p:spPr>
        <p:txBody>
          <a:bodyPr/>
          <a:lstStyle>
            <a:lvl1pPr>
              <a:defRPr/>
            </a:lvl1pPr>
          </a:lstStyle>
          <a:p>
            <a:pPr>
              <a:defRPr/>
            </a:pPr>
            <a:fld id="{000EF338-64C2-4B39-A2E4-E7C2F90025A7}" type="slidenum">
              <a:rPr lang="zh-CN" altLang="en-US"/>
              <a:pPr>
                <a:defRPr/>
              </a:pPr>
              <a:t>‹#›</a:t>
            </a:fld>
            <a:endParaRPr lang="en-US" altLang="en-US"/>
          </a:p>
        </p:txBody>
      </p:sp>
    </p:spTree>
    <p:extLst>
      <p:ext uri="{BB962C8B-B14F-4D97-AF65-F5344CB8AC3E}">
        <p14:creationId xmlns:p14="http://schemas.microsoft.com/office/powerpoint/2010/main" val="142627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endParaRPr lang="en-IN"/>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Rectangle 4">
            <a:extLst>
              <a:ext uri="{FF2B5EF4-FFF2-40B4-BE49-F238E27FC236}">
                <a16:creationId xmlns:a16="http://schemas.microsoft.com/office/drawing/2014/main" id="{5DDABB5F-EFC1-A673-698A-6EED4B24E455}"/>
              </a:ext>
            </a:extLst>
          </p:cNvPr>
          <p:cNvSpPr>
            <a:spLocks noGrp="1" noChangeArrowheads="1"/>
          </p:cNvSpPr>
          <p:nvPr>
            <p:ph type="dt" sz="half" idx="10"/>
          </p:nvPr>
        </p:nvSpPr>
        <p:spPr>
          <a:ln/>
        </p:spPr>
        <p:txBody>
          <a:bodyPr/>
          <a:lstStyle>
            <a:lvl1pPr>
              <a:defRPr/>
            </a:lvl1pPr>
          </a:lstStyle>
          <a:p>
            <a:pPr>
              <a:defRPr/>
            </a:pPr>
            <a:fld id="{86D1BED6-59D9-4F1C-9EA0-B2AA5BD6A5B7}" type="datetime1">
              <a:rPr lang="en-US" altLang="en-US"/>
              <a:pPr>
                <a:defRPr/>
              </a:pPr>
              <a:t>2/2/2026</a:t>
            </a:fld>
            <a:endParaRPr lang="en-US" altLang="en-US"/>
          </a:p>
        </p:txBody>
      </p:sp>
      <p:sp>
        <p:nvSpPr>
          <p:cNvPr id="6" name="Rectangle 5">
            <a:extLst>
              <a:ext uri="{FF2B5EF4-FFF2-40B4-BE49-F238E27FC236}">
                <a16:creationId xmlns:a16="http://schemas.microsoft.com/office/drawing/2014/main" id="{CF7B0071-DC5D-87D0-691B-AE0CF8F7DB1D}"/>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7" name="Rectangle 6">
            <a:extLst>
              <a:ext uri="{FF2B5EF4-FFF2-40B4-BE49-F238E27FC236}">
                <a16:creationId xmlns:a16="http://schemas.microsoft.com/office/drawing/2014/main" id="{A3794949-9976-5293-D142-837B23CAC9AA}"/>
              </a:ext>
            </a:extLst>
          </p:cNvPr>
          <p:cNvSpPr>
            <a:spLocks noGrp="1" noChangeArrowheads="1"/>
          </p:cNvSpPr>
          <p:nvPr>
            <p:ph type="sldNum" sz="quarter" idx="12"/>
          </p:nvPr>
        </p:nvSpPr>
        <p:spPr>
          <a:ln/>
        </p:spPr>
        <p:txBody>
          <a:bodyPr/>
          <a:lstStyle>
            <a:lvl1pPr>
              <a:defRPr/>
            </a:lvl1pPr>
          </a:lstStyle>
          <a:p>
            <a:pPr>
              <a:defRPr/>
            </a:pPr>
            <a:fld id="{CD941B48-2D7A-4CBD-BBE6-4D69EE70DF98}" type="slidenum">
              <a:rPr lang="zh-CN" altLang="en-US"/>
              <a:pPr>
                <a:defRPr/>
              </a:pPr>
              <a:t>‹#›</a:t>
            </a:fld>
            <a:endParaRPr lang="en-US" altLang="en-US"/>
          </a:p>
        </p:txBody>
      </p:sp>
    </p:spTree>
    <p:extLst>
      <p:ext uri="{BB962C8B-B14F-4D97-AF65-F5344CB8AC3E}">
        <p14:creationId xmlns:p14="http://schemas.microsoft.com/office/powerpoint/2010/main" val="246973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endParaRPr lang="en-IN"/>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IN"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Rectangle 4">
            <a:extLst>
              <a:ext uri="{FF2B5EF4-FFF2-40B4-BE49-F238E27FC236}">
                <a16:creationId xmlns:a16="http://schemas.microsoft.com/office/drawing/2014/main" id="{6B89321E-0A19-703C-DB60-B5C26458BCCA}"/>
              </a:ext>
            </a:extLst>
          </p:cNvPr>
          <p:cNvSpPr>
            <a:spLocks noGrp="1" noChangeArrowheads="1"/>
          </p:cNvSpPr>
          <p:nvPr>
            <p:ph type="dt" sz="half" idx="10"/>
          </p:nvPr>
        </p:nvSpPr>
        <p:spPr>
          <a:ln/>
        </p:spPr>
        <p:txBody>
          <a:bodyPr/>
          <a:lstStyle>
            <a:lvl1pPr>
              <a:defRPr/>
            </a:lvl1pPr>
          </a:lstStyle>
          <a:p>
            <a:pPr>
              <a:defRPr/>
            </a:pPr>
            <a:fld id="{66C78433-D74E-4E07-B4EF-C30122F40714}" type="datetime1">
              <a:rPr lang="en-US" altLang="en-US"/>
              <a:pPr>
                <a:defRPr/>
              </a:pPr>
              <a:t>2/2/2026</a:t>
            </a:fld>
            <a:endParaRPr lang="en-US" altLang="en-US"/>
          </a:p>
        </p:txBody>
      </p:sp>
      <p:sp>
        <p:nvSpPr>
          <p:cNvPr id="6" name="Rectangle 5">
            <a:extLst>
              <a:ext uri="{FF2B5EF4-FFF2-40B4-BE49-F238E27FC236}">
                <a16:creationId xmlns:a16="http://schemas.microsoft.com/office/drawing/2014/main" id="{6080CC78-8CA5-D14C-8ADC-84B05DCCB20F}"/>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7" name="Rectangle 6">
            <a:extLst>
              <a:ext uri="{FF2B5EF4-FFF2-40B4-BE49-F238E27FC236}">
                <a16:creationId xmlns:a16="http://schemas.microsoft.com/office/drawing/2014/main" id="{918E4F5D-1D60-F575-A0D6-CEFEB541EAEE}"/>
              </a:ext>
            </a:extLst>
          </p:cNvPr>
          <p:cNvSpPr>
            <a:spLocks noGrp="1" noChangeArrowheads="1"/>
          </p:cNvSpPr>
          <p:nvPr>
            <p:ph type="sldNum" sz="quarter" idx="12"/>
          </p:nvPr>
        </p:nvSpPr>
        <p:spPr>
          <a:ln/>
        </p:spPr>
        <p:txBody>
          <a:bodyPr/>
          <a:lstStyle>
            <a:lvl1pPr>
              <a:defRPr/>
            </a:lvl1pPr>
          </a:lstStyle>
          <a:p>
            <a:pPr>
              <a:defRPr/>
            </a:pPr>
            <a:fld id="{34F989AE-3CA5-4424-81E7-7AA929DC7620}" type="slidenum">
              <a:rPr lang="zh-CN" altLang="en-US"/>
              <a:pPr>
                <a:defRPr/>
              </a:pPr>
              <a:t>‹#›</a:t>
            </a:fld>
            <a:endParaRPr lang="en-US" altLang="en-US"/>
          </a:p>
        </p:txBody>
      </p:sp>
    </p:spTree>
    <p:extLst>
      <p:ext uri="{BB962C8B-B14F-4D97-AF65-F5344CB8AC3E}">
        <p14:creationId xmlns:p14="http://schemas.microsoft.com/office/powerpoint/2010/main" val="187624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559D6E-1A2A-5222-7926-83452494A71E}"/>
              </a:ext>
            </a:extLst>
          </p:cNvPr>
          <p:cNvSpPr>
            <a:spLocks noGrp="1" noChangeArrowheads="1"/>
          </p:cNvSpPr>
          <p:nvPr>
            <p:ph type="title"/>
          </p:nvPr>
        </p:nvSpPr>
        <p:spPr bwMode="auto">
          <a:xfrm>
            <a:off x="731838" y="406400"/>
            <a:ext cx="13166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A28D07-870F-FB42-7571-F7CB239B3D90}"/>
              </a:ext>
            </a:extLst>
          </p:cNvPr>
          <p:cNvSpPr>
            <a:spLocks noGrp="1" noChangeArrowheads="1"/>
          </p:cNvSpPr>
          <p:nvPr>
            <p:ph type="body" idx="1"/>
          </p:nvPr>
        </p:nvSpPr>
        <p:spPr bwMode="auto">
          <a:xfrm>
            <a:off x="731838" y="1920875"/>
            <a:ext cx="13166725"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3630664-00D2-2408-C7C9-5A1361380231}"/>
              </a:ext>
            </a:extLst>
          </p:cNvPr>
          <p:cNvSpPr>
            <a:spLocks noGrp="1" noChangeArrowheads="1"/>
          </p:cNvSpPr>
          <p:nvPr>
            <p:ph type="dt" sz="half" idx="2"/>
          </p:nvPr>
        </p:nvSpPr>
        <p:spPr bwMode="auto">
          <a:xfrm>
            <a:off x="731838" y="7494588"/>
            <a:ext cx="3413125" cy="571500"/>
          </a:xfrm>
          <a:prstGeom prst="rect">
            <a:avLst/>
          </a:prstGeom>
          <a:noFill/>
          <a:ln>
            <a:noFill/>
          </a:ln>
          <a:effectLst/>
        </p:spPr>
        <p:txBody>
          <a:bodyPr vert="horz" wrap="square" lIns="130622" tIns="65311" rIns="130622" bIns="65311" numCol="1" anchor="t" anchorCtr="0" compatLnSpc="1">
            <a:prstTxWarp prst="textNoShape">
              <a:avLst/>
            </a:prstTxWarp>
          </a:bodyPr>
          <a:lstStyle>
            <a:lvl1pPr eaLnBrk="1" hangingPunct="1">
              <a:defRPr sz="2000">
                <a:latin typeface="Arial" pitchFamily="34" charset="0"/>
                <a:ea typeface="宋体" pitchFamily="2" charset="-122"/>
                <a:cs typeface="Arial" pitchFamily="34" charset="0"/>
              </a:defRPr>
            </a:lvl1pPr>
          </a:lstStyle>
          <a:p>
            <a:pPr>
              <a:defRPr/>
            </a:pPr>
            <a:fld id="{CC33EA00-2C4D-4A8B-A81D-462CE69BEEBB}" type="datetime1">
              <a:rPr lang="en-US" altLang="en-US"/>
              <a:pPr>
                <a:defRPr/>
              </a:pPr>
              <a:t>2/2/2026</a:t>
            </a:fld>
            <a:endParaRPr lang="en-US" altLang="en-US"/>
          </a:p>
        </p:txBody>
      </p:sp>
      <p:sp>
        <p:nvSpPr>
          <p:cNvPr id="1029" name="Rectangle 5">
            <a:extLst>
              <a:ext uri="{FF2B5EF4-FFF2-40B4-BE49-F238E27FC236}">
                <a16:creationId xmlns:a16="http://schemas.microsoft.com/office/drawing/2014/main" id="{F5F6B0A7-0BFC-18BD-F362-F95DB0A116AE}"/>
              </a:ext>
            </a:extLst>
          </p:cNvPr>
          <p:cNvSpPr>
            <a:spLocks noGrp="1" noChangeArrowheads="1"/>
          </p:cNvSpPr>
          <p:nvPr>
            <p:ph type="ftr" sz="quarter" idx="3"/>
          </p:nvPr>
        </p:nvSpPr>
        <p:spPr bwMode="auto">
          <a:xfrm>
            <a:off x="4999038" y="7494588"/>
            <a:ext cx="4632325" cy="571500"/>
          </a:xfrm>
          <a:prstGeom prst="rect">
            <a:avLst/>
          </a:prstGeom>
          <a:noFill/>
          <a:ln>
            <a:noFill/>
          </a:ln>
          <a:effectLst/>
        </p:spPr>
        <p:txBody>
          <a:bodyPr vert="horz" wrap="square" lIns="130622" tIns="65311" rIns="130622" bIns="65311" numCol="1" anchor="t" anchorCtr="0" compatLnSpc="1">
            <a:prstTxWarp prst="textNoShape">
              <a:avLst/>
            </a:prstTxWarp>
          </a:bodyPr>
          <a:lstStyle>
            <a:lvl1pPr algn="ctr" eaLnBrk="1" hangingPunct="1">
              <a:defRPr sz="2000">
                <a:latin typeface="Arial" pitchFamily="34" charset="0"/>
                <a:ea typeface="宋体" pitchFamily="2" charset="-122"/>
                <a:cs typeface="Arial" pitchFamily="34" charset="0"/>
              </a:defRPr>
            </a:lvl1pPr>
          </a:lstStyle>
          <a:p>
            <a:pPr>
              <a:defRPr/>
            </a:pPr>
            <a:r>
              <a:rPr lang="en-US" altLang="en-US"/>
              <a:t>2nd BN NDRF KOLKATA</a:t>
            </a:r>
          </a:p>
        </p:txBody>
      </p:sp>
      <p:sp>
        <p:nvSpPr>
          <p:cNvPr id="1030" name="Rectangle 6">
            <a:extLst>
              <a:ext uri="{FF2B5EF4-FFF2-40B4-BE49-F238E27FC236}">
                <a16:creationId xmlns:a16="http://schemas.microsoft.com/office/drawing/2014/main" id="{9E4D7C55-D058-0E83-0CD1-057307DB2988}"/>
              </a:ext>
            </a:extLst>
          </p:cNvPr>
          <p:cNvSpPr>
            <a:spLocks noGrp="1" noChangeArrowheads="1"/>
          </p:cNvSpPr>
          <p:nvPr>
            <p:ph type="sldNum" sz="quarter" idx="4"/>
          </p:nvPr>
        </p:nvSpPr>
        <p:spPr bwMode="auto">
          <a:xfrm>
            <a:off x="10485438" y="7494588"/>
            <a:ext cx="3413125" cy="571500"/>
          </a:xfrm>
          <a:prstGeom prst="rect">
            <a:avLst/>
          </a:prstGeom>
          <a:noFill/>
          <a:ln>
            <a:noFill/>
          </a:ln>
          <a:effectLst/>
        </p:spPr>
        <p:txBody>
          <a:bodyPr vert="horz" wrap="square" lIns="130622" tIns="65311" rIns="130622" bIns="65311" numCol="1" anchor="t" anchorCtr="0" compatLnSpc="1">
            <a:prstTxWarp prst="textNoShape">
              <a:avLst/>
            </a:prstTxWarp>
          </a:bodyPr>
          <a:lstStyle>
            <a:lvl1pPr algn="r" eaLnBrk="1" hangingPunct="1">
              <a:defRPr sz="2000">
                <a:ea typeface="SimSun" panose="02010600030101010101" pitchFamily="2" charset="-122"/>
              </a:defRPr>
            </a:lvl1pPr>
          </a:lstStyle>
          <a:p>
            <a:pPr>
              <a:defRPr/>
            </a:pPr>
            <a:fld id="{785A8517-3461-4465-9250-FE6D1FC3652F}" type="slidenum">
              <a:rPr lang="zh-CN" altLang="en-US"/>
              <a:pPr>
                <a:defRPr/>
              </a:pPr>
              <a:t>‹#›</a:t>
            </a:fld>
            <a:endParaRPr lang="en-US" altLang="en-US"/>
          </a:p>
        </p:txBody>
      </p:sp>
      <p:pic>
        <p:nvPicPr>
          <p:cNvPr id="1031" name="Picture 6">
            <a:extLst>
              <a:ext uri="{FF2B5EF4-FFF2-40B4-BE49-F238E27FC236}">
                <a16:creationId xmlns:a16="http://schemas.microsoft.com/office/drawing/2014/main" id="{56AAE38F-B623-C02E-2B82-8FD819A9D0F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076238" y="163513"/>
            <a:ext cx="15541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ctr" rtl="0" eaLnBrk="0" fontAlgn="base" hangingPunct="0">
        <a:spcBef>
          <a:spcPct val="0"/>
        </a:spcBef>
        <a:spcAft>
          <a:spcPct val="0"/>
        </a:spcAft>
        <a:defRPr sz="6300">
          <a:solidFill>
            <a:schemeClr val="tx2"/>
          </a:solidFill>
          <a:latin typeface="+mj-lt"/>
          <a:ea typeface="+mj-ea"/>
          <a:cs typeface="+mj-cs"/>
        </a:defRPr>
      </a:lvl1pPr>
      <a:lvl2pPr algn="ctr" rtl="0" eaLnBrk="0" fontAlgn="base" hangingPunct="0">
        <a:spcBef>
          <a:spcPct val="0"/>
        </a:spcBef>
        <a:spcAft>
          <a:spcPct val="0"/>
        </a:spcAft>
        <a:defRPr sz="6300">
          <a:solidFill>
            <a:schemeClr val="tx2"/>
          </a:solidFill>
          <a:latin typeface="Arial" pitchFamily="34" charset="0"/>
          <a:cs typeface="Arial" pitchFamily="34" charset="0"/>
        </a:defRPr>
      </a:lvl2pPr>
      <a:lvl3pPr algn="ctr" rtl="0" eaLnBrk="0" fontAlgn="base" hangingPunct="0">
        <a:spcBef>
          <a:spcPct val="0"/>
        </a:spcBef>
        <a:spcAft>
          <a:spcPct val="0"/>
        </a:spcAft>
        <a:defRPr sz="6300">
          <a:solidFill>
            <a:schemeClr val="tx2"/>
          </a:solidFill>
          <a:latin typeface="Arial" pitchFamily="34" charset="0"/>
          <a:cs typeface="Arial" pitchFamily="34" charset="0"/>
        </a:defRPr>
      </a:lvl3pPr>
      <a:lvl4pPr algn="ctr" rtl="0" eaLnBrk="0" fontAlgn="base" hangingPunct="0">
        <a:spcBef>
          <a:spcPct val="0"/>
        </a:spcBef>
        <a:spcAft>
          <a:spcPct val="0"/>
        </a:spcAft>
        <a:defRPr sz="6300">
          <a:solidFill>
            <a:schemeClr val="tx2"/>
          </a:solidFill>
          <a:latin typeface="Arial" pitchFamily="34" charset="0"/>
          <a:cs typeface="Arial" pitchFamily="34" charset="0"/>
        </a:defRPr>
      </a:lvl4pPr>
      <a:lvl5pPr algn="ctr" rtl="0" eaLnBrk="0" fontAlgn="base" hangingPunct="0">
        <a:spcBef>
          <a:spcPct val="0"/>
        </a:spcBef>
        <a:spcAft>
          <a:spcPct val="0"/>
        </a:spcAft>
        <a:defRPr sz="6300">
          <a:solidFill>
            <a:schemeClr val="tx2"/>
          </a:solidFill>
          <a:latin typeface="Arial" pitchFamily="34" charset="0"/>
          <a:cs typeface="Arial" pitchFamily="34" charset="0"/>
        </a:defRPr>
      </a:lvl5pPr>
      <a:lvl6pPr marL="653110" algn="ctr" rtl="0" fontAlgn="base">
        <a:spcBef>
          <a:spcPct val="0"/>
        </a:spcBef>
        <a:spcAft>
          <a:spcPct val="0"/>
        </a:spcAft>
        <a:defRPr sz="6300">
          <a:solidFill>
            <a:schemeClr val="tx2"/>
          </a:solidFill>
          <a:latin typeface="Arial" pitchFamily="34" charset="0"/>
          <a:cs typeface="Arial" pitchFamily="34" charset="0"/>
        </a:defRPr>
      </a:lvl6pPr>
      <a:lvl7pPr marL="1306220" algn="ctr" rtl="0" fontAlgn="base">
        <a:spcBef>
          <a:spcPct val="0"/>
        </a:spcBef>
        <a:spcAft>
          <a:spcPct val="0"/>
        </a:spcAft>
        <a:defRPr sz="6300">
          <a:solidFill>
            <a:schemeClr val="tx2"/>
          </a:solidFill>
          <a:latin typeface="Arial" pitchFamily="34" charset="0"/>
          <a:cs typeface="Arial" pitchFamily="34" charset="0"/>
        </a:defRPr>
      </a:lvl7pPr>
      <a:lvl8pPr marL="1959331" algn="ctr" rtl="0" fontAlgn="base">
        <a:spcBef>
          <a:spcPct val="0"/>
        </a:spcBef>
        <a:spcAft>
          <a:spcPct val="0"/>
        </a:spcAft>
        <a:defRPr sz="6300">
          <a:solidFill>
            <a:schemeClr val="tx2"/>
          </a:solidFill>
          <a:latin typeface="Arial" pitchFamily="34" charset="0"/>
          <a:cs typeface="Arial" pitchFamily="34" charset="0"/>
        </a:defRPr>
      </a:lvl8pPr>
      <a:lvl9pPr marL="2612441" algn="ctr" rtl="0" fontAlgn="base">
        <a:spcBef>
          <a:spcPct val="0"/>
        </a:spcBef>
        <a:spcAft>
          <a:spcPct val="0"/>
        </a:spcAft>
        <a:defRPr sz="6300">
          <a:solidFill>
            <a:schemeClr val="tx2"/>
          </a:solidFill>
          <a:latin typeface="Arial" pitchFamily="34" charset="0"/>
          <a:cs typeface="Arial" pitchFamily="34" charset="0"/>
        </a:defRPr>
      </a:lvl9pPr>
    </p:titleStyle>
    <p:bodyStyle>
      <a:lvl1pPr marL="488950" indent="-488950" algn="l" rtl="0" eaLnBrk="0" fontAlgn="base" hangingPunct="0">
        <a:spcBef>
          <a:spcPct val="20000"/>
        </a:spcBef>
        <a:spcAft>
          <a:spcPct val="0"/>
        </a:spcAft>
        <a:buChar char="•"/>
        <a:defRPr sz="4600">
          <a:solidFill>
            <a:schemeClr val="tx1"/>
          </a:solidFill>
          <a:latin typeface="+mn-lt"/>
          <a:ea typeface="+mn-ea"/>
          <a:cs typeface="+mn-cs"/>
        </a:defRPr>
      </a:lvl1pPr>
      <a:lvl2pPr marL="1060450" indent="-407988" algn="l" rtl="0" eaLnBrk="0" fontAlgn="base" hangingPunct="0">
        <a:spcBef>
          <a:spcPct val="20000"/>
        </a:spcBef>
        <a:spcAft>
          <a:spcPct val="0"/>
        </a:spcAft>
        <a:buChar char="–"/>
        <a:defRPr sz="4000">
          <a:solidFill>
            <a:schemeClr val="tx1"/>
          </a:solidFill>
          <a:latin typeface="+mn-lt"/>
          <a:cs typeface="+mn-cs"/>
        </a:defRPr>
      </a:lvl2pPr>
      <a:lvl3pPr marL="1631950" indent="-325438" algn="l" rtl="0" eaLnBrk="0" fontAlgn="base" hangingPunct="0">
        <a:spcBef>
          <a:spcPct val="20000"/>
        </a:spcBef>
        <a:spcAft>
          <a:spcPct val="0"/>
        </a:spcAft>
        <a:buChar char="•"/>
        <a:defRPr sz="3400">
          <a:solidFill>
            <a:schemeClr val="tx1"/>
          </a:solidFill>
          <a:latin typeface="+mn-lt"/>
          <a:cs typeface="+mn-cs"/>
        </a:defRPr>
      </a:lvl3pPr>
      <a:lvl4pPr marL="2284413" indent="-325438" algn="l" rtl="0" eaLnBrk="0" fontAlgn="base" hangingPunct="0">
        <a:spcBef>
          <a:spcPct val="20000"/>
        </a:spcBef>
        <a:spcAft>
          <a:spcPct val="0"/>
        </a:spcAft>
        <a:buChar char="–"/>
        <a:defRPr sz="2900">
          <a:solidFill>
            <a:schemeClr val="tx1"/>
          </a:solidFill>
          <a:latin typeface="+mn-lt"/>
          <a:cs typeface="+mn-cs"/>
        </a:defRPr>
      </a:lvl4pPr>
      <a:lvl5pPr marL="2938463" indent="-325438" algn="l" rtl="0" eaLnBrk="0" fontAlgn="base" hangingPunct="0">
        <a:spcBef>
          <a:spcPct val="20000"/>
        </a:spcBef>
        <a:spcAft>
          <a:spcPct val="0"/>
        </a:spcAft>
        <a:buChar char="»"/>
        <a:defRPr sz="2900">
          <a:solidFill>
            <a:schemeClr val="tx1"/>
          </a:solidFill>
          <a:latin typeface="+mn-lt"/>
          <a:cs typeface="+mn-cs"/>
        </a:defRPr>
      </a:lvl5pPr>
      <a:lvl6pPr marL="3592106" indent="-326555" algn="l" rtl="0" fontAlgn="base">
        <a:spcBef>
          <a:spcPct val="20000"/>
        </a:spcBef>
        <a:spcAft>
          <a:spcPct val="0"/>
        </a:spcAft>
        <a:buChar char="»"/>
        <a:defRPr sz="2900">
          <a:solidFill>
            <a:schemeClr val="tx1"/>
          </a:solidFill>
          <a:latin typeface="+mn-lt"/>
          <a:cs typeface="+mn-cs"/>
        </a:defRPr>
      </a:lvl6pPr>
      <a:lvl7pPr marL="4245216" indent="-326555" algn="l" rtl="0" fontAlgn="base">
        <a:spcBef>
          <a:spcPct val="20000"/>
        </a:spcBef>
        <a:spcAft>
          <a:spcPct val="0"/>
        </a:spcAft>
        <a:buChar char="»"/>
        <a:defRPr sz="2900">
          <a:solidFill>
            <a:schemeClr val="tx1"/>
          </a:solidFill>
          <a:latin typeface="+mn-lt"/>
          <a:cs typeface="+mn-cs"/>
        </a:defRPr>
      </a:lvl7pPr>
      <a:lvl8pPr marL="4898327" indent="-326555" algn="l" rtl="0" fontAlgn="base">
        <a:spcBef>
          <a:spcPct val="20000"/>
        </a:spcBef>
        <a:spcAft>
          <a:spcPct val="0"/>
        </a:spcAft>
        <a:buChar char="»"/>
        <a:defRPr sz="2900">
          <a:solidFill>
            <a:schemeClr val="tx1"/>
          </a:solidFill>
          <a:latin typeface="+mn-lt"/>
          <a:cs typeface="+mn-cs"/>
        </a:defRPr>
      </a:lvl8pPr>
      <a:lvl9pPr marL="5551437" indent="-326555" algn="l" rtl="0" fontAlgn="base">
        <a:spcBef>
          <a:spcPct val="20000"/>
        </a:spcBef>
        <a:spcAft>
          <a:spcPct val="0"/>
        </a:spcAft>
        <a:buChar char="»"/>
        <a:defRPr sz="2900">
          <a:solidFill>
            <a:schemeClr val="tx1"/>
          </a:solidFill>
          <a:latin typeface="+mn-lt"/>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oogle Shape;94;p14" descr="closeup-firefighter-holding-his-helmet-walking-towards-fire-truck.jpg">
            <a:extLst>
              <a:ext uri="{FF2B5EF4-FFF2-40B4-BE49-F238E27FC236}">
                <a16:creationId xmlns:a16="http://schemas.microsoft.com/office/drawing/2014/main" id="{7083F8EF-89B7-7B7D-0033-C0A3C7C0B74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3432" b="1559"/>
          <a:stretch>
            <a:fillRect/>
          </a:stretch>
        </p:blipFill>
        <p:spPr bwMode="auto">
          <a:xfrm>
            <a:off x="9525" y="-30163"/>
            <a:ext cx="14630400" cy="828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Google Shape;95;p14">
            <a:extLst>
              <a:ext uri="{FF2B5EF4-FFF2-40B4-BE49-F238E27FC236}">
                <a16:creationId xmlns:a16="http://schemas.microsoft.com/office/drawing/2014/main" id="{B341A411-FD9A-2D91-D215-43AD7EF31158}"/>
              </a:ext>
            </a:extLst>
          </p:cNvPr>
          <p:cNvSpPr txBox="1"/>
          <p:nvPr/>
        </p:nvSpPr>
        <p:spPr>
          <a:xfrm>
            <a:off x="2100263" y="6823075"/>
            <a:ext cx="2089150" cy="238125"/>
          </a:xfrm>
          <a:prstGeom prst="rect">
            <a:avLst/>
          </a:prstGeom>
          <a:noFill/>
          <a:ln>
            <a:noFill/>
          </a:ln>
        </p:spPr>
        <p:txBody>
          <a:bodyPr spcFirstLastPara="1" lIns="35213" tIns="35213" rIns="35213" bIns="35213">
            <a:spAutoFit/>
          </a:bodyPr>
          <a:lstStyle/>
          <a:p>
            <a:pPr algn="ctr">
              <a:defRPr/>
            </a:pPr>
            <a:r>
              <a:rPr lang="en-US" sz="1080">
                <a:solidFill>
                  <a:srgbClr val="535353"/>
                </a:solidFill>
                <a:latin typeface="Open Sans SemiBold"/>
                <a:ea typeface="Open Sans SemiBold"/>
                <a:cs typeface="Open Sans SemiBold"/>
                <a:sym typeface="Open Sans SemiBold"/>
              </a:rPr>
              <a:t>PEER | CSSR | INDIA</a:t>
            </a:r>
            <a:endParaRPr sz="3240"/>
          </a:p>
        </p:txBody>
      </p:sp>
      <p:sp>
        <p:nvSpPr>
          <p:cNvPr id="96" name="Google Shape;96;p14">
            <a:extLst>
              <a:ext uri="{FF2B5EF4-FFF2-40B4-BE49-F238E27FC236}">
                <a16:creationId xmlns:a16="http://schemas.microsoft.com/office/drawing/2014/main" id="{BBC73AD3-7E20-14A2-5331-BCC48986732A}"/>
              </a:ext>
            </a:extLst>
          </p:cNvPr>
          <p:cNvSpPr/>
          <p:nvPr/>
        </p:nvSpPr>
        <p:spPr>
          <a:xfrm>
            <a:off x="2286000" y="7108825"/>
            <a:ext cx="1717675" cy="92075"/>
          </a:xfrm>
          <a:prstGeom prst="rect">
            <a:avLst/>
          </a:prstGeom>
          <a:solidFill>
            <a:srgbClr val="C00000"/>
          </a:solidFill>
          <a:ln>
            <a:noFill/>
          </a:ln>
        </p:spPr>
        <p:txBody>
          <a:bodyPr spcFirstLastPara="1" lIns="35213" tIns="35213" rIns="35213" bIns="35213"/>
          <a:lstStyle/>
          <a:p>
            <a:pPr>
              <a:defRPr/>
            </a:pPr>
            <a:endParaRPr sz="810">
              <a:solidFill>
                <a:schemeClr val="dk1"/>
              </a:solidFill>
              <a:latin typeface="Calibri"/>
              <a:ea typeface="Calibri"/>
              <a:cs typeface="Calibri"/>
              <a:sym typeface="Calibri"/>
            </a:endParaRPr>
          </a:p>
        </p:txBody>
      </p:sp>
      <p:sp>
        <p:nvSpPr>
          <p:cNvPr id="4101" name="Google Shape;97;p14">
            <a:extLst>
              <a:ext uri="{FF2B5EF4-FFF2-40B4-BE49-F238E27FC236}">
                <a16:creationId xmlns:a16="http://schemas.microsoft.com/office/drawing/2014/main" id="{2EA08724-C520-1335-E808-D40460F47225}"/>
              </a:ext>
            </a:extLst>
          </p:cNvPr>
          <p:cNvSpPr txBox="1">
            <a:spLocks noChangeArrowheads="1"/>
          </p:cNvSpPr>
          <p:nvPr/>
        </p:nvSpPr>
        <p:spPr bwMode="auto">
          <a:xfrm>
            <a:off x="11510963" y="6794500"/>
            <a:ext cx="6270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213" tIns="35213" rIns="35213" bIns="35213">
            <a:spAutoFit/>
          </a:bodyPr>
          <a:lstStyle/>
          <a:p>
            <a:pPr algn="ctr"/>
            <a:r>
              <a:rPr lang="en-US" altLang="en-US" sz="1300" b="1">
                <a:solidFill>
                  <a:srgbClr val="535353"/>
                </a:solidFill>
                <a:latin typeface="Open Sans" panose="020B0606030504020204" pitchFamily="34" charset="0"/>
                <a:cs typeface="Open Sans" panose="020B0606030504020204" pitchFamily="34" charset="0"/>
                <a:sym typeface="Open Sans" panose="020B0606030504020204" pitchFamily="34" charset="0"/>
              </a:rPr>
              <a:t>PPT 2 -</a:t>
            </a:r>
            <a:endParaRPr lang="en-US" altLang="en-US" sz="3200"/>
          </a:p>
        </p:txBody>
      </p:sp>
      <p:sp>
        <p:nvSpPr>
          <p:cNvPr id="98" name="Google Shape;98;p14">
            <a:extLst>
              <a:ext uri="{FF2B5EF4-FFF2-40B4-BE49-F238E27FC236}">
                <a16:creationId xmlns:a16="http://schemas.microsoft.com/office/drawing/2014/main" id="{284D104B-C51B-11F5-D807-A2DD0D2917D1}"/>
              </a:ext>
            </a:extLst>
          </p:cNvPr>
          <p:cNvSpPr/>
          <p:nvPr/>
        </p:nvSpPr>
        <p:spPr>
          <a:xfrm>
            <a:off x="11522075" y="7108825"/>
            <a:ext cx="844550" cy="92075"/>
          </a:xfrm>
          <a:prstGeom prst="rect">
            <a:avLst/>
          </a:prstGeom>
          <a:solidFill>
            <a:srgbClr val="C00000"/>
          </a:solidFill>
          <a:ln>
            <a:noFill/>
          </a:ln>
        </p:spPr>
        <p:txBody>
          <a:bodyPr spcFirstLastPara="1" lIns="35213" tIns="35213" rIns="35213" bIns="35213"/>
          <a:lstStyle/>
          <a:p>
            <a:pPr>
              <a:defRPr/>
            </a:pPr>
            <a:endParaRPr sz="810">
              <a:solidFill>
                <a:schemeClr val="dk1"/>
              </a:solidFill>
              <a:latin typeface="Calibri"/>
              <a:ea typeface="Calibri"/>
              <a:cs typeface="Calibri"/>
              <a:sym typeface="Calibri"/>
            </a:endParaRPr>
          </a:p>
        </p:txBody>
      </p:sp>
      <p:sp>
        <p:nvSpPr>
          <p:cNvPr id="4103" name="Google Shape;99;p14">
            <a:extLst>
              <a:ext uri="{FF2B5EF4-FFF2-40B4-BE49-F238E27FC236}">
                <a16:creationId xmlns:a16="http://schemas.microsoft.com/office/drawing/2014/main" id="{52D6FCDC-6BA7-4BC6-F43F-A408EDBAF73A}"/>
              </a:ext>
            </a:extLst>
          </p:cNvPr>
          <p:cNvSpPr>
            <a:spLocks noGrp="1"/>
          </p:cNvSpPr>
          <p:nvPr>
            <p:ph type="sldNum" sz="quarter" idx="10"/>
          </p:nvPr>
        </p:nvSpPr>
        <p:spPr>
          <a:xfrm>
            <a:off x="12123738" y="6794500"/>
            <a:ext cx="1746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447" tIns="70447" rIns="70447" bIns="70447"/>
          <a:lstStyle/>
          <a:p>
            <a:pPr>
              <a:spcBef>
                <a:spcPct val="0"/>
              </a:spcBef>
            </a:pPr>
            <a:fld id="{1D969586-4EFE-43E8-BBDA-FD7C2B1B8CDE}" type="slidenum">
              <a:rPr lang="en-US" altLang="en-US" sz="2000" b="0" smtClean="0">
                <a:solidFill>
                  <a:schemeClr val="tx1"/>
                </a:solidFill>
                <a:latin typeface="Arial" panose="020B0604020202020204" pitchFamily="34" charset="0"/>
                <a:cs typeface="Arial" panose="020B0604020202020204" pitchFamily="34" charset="0"/>
              </a:rPr>
              <a:pPr>
                <a:spcBef>
                  <a:spcPct val="0"/>
                </a:spcBef>
              </a:pPr>
              <a:t>1</a:t>
            </a:fld>
            <a:endParaRPr lang="en-US" altLang="en-US" sz="2000" b="0">
              <a:solidFill>
                <a:schemeClr val="tx1"/>
              </a:solidFill>
              <a:latin typeface="Arial" panose="020B0604020202020204" pitchFamily="34" charset="0"/>
              <a:cs typeface="Arial" panose="020B0604020202020204" pitchFamily="34" charset="0"/>
            </a:endParaRPr>
          </a:p>
        </p:txBody>
      </p:sp>
      <p:sp>
        <p:nvSpPr>
          <p:cNvPr id="100" name="Google Shape;100;p14">
            <a:extLst>
              <a:ext uri="{FF2B5EF4-FFF2-40B4-BE49-F238E27FC236}">
                <a16:creationId xmlns:a16="http://schemas.microsoft.com/office/drawing/2014/main" id="{3AE4C43E-3992-1338-FB65-A60FC9B179ED}"/>
              </a:ext>
            </a:extLst>
          </p:cNvPr>
          <p:cNvSpPr/>
          <p:nvPr/>
        </p:nvSpPr>
        <p:spPr>
          <a:xfrm>
            <a:off x="0" y="-88900"/>
            <a:ext cx="14741525" cy="6657975"/>
          </a:xfrm>
          <a:prstGeom prst="rect">
            <a:avLst/>
          </a:prstGeom>
          <a:solidFill>
            <a:srgbClr val="535353">
              <a:alpha val="60000"/>
            </a:srgbClr>
          </a:solidFill>
          <a:ln>
            <a:noFill/>
          </a:ln>
        </p:spPr>
        <p:txBody>
          <a:bodyPr spcFirstLastPara="1" lIns="35213" tIns="35213" rIns="35213" bIns="35213"/>
          <a:lstStyle/>
          <a:p>
            <a:pPr>
              <a:defRPr/>
            </a:pPr>
            <a:endParaRPr sz="810">
              <a:solidFill>
                <a:schemeClr val="bg1"/>
              </a:solidFill>
              <a:latin typeface="Calibri"/>
              <a:ea typeface="Calibri"/>
              <a:cs typeface="Calibri"/>
              <a:sym typeface="Calibri"/>
            </a:endParaRPr>
          </a:p>
        </p:txBody>
      </p:sp>
      <p:pic>
        <p:nvPicPr>
          <p:cNvPr id="4105" name="Google Shape;101;p14" descr="Image">
            <a:extLst>
              <a:ext uri="{FF2B5EF4-FFF2-40B4-BE49-F238E27FC236}">
                <a16:creationId xmlns:a16="http://schemas.microsoft.com/office/drawing/2014/main" id="{67BB9C0F-5886-21E7-425A-76D15DCE2CD5}"/>
              </a:ext>
            </a:extLst>
          </p:cNvPr>
          <p:cNvPicPr preferRelativeResize="0">
            <a:picLocks noChangeAspect="1" noChangeArrowheads="1"/>
          </p:cNvPicPr>
          <p:nvPr/>
        </p:nvPicPr>
        <p:blipFill>
          <a:blip r:embed="rId4"/>
          <a:srcRect l="50481"/>
          <a:stretch>
            <a:fillRect/>
          </a:stretch>
        </p:blipFill>
        <p:spPr bwMode="auto">
          <a:xfrm>
            <a:off x="8744" y="2192739"/>
            <a:ext cx="11141856" cy="2823423"/>
          </a:xfrm>
          <a:prstGeom prst="flowChartProcess">
            <a:avLst/>
          </a:prstGeom>
          <a:solidFill>
            <a:srgbClr val="C00000"/>
          </a:solidFill>
          <a:ln>
            <a:noFill/>
          </a:ln>
        </p:spPr>
      </p:pic>
      <p:sp>
        <p:nvSpPr>
          <p:cNvPr id="103" name="Google Shape;103;p14">
            <a:extLst>
              <a:ext uri="{FF2B5EF4-FFF2-40B4-BE49-F238E27FC236}">
                <a16:creationId xmlns:a16="http://schemas.microsoft.com/office/drawing/2014/main" id="{FA9B23DA-8805-52E6-706F-A878EDA81844}"/>
              </a:ext>
            </a:extLst>
          </p:cNvPr>
          <p:cNvSpPr/>
          <p:nvPr/>
        </p:nvSpPr>
        <p:spPr>
          <a:xfrm flipH="1">
            <a:off x="-101600" y="6819900"/>
            <a:ext cx="14741525" cy="1503363"/>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lIns="35213" tIns="35213" rIns="35213" bIns="35213"/>
          <a:lstStyle/>
          <a:p>
            <a:pPr>
              <a:defRPr/>
            </a:pPr>
            <a:endParaRPr sz="810">
              <a:solidFill>
                <a:schemeClr val="dk1"/>
              </a:solidFill>
              <a:latin typeface="Calibri"/>
              <a:ea typeface="Calibri"/>
              <a:cs typeface="Calibri"/>
              <a:sym typeface="Calibri"/>
            </a:endParaRPr>
          </a:p>
        </p:txBody>
      </p:sp>
      <p:pic>
        <p:nvPicPr>
          <p:cNvPr id="4107" name="Picture 15">
            <a:extLst>
              <a:ext uri="{FF2B5EF4-FFF2-40B4-BE49-F238E27FC236}">
                <a16:creationId xmlns:a16="http://schemas.microsoft.com/office/drawing/2014/main" id="{DFBFEE89-FFB4-DFB8-0EA2-CE2A3C716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8" y="103188"/>
            <a:ext cx="13985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3">
            <a:extLst>
              <a:ext uri="{FF2B5EF4-FFF2-40B4-BE49-F238E27FC236}">
                <a16:creationId xmlns:a16="http://schemas.microsoft.com/office/drawing/2014/main" id="{B021F141-ABBE-148A-7FB8-21584BF0D2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60400" y="103188"/>
            <a:ext cx="1270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Rounded Corners 3">
            <a:extLst>
              <a:ext uri="{FF2B5EF4-FFF2-40B4-BE49-F238E27FC236}">
                <a16:creationId xmlns:a16="http://schemas.microsoft.com/office/drawing/2014/main" id="{799C7058-91B8-B945-CE5F-8BA5C26FCA56}"/>
              </a:ext>
            </a:extLst>
          </p:cNvPr>
          <p:cNvSpPr/>
          <p:nvPr/>
        </p:nvSpPr>
        <p:spPr>
          <a:xfrm>
            <a:off x="3479800" y="957667"/>
            <a:ext cx="7670800" cy="892941"/>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spcFirstLastPara="1" lIns="70454" tIns="70454" rIns="70454" bIns="70454" spcCol="38100">
            <a:spAutoFit/>
          </a:bodyPr>
          <a:lstStyle>
            <a:defPPr>
              <a:defRPr lang="en-US"/>
            </a:defPPr>
            <a:lvl1pPr marL="0" algn="l" defTabSz="986638" rtl="0" eaLnBrk="1" latinLnBrk="0" hangingPunct="1">
              <a:defRPr sz="1942" kern="1200">
                <a:solidFill>
                  <a:schemeClr val="tx1"/>
                </a:solidFill>
                <a:latin typeface="+mn-lt"/>
                <a:ea typeface="+mn-ea"/>
                <a:cs typeface="+mn-cs"/>
              </a:defRPr>
            </a:lvl1pPr>
            <a:lvl2pPr marL="493319" algn="l" defTabSz="986638" rtl="0" eaLnBrk="1" latinLnBrk="0" hangingPunct="1">
              <a:defRPr sz="1942" kern="1200">
                <a:solidFill>
                  <a:schemeClr val="tx1"/>
                </a:solidFill>
                <a:latin typeface="+mn-lt"/>
                <a:ea typeface="+mn-ea"/>
                <a:cs typeface="+mn-cs"/>
              </a:defRPr>
            </a:lvl2pPr>
            <a:lvl3pPr marL="986638" algn="l" defTabSz="986638" rtl="0" eaLnBrk="1" latinLnBrk="0" hangingPunct="1">
              <a:defRPr sz="1942" kern="1200">
                <a:solidFill>
                  <a:schemeClr val="tx1"/>
                </a:solidFill>
                <a:latin typeface="+mn-lt"/>
                <a:ea typeface="+mn-ea"/>
                <a:cs typeface="+mn-cs"/>
              </a:defRPr>
            </a:lvl3pPr>
            <a:lvl4pPr marL="1479956" algn="l" defTabSz="986638" rtl="0" eaLnBrk="1" latinLnBrk="0" hangingPunct="1">
              <a:defRPr sz="1942" kern="1200">
                <a:solidFill>
                  <a:schemeClr val="tx1"/>
                </a:solidFill>
                <a:latin typeface="+mn-lt"/>
                <a:ea typeface="+mn-ea"/>
                <a:cs typeface="+mn-cs"/>
              </a:defRPr>
            </a:lvl4pPr>
            <a:lvl5pPr marL="1973275" algn="l" defTabSz="986638" rtl="0" eaLnBrk="1" latinLnBrk="0" hangingPunct="1">
              <a:defRPr sz="1942" kern="1200">
                <a:solidFill>
                  <a:schemeClr val="tx1"/>
                </a:solidFill>
                <a:latin typeface="+mn-lt"/>
                <a:ea typeface="+mn-ea"/>
                <a:cs typeface="+mn-cs"/>
              </a:defRPr>
            </a:lvl5pPr>
            <a:lvl6pPr marL="2466594" algn="l" defTabSz="986638" rtl="0" eaLnBrk="1" latinLnBrk="0" hangingPunct="1">
              <a:defRPr sz="1942" kern="1200">
                <a:solidFill>
                  <a:schemeClr val="tx1"/>
                </a:solidFill>
                <a:latin typeface="+mn-lt"/>
                <a:ea typeface="+mn-ea"/>
                <a:cs typeface="+mn-cs"/>
              </a:defRPr>
            </a:lvl6pPr>
            <a:lvl7pPr marL="2959913" algn="l" defTabSz="986638" rtl="0" eaLnBrk="1" latinLnBrk="0" hangingPunct="1">
              <a:defRPr sz="1942" kern="1200">
                <a:solidFill>
                  <a:schemeClr val="tx1"/>
                </a:solidFill>
                <a:latin typeface="+mn-lt"/>
                <a:ea typeface="+mn-ea"/>
                <a:cs typeface="+mn-cs"/>
              </a:defRPr>
            </a:lvl7pPr>
            <a:lvl8pPr marL="3453232" algn="l" defTabSz="986638" rtl="0" eaLnBrk="1" latinLnBrk="0" hangingPunct="1">
              <a:defRPr sz="1942" kern="1200">
                <a:solidFill>
                  <a:schemeClr val="tx1"/>
                </a:solidFill>
                <a:latin typeface="+mn-lt"/>
                <a:ea typeface="+mn-ea"/>
                <a:cs typeface="+mn-cs"/>
              </a:defRPr>
            </a:lvl8pPr>
            <a:lvl9pPr marL="3946550" algn="l" defTabSz="986638" rtl="0" eaLnBrk="1" latinLnBrk="0" hangingPunct="1">
              <a:defRPr sz="1942" kern="1200">
                <a:solidFill>
                  <a:schemeClr val="tx1"/>
                </a:solidFill>
                <a:latin typeface="+mn-lt"/>
                <a:ea typeface="+mn-ea"/>
                <a:cs typeface="+mn-cs"/>
              </a:defRPr>
            </a:lvl9pPr>
          </a:lstStyle>
          <a:p>
            <a:pPr defTabSz="1496291" hangingPunct="0">
              <a:defRPr/>
            </a:pPr>
            <a:r>
              <a:rPr lang="en-US" sz="4320" dirty="0">
                <a:solidFill>
                  <a:srgbClr val="000000"/>
                </a:solidFill>
                <a:latin typeface="Arial Black" panose="020B0A04020102020204" pitchFamily="34" charset="0"/>
              </a:rPr>
              <a:t>     </a:t>
            </a:r>
            <a:r>
              <a:rPr lang="en-US" sz="2880" dirty="0">
                <a:solidFill>
                  <a:srgbClr val="000000"/>
                </a:solidFill>
                <a:latin typeface="Arial Black" panose="020B0A04020102020204" pitchFamily="34" charset="0"/>
              </a:rPr>
              <a:t>MEDICAL FIRST RESPONDER</a:t>
            </a:r>
            <a:endParaRPr lang="en-IN" sz="2880" dirty="0">
              <a:solidFill>
                <a:srgbClr val="000000"/>
              </a:solidFill>
              <a:latin typeface="Arial Black" panose="020B0A04020102020204" pitchFamily="34" charset="0"/>
            </a:endParaRPr>
          </a:p>
        </p:txBody>
      </p:sp>
      <p:sp>
        <p:nvSpPr>
          <p:cNvPr id="17" name="Rectangle 3">
            <a:extLst>
              <a:ext uri="{FF2B5EF4-FFF2-40B4-BE49-F238E27FC236}">
                <a16:creationId xmlns:a16="http://schemas.microsoft.com/office/drawing/2014/main" id="{3024B79E-7F64-F599-F4F7-98B377D29C52}"/>
              </a:ext>
            </a:extLst>
          </p:cNvPr>
          <p:cNvSpPr txBox="1">
            <a:spLocks noChangeArrowheads="1"/>
          </p:cNvSpPr>
          <p:nvPr/>
        </p:nvSpPr>
        <p:spPr>
          <a:xfrm>
            <a:off x="157163" y="2324100"/>
            <a:ext cx="10614025" cy="2366963"/>
          </a:xfrm>
          <a:prstGeom prst="rect">
            <a:avLst/>
          </a:prstGeom>
        </p:spPr>
        <p:txBody>
          <a:bodyPr/>
          <a:lstStyle>
            <a:lvl1pPr marL="488950" indent="-488950" algn="l" rtl="0" eaLnBrk="0" fontAlgn="base" hangingPunct="0">
              <a:spcBef>
                <a:spcPct val="20000"/>
              </a:spcBef>
              <a:spcAft>
                <a:spcPct val="0"/>
              </a:spcAft>
              <a:buChar char="•"/>
              <a:defRPr sz="4600">
                <a:solidFill>
                  <a:schemeClr val="tx1"/>
                </a:solidFill>
                <a:latin typeface="+mn-lt"/>
                <a:ea typeface="+mn-ea"/>
                <a:cs typeface="+mn-cs"/>
              </a:defRPr>
            </a:lvl1pPr>
            <a:lvl2pPr marL="1060450" indent="-407988" algn="l" rtl="0" eaLnBrk="0" fontAlgn="base" hangingPunct="0">
              <a:spcBef>
                <a:spcPct val="20000"/>
              </a:spcBef>
              <a:spcAft>
                <a:spcPct val="0"/>
              </a:spcAft>
              <a:buChar char="–"/>
              <a:defRPr sz="4000">
                <a:solidFill>
                  <a:schemeClr val="tx1"/>
                </a:solidFill>
                <a:latin typeface="+mn-lt"/>
                <a:cs typeface="+mn-cs"/>
              </a:defRPr>
            </a:lvl2pPr>
            <a:lvl3pPr marL="1631950" indent="-325438" algn="l" rtl="0" eaLnBrk="0" fontAlgn="base" hangingPunct="0">
              <a:spcBef>
                <a:spcPct val="20000"/>
              </a:spcBef>
              <a:spcAft>
                <a:spcPct val="0"/>
              </a:spcAft>
              <a:buChar char="•"/>
              <a:defRPr sz="3400">
                <a:solidFill>
                  <a:schemeClr val="tx1"/>
                </a:solidFill>
                <a:latin typeface="+mn-lt"/>
                <a:cs typeface="+mn-cs"/>
              </a:defRPr>
            </a:lvl3pPr>
            <a:lvl4pPr marL="2284413" indent="-325438" algn="l" rtl="0" eaLnBrk="0" fontAlgn="base" hangingPunct="0">
              <a:spcBef>
                <a:spcPct val="20000"/>
              </a:spcBef>
              <a:spcAft>
                <a:spcPct val="0"/>
              </a:spcAft>
              <a:buChar char="–"/>
              <a:defRPr sz="2900">
                <a:solidFill>
                  <a:schemeClr val="tx1"/>
                </a:solidFill>
                <a:latin typeface="+mn-lt"/>
                <a:cs typeface="+mn-cs"/>
              </a:defRPr>
            </a:lvl4pPr>
            <a:lvl5pPr marL="2938463" indent="-325438" algn="l" rtl="0" eaLnBrk="0" fontAlgn="base" hangingPunct="0">
              <a:spcBef>
                <a:spcPct val="20000"/>
              </a:spcBef>
              <a:spcAft>
                <a:spcPct val="0"/>
              </a:spcAft>
              <a:buChar char="»"/>
              <a:defRPr sz="2900">
                <a:solidFill>
                  <a:schemeClr val="tx1"/>
                </a:solidFill>
                <a:latin typeface="+mn-lt"/>
                <a:cs typeface="+mn-cs"/>
              </a:defRPr>
            </a:lvl5pPr>
            <a:lvl6pPr marL="3592106" indent="-326555" algn="l" rtl="0" fontAlgn="base">
              <a:spcBef>
                <a:spcPct val="20000"/>
              </a:spcBef>
              <a:spcAft>
                <a:spcPct val="0"/>
              </a:spcAft>
              <a:buChar char="»"/>
              <a:defRPr sz="2900">
                <a:solidFill>
                  <a:schemeClr val="tx1"/>
                </a:solidFill>
                <a:latin typeface="+mn-lt"/>
                <a:cs typeface="+mn-cs"/>
              </a:defRPr>
            </a:lvl6pPr>
            <a:lvl7pPr marL="4245216" indent="-326555" algn="l" rtl="0" fontAlgn="base">
              <a:spcBef>
                <a:spcPct val="20000"/>
              </a:spcBef>
              <a:spcAft>
                <a:spcPct val="0"/>
              </a:spcAft>
              <a:buChar char="»"/>
              <a:defRPr sz="2900">
                <a:solidFill>
                  <a:schemeClr val="tx1"/>
                </a:solidFill>
                <a:latin typeface="+mn-lt"/>
                <a:cs typeface="+mn-cs"/>
              </a:defRPr>
            </a:lvl7pPr>
            <a:lvl8pPr marL="4898327" indent="-326555" algn="l" rtl="0" fontAlgn="base">
              <a:spcBef>
                <a:spcPct val="20000"/>
              </a:spcBef>
              <a:spcAft>
                <a:spcPct val="0"/>
              </a:spcAft>
              <a:buChar char="»"/>
              <a:defRPr sz="2900">
                <a:solidFill>
                  <a:schemeClr val="tx1"/>
                </a:solidFill>
                <a:latin typeface="+mn-lt"/>
                <a:cs typeface="+mn-cs"/>
              </a:defRPr>
            </a:lvl8pPr>
            <a:lvl9pPr marL="5551437" indent="-326555" algn="l" rtl="0" fontAlgn="base">
              <a:spcBef>
                <a:spcPct val="20000"/>
              </a:spcBef>
              <a:spcAft>
                <a:spcPct val="0"/>
              </a:spcAft>
              <a:buChar char="»"/>
              <a:defRPr sz="2900">
                <a:solidFill>
                  <a:schemeClr val="tx1"/>
                </a:solidFill>
                <a:latin typeface="+mn-lt"/>
                <a:cs typeface="+mn-cs"/>
              </a:defRPr>
            </a:lvl9pPr>
          </a:lstStyle>
          <a:p>
            <a:pPr marL="0" indent="0" eaLnBrk="1" hangingPunct="1">
              <a:buFontTx/>
              <a:buNone/>
              <a:defRPr/>
            </a:pPr>
            <a:r>
              <a:rPr lang="en-US" altLang="en-US" sz="4000" b="1" kern="0" dirty="0">
                <a:solidFill>
                  <a:schemeClr val="bg1"/>
                </a:solidFill>
                <a:latin typeface="Open san"/>
              </a:rPr>
              <a:t>MYOCARDIAL INFARCTION, </a:t>
            </a:r>
            <a:br>
              <a:rPr lang="en-US" altLang="en-US" sz="4000" b="1" kern="0" dirty="0">
                <a:solidFill>
                  <a:schemeClr val="bg1"/>
                </a:solidFill>
                <a:latin typeface="Open san"/>
              </a:rPr>
            </a:br>
            <a:r>
              <a:rPr lang="en-US" altLang="en-US" sz="4000" b="1" kern="0" dirty="0">
                <a:solidFill>
                  <a:schemeClr val="bg1"/>
                </a:solidFill>
                <a:latin typeface="Open san"/>
              </a:rPr>
              <a:t>ANGINA PECTORIS, </a:t>
            </a:r>
            <a:br>
              <a:rPr lang="en-US" altLang="en-US" sz="4000" b="1" kern="0" dirty="0">
                <a:solidFill>
                  <a:schemeClr val="bg1"/>
                </a:solidFill>
                <a:latin typeface="Open san"/>
              </a:rPr>
            </a:br>
            <a:r>
              <a:rPr lang="en-US" altLang="en-US" sz="4000" b="1" kern="0" dirty="0">
                <a:solidFill>
                  <a:schemeClr val="bg1"/>
                </a:solidFill>
                <a:latin typeface="Open san"/>
              </a:rPr>
              <a:t>CONGESTIVE HEART FAILURE , HYPERTENSION </a:t>
            </a:r>
          </a:p>
          <a:p>
            <a:pPr marL="0" indent="0" algn="ctr" eaLnBrk="1" hangingPunct="1">
              <a:lnSpc>
                <a:spcPct val="150000"/>
              </a:lnSpc>
              <a:buFontTx/>
              <a:buNone/>
              <a:defRPr/>
            </a:pPr>
            <a:endParaRPr lang="en-IN" altLang="en-US" kern="0" dirty="0"/>
          </a:p>
          <a:p>
            <a:pPr marL="0" indent="0" algn="ctr" eaLnBrk="1" hangingPunct="1">
              <a:lnSpc>
                <a:spcPct val="150000"/>
              </a:lnSpc>
              <a:buFontTx/>
              <a:buNone/>
              <a:defRPr/>
            </a:pPr>
            <a:endParaRPr lang="en-IN" altLang="en-US" kern="0" dirty="0"/>
          </a:p>
          <a:p>
            <a:pPr marL="0" indent="0" algn="ctr" eaLnBrk="1" hangingPunct="1">
              <a:lnSpc>
                <a:spcPct val="150000"/>
              </a:lnSpc>
              <a:buFontTx/>
              <a:buNone/>
              <a:defRPr/>
            </a:pPr>
            <a:endParaRPr lang="en-US" altLang="en-US" b="1" kern="0" dirty="0">
              <a:latin typeface="Times New Roman" panose="02020603050405020304" pitchFamily="18" charset="0"/>
              <a:cs typeface="Times New Roman" panose="02020603050405020304" pitchFamily="18" charset="0"/>
            </a:endParaRPr>
          </a:p>
          <a:p>
            <a:pPr marL="0" indent="0" algn="ctr" eaLnBrk="1" hangingPunct="1">
              <a:lnSpc>
                <a:spcPct val="150000"/>
              </a:lnSpc>
              <a:buFontTx/>
              <a:buNone/>
              <a:defRPr/>
            </a:pPr>
            <a:endParaRPr lang="en-US" altLang="en-US" b="1" kern="0" dirty="0">
              <a:latin typeface="Times New Roman" panose="02020603050405020304" pitchFamily="18" charset="0"/>
              <a:cs typeface="Times New Roman" panose="02020603050405020304" pitchFamily="18" charset="0"/>
            </a:endParaRPr>
          </a:p>
        </p:txBody>
      </p:sp>
      <p:sp>
        <p:nvSpPr>
          <p:cNvPr id="4111" name="Duties of…">
            <a:extLst>
              <a:ext uri="{FF2B5EF4-FFF2-40B4-BE49-F238E27FC236}">
                <a16:creationId xmlns:a16="http://schemas.microsoft.com/office/drawing/2014/main" id="{EB14CE98-B7FD-1207-63D5-83C1CFBDCD0F}"/>
              </a:ext>
            </a:extLst>
          </p:cNvPr>
          <p:cNvSpPr txBox="1">
            <a:spLocks noChangeArrowheads="1"/>
          </p:cNvSpPr>
          <p:nvPr/>
        </p:nvSpPr>
        <p:spPr bwMode="auto">
          <a:xfrm>
            <a:off x="9691688" y="6977063"/>
            <a:ext cx="4864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p>
            <a:pPr algn="ctr"/>
            <a:r>
              <a:rPr lang="en-US" altLang="en-US" b="1">
                <a:latin typeface="Open Sans" panose="020B0606030504020204" pitchFamily="34" charset="0"/>
              </a:rPr>
              <a:t>Presented By:- Kamlesh Dhoundiyal,2IC</a:t>
            </a:r>
            <a:endParaRPr lang="en-US" altLang="en-US">
              <a:latin typeface="Open Sans" panose="020B0606030504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FDBB05-13C5-49FB-B6A3-8BCC68E28E6F}"/>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4339" name="Rectangle 3">
            <a:extLst>
              <a:ext uri="{FF2B5EF4-FFF2-40B4-BE49-F238E27FC236}">
                <a16:creationId xmlns:a16="http://schemas.microsoft.com/office/drawing/2014/main" id="{EAA03D2F-6E9C-8B1C-7F66-6B4A336DA0AC}"/>
              </a:ext>
            </a:extLst>
          </p:cNvPr>
          <p:cNvSpPr>
            <a:spLocks noGrp="1" noChangeArrowheads="1"/>
          </p:cNvSpPr>
          <p:nvPr>
            <p:ph idx="1"/>
          </p:nvPr>
        </p:nvSpPr>
        <p:spPr>
          <a:xfrm>
            <a:off x="8642350" y="2317750"/>
            <a:ext cx="5829300" cy="5046663"/>
          </a:xfrm>
        </p:spPr>
        <p:txBody>
          <a:bodyPr/>
          <a:lstStyle/>
          <a:p>
            <a:pPr eaLnBrk="1" hangingPunct="1"/>
            <a:r>
              <a:rPr lang="en-US" altLang="en-US" sz="2800">
                <a:latin typeface="Open san"/>
              </a:rPr>
              <a:t>Breath scent ( alcohol , acetone)</a:t>
            </a:r>
          </a:p>
          <a:p>
            <a:pPr eaLnBrk="1" hangingPunct="1"/>
            <a:r>
              <a:rPr lang="en-US" altLang="en-US" sz="2800">
                <a:latin typeface="Open san"/>
              </a:rPr>
              <a:t>Muscular activities ( spasms and paralysis )</a:t>
            </a:r>
          </a:p>
          <a:p>
            <a:pPr eaLnBrk="1" hangingPunct="1"/>
            <a:r>
              <a:rPr lang="en-US" altLang="en-US" sz="2800">
                <a:latin typeface="Open san"/>
              </a:rPr>
              <a:t>Vomiting</a:t>
            </a:r>
          </a:p>
          <a:p>
            <a:pPr algn="ctr" eaLnBrk="1" hangingPunct="1">
              <a:lnSpc>
                <a:spcPct val="150000"/>
              </a:lnSpc>
              <a:buFontTx/>
              <a:buNone/>
            </a:pPr>
            <a:endParaRPr lang="en-US" altLang="en-US" sz="3200" b="1">
              <a:latin typeface="Open san"/>
              <a:cs typeface="Times New Roman" panose="02020603050405020304" pitchFamily="18" charset="0"/>
            </a:endParaRPr>
          </a:p>
        </p:txBody>
      </p:sp>
      <p:sp>
        <p:nvSpPr>
          <p:cNvPr id="14340" name="Rectangle 2">
            <a:extLst>
              <a:ext uri="{FF2B5EF4-FFF2-40B4-BE49-F238E27FC236}">
                <a16:creationId xmlns:a16="http://schemas.microsoft.com/office/drawing/2014/main" id="{EE7BFBEE-9BED-F503-123B-2A7E7540C118}"/>
              </a:ext>
            </a:extLst>
          </p:cNvPr>
          <p:cNvSpPr>
            <a:spLocks noGrp="1" noChangeArrowheads="1"/>
          </p:cNvSpPr>
          <p:nvPr>
            <p:ph type="title"/>
          </p:nvPr>
        </p:nvSpPr>
        <p:spPr>
          <a:xfrm>
            <a:off x="-177800" y="2317750"/>
            <a:ext cx="7488238" cy="1773238"/>
          </a:xfrm>
        </p:spPr>
        <p:txBody>
          <a:bodyPr/>
          <a:lstStyle/>
          <a:p>
            <a:pPr eaLnBrk="1" hangingPunct="1"/>
            <a:r>
              <a:rPr lang="en-US" altLang="en-US" sz="4000" b="1">
                <a:solidFill>
                  <a:srgbClr val="FF0000"/>
                </a:solidFill>
                <a:latin typeface="Open san"/>
              </a:rPr>
              <a:t>MEDICAL EMERGENCY SIGNS</a:t>
            </a:r>
            <a:endParaRPr lang="en-US" altLang="en-US" sz="4000" b="1">
              <a:solidFill>
                <a:srgbClr val="FF0000"/>
              </a:solidFill>
              <a:latin typeface="Open san"/>
              <a:cs typeface="Times New Roman" panose="02020603050405020304" pitchFamily="18" charset="0"/>
            </a:endParaRPr>
          </a:p>
        </p:txBody>
      </p:sp>
      <p:sp>
        <p:nvSpPr>
          <p:cNvPr id="14341" name="AutoShape 4">
            <a:extLst>
              <a:ext uri="{FF2B5EF4-FFF2-40B4-BE49-F238E27FC236}">
                <a16:creationId xmlns:a16="http://schemas.microsoft.com/office/drawing/2014/main" id="{0615F6CB-551D-86B8-545F-5DF1F97A6DF8}"/>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4342" name="Picture 6">
            <a:extLst>
              <a:ext uri="{FF2B5EF4-FFF2-40B4-BE49-F238E27FC236}">
                <a16:creationId xmlns:a16="http://schemas.microsoft.com/office/drawing/2014/main" id="{0A28220F-CF68-89A4-49A7-62F7BF9CB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1A37473D-AF3E-F9B7-5ABA-082D921A155C}"/>
              </a:ext>
            </a:extLst>
          </p:cNvPr>
          <p:cNvSpPr/>
          <p:nvPr/>
        </p:nvSpPr>
        <p:spPr>
          <a:xfrm>
            <a:off x="7040563" y="2720975"/>
            <a:ext cx="977900" cy="484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FC6734-EFEA-D845-D642-700CD3AE9475}"/>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5363" name="Rectangle 3">
            <a:extLst>
              <a:ext uri="{FF2B5EF4-FFF2-40B4-BE49-F238E27FC236}">
                <a16:creationId xmlns:a16="http://schemas.microsoft.com/office/drawing/2014/main" id="{47E6CF54-02E7-40D6-770A-67E05CCEFA02}"/>
              </a:ext>
            </a:extLst>
          </p:cNvPr>
          <p:cNvSpPr>
            <a:spLocks noGrp="1" noChangeArrowheads="1"/>
          </p:cNvSpPr>
          <p:nvPr>
            <p:ph idx="1"/>
          </p:nvPr>
        </p:nvSpPr>
        <p:spPr>
          <a:xfrm>
            <a:off x="6667500" y="2317750"/>
            <a:ext cx="8280400" cy="5430838"/>
          </a:xfrm>
        </p:spPr>
        <p:txBody>
          <a:bodyPr/>
          <a:lstStyle/>
          <a:p>
            <a:pPr eaLnBrk="1" hangingPunct="1">
              <a:buFontTx/>
              <a:buNone/>
            </a:pPr>
            <a:r>
              <a:rPr lang="en-US" altLang="en-US" sz="4000" b="1"/>
              <a:t> </a:t>
            </a:r>
            <a:r>
              <a:rPr lang="en-US" altLang="en-US" sz="2800">
                <a:latin typeface="Open san"/>
              </a:rPr>
              <a:t>In an adult patient, the following conditions may indicate a possible medical emergency:</a:t>
            </a:r>
          </a:p>
          <a:p>
            <a:pPr eaLnBrk="1" hangingPunct="1"/>
            <a:r>
              <a:rPr lang="en-US" altLang="en-US" sz="2800">
                <a:latin typeface="Open san"/>
              </a:rPr>
              <a:t>Heart rate &gt;100, or &lt; 60 </a:t>
            </a:r>
          </a:p>
          <a:p>
            <a:pPr eaLnBrk="1" hangingPunct="1"/>
            <a:r>
              <a:rPr lang="en-US" altLang="en-US" sz="2800">
                <a:latin typeface="Open san"/>
              </a:rPr>
              <a:t>Respi. Rate &lt; 12 , or &gt;20</a:t>
            </a:r>
            <a:endParaRPr lang="en-US" altLang="en-US" sz="2800">
              <a:latin typeface="Open san"/>
              <a:cs typeface="Times New Roman" panose="02020603050405020304" pitchFamily="18" charset="0"/>
            </a:endParaRPr>
          </a:p>
        </p:txBody>
      </p:sp>
      <p:sp>
        <p:nvSpPr>
          <p:cNvPr id="15364" name="AutoShape 4">
            <a:extLst>
              <a:ext uri="{FF2B5EF4-FFF2-40B4-BE49-F238E27FC236}">
                <a16:creationId xmlns:a16="http://schemas.microsoft.com/office/drawing/2014/main" id="{7B274E7F-CC5A-1F71-0958-700BD19662C4}"/>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5365" name="Picture 5">
            <a:extLst>
              <a:ext uri="{FF2B5EF4-FFF2-40B4-BE49-F238E27FC236}">
                <a16:creationId xmlns:a16="http://schemas.microsoft.com/office/drawing/2014/main" id="{59F87075-5356-BB1C-8FEB-030042FBE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
            <a:extLst>
              <a:ext uri="{FF2B5EF4-FFF2-40B4-BE49-F238E27FC236}">
                <a16:creationId xmlns:a16="http://schemas.microsoft.com/office/drawing/2014/main" id="{748A400E-F896-C75F-33B8-57A69069B4F9}"/>
              </a:ext>
            </a:extLst>
          </p:cNvPr>
          <p:cNvSpPr>
            <a:spLocks noGrp="1" noChangeArrowheads="1"/>
          </p:cNvSpPr>
          <p:nvPr>
            <p:ph type="title"/>
          </p:nvPr>
        </p:nvSpPr>
        <p:spPr>
          <a:xfrm>
            <a:off x="-44450" y="2341563"/>
            <a:ext cx="6124575" cy="1773237"/>
          </a:xfrm>
        </p:spPr>
        <p:txBody>
          <a:bodyPr/>
          <a:lstStyle/>
          <a:p>
            <a:pPr eaLnBrk="1" hangingPunct="1"/>
            <a:r>
              <a:rPr lang="en-US" altLang="en-US" sz="4000" b="1">
                <a:solidFill>
                  <a:srgbClr val="FF0000"/>
                </a:solidFill>
                <a:latin typeface="Open san"/>
              </a:rPr>
              <a:t>MEDICAL EMERGENCY SIGNS</a:t>
            </a:r>
            <a:endParaRPr lang="en-US" altLang="en-US" sz="4000" b="1">
              <a:solidFill>
                <a:srgbClr val="FF0000"/>
              </a:solidFill>
              <a:latin typeface="Open san"/>
              <a:cs typeface="Times New Roman" panose="02020603050405020304" pitchFamily="18" charset="0"/>
            </a:endParaRPr>
          </a:p>
        </p:txBody>
      </p:sp>
      <p:sp>
        <p:nvSpPr>
          <p:cNvPr id="3" name="Arrow: Right 2">
            <a:extLst>
              <a:ext uri="{FF2B5EF4-FFF2-40B4-BE49-F238E27FC236}">
                <a16:creationId xmlns:a16="http://schemas.microsoft.com/office/drawing/2014/main" id="{BF1ADE88-4A43-D8C6-C206-4F444DE93E7A}"/>
              </a:ext>
            </a:extLst>
          </p:cNvPr>
          <p:cNvSpPr/>
          <p:nvPr/>
        </p:nvSpPr>
        <p:spPr>
          <a:xfrm>
            <a:off x="6221413" y="2601913"/>
            <a:ext cx="576262"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74004F-AA90-26EB-5073-85AE5667917D}"/>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6387" name="Rectangle 3">
            <a:extLst>
              <a:ext uri="{FF2B5EF4-FFF2-40B4-BE49-F238E27FC236}">
                <a16:creationId xmlns:a16="http://schemas.microsoft.com/office/drawing/2014/main" id="{A5E354DF-C9EA-E083-05EE-E68B26643939}"/>
              </a:ext>
            </a:extLst>
          </p:cNvPr>
          <p:cNvSpPr>
            <a:spLocks noGrp="1" noChangeArrowheads="1"/>
          </p:cNvSpPr>
          <p:nvPr>
            <p:ph idx="1"/>
          </p:nvPr>
        </p:nvSpPr>
        <p:spPr>
          <a:xfrm>
            <a:off x="7497763" y="2190750"/>
            <a:ext cx="7011987" cy="4613275"/>
          </a:xfrm>
        </p:spPr>
        <p:txBody>
          <a:bodyPr/>
          <a:lstStyle/>
          <a:p>
            <a:pPr eaLnBrk="1" hangingPunct="1">
              <a:lnSpc>
                <a:spcPct val="90000"/>
              </a:lnSpc>
            </a:pPr>
            <a:r>
              <a:rPr lang="en-US" altLang="en-US" sz="3200"/>
              <a:t>Pain </a:t>
            </a:r>
          </a:p>
          <a:p>
            <a:pPr eaLnBrk="1" hangingPunct="1">
              <a:lnSpc>
                <a:spcPct val="90000"/>
              </a:lnSpc>
            </a:pPr>
            <a:r>
              <a:rPr lang="en-US" altLang="en-US" sz="3200"/>
              <a:t>Fever</a:t>
            </a:r>
          </a:p>
          <a:p>
            <a:pPr eaLnBrk="1" hangingPunct="1">
              <a:lnSpc>
                <a:spcPct val="90000"/>
              </a:lnSpc>
            </a:pPr>
            <a:r>
              <a:rPr lang="en-US" altLang="en-US" sz="3200"/>
              <a:t>Stomach discomfort, nausea, atypical bowel or bladder activities</a:t>
            </a:r>
          </a:p>
          <a:p>
            <a:pPr eaLnBrk="1" hangingPunct="1">
              <a:lnSpc>
                <a:spcPct val="90000"/>
              </a:lnSpc>
            </a:pPr>
            <a:r>
              <a:rPr lang="en-US" altLang="en-US" sz="3200"/>
              <a:t>Vertigo , fainting sensation</a:t>
            </a:r>
          </a:p>
        </p:txBody>
      </p:sp>
      <p:sp>
        <p:nvSpPr>
          <p:cNvPr id="16388" name="Rectangle 2">
            <a:extLst>
              <a:ext uri="{FF2B5EF4-FFF2-40B4-BE49-F238E27FC236}">
                <a16:creationId xmlns:a16="http://schemas.microsoft.com/office/drawing/2014/main" id="{E45300E4-D3B7-A09E-F959-9EC3E30FAFF1}"/>
              </a:ext>
            </a:extLst>
          </p:cNvPr>
          <p:cNvSpPr>
            <a:spLocks noGrp="1" noChangeArrowheads="1"/>
          </p:cNvSpPr>
          <p:nvPr>
            <p:ph type="title"/>
          </p:nvPr>
        </p:nvSpPr>
        <p:spPr>
          <a:xfrm>
            <a:off x="776288" y="2324100"/>
            <a:ext cx="6264275" cy="1773238"/>
          </a:xfrm>
        </p:spPr>
        <p:txBody>
          <a:bodyPr/>
          <a:lstStyle/>
          <a:p>
            <a:pPr eaLnBrk="1" hangingPunct="1"/>
            <a:r>
              <a:rPr lang="en-US" altLang="en-US" sz="4000" b="1">
                <a:solidFill>
                  <a:srgbClr val="FF0000"/>
                </a:solidFill>
                <a:latin typeface="Open san"/>
              </a:rPr>
              <a:t>SYMPTOMS OF A MEDICAL </a:t>
            </a:r>
            <a:br>
              <a:rPr lang="en-US" altLang="en-US" sz="4000" b="1">
                <a:solidFill>
                  <a:srgbClr val="FF0000"/>
                </a:solidFill>
                <a:latin typeface="Open san"/>
              </a:rPr>
            </a:br>
            <a:r>
              <a:rPr lang="en-US" altLang="en-US" sz="4000" b="1">
                <a:solidFill>
                  <a:srgbClr val="FF0000"/>
                </a:solidFill>
                <a:latin typeface="Open san"/>
              </a:rPr>
              <a:t>EMERGENCY</a:t>
            </a:r>
            <a:endParaRPr lang="en-US" altLang="en-US" sz="4000" b="1">
              <a:solidFill>
                <a:srgbClr val="FF0000"/>
              </a:solidFill>
              <a:latin typeface="Open san"/>
              <a:cs typeface="Times New Roman" panose="02020603050405020304" pitchFamily="18" charset="0"/>
            </a:endParaRPr>
          </a:p>
        </p:txBody>
      </p:sp>
      <p:sp>
        <p:nvSpPr>
          <p:cNvPr id="16389" name="AutoShape 4">
            <a:extLst>
              <a:ext uri="{FF2B5EF4-FFF2-40B4-BE49-F238E27FC236}">
                <a16:creationId xmlns:a16="http://schemas.microsoft.com/office/drawing/2014/main" id="{A1BA1BB4-CBC8-9560-90D6-30492149FE89}"/>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6390" name="Picture 6">
            <a:extLst>
              <a:ext uri="{FF2B5EF4-FFF2-40B4-BE49-F238E27FC236}">
                <a16:creationId xmlns:a16="http://schemas.microsoft.com/office/drawing/2014/main" id="{B4B500BE-5B0E-2804-F6D9-4D0723AF1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398611-9E05-C557-C245-ADC68379A235}"/>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7411" name="Rectangle 3">
            <a:extLst>
              <a:ext uri="{FF2B5EF4-FFF2-40B4-BE49-F238E27FC236}">
                <a16:creationId xmlns:a16="http://schemas.microsoft.com/office/drawing/2014/main" id="{214EB6CB-C5E9-8663-B12D-688CAE96D9C6}"/>
              </a:ext>
            </a:extLst>
          </p:cNvPr>
          <p:cNvSpPr>
            <a:spLocks noGrp="1" noChangeArrowheads="1"/>
          </p:cNvSpPr>
          <p:nvPr>
            <p:ph idx="1"/>
          </p:nvPr>
        </p:nvSpPr>
        <p:spPr>
          <a:xfrm>
            <a:off x="7705725" y="2225675"/>
            <a:ext cx="6724650" cy="4584700"/>
          </a:xfrm>
        </p:spPr>
        <p:txBody>
          <a:bodyPr/>
          <a:lstStyle/>
          <a:p>
            <a:pPr eaLnBrk="1" hangingPunct="1"/>
            <a:r>
              <a:rPr lang="en-US" altLang="en-US" sz="2800">
                <a:latin typeface="Open san"/>
              </a:rPr>
              <a:t>Shortness of breath or difficulty in breathing </a:t>
            </a:r>
          </a:p>
          <a:p>
            <a:pPr eaLnBrk="1" hangingPunct="1"/>
            <a:r>
              <a:rPr lang="en-US" altLang="en-US" sz="2800">
                <a:latin typeface="Open san"/>
              </a:rPr>
              <a:t>Chest or abdominal pain </a:t>
            </a:r>
          </a:p>
          <a:p>
            <a:pPr eaLnBrk="1" hangingPunct="1"/>
            <a:r>
              <a:rPr lang="en-US" altLang="en-US" sz="2800">
                <a:latin typeface="Open san"/>
              </a:rPr>
              <a:t>Excessive thirst , hunger or strange taste in the mouth </a:t>
            </a:r>
          </a:p>
          <a:p>
            <a:pPr eaLnBrk="1" hangingPunct="1"/>
            <a:r>
              <a:rPr lang="en-US" altLang="en-US" sz="2800">
                <a:latin typeface="Open san"/>
              </a:rPr>
              <a:t>Sensation of tingling and numbness</a:t>
            </a:r>
          </a:p>
        </p:txBody>
      </p:sp>
      <p:sp>
        <p:nvSpPr>
          <p:cNvPr id="17412" name="Rectangle 2">
            <a:extLst>
              <a:ext uri="{FF2B5EF4-FFF2-40B4-BE49-F238E27FC236}">
                <a16:creationId xmlns:a16="http://schemas.microsoft.com/office/drawing/2014/main" id="{12C4F05F-F488-08CD-078D-0D05310B0414}"/>
              </a:ext>
            </a:extLst>
          </p:cNvPr>
          <p:cNvSpPr>
            <a:spLocks noGrp="1" noChangeArrowheads="1"/>
          </p:cNvSpPr>
          <p:nvPr>
            <p:ph type="title"/>
          </p:nvPr>
        </p:nvSpPr>
        <p:spPr>
          <a:xfrm>
            <a:off x="474663" y="2341563"/>
            <a:ext cx="7372350" cy="1773237"/>
          </a:xfrm>
        </p:spPr>
        <p:txBody>
          <a:bodyPr/>
          <a:lstStyle/>
          <a:p>
            <a:pPr eaLnBrk="1" hangingPunct="1"/>
            <a:r>
              <a:rPr lang="en-US" altLang="en-US" sz="4000" b="1">
                <a:solidFill>
                  <a:srgbClr val="FF0000"/>
                </a:solidFill>
                <a:latin typeface="Open san"/>
              </a:rPr>
              <a:t>SYMPTOMS OF A MEDICAL</a:t>
            </a:r>
            <a:br>
              <a:rPr lang="en-US" altLang="en-US" sz="4000" b="1">
                <a:solidFill>
                  <a:srgbClr val="FF0000"/>
                </a:solidFill>
                <a:latin typeface="Open san"/>
              </a:rPr>
            </a:br>
            <a:r>
              <a:rPr lang="en-US" altLang="en-US" sz="4000" b="1">
                <a:solidFill>
                  <a:srgbClr val="FF0000"/>
                </a:solidFill>
                <a:latin typeface="Open san"/>
              </a:rPr>
              <a:t> EMERGENCY</a:t>
            </a:r>
            <a:endParaRPr lang="en-US" altLang="en-US" sz="4000" b="1">
              <a:solidFill>
                <a:srgbClr val="FF0000"/>
              </a:solidFill>
              <a:latin typeface="Open san"/>
              <a:cs typeface="Times New Roman" panose="02020603050405020304" pitchFamily="18" charset="0"/>
            </a:endParaRPr>
          </a:p>
        </p:txBody>
      </p:sp>
      <p:sp>
        <p:nvSpPr>
          <p:cNvPr id="17413" name="AutoShape 4">
            <a:extLst>
              <a:ext uri="{FF2B5EF4-FFF2-40B4-BE49-F238E27FC236}">
                <a16:creationId xmlns:a16="http://schemas.microsoft.com/office/drawing/2014/main" id="{8D904311-6EF4-3B6F-4B54-22EE28DB02A9}"/>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7414" name="Picture 6">
            <a:extLst>
              <a:ext uri="{FF2B5EF4-FFF2-40B4-BE49-F238E27FC236}">
                <a16:creationId xmlns:a16="http://schemas.microsoft.com/office/drawing/2014/main" id="{958E9E29-B38D-A3B6-0FD5-041A99AEA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FC896A-71B7-77FB-60BE-80FEE150C308}"/>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8435" name="Rectangle 3">
            <a:extLst>
              <a:ext uri="{FF2B5EF4-FFF2-40B4-BE49-F238E27FC236}">
                <a16:creationId xmlns:a16="http://schemas.microsoft.com/office/drawing/2014/main" id="{2E5D3860-F535-5FCB-4E02-8F6F6BD22693}"/>
              </a:ext>
            </a:extLst>
          </p:cNvPr>
          <p:cNvSpPr>
            <a:spLocks noGrp="1" noChangeArrowheads="1"/>
          </p:cNvSpPr>
          <p:nvPr>
            <p:ph idx="1"/>
          </p:nvPr>
        </p:nvSpPr>
        <p:spPr>
          <a:xfrm>
            <a:off x="7556500" y="1547813"/>
            <a:ext cx="5675313" cy="5133975"/>
          </a:xfrm>
        </p:spPr>
        <p:txBody>
          <a:bodyPr/>
          <a:lstStyle/>
          <a:p>
            <a:pPr eaLnBrk="1" hangingPunct="1">
              <a:buFont typeface="Wingdings" panose="05000000000000000000" pitchFamily="2" charset="2"/>
              <a:buChar char="§"/>
            </a:pPr>
            <a:r>
              <a:rPr lang="en-US" altLang="en-US" sz="2800">
                <a:latin typeface="Open san"/>
              </a:rPr>
              <a:t>The heart is a muscle that is oxygenated by the coronary arteries </a:t>
            </a:r>
          </a:p>
          <a:p>
            <a:pPr eaLnBrk="1" hangingPunct="1">
              <a:buFont typeface="Wingdings" panose="05000000000000000000" pitchFamily="2" charset="2"/>
              <a:buChar char="§"/>
            </a:pPr>
            <a:r>
              <a:rPr lang="en-US" altLang="en-US" sz="2800" i="1" u="sng">
                <a:latin typeface="Open san"/>
              </a:rPr>
              <a:t>Arteriosclerosis </a:t>
            </a:r>
            <a:r>
              <a:rPr lang="en-US" altLang="en-US" sz="2800">
                <a:latin typeface="Open san"/>
              </a:rPr>
              <a:t>is a progressive narrowing of the arteries , in which deposits of fat attach to the internal walls of the arteries , reducing their diameter.</a:t>
            </a:r>
            <a:endParaRPr lang="en-US" altLang="en-US" sz="2800">
              <a:latin typeface="Open san"/>
              <a:cs typeface="Times New Roman" panose="02020603050405020304" pitchFamily="18" charset="0"/>
            </a:endParaRPr>
          </a:p>
        </p:txBody>
      </p:sp>
      <p:sp>
        <p:nvSpPr>
          <p:cNvPr id="18436" name="Rectangle 2">
            <a:extLst>
              <a:ext uri="{FF2B5EF4-FFF2-40B4-BE49-F238E27FC236}">
                <a16:creationId xmlns:a16="http://schemas.microsoft.com/office/drawing/2014/main" id="{C1544B5E-743F-E75C-CA9B-63C073A3ADF7}"/>
              </a:ext>
            </a:extLst>
          </p:cNvPr>
          <p:cNvSpPr>
            <a:spLocks noGrp="1" noChangeArrowheads="1"/>
          </p:cNvSpPr>
          <p:nvPr>
            <p:ph type="title"/>
          </p:nvPr>
        </p:nvSpPr>
        <p:spPr>
          <a:xfrm>
            <a:off x="92075" y="2524125"/>
            <a:ext cx="6718300" cy="1773238"/>
          </a:xfrm>
        </p:spPr>
        <p:txBody>
          <a:bodyPr/>
          <a:lstStyle/>
          <a:p>
            <a:pPr eaLnBrk="1" hangingPunct="1"/>
            <a:r>
              <a:rPr lang="en-US" altLang="en-US" sz="4000" b="1">
                <a:solidFill>
                  <a:srgbClr val="FF0000"/>
                </a:solidFill>
                <a:latin typeface="Open san"/>
              </a:rPr>
              <a:t>HEART FUNCTION</a:t>
            </a:r>
            <a:endParaRPr lang="en-US" altLang="en-US" sz="4000" b="1">
              <a:solidFill>
                <a:srgbClr val="FF0000"/>
              </a:solidFill>
              <a:latin typeface="Open san"/>
              <a:cs typeface="Times New Roman" panose="02020603050405020304" pitchFamily="18" charset="0"/>
            </a:endParaRPr>
          </a:p>
        </p:txBody>
      </p:sp>
      <p:sp>
        <p:nvSpPr>
          <p:cNvPr id="18437" name="AutoShape 4">
            <a:extLst>
              <a:ext uri="{FF2B5EF4-FFF2-40B4-BE49-F238E27FC236}">
                <a16:creationId xmlns:a16="http://schemas.microsoft.com/office/drawing/2014/main" id="{83EE8945-BD42-E299-FD48-B37BB8F3ABF4}"/>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8438" name="Picture 6">
            <a:extLst>
              <a:ext uri="{FF2B5EF4-FFF2-40B4-BE49-F238E27FC236}">
                <a16:creationId xmlns:a16="http://schemas.microsoft.com/office/drawing/2014/main" id="{E60B5AC1-1683-6497-6618-C662A701E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1A7B44FF-3A97-0067-E035-D0B143E8B56E}"/>
              </a:ext>
            </a:extLst>
          </p:cNvPr>
          <p:cNvSpPr/>
          <p:nvPr/>
        </p:nvSpPr>
        <p:spPr>
          <a:xfrm>
            <a:off x="6076950" y="3168650"/>
            <a:ext cx="979488" cy="484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8A4FF-CB2E-7ACC-83FA-5B8508334DF1}"/>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9459" name="Rectangle 3">
            <a:extLst>
              <a:ext uri="{FF2B5EF4-FFF2-40B4-BE49-F238E27FC236}">
                <a16:creationId xmlns:a16="http://schemas.microsoft.com/office/drawing/2014/main" id="{62881011-6AC4-B3A4-3B85-AEA95DBA03F6}"/>
              </a:ext>
            </a:extLst>
          </p:cNvPr>
          <p:cNvSpPr>
            <a:spLocks noGrp="1" noChangeArrowheads="1"/>
          </p:cNvSpPr>
          <p:nvPr>
            <p:ph idx="1"/>
          </p:nvPr>
        </p:nvSpPr>
        <p:spPr>
          <a:xfrm>
            <a:off x="7132638" y="1590675"/>
            <a:ext cx="6026150" cy="5046663"/>
          </a:xfrm>
        </p:spPr>
        <p:txBody>
          <a:bodyPr/>
          <a:lstStyle/>
          <a:p>
            <a:pPr eaLnBrk="1" hangingPunct="1">
              <a:lnSpc>
                <a:spcPct val="90000"/>
              </a:lnSpc>
            </a:pPr>
            <a:r>
              <a:rPr lang="en-US" altLang="en-US" sz="2800">
                <a:latin typeface="Open san"/>
              </a:rPr>
              <a:t>When the coronary arteries are narrowed , the amount of oxygen supplied to the muscle is reduced and the patient experiences chest pain. This pain is called </a:t>
            </a:r>
            <a:r>
              <a:rPr lang="en-US" altLang="en-US" sz="2800" i="1" u="sng">
                <a:latin typeface="Open san"/>
              </a:rPr>
              <a:t>angina</a:t>
            </a:r>
            <a:r>
              <a:rPr lang="en-US" altLang="en-US" sz="2800">
                <a:latin typeface="Open san"/>
              </a:rPr>
              <a:t> </a:t>
            </a:r>
            <a:r>
              <a:rPr lang="en-US" altLang="en-US" sz="2800" i="1" u="sng">
                <a:latin typeface="Open san"/>
              </a:rPr>
              <a:t>pectoris.</a:t>
            </a:r>
          </a:p>
        </p:txBody>
      </p:sp>
      <p:sp>
        <p:nvSpPr>
          <p:cNvPr id="19460" name="Rectangle 2">
            <a:extLst>
              <a:ext uri="{FF2B5EF4-FFF2-40B4-BE49-F238E27FC236}">
                <a16:creationId xmlns:a16="http://schemas.microsoft.com/office/drawing/2014/main" id="{433775AB-0216-4E75-2C96-1C0DD06A9F7A}"/>
              </a:ext>
            </a:extLst>
          </p:cNvPr>
          <p:cNvSpPr>
            <a:spLocks noGrp="1" noChangeArrowheads="1"/>
          </p:cNvSpPr>
          <p:nvPr>
            <p:ph type="title"/>
          </p:nvPr>
        </p:nvSpPr>
        <p:spPr>
          <a:xfrm>
            <a:off x="1682750" y="1606550"/>
            <a:ext cx="3859213" cy="1771650"/>
          </a:xfrm>
        </p:spPr>
        <p:txBody>
          <a:bodyPr/>
          <a:lstStyle/>
          <a:p>
            <a:pPr eaLnBrk="1" hangingPunct="1"/>
            <a:r>
              <a:rPr lang="en-US" altLang="en-US" sz="4000" b="1">
                <a:solidFill>
                  <a:srgbClr val="FF0000"/>
                </a:solidFill>
                <a:latin typeface="Open san"/>
              </a:rPr>
              <a:t>HEART FUNCTION</a:t>
            </a:r>
            <a:endParaRPr lang="en-US" altLang="en-US" sz="4000" b="1">
              <a:solidFill>
                <a:srgbClr val="FF0000"/>
              </a:solidFill>
              <a:latin typeface="Open san"/>
              <a:cs typeface="Times New Roman" panose="02020603050405020304" pitchFamily="18" charset="0"/>
            </a:endParaRPr>
          </a:p>
        </p:txBody>
      </p:sp>
      <p:sp>
        <p:nvSpPr>
          <p:cNvPr id="19461" name="AutoShape 4">
            <a:extLst>
              <a:ext uri="{FF2B5EF4-FFF2-40B4-BE49-F238E27FC236}">
                <a16:creationId xmlns:a16="http://schemas.microsoft.com/office/drawing/2014/main" id="{82585647-E2E5-BDB8-4704-33D3D1AEE8CD}"/>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9462" name="Picture 6">
            <a:extLst>
              <a:ext uri="{FF2B5EF4-FFF2-40B4-BE49-F238E27FC236}">
                <a16:creationId xmlns:a16="http://schemas.microsoft.com/office/drawing/2014/main" id="{C75135A5-9CCA-4320-A666-AA316DA9B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C2D07DB-599F-74E6-1A2F-9029D9AE7F2B}"/>
              </a:ext>
            </a:extLst>
          </p:cNvPr>
          <p:cNvSpPr/>
          <p:nvPr/>
        </p:nvSpPr>
        <p:spPr>
          <a:xfrm>
            <a:off x="6070600" y="1658938"/>
            <a:ext cx="979488" cy="484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9FF09C-7868-9389-D115-2F6FDB882090}"/>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0483" name="Rectangle 3">
            <a:extLst>
              <a:ext uri="{FF2B5EF4-FFF2-40B4-BE49-F238E27FC236}">
                <a16:creationId xmlns:a16="http://schemas.microsoft.com/office/drawing/2014/main" id="{D03E36F7-1F25-CCEB-34E4-5D432A4A5B54}"/>
              </a:ext>
            </a:extLst>
          </p:cNvPr>
          <p:cNvSpPr>
            <a:spLocks noGrp="1" noChangeArrowheads="1"/>
          </p:cNvSpPr>
          <p:nvPr>
            <p:ph idx="1"/>
          </p:nvPr>
        </p:nvSpPr>
        <p:spPr>
          <a:xfrm>
            <a:off x="6499225" y="2170113"/>
            <a:ext cx="7629525" cy="4960937"/>
          </a:xfrm>
        </p:spPr>
        <p:txBody>
          <a:bodyPr/>
          <a:lstStyle/>
          <a:p>
            <a:pPr eaLnBrk="1" hangingPunct="1"/>
            <a:r>
              <a:rPr lang="en-US" altLang="en-US" sz="2800">
                <a:latin typeface="Open san"/>
              </a:rPr>
              <a:t>When the coronary arteries are obstructed, oxygen can not reach the muscle . this part of the muscle then dies, causing a condition called </a:t>
            </a:r>
            <a:r>
              <a:rPr lang="en-US" altLang="en-US" sz="2800" i="1" u="sng">
                <a:latin typeface="Open san"/>
              </a:rPr>
              <a:t>myocardial infarction</a:t>
            </a:r>
          </a:p>
          <a:p>
            <a:pPr eaLnBrk="1" hangingPunct="1"/>
            <a:r>
              <a:rPr lang="en-US" altLang="en-US" sz="2800">
                <a:latin typeface="Open san"/>
              </a:rPr>
              <a:t>It is the consequence of an occlusion of one or several of the coronary arteries.</a:t>
            </a:r>
          </a:p>
          <a:p>
            <a:pPr algn="ctr" eaLnBrk="1" hangingPunct="1">
              <a:lnSpc>
                <a:spcPct val="150000"/>
              </a:lnSpc>
              <a:buFontTx/>
              <a:buNone/>
            </a:pPr>
            <a:endParaRPr lang="en-US" altLang="en-US" sz="3200">
              <a:latin typeface="Times New Roman" panose="02020603050405020304" pitchFamily="18" charset="0"/>
              <a:cs typeface="Times New Roman" panose="02020603050405020304" pitchFamily="18" charset="0"/>
            </a:endParaRPr>
          </a:p>
        </p:txBody>
      </p:sp>
      <p:sp>
        <p:nvSpPr>
          <p:cNvPr id="20484" name="Rectangle 2">
            <a:extLst>
              <a:ext uri="{FF2B5EF4-FFF2-40B4-BE49-F238E27FC236}">
                <a16:creationId xmlns:a16="http://schemas.microsoft.com/office/drawing/2014/main" id="{FF55F3E6-88E7-4A2F-8F1D-3B04AB073A11}"/>
              </a:ext>
            </a:extLst>
          </p:cNvPr>
          <p:cNvSpPr>
            <a:spLocks noGrp="1" noChangeArrowheads="1"/>
          </p:cNvSpPr>
          <p:nvPr>
            <p:ph type="title"/>
          </p:nvPr>
        </p:nvSpPr>
        <p:spPr>
          <a:xfrm>
            <a:off x="26988" y="1709738"/>
            <a:ext cx="5465762" cy="1773237"/>
          </a:xfrm>
        </p:spPr>
        <p:txBody>
          <a:bodyPr/>
          <a:lstStyle/>
          <a:p>
            <a:pPr eaLnBrk="1" hangingPunct="1"/>
            <a:r>
              <a:rPr lang="en-US" altLang="en-US" sz="4000" b="1">
                <a:solidFill>
                  <a:srgbClr val="FF0000"/>
                </a:solidFill>
                <a:latin typeface="Open san"/>
              </a:rPr>
              <a:t>HEART FUNCTION</a:t>
            </a:r>
            <a:endParaRPr lang="en-US" altLang="en-US" sz="4000" b="1">
              <a:solidFill>
                <a:srgbClr val="FF0000"/>
              </a:solidFill>
              <a:latin typeface="Open san"/>
              <a:cs typeface="Times New Roman" panose="02020603050405020304" pitchFamily="18" charset="0"/>
            </a:endParaRPr>
          </a:p>
        </p:txBody>
      </p:sp>
      <p:sp>
        <p:nvSpPr>
          <p:cNvPr id="20485" name="AutoShape 4">
            <a:extLst>
              <a:ext uri="{FF2B5EF4-FFF2-40B4-BE49-F238E27FC236}">
                <a16:creationId xmlns:a16="http://schemas.microsoft.com/office/drawing/2014/main" id="{C1610B24-0030-17DF-A582-C85D9F845670}"/>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0486" name="Picture 6">
            <a:extLst>
              <a:ext uri="{FF2B5EF4-FFF2-40B4-BE49-F238E27FC236}">
                <a16:creationId xmlns:a16="http://schemas.microsoft.com/office/drawing/2014/main" id="{C1173AF8-90C5-8400-6DA7-B553BC6DF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67C3E10E-932D-BB29-22C7-44EAD3553023}"/>
              </a:ext>
            </a:extLst>
          </p:cNvPr>
          <p:cNvSpPr/>
          <p:nvPr/>
        </p:nvSpPr>
        <p:spPr>
          <a:xfrm>
            <a:off x="5427663" y="2354263"/>
            <a:ext cx="979487" cy="484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7447DF-3423-26B2-5497-02A9E2EA746B}"/>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1507" name="Rectangle 3">
            <a:extLst>
              <a:ext uri="{FF2B5EF4-FFF2-40B4-BE49-F238E27FC236}">
                <a16:creationId xmlns:a16="http://schemas.microsoft.com/office/drawing/2014/main" id="{42D49E83-1A82-5FA9-0854-F5971F294C56}"/>
              </a:ext>
            </a:extLst>
          </p:cNvPr>
          <p:cNvSpPr>
            <a:spLocks noGrp="1" noChangeArrowheads="1"/>
          </p:cNvSpPr>
          <p:nvPr>
            <p:ph idx="1"/>
          </p:nvPr>
        </p:nvSpPr>
        <p:spPr>
          <a:xfrm>
            <a:off x="7315200" y="2039938"/>
            <a:ext cx="6765925" cy="5219700"/>
          </a:xfrm>
        </p:spPr>
        <p:txBody>
          <a:bodyPr/>
          <a:lstStyle/>
          <a:p>
            <a:pPr eaLnBrk="1" hangingPunct="1"/>
            <a:r>
              <a:rPr lang="en-US" altLang="en-US" sz="2800">
                <a:latin typeface="Open san"/>
              </a:rPr>
              <a:t>If the patient loses too much of the heart muscle, the heart will be unable to pump enough blood to supply the rest of the body. This leads to shock and soon after , death.  </a:t>
            </a:r>
          </a:p>
        </p:txBody>
      </p:sp>
      <p:sp>
        <p:nvSpPr>
          <p:cNvPr id="21508" name="Rectangle 2">
            <a:extLst>
              <a:ext uri="{FF2B5EF4-FFF2-40B4-BE49-F238E27FC236}">
                <a16:creationId xmlns:a16="http://schemas.microsoft.com/office/drawing/2014/main" id="{66344286-707D-E2F0-2688-EB7CCA1C4CF3}"/>
              </a:ext>
            </a:extLst>
          </p:cNvPr>
          <p:cNvSpPr>
            <a:spLocks noGrp="1" noChangeArrowheads="1"/>
          </p:cNvSpPr>
          <p:nvPr>
            <p:ph type="title"/>
          </p:nvPr>
        </p:nvSpPr>
        <p:spPr>
          <a:xfrm>
            <a:off x="1050925" y="1550988"/>
            <a:ext cx="4489450" cy="1773237"/>
          </a:xfrm>
        </p:spPr>
        <p:txBody>
          <a:bodyPr/>
          <a:lstStyle/>
          <a:p>
            <a:pPr eaLnBrk="1" hangingPunct="1"/>
            <a:r>
              <a:rPr lang="en-US" altLang="en-US" sz="4000">
                <a:solidFill>
                  <a:srgbClr val="FF0000"/>
                </a:solidFill>
                <a:latin typeface="Open san"/>
              </a:rPr>
              <a:t>Heart function</a:t>
            </a:r>
            <a:endParaRPr lang="en-US" altLang="en-US" sz="4000">
              <a:solidFill>
                <a:srgbClr val="FF0000"/>
              </a:solidFill>
              <a:latin typeface="Open san"/>
              <a:cs typeface="Times New Roman" panose="02020603050405020304" pitchFamily="18" charset="0"/>
            </a:endParaRPr>
          </a:p>
        </p:txBody>
      </p:sp>
      <p:sp>
        <p:nvSpPr>
          <p:cNvPr id="21509" name="AutoShape 4">
            <a:extLst>
              <a:ext uri="{FF2B5EF4-FFF2-40B4-BE49-F238E27FC236}">
                <a16:creationId xmlns:a16="http://schemas.microsoft.com/office/drawing/2014/main" id="{6F2A4A6B-8534-640E-6637-F61D68160F74}"/>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1510" name="Picture 6">
            <a:extLst>
              <a:ext uri="{FF2B5EF4-FFF2-40B4-BE49-F238E27FC236}">
                <a16:creationId xmlns:a16="http://schemas.microsoft.com/office/drawing/2014/main" id="{F125D6FA-DE86-1913-3624-E7D3C781E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8B802014-018D-13AF-C0DB-80344D24A439}"/>
              </a:ext>
            </a:extLst>
          </p:cNvPr>
          <p:cNvSpPr/>
          <p:nvPr/>
        </p:nvSpPr>
        <p:spPr>
          <a:xfrm>
            <a:off x="5880100" y="2243138"/>
            <a:ext cx="977900" cy="484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266CD-E086-0B0E-5F61-8A92FA41E717}"/>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2531" name="Rectangle 3">
            <a:extLst>
              <a:ext uri="{FF2B5EF4-FFF2-40B4-BE49-F238E27FC236}">
                <a16:creationId xmlns:a16="http://schemas.microsoft.com/office/drawing/2014/main" id="{4652D9C1-BF5E-6E38-6FFD-CB4757B10119}"/>
              </a:ext>
            </a:extLst>
          </p:cNvPr>
          <p:cNvSpPr>
            <a:spLocks noGrp="1" noChangeArrowheads="1"/>
          </p:cNvSpPr>
          <p:nvPr>
            <p:ph idx="1"/>
          </p:nvPr>
        </p:nvSpPr>
        <p:spPr>
          <a:xfrm>
            <a:off x="7027863" y="2039938"/>
            <a:ext cx="7053262" cy="5219700"/>
          </a:xfrm>
        </p:spPr>
        <p:txBody>
          <a:bodyPr/>
          <a:lstStyle/>
          <a:p>
            <a:pPr eaLnBrk="1" hangingPunct="1"/>
            <a:r>
              <a:rPr lang="en-US" altLang="en-US" sz="2800">
                <a:latin typeface="Open san"/>
              </a:rPr>
              <a:t>Literally meaning “ death of the heart “ when blood to part of the heart is blocked off or greatly reduced, that part dies</a:t>
            </a:r>
          </a:p>
          <a:p>
            <a:pPr eaLnBrk="1" hangingPunct="1"/>
            <a:r>
              <a:rPr lang="en-US" altLang="en-US" sz="2800">
                <a:latin typeface="Open san"/>
              </a:rPr>
              <a:t>Myocardial infarction is commonly known as “heart attack”</a:t>
            </a:r>
          </a:p>
        </p:txBody>
      </p:sp>
      <p:sp>
        <p:nvSpPr>
          <p:cNvPr id="22532" name="Rectangle 2">
            <a:extLst>
              <a:ext uri="{FF2B5EF4-FFF2-40B4-BE49-F238E27FC236}">
                <a16:creationId xmlns:a16="http://schemas.microsoft.com/office/drawing/2014/main" id="{8156F761-B797-740D-D705-A7EE6713B893}"/>
              </a:ext>
            </a:extLst>
          </p:cNvPr>
          <p:cNvSpPr>
            <a:spLocks noGrp="1" noChangeArrowheads="1"/>
          </p:cNvSpPr>
          <p:nvPr>
            <p:ph type="title"/>
          </p:nvPr>
        </p:nvSpPr>
        <p:spPr>
          <a:xfrm>
            <a:off x="193675" y="1520825"/>
            <a:ext cx="5381625" cy="1773238"/>
          </a:xfrm>
        </p:spPr>
        <p:txBody>
          <a:bodyPr/>
          <a:lstStyle/>
          <a:p>
            <a:pPr eaLnBrk="1" hangingPunct="1"/>
            <a:r>
              <a:rPr lang="en-US" altLang="en-US" sz="4000" b="1">
                <a:solidFill>
                  <a:srgbClr val="FF0000"/>
                </a:solidFill>
                <a:latin typeface="Open san"/>
              </a:rPr>
              <a:t>MYOCARDIAL INFRACTION</a:t>
            </a:r>
            <a:endParaRPr lang="en-US" altLang="en-US" sz="4000" b="1">
              <a:solidFill>
                <a:srgbClr val="FF0000"/>
              </a:solidFill>
              <a:latin typeface="Open san"/>
              <a:cs typeface="Times New Roman" panose="02020603050405020304" pitchFamily="18" charset="0"/>
            </a:endParaRPr>
          </a:p>
        </p:txBody>
      </p:sp>
      <p:sp>
        <p:nvSpPr>
          <p:cNvPr id="22533" name="AutoShape 4">
            <a:extLst>
              <a:ext uri="{FF2B5EF4-FFF2-40B4-BE49-F238E27FC236}">
                <a16:creationId xmlns:a16="http://schemas.microsoft.com/office/drawing/2014/main" id="{E720C918-CF42-A23F-595B-C01C45E707F1}"/>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2534" name="Picture 6">
            <a:extLst>
              <a:ext uri="{FF2B5EF4-FFF2-40B4-BE49-F238E27FC236}">
                <a16:creationId xmlns:a16="http://schemas.microsoft.com/office/drawing/2014/main" id="{0F1E802E-B418-B2DC-C323-172B9BAC4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4E8F3A01-6072-C319-1A3A-8581C5801E38}"/>
              </a:ext>
            </a:extLst>
          </p:cNvPr>
          <p:cNvSpPr/>
          <p:nvPr/>
        </p:nvSpPr>
        <p:spPr>
          <a:xfrm>
            <a:off x="5651500" y="2165350"/>
            <a:ext cx="979488" cy="484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AFAC42-5D11-208E-08C4-0A4D09733BC1}"/>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3555" name="Rectangle 3">
            <a:extLst>
              <a:ext uri="{FF2B5EF4-FFF2-40B4-BE49-F238E27FC236}">
                <a16:creationId xmlns:a16="http://schemas.microsoft.com/office/drawing/2014/main" id="{7BC90E7F-8525-77B8-56A5-3EEE3F11CB59}"/>
              </a:ext>
            </a:extLst>
          </p:cNvPr>
          <p:cNvSpPr>
            <a:spLocks noGrp="1" noChangeArrowheads="1"/>
          </p:cNvSpPr>
          <p:nvPr>
            <p:ph idx="1"/>
          </p:nvPr>
        </p:nvSpPr>
        <p:spPr>
          <a:xfrm>
            <a:off x="7132638" y="2127250"/>
            <a:ext cx="6948487" cy="5132388"/>
          </a:xfrm>
        </p:spPr>
        <p:txBody>
          <a:bodyPr/>
          <a:lstStyle/>
          <a:p>
            <a:pPr eaLnBrk="1" hangingPunct="1">
              <a:lnSpc>
                <a:spcPct val="90000"/>
              </a:lnSpc>
              <a:buFontTx/>
              <a:buNone/>
            </a:pPr>
            <a:r>
              <a:rPr lang="en-US" altLang="en-US" sz="3400" b="1"/>
              <a:t> </a:t>
            </a:r>
            <a:r>
              <a:rPr lang="en-US" altLang="en-US" sz="3200"/>
              <a:t>Signs and symptoms :-</a:t>
            </a:r>
          </a:p>
          <a:p>
            <a:pPr eaLnBrk="1" hangingPunct="1">
              <a:lnSpc>
                <a:spcPct val="90000"/>
              </a:lnSpc>
            </a:pPr>
            <a:r>
              <a:rPr lang="en-US" altLang="en-US" sz="2800"/>
              <a:t>Chest discomfort, such as pain or heaviness. The common location substernal, radiating to neck, jaw, left shoulder &amp; left arm</a:t>
            </a:r>
          </a:p>
          <a:p>
            <a:pPr eaLnBrk="1" hangingPunct="1">
              <a:lnSpc>
                <a:spcPct val="90000"/>
              </a:lnSpc>
            </a:pPr>
            <a:r>
              <a:rPr lang="en-US" altLang="en-US" sz="2800"/>
              <a:t>Abnormal pulse </a:t>
            </a:r>
          </a:p>
          <a:p>
            <a:pPr eaLnBrk="1" hangingPunct="1">
              <a:lnSpc>
                <a:spcPct val="90000"/>
              </a:lnSpc>
            </a:pPr>
            <a:r>
              <a:rPr lang="en-US" altLang="en-US" sz="2800"/>
              <a:t>Nausea or vomiting</a:t>
            </a:r>
            <a:endParaRPr lang="en-US" altLang="en-US" sz="3200">
              <a:latin typeface="Times New Roman" panose="02020603050405020304" pitchFamily="18" charset="0"/>
              <a:cs typeface="Times New Roman" panose="02020603050405020304" pitchFamily="18" charset="0"/>
            </a:endParaRPr>
          </a:p>
        </p:txBody>
      </p:sp>
      <p:sp>
        <p:nvSpPr>
          <p:cNvPr id="23556" name="Rectangle 2">
            <a:extLst>
              <a:ext uri="{FF2B5EF4-FFF2-40B4-BE49-F238E27FC236}">
                <a16:creationId xmlns:a16="http://schemas.microsoft.com/office/drawing/2014/main" id="{475DC736-03F0-3FA9-C5C7-4182D549DC04}"/>
              </a:ext>
            </a:extLst>
          </p:cNvPr>
          <p:cNvSpPr>
            <a:spLocks noGrp="1" noChangeArrowheads="1"/>
          </p:cNvSpPr>
          <p:nvPr>
            <p:ph type="title"/>
          </p:nvPr>
        </p:nvSpPr>
        <p:spPr>
          <a:xfrm>
            <a:off x="0" y="1641475"/>
            <a:ext cx="6218238" cy="1774825"/>
          </a:xfrm>
        </p:spPr>
        <p:txBody>
          <a:bodyPr/>
          <a:lstStyle/>
          <a:p>
            <a:pPr eaLnBrk="1" hangingPunct="1"/>
            <a:r>
              <a:rPr lang="en-US" altLang="en-US" sz="4000" b="1">
                <a:solidFill>
                  <a:srgbClr val="FF0000"/>
                </a:solidFill>
                <a:latin typeface="Open san"/>
              </a:rPr>
              <a:t>MYOCARDIAL INFRACTION</a:t>
            </a:r>
            <a:endParaRPr lang="en-US" altLang="en-US" sz="4000" b="1">
              <a:solidFill>
                <a:srgbClr val="FF0000"/>
              </a:solidFill>
              <a:latin typeface="Open san"/>
              <a:cs typeface="Times New Roman" panose="02020603050405020304" pitchFamily="18" charset="0"/>
            </a:endParaRPr>
          </a:p>
        </p:txBody>
      </p:sp>
      <p:sp>
        <p:nvSpPr>
          <p:cNvPr id="23557" name="AutoShape 4">
            <a:extLst>
              <a:ext uri="{FF2B5EF4-FFF2-40B4-BE49-F238E27FC236}">
                <a16:creationId xmlns:a16="http://schemas.microsoft.com/office/drawing/2014/main" id="{7D7F150C-AD1D-A195-3C78-F4F6909A2684}"/>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3558" name="Picture 6">
            <a:extLst>
              <a:ext uri="{FF2B5EF4-FFF2-40B4-BE49-F238E27FC236}">
                <a16:creationId xmlns:a16="http://schemas.microsoft.com/office/drawing/2014/main" id="{2D2AE979-20E5-3F61-C4B4-3FD1E2B7F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1F7E6F78-E19A-98D6-7EFF-4B0ADF6EEC52}"/>
              </a:ext>
            </a:extLst>
          </p:cNvPr>
          <p:cNvSpPr/>
          <p:nvPr/>
        </p:nvSpPr>
        <p:spPr>
          <a:xfrm>
            <a:off x="5957888" y="2287588"/>
            <a:ext cx="977900" cy="484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233E9F-AEF8-1551-300B-5F2ED2DF8B33}"/>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6147" name="Rectangle 3">
            <a:extLst>
              <a:ext uri="{FF2B5EF4-FFF2-40B4-BE49-F238E27FC236}">
                <a16:creationId xmlns:a16="http://schemas.microsoft.com/office/drawing/2014/main" id="{F69AC3D4-B6AE-EF8A-A39A-4EDDE0574B67}"/>
              </a:ext>
            </a:extLst>
          </p:cNvPr>
          <p:cNvSpPr>
            <a:spLocks noGrp="1" noChangeArrowheads="1"/>
          </p:cNvSpPr>
          <p:nvPr>
            <p:ph idx="1"/>
          </p:nvPr>
        </p:nvSpPr>
        <p:spPr>
          <a:xfrm>
            <a:off x="6091238" y="2098675"/>
            <a:ext cx="7629525" cy="4973638"/>
          </a:xfrm>
        </p:spPr>
        <p:txBody>
          <a:bodyPr/>
          <a:lstStyle/>
          <a:p>
            <a:pPr eaLnBrk="1" hangingPunct="1"/>
            <a:r>
              <a:rPr lang="en-US" altLang="en-US" sz="2800">
                <a:latin typeface="Open san"/>
              </a:rPr>
              <a:t>Define medical emergency </a:t>
            </a:r>
          </a:p>
          <a:p>
            <a:pPr eaLnBrk="1" hangingPunct="1"/>
            <a:r>
              <a:rPr lang="en-US" altLang="en-US" sz="2800">
                <a:latin typeface="Open san"/>
              </a:rPr>
              <a:t>Define myocardial infarction , list nine signs and symptoms, and list eight steps for pre-hospital treatment.</a:t>
            </a:r>
          </a:p>
          <a:p>
            <a:pPr eaLnBrk="1" hangingPunct="1"/>
            <a:r>
              <a:rPr lang="en-US" altLang="en-US" sz="2800">
                <a:latin typeface="Open san"/>
              </a:rPr>
              <a:t>Define angina pectoris , list six signs &amp; symptoms , and describe pre-hospital treatment.</a:t>
            </a:r>
          </a:p>
          <a:p>
            <a:pPr eaLnBrk="1" hangingPunct="1"/>
            <a:r>
              <a:rPr lang="en-US" altLang="en-US" sz="2800">
                <a:latin typeface="Open san"/>
              </a:rPr>
              <a:t>Define congestive heart failure, list eight signs and symptoms and four steps for pre hospital treatment</a:t>
            </a:r>
            <a:r>
              <a:rPr lang="en-US" altLang="en-US" sz="3600" b="1">
                <a:solidFill>
                  <a:srgbClr val="002060"/>
                </a:solidFill>
                <a:latin typeface="Open san"/>
              </a:rPr>
              <a:t>.</a:t>
            </a:r>
            <a:endParaRPr lang="en-US" altLang="en-US" sz="3600" b="1">
              <a:latin typeface="Open san"/>
              <a:cs typeface="Times New Roman" panose="02020603050405020304" pitchFamily="18" charset="0"/>
            </a:endParaRPr>
          </a:p>
          <a:p>
            <a:pPr algn="ctr" eaLnBrk="1" hangingPunct="1">
              <a:lnSpc>
                <a:spcPct val="150000"/>
              </a:lnSpc>
              <a:buFontTx/>
              <a:buNone/>
            </a:pPr>
            <a:endParaRPr lang="en-US" altLang="en-US" sz="3600">
              <a:latin typeface="Open san"/>
              <a:cs typeface="Times New Roman" panose="02020603050405020304" pitchFamily="18" charset="0"/>
            </a:endParaRPr>
          </a:p>
        </p:txBody>
      </p:sp>
      <p:sp>
        <p:nvSpPr>
          <p:cNvPr id="6148" name="Rectangle 2">
            <a:extLst>
              <a:ext uri="{FF2B5EF4-FFF2-40B4-BE49-F238E27FC236}">
                <a16:creationId xmlns:a16="http://schemas.microsoft.com/office/drawing/2014/main" id="{C29FB5E6-6AB8-5382-B248-9395D160C615}"/>
              </a:ext>
            </a:extLst>
          </p:cNvPr>
          <p:cNvSpPr>
            <a:spLocks noGrp="1" noChangeArrowheads="1"/>
          </p:cNvSpPr>
          <p:nvPr>
            <p:ph type="title"/>
          </p:nvPr>
        </p:nvSpPr>
        <p:spPr>
          <a:xfrm>
            <a:off x="855663" y="1739900"/>
            <a:ext cx="4968875" cy="1773238"/>
          </a:xfrm>
        </p:spPr>
        <p:txBody>
          <a:bodyPr/>
          <a:lstStyle/>
          <a:p>
            <a:pPr eaLnBrk="1" hangingPunct="1"/>
            <a:r>
              <a:rPr lang="en-US" altLang="en-US" sz="4400" b="1">
                <a:solidFill>
                  <a:srgbClr val="FF0000"/>
                </a:solidFill>
                <a:latin typeface="Open san"/>
              </a:rPr>
              <a:t>OBJECTIVES</a:t>
            </a:r>
            <a:endParaRPr lang="en-US" altLang="en-US" sz="4400" b="1">
              <a:solidFill>
                <a:srgbClr val="FF0000"/>
              </a:solidFill>
              <a:latin typeface="Open san"/>
              <a:cs typeface="Times New Roman" panose="02020603050405020304" pitchFamily="18" charset="0"/>
            </a:endParaRPr>
          </a:p>
        </p:txBody>
      </p:sp>
      <p:sp>
        <p:nvSpPr>
          <p:cNvPr id="6149" name="AutoShape 4">
            <a:extLst>
              <a:ext uri="{FF2B5EF4-FFF2-40B4-BE49-F238E27FC236}">
                <a16:creationId xmlns:a16="http://schemas.microsoft.com/office/drawing/2014/main" id="{7C96B879-6C8E-2CD6-848C-571B9F17F9D2}"/>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6150" name="Picture 7">
            <a:extLst>
              <a:ext uri="{FF2B5EF4-FFF2-40B4-BE49-F238E27FC236}">
                <a16:creationId xmlns:a16="http://schemas.microsoft.com/office/drawing/2014/main" id="{E8CCF22B-3E6E-1130-E4F2-A90401A2C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
            <a:extLst>
              <a:ext uri="{FF2B5EF4-FFF2-40B4-BE49-F238E27FC236}">
                <a16:creationId xmlns:a16="http://schemas.microsoft.com/office/drawing/2014/main" id="{AC152EDA-3CD3-2B0A-5430-A158AF793F8F}"/>
              </a:ext>
            </a:extLst>
          </p:cNvPr>
          <p:cNvSpPr txBox="1">
            <a:spLocks noChangeArrowheads="1"/>
          </p:cNvSpPr>
          <p:nvPr/>
        </p:nvSpPr>
        <p:spPr bwMode="auto">
          <a:xfrm>
            <a:off x="1449388" y="3449638"/>
            <a:ext cx="4248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IN" altLang="en-US" sz="2800">
                <a:latin typeface="Open san"/>
              </a:rPr>
              <a:t>Upon completing this lesson, you will be able 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3F119B-D99D-A9DA-0C7D-9495A60F9980}"/>
              </a:ext>
            </a:extLst>
          </p:cNvPr>
          <p:cNvSpPr/>
          <p:nvPr/>
        </p:nvSpPr>
        <p:spPr>
          <a:xfrm>
            <a:off x="92075" y="-277813"/>
            <a:ext cx="14446250" cy="80470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4579" name="Rectangle 3">
            <a:extLst>
              <a:ext uri="{FF2B5EF4-FFF2-40B4-BE49-F238E27FC236}">
                <a16:creationId xmlns:a16="http://schemas.microsoft.com/office/drawing/2014/main" id="{F2D905FC-AAD3-FA7D-72E6-316F4703C880}"/>
              </a:ext>
            </a:extLst>
          </p:cNvPr>
          <p:cNvSpPr>
            <a:spLocks noGrp="1" noChangeArrowheads="1"/>
          </p:cNvSpPr>
          <p:nvPr>
            <p:ph idx="1"/>
          </p:nvPr>
        </p:nvSpPr>
        <p:spPr>
          <a:xfrm>
            <a:off x="7820025" y="1646238"/>
            <a:ext cx="6261100" cy="5613400"/>
          </a:xfrm>
        </p:spPr>
        <p:txBody>
          <a:bodyPr/>
          <a:lstStyle/>
          <a:p>
            <a:pPr eaLnBrk="1" hangingPunct="1"/>
            <a:r>
              <a:rPr lang="en-US" altLang="en-US" sz="2800">
                <a:latin typeface="Open san"/>
              </a:rPr>
              <a:t>Shortness of breath </a:t>
            </a:r>
          </a:p>
          <a:p>
            <a:pPr eaLnBrk="1" hangingPunct="1"/>
            <a:r>
              <a:rPr lang="en-US" altLang="en-US" sz="2800">
                <a:latin typeface="Open san"/>
              </a:rPr>
              <a:t>Difficulty in breathing, rapid or shallow respiration </a:t>
            </a:r>
          </a:p>
          <a:p>
            <a:pPr eaLnBrk="1" hangingPunct="1"/>
            <a:r>
              <a:rPr lang="en-US" altLang="en-US" sz="2800">
                <a:latin typeface="Open san"/>
              </a:rPr>
              <a:t>Sudden weakness </a:t>
            </a:r>
          </a:p>
          <a:p>
            <a:pPr eaLnBrk="1" hangingPunct="1"/>
            <a:r>
              <a:rPr lang="en-US" altLang="en-US" sz="2800">
                <a:latin typeface="Open san"/>
              </a:rPr>
              <a:t>Anxiety </a:t>
            </a:r>
          </a:p>
          <a:p>
            <a:pPr eaLnBrk="1" hangingPunct="1"/>
            <a:r>
              <a:rPr lang="en-US" altLang="en-US" sz="2800">
                <a:latin typeface="Open san"/>
              </a:rPr>
              <a:t>Syncope (fainting)</a:t>
            </a:r>
          </a:p>
          <a:p>
            <a:pPr eaLnBrk="1" hangingPunct="1"/>
            <a:r>
              <a:rPr lang="en-US" altLang="en-US" sz="2800">
                <a:latin typeface="Open san"/>
              </a:rPr>
              <a:t>Profuse sweating</a:t>
            </a:r>
          </a:p>
        </p:txBody>
      </p:sp>
      <p:sp>
        <p:nvSpPr>
          <p:cNvPr id="24580" name="Rectangle 2">
            <a:extLst>
              <a:ext uri="{FF2B5EF4-FFF2-40B4-BE49-F238E27FC236}">
                <a16:creationId xmlns:a16="http://schemas.microsoft.com/office/drawing/2014/main" id="{3FABFDCF-C10F-B97D-791B-B340F60BD841}"/>
              </a:ext>
            </a:extLst>
          </p:cNvPr>
          <p:cNvSpPr>
            <a:spLocks noGrp="1" noChangeArrowheads="1"/>
          </p:cNvSpPr>
          <p:nvPr>
            <p:ph type="title"/>
          </p:nvPr>
        </p:nvSpPr>
        <p:spPr>
          <a:xfrm>
            <a:off x="-292100" y="1371600"/>
            <a:ext cx="7343775" cy="1349375"/>
          </a:xfrm>
        </p:spPr>
        <p:txBody>
          <a:bodyPr/>
          <a:lstStyle/>
          <a:p>
            <a:pPr eaLnBrk="1" hangingPunct="1"/>
            <a:r>
              <a:rPr lang="en-US" altLang="en-US" sz="4000" b="1">
                <a:solidFill>
                  <a:srgbClr val="FF0000"/>
                </a:solidFill>
              </a:rPr>
              <a:t>MYOCARDIAL INFRACTION</a:t>
            </a: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24581" name="AutoShape 4">
            <a:extLst>
              <a:ext uri="{FF2B5EF4-FFF2-40B4-BE49-F238E27FC236}">
                <a16:creationId xmlns:a16="http://schemas.microsoft.com/office/drawing/2014/main" id="{E2FCA527-6EF6-679F-651F-6E511D76589F}"/>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4582" name="Picture 6">
            <a:extLst>
              <a:ext uri="{FF2B5EF4-FFF2-40B4-BE49-F238E27FC236}">
                <a16:creationId xmlns:a16="http://schemas.microsoft.com/office/drawing/2014/main" id="{9A51F16C-EBEF-1FE7-B000-6017B1D33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817C600F-EF27-C967-D8ED-22FB3F9C9576}"/>
              </a:ext>
            </a:extLst>
          </p:cNvPr>
          <p:cNvSpPr/>
          <p:nvPr/>
        </p:nvSpPr>
        <p:spPr>
          <a:xfrm>
            <a:off x="6321425" y="1803400"/>
            <a:ext cx="9779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71D190-712C-8087-F4F0-E95983350107}"/>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5603" name="Rectangle 3">
            <a:extLst>
              <a:ext uri="{FF2B5EF4-FFF2-40B4-BE49-F238E27FC236}">
                <a16:creationId xmlns:a16="http://schemas.microsoft.com/office/drawing/2014/main" id="{2448359C-E8C6-591F-E0A4-BF35602C414B}"/>
              </a:ext>
            </a:extLst>
          </p:cNvPr>
          <p:cNvSpPr>
            <a:spLocks noGrp="1" noChangeArrowheads="1"/>
          </p:cNvSpPr>
          <p:nvPr>
            <p:ph idx="1"/>
          </p:nvPr>
        </p:nvSpPr>
        <p:spPr>
          <a:xfrm>
            <a:off x="6162675" y="1828800"/>
            <a:ext cx="7918450" cy="5430838"/>
          </a:xfrm>
        </p:spPr>
        <p:txBody>
          <a:bodyPr/>
          <a:lstStyle/>
          <a:p>
            <a:pPr algn="ctr" eaLnBrk="1" hangingPunct="1">
              <a:buFontTx/>
              <a:buNone/>
            </a:pPr>
            <a:r>
              <a:rPr lang="en-US" altLang="en-US" sz="3600">
                <a:latin typeface="Open san"/>
              </a:rPr>
              <a:t>If any of the signs or symptoms is present, assume that the patient is having or will soon have a myocardial infarction</a:t>
            </a:r>
          </a:p>
        </p:txBody>
      </p:sp>
      <p:sp>
        <p:nvSpPr>
          <p:cNvPr id="25604" name="AutoShape 4">
            <a:extLst>
              <a:ext uri="{FF2B5EF4-FFF2-40B4-BE49-F238E27FC236}">
                <a16:creationId xmlns:a16="http://schemas.microsoft.com/office/drawing/2014/main" id="{8DB08294-3417-891F-2593-701CB87C8463}"/>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5605" name="Picture 5">
            <a:extLst>
              <a:ext uri="{FF2B5EF4-FFF2-40B4-BE49-F238E27FC236}">
                <a16:creationId xmlns:a16="http://schemas.microsoft.com/office/drawing/2014/main" id="{9C249A51-FDDD-9AC0-CDA7-2884A9A67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2">
            <a:extLst>
              <a:ext uri="{FF2B5EF4-FFF2-40B4-BE49-F238E27FC236}">
                <a16:creationId xmlns:a16="http://schemas.microsoft.com/office/drawing/2014/main" id="{1684416B-CE50-E9C1-6749-C127E76BC0F7}"/>
              </a:ext>
            </a:extLst>
          </p:cNvPr>
          <p:cNvSpPr>
            <a:spLocks noGrp="1" noChangeArrowheads="1"/>
          </p:cNvSpPr>
          <p:nvPr>
            <p:ph type="title"/>
          </p:nvPr>
        </p:nvSpPr>
        <p:spPr>
          <a:xfrm>
            <a:off x="-6350" y="1593850"/>
            <a:ext cx="5616575" cy="1349375"/>
          </a:xfrm>
        </p:spPr>
        <p:txBody>
          <a:bodyPr/>
          <a:lstStyle/>
          <a:p>
            <a:pPr eaLnBrk="1" hangingPunct="1"/>
            <a:r>
              <a:rPr lang="en-US" altLang="en-US" sz="4000">
                <a:solidFill>
                  <a:srgbClr val="FF0000"/>
                </a:solidFill>
              </a:rPr>
              <a:t>MYOCARDIAL INFRACTION</a:t>
            </a: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1C0FF4B8-7D56-E29F-780C-2FB138C43881}"/>
              </a:ext>
            </a:extLst>
          </p:cNvPr>
          <p:cNvSpPr/>
          <p:nvPr/>
        </p:nvSpPr>
        <p:spPr>
          <a:xfrm>
            <a:off x="5397500" y="2027238"/>
            <a:ext cx="977900" cy="484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2F7461-060D-5F61-E097-51B17745AD15}"/>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6627" name="Rectangle 3">
            <a:extLst>
              <a:ext uri="{FF2B5EF4-FFF2-40B4-BE49-F238E27FC236}">
                <a16:creationId xmlns:a16="http://schemas.microsoft.com/office/drawing/2014/main" id="{5000C303-D3E8-793E-6B69-BA38E050D7F9}"/>
              </a:ext>
            </a:extLst>
          </p:cNvPr>
          <p:cNvSpPr>
            <a:spLocks noGrp="1" noChangeArrowheads="1"/>
          </p:cNvSpPr>
          <p:nvPr>
            <p:ph idx="1"/>
          </p:nvPr>
        </p:nvSpPr>
        <p:spPr>
          <a:xfrm>
            <a:off x="7315200" y="1965325"/>
            <a:ext cx="6948488" cy="4297363"/>
          </a:xfrm>
        </p:spPr>
        <p:txBody>
          <a:bodyPr/>
          <a:lstStyle/>
          <a:p>
            <a:pPr eaLnBrk="1" hangingPunct="1">
              <a:lnSpc>
                <a:spcPct val="90000"/>
              </a:lnSpc>
            </a:pPr>
            <a:r>
              <a:rPr lang="en-US" altLang="en-US" sz="2800">
                <a:latin typeface="Open san"/>
              </a:rPr>
              <a:t>Use universal precaution &amp; secure the scene</a:t>
            </a:r>
          </a:p>
          <a:p>
            <a:pPr eaLnBrk="1" hangingPunct="1">
              <a:lnSpc>
                <a:spcPct val="90000"/>
              </a:lnSpc>
            </a:pPr>
            <a:r>
              <a:rPr lang="en-US" altLang="en-US" sz="2800">
                <a:latin typeface="Open san"/>
              </a:rPr>
              <a:t>Instruct the patient to stop all movements</a:t>
            </a:r>
          </a:p>
          <a:p>
            <a:pPr eaLnBrk="1" hangingPunct="1">
              <a:lnSpc>
                <a:spcPct val="90000"/>
              </a:lnSpc>
            </a:pPr>
            <a:r>
              <a:rPr lang="en-US" altLang="en-US" sz="2800">
                <a:latin typeface="Open san"/>
              </a:rPr>
              <a:t>Place the responsive patient in a comfortable position, usually semi-reclinig or sitting</a:t>
            </a:r>
          </a:p>
          <a:p>
            <a:pPr eaLnBrk="1" hangingPunct="1">
              <a:lnSpc>
                <a:spcPct val="90000"/>
              </a:lnSpc>
            </a:pPr>
            <a:r>
              <a:rPr lang="en-US" altLang="en-US" sz="2800">
                <a:latin typeface="Open san"/>
              </a:rPr>
              <a:t>Maintain open airway</a:t>
            </a:r>
          </a:p>
        </p:txBody>
      </p:sp>
      <p:sp>
        <p:nvSpPr>
          <p:cNvPr id="26628" name="Rectangle 2">
            <a:extLst>
              <a:ext uri="{FF2B5EF4-FFF2-40B4-BE49-F238E27FC236}">
                <a16:creationId xmlns:a16="http://schemas.microsoft.com/office/drawing/2014/main" id="{CB460289-0D24-76BA-D128-EB33F0293F12}"/>
              </a:ext>
            </a:extLst>
          </p:cNvPr>
          <p:cNvSpPr>
            <a:spLocks noGrp="1" noChangeArrowheads="1"/>
          </p:cNvSpPr>
          <p:nvPr>
            <p:ph type="title"/>
          </p:nvPr>
        </p:nvSpPr>
        <p:spPr>
          <a:xfrm>
            <a:off x="338138" y="2162175"/>
            <a:ext cx="7159625" cy="2165350"/>
          </a:xfrm>
        </p:spPr>
        <p:txBody>
          <a:bodyPr/>
          <a:lstStyle/>
          <a:p>
            <a:pPr eaLnBrk="1" hangingPunct="1"/>
            <a:r>
              <a:rPr lang="en-US" altLang="en-US" sz="4400" b="1">
                <a:solidFill>
                  <a:srgbClr val="FF0000"/>
                </a:solidFill>
              </a:rPr>
              <a:t>PRE- HOSPITAL TREATMENT FOR MYOCARDIAL</a:t>
            </a:r>
            <a:br>
              <a:rPr lang="en-US" altLang="en-US" sz="4400" b="1">
                <a:solidFill>
                  <a:srgbClr val="FF0000"/>
                </a:solidFill>
              </a:rPr>
            </a:br>
            <a:r>
              <a:rPr lang="en-US" altLang="en-US" sz="4400" b="1">
                <a:solidFill>
                  <a:srgbClr val="FF0000"/>
                </a:solidFill>
              </a:rPr>
              <a:t> INFARCTION</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26629" name="AutoShape 4">
            <a:extLst>
              <a:ext uri="{FF2B5EF4-FFF2-40B4-BE49-F238E27FC236}">
                <a16:creationId xmlns:a16="http://schemas.microsoft.com/office/drawing/2014/main" id="{B74F23BB-5F1D-81F8-D999-BE983C6BA941}"/>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6630" name="Picture 6">
            <a:extLst>
              <a:ext uri="{FF2B5EF4-FFF2-40B4-BE49-F238E27FC236}">
                <a16:creationId xmlns:a16="http://schemas.microsoft.com/office/drawing/2014/main" id="{2ED20E6F-EA04-4ACA-4915-9604E3364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13BE15-11FB-6118-D913-59B42D95855D}"/>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7651" name="Rectangle 3">
            <a:extLst>
              <a:ext uri="{FF2B5EF4-FFF2-40B4-BE49-F238E27FC236}">
                <a16:creationId xmlns:a16="http://schemas.microsoft.com/office/drawing/2014/main" id="{E6084330-34AD-B80F-9F5A-4C0E871F868B}"/>
              </a:ext>
            </a:extLst>
          </p:cNvPr>
          <p:cNvSpPr>
            <a:spLocks noGrp="1" noChangeArrowheads="1"/>
          </p:cNvSpPr>
          <p:nvPr>
            <p:ph idx="1"/>
          </p:nvPr>
        </p:nvSpPr>
        <p:spPr>
          <a:xfrm>
            <a:off x="7747000" y="2530475"/>
            <a:ext cx="6359525" cy="5430838"/>
          </a:xfrm>
        </p:spPr>
        <p:txBody>
          <a:bodyPr/>
          <a:lstStyle/>
          <a:p>
            <a:pPr eaLnBrk="1" hangingPunct="1"/>
            <a:r>
              <a:rPr lang="en-US" altLang="en-US" sz="2800">
                <a:latin typeface="Open san"/>
              </a:rPr>
              <a:t>Administer oxygen as per local protocol</a:t>
            </a:r>
          </a:p>
          <a:p>
            <a:pPr eaLnBrk="1" hangingPunct="1"/>
            <a:r>
              <a:rPr lang="en-US" altLang="en-US" sz="2800">
                <a:latin typeface="Open san"/>
              </a:rPr>
              <a:t>Loosen restrictive clothing's</a:t>
            </a:r>
          </a:p>
          <a:p>
            <a:pPr eaLnBrk="1" hangingPunct="1"/>
            <a:r>
              <a:rPr lang="en-US" altLang="en-US" sz="2800">
                <a:latin typeface="Open san"/>
              </a:rPr>
              <a:t>Maintain body temperature as close to normal as possible</a:t>
            </a:r>
          </a:p>
          <a:p>
            <a:pPr eaLnBrk="1" hangingPunct="1"/>
            <a:r>
              <a:rPr lang="en-US" altLang="en-US" sz="2800">
                <a:latin typeface="Open san"/>
              </a:rPr>
              <a:t>Comfort &amp; reassure the patient</a:t>
            </a:r>
          </a:p>
          <a:p>
            <a:pPr eaLnBrk="1" hangingPunct="1"/>
            <a:r>
              <a:rPr lang="en-US" altLang="en-US" sz="2800">
                <a:latin typeface="Open san"/>
              </a:rPr>
              <a:t>Continue to monitor the patient’s vital signs</a:t>
            </a:r>
          </a:p>
        </p:txBody>
      </p:sp>
      <p:sp>
        <p:nvSpPr>
          <p:cNvPr id="27652" name="AutoShape 4">
            <a:extLst>
              <a:ext uri="{FF2B5EF4-FFF2-40B4-BE49-F238E27FC236}">
                <a16:creationId xmlns:a16="http://schemas.microsoft.com/office/drawing/2014/main" id="{65B84219-F6D4-1297-9313-5E129DA712CB}"/>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7653" name="Picture 5">
            <a:extLst>
              <a:ext uri="{FF2B5EF4-FFF2-40B4-BE49-F238E27FC236}">
                <a16:creationId xmlns:a16="http://schemas.microsoft.com/office/drawing/2014/main" id="{D68D57B2-025F-FB37-B4D8-0E70284FA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12112DA7-E123-5D26-7AD1-E271FCAB75DF}"/>
              </a:ext>
            </a:extLst>
          </p:cNvPr>
          <p:cNvSpPr txBox="1">
            <a:spLocks noChangeArrowheads="1"/>
          </p:cNvSpPr>
          <p:nvPr/>
        </p:nvSpPr>
        <p:spPr bwMode="auto">
          <a:xfrm>
            <a:off x="155575" y="2386013"/>
            <a:ext cx="7159625" cy="2662237"/>
          </a:xfrm>
          <a:prstGeom prst="rect">
            <a:avLst/>
          </a:prstGeom>
          <a:noFill/>
          <a:ln>
            <a:noFill/>
          </a:ln>
          <a:effectLst/>
        </p:spPr>
        <p:txBody>
          <a:bodyPr lIns="130622" tIns="65311" rIns="130622" bIns="65311" anchor="ctr"/>
          <a:lstStyle>
            <a:lvl1pPr algn="ctr" rtl="0" eaLnBrk="0" fontAlgn="base" hangingPunct="0">
              <a:spcBef>
                <a:spcPct val="0"/>
              </a:spcBef>
              <a:spcAft>
                <a:spcPct val="0"/>
              </a:spcAft>
              <a:defRPr sz="6300">
                <a:solidFill>
                  <a:schemeClr val="tx2"/>
                </a:solidFill>
                <a:latin typeface="+mj-lt"/>
                <a:ea typeface="+mj-ea"/>
                <a:cs typeface="+mj-cs"/>
              </a:defRPr>
            </a:lvl1pPr>
            <a:lvl2pPr algn="ctr" rtl="0" eaLnBrk="0" fontAlgn="base" hangingPunct="0">
              <a:spcBef>
                <a:spcPct val="0"/>
              </a:spcBef>
              <a:spcAft>
                <a:spcPct val="0"/>
              </a:spcAft>
              <a:defRPr sz="6300">
                <a:solidFill>
                  <a:schemeClr val="tx2"/>
                </a:solidFill>
                <a:latin typeface="Arial" pitchFamily="34" charset="0"/>
                <a:cs typeface="Arial" pitchFamily="34" charset="0"/>
              </a:defRPr>
            </a:lvl2pPr>
            <a:lvl3pPr algn="ctr" rtl="0" eaLnBrk="0" fontAlgn="base" hangingPunct="0">
              <a:spcBef>
                <a:spcPct val="0"/>
              </a:spcBef>
              <a:spcAft>
                <a:spcPct val="0"/>
              </a:spcAft>
              <a:defRPr sz="6300">
                <a:solidFill>
                  <a:schemeClr val="tx2"/>
                </a:solidFill>
                <a:latin typeface="Arial" pitchFamily="34" charset="0"/>
                <a:cs typeface="Arial" pitchFamily="34" charset="0"/>
              </a:defRPr>
            </a:lvl3pPr>
            <a:lvl4pPr algn="ctr" rtl="0" eaLnBrk="0" fontAlgn="base" hangingPunct="0">
              <a:spcBef>
                <a:spcPct val="0"/>
              </a:spcBef>
              <a:spcAft>
                <a:spcPct val="0"/>
              </a:spcAft>
              <a:defRPr sz="6300">
                <a:solidFill>
                  <a:schemeClr val="tx2"/>
                </a:solidFill>
                <a:latin typeface="Arial" pitchFamily="34" charset="0"/>
                <a:cs typeface="Arial" pitchFamily="34" charset="0"/>
              </a:defRPr>
            </a:lvl4pPr>
            <a:lvl5pPr algn="ctr" rtl="0" eaLnBrk="0" fontAlgn="base" hangingPunct="0">
              <a:spcBef>
                <a:spcPct val="0"/>
              </a:spcBef>
              <a:spcAft>
                <a:spcPct val="0"/>
              </a:spcAft>
              <a:defRPr sz="6300">
                <a:solidFill>
                  <a:schemeClr val="tx2"/>
                </a:solidFill>
                <a:latin typeface="Arial" pitchFamily="34" charset="0"/>
                <a:cs typeface="Arial" pitchFamily="34" charset="0"/>
              </a:defRPr>
            </a:lvl5pPr>
            <a:lvl6pPr marL="653110" algn="ctr" rtl="0" fontAlgn="base">
              <a:spcBef>
                <a:spcPct val="0"/>
              </a:spcBef>
              <a:spcAft>
                <a:spcPct val="0"/>
              </a:spcAft>
              <a:defRPr sz="6300">
                <a:solidFill>
                  <a:schemeClr val="tx2"/>
                </a:solidFill>
                <a:latin typeface="Arial" pitchFamily="34" charset="0"/>
                <a:cs typeface="Arial" pitchFamily="34" charset="0"/>
              </a:defRPr>
            </a:lvl6pPr>
            <a:lvl7pPr marL="1306220" algn="ctr" rtl="0" fontAlgn="base">
              <a:spcBef>
                <a:spcPct val="0"/>
              </a:spcBef>
              <a:spcAft>
                <a:spcPct val="0"/>
              </a:spcAft>
              <a:defRPr sz="6300">
                <a:solidFill>
                  <a:schemeClr val="tx2"/>
                </a:solidFill>
                <a:latin typeface="Arial" pitchFamily="34" charset="0"/>
                <a:cs typeface="Arial" pitchFamily="34" charset="0"/>
              </a:defRPr>
            </a:lvl7pPr>
            <a:lvl8pPr marL="1959331" algn="ctr" rtl="0" fontAlgn="base">
              <a:spcBef>
                <a:spcPct val="0"/>
              </a:spcBef>
              <a:spcAft>
                <a:spcPct val="0"/>
              </a:spcAft>
              <a:defRPr sz="6300">
                <a:solidFill>
                  <a:schemeClr val="tx2"/>
                </a:solidFill>
                <a:latin typeface="Arial" pitchFamily="34" charset="0"/>
                <a:cs typeface="Arial" pitchFamily="34" charset="0"/>
              </a:defRPr>
            </a:lvl8pPr>
            <a:lvl9pPr marL="2612441" algn="ctr" rtl="0" fontAlgn="base">
              <a:spcBef>
                <a:spcPct val="0"/>
              </a:spcBef>
              <a:spcAft>
                <a:spcPct val="0"/>
              </a:spcAft>
              <a:defRPr sz="6300">
                <a:solidFill>
                  <a:schemeClr val="tx2"/>
                </a:solidFill>
                <a:latin typeface="Arial" pitchFamily="34" charset="0"/>
                <a:cs typeface="Arial" pitchFamily="34" charset="0"/>
              </a:defRPr>
            </a:lvl9pPr>
          </a:lstStyle>
          <a:p>
            <a:pPr eaLnBrk="1" hangingPunct="1">
              <a:defRPr/>
            </a:pPr>
            <a:r>
              <a:rPr lang="en-US" altLang="en-US" sz="4400" b="1" kern="0">
                <a:solidFill>
                  <a:srgbClr val="FF0000"/>
                </a:solidFill>
              </a:rPr>
              <a:t>PRE- HOSPITAL TREATMENT FOR MYOCARDIAL</a:t>
            </a:r>
            <a:br>
              <a:rPr lang="en-US" altLang="en-US" sz="4400" b="1" kern="0">
                <a:solidFill>
                  <a:srgbClr val="FF0000"/>
                </a:solidFill>
              </a:rPr>
            </a:br>
            <a:r>
              <a:rPr lang="en-US" altLang="en-US" sz="4400" b="1" kern="0">
                <a:solidFill>
                  <a:srgbClr val="FF0000"/>
                </a:solidFill>
              </a:rPr>
              <a:t> INFARCTION</a:t>
            </a:r>
            <a:endParaRPr lang="en-US" altLang="en-US" sz="44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B0F01F-1831-9210-2AC9-6B2766D99AA5}"/>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8675" name="Rectangle 3">
            <a:extLst>
              <a:ext uri="{FF2B5EF4-FFF2-40B4-BE49-F238E27FC236}">
                <a16:creationId xmlns:a16="http://schemas.microsoft.com/office/drawing/2014/main" id="{1B91ACA8-CFFD-58C8-1DCB-42A59F586129}"/>
              </a:ext>
            </a:extLst>
          </p:cNvPr>
          <p:cNvSpPr>
            <a:spLocks noGrp="1" noChangeArrowheads="1"/>
          </p:cNvSpPr>
          <p:nvPr>
            <p:ph idx="1"/>
          </p:nvPr>
        </p:nvSpPr>
        <p:spPr>
          <a:xfrm>
            <a:off x="6321425" y="2212975"/>
            <a:ext cx="7759700" cy="5046663"/>
          </a:xfrm>
        </p:spPr>
        <p:txBody>
          <a:bodyPr/>
          <a:lstStyle/>
          <a:p>
            <a:pPr eaLnBrk="1" hangingPunct="1">
              <a:lnSpc>
                <a:spcPct val="90000"/>
              </a:lnSpc>
            </a:pPr>
            <a:r>
              <a:rPr lang="en-US" altLang="en-US" sz="2800">
                <a:latin typeface="Open san"/>
              </a:rPr>
              <a:t>Definition: chest pain</a:t>
            </a:r>
          </a:p>
          <a:p>
            <a:pPr eaLnBrk="1" hangingPunct="1">
              <a:lnSpc>
                <a:spcPct val="90000"/>
              </a:lnSpc>
            </a:pPr>
            <a:r>
              <a:rPr lang="en-US" altLang="en-US" sz="2800">
                <a:latin typeface="Open san"/>
              </a:rPr>
              <a:t>This condition is the result of reduced  oxygen supply to the heart muscle (myocardium), it can be caused by diseased or narrowed arteries which reduce blood flow. </a:t>
            </a:r>
          </a:p>
          <a:p>
            <a:pPr eaLnBrk="1" hangingPunct="1">
              <a:lnSpc>
                <a:spcPct val="90000"/>
              </a:lnSpc>
            </a:pPr>
            <a:r>
              <a:rPr lang="en-US" altLang="en-US" sz="2800">
                <a:latin typeface="Open san"/>
              </a:rPr>
              <a:t>Angina is often brought on by exertion or stress, &amp; rarely lasts longer than 3-5 minutes</a:t>
            </a:r>
          </a:p>
        </p:txBody>
      </p:sp>
      <p:sp>
        <p:nvSpPr>
          <p:cNvPr id="28676" name="Rectangle 2">
            <a:extLst>
              <a:ext uri="{FF2B5EF4-FFF2-40B4-BE49-F238E27FC236}">
                <a16:creationId xmlns:a16="http://schemas.microsoft.com/office/drawing/2014/main" id="{0C864B16-A4B6-4716-48CF-B4E6B4A51A3D}"/>
              </a:ext>
            </a:extLst>
          </p:cNvPr>
          <p:cNvSpPr>
            <a:spLocks noGrp="1" noChangeArrowheads="1"/>
          </p:cNvSpPr>
          <p:nvPr>
            <p:ph type="title"/>
          </p:nvPr>
        </p:nvSpPr>
        <p:spPr>
          <a:xfrm>
            <a:off x="-58738" y="1743075"/>
            <a:ext cx="5141913" cy="1773238"/>
          </a:xfrm>
        </p:spPr>
        <p:txBody>
          <a:bodyPr/>
          <a:lstStyle/>
          <a:p>
            <a:pPr eaLnBrk="1" hangingPunct="1"/>
            <a:r>
              <a:rPr lang="en-US" altLang="en-US" sz="4800" b="1">
                <a:solidFill>
                  <a:srgbClr val="FF0000"/>
                </a:solidFill>
                <a:latin typeface="Open san"/>
              </a:rPr>
              <a:t>ANGINA PECTORIS</a:t>
            </a:r>
            <a:endParaRPr lang="en-US" altLang="en-US" sz="4800" b="1">
              <a:solidFill>
                <a:srgbClr val="FF0000"/>
              </a:solidFill>
              <a:latin typeface="Open san"/>
              <a:cs typeface="Times New Roman" panose="02020603050405020304" pitchFamily="18" charset="0"/>
            </a:endParaRPr>
          </a:p>
        </p:txBody>
      </p:sp>
      <p:sp>
        <p:nvSpPr>
          <p:cNvPr id="28677" name="AutoShape 4">
            <a:extLst>
              <a:ext uri="{FF2B5EF4-FFF2-40B4-BE49-F238E27FC236}">
                <a16:creationId xmlns:a16="http://schemas.microsoft.com/office/drawing/2014/main" id="{2197CEC8-4AD5-9090-EEC2-094CE60AE741}"/>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8678" name="Picture 7">
            <a:extLst>
              <a:ext uri="{FF2B5EF4-FFF2-40B4-BE49-F238E27FC236}">
                <a16:creationId xmlns:a16="http://schemas.microsoft.com/office/drawing/2014/main" id="{3B38B4DB-A662-2D42-D896-EC5D6CAED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860FB40F-E18B-C857-C5B3-C7E96563BE63}"/>
              </a:ext>
            </a:extLst>
          </p:cNvPr>
          <p:cNvSpPr/>
          <p:nvPr/>
        </p:nvSpPr>
        <p:spPr>
          <a:xfrm>
            <a:off x="5083175" y="2386013"/>
            <a:ext cx="9779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34DEF3-E5A0-A7B6-D03D-935FBA3E3E91}"/>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29699" name="Rectangle 3">
            <a:extLst>
              <a:ext uri="{FF2B5EF4-FFF2-40B4-BE49-F238E27FC236}">
                <a16:creationId xmlns:a16="http://schemas.microsoft.com/office/drawing/2014/main" id="{F3DE866C-7F78-BD43-0586-6D89BD00C5A5}"/>
              </a:ext>
            </a:extLst>
          </p:cNvPr>
          <p:cNvSpPr>
            <a:spLocks noGrp="1" noChangeArrowheads="1"/>
          </p:cNvSpPr>
          <p:nvPr>
            <p:ph idx="1"/>
          </p:nvPr>
        </p:nvSpPr>
        <p:spPr>
          <a:xfrm>
            <a:off x="6634163" y="1450975"/>
            <a:ext cx="7199312" cy="6496050"/>
          </a:xfrm>
        </p:spPr>
        <p:txBody>
          <a:bodyPr/>
          <a:lstStyle/>
          <a:p>
            <a:pPr eaLnBrk="1" hangingPunct="1">
              <a:lnSpc>
                <a:spcPct val="90000"/>
              </a:lnSpc>
            </a:pPr>
            <a:r>
              <a:rPr lang="en-US" altLang="en-US" sz="3600"/>
              <a:t>Chest pain </a:t>
            </a:r>
          </a:p>
          <a:p>
            <a:pPr eaLnBrk="1" hangingPunct="1">
              <a:lnSpc>
                <a:spcPct val="90000"/>
              </a:lnSpc>
            </a:pPr>
            <a:r>
              <a:rPr lang="en-US" altLang="en-US" sz="3600"/>
              <a:t>Shortness of breath </a:t>
            </a:r>
          </a:p>
          <a:p>
            <a:pPr eaLnBrk="1" hangingPunct="1">
              <a:lnSpc>
                <a:spcPct val="90000"/>
              </a:lnSpc>
            </a:pPr>
            <a:r>
              <a:rPr lang="en-US" altLang="en-US" sz="3600"/>
              <a:t>Profuse sweating </a:t>
            </a:r>
          </a:p>
          <a:p>
            <a:pPr eaLnBrk="1" hangingPunct="1">
              <a:lnSpc>
                <a:spcPct val="90000"/>
              </a:lnSpc>
            </a:pPr>
            <a:r>
              <a:rPr lang="en-US" altLang="en-US" sz="3600"/>
              <a:t>Light-headedness</a:t>
            </a:r>
          </a:p>
          <a:p>
            <a:pPr eaLnBrk="1" hangingPunct="1">
              <a:lnSpc>
                <a:spcPct val="90000"/>
              </a:lnSpc>
            </a:pPr>
            <a:r>
              <a:rPr lang="en-US" altLang="en-US" sz="3600"/>
              <a:t>Palpitations (sensation of throbbing or fluttering of the heart )</a:t>
            </a:r>
          </a:p>
          <a:p>
            <a:pPr eaLnBrk="1" hangingPunct="1">
              <a:lnSpc>
                <a:spcPct val="90000"/>
              </a:lnSpc>
            </a:pPr>
            <a:r>
              <a:rPr lang="en-US" altLang="en-US" sz="3600"/>
              <a:t>Nausea and vomiting </a:t>
            </a:r>
          </a:p>
          <a:p>
            <a:pPr eaLnBrk="1" hangingPunct="1">
              <a:lnSpc>
                <a:spcPct val="90000"/>
              </a:lnSpc>
            </a:pPr>
            <a:r>
              <a:rPr lang="en-US" altLang="en-US" sz="3600"/>
              <a:t>Pale , cool and moist skin</a:t>
            </a:r>
          </a:p>
        </p:txBody>
      </p:sp>
      <p:sp>
        <p:nvSpPr>
          <p:cNvPr id="29700" name="AutoShape 4">
            <a:extLst>
              <a:ext uri="{FF2B5EF4-FFF2-40B4-BE49-F238E27FC236}">
                <a16:creationId xmlns:a16="http://schemas.microsoft.com/office/drawing/2014/main" id="{7E194421-60DD-5049-10AF-74DA91F70FCC}"/>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29701" name="Picture 6">
            <a:extLst>
              <a:ext uri="{FF2B5EF4-FFF2-40B4-BE49-F238E27FC236}">
                <a16:creationId xmlns:a16="http://schemas.microsoft.com/office/drawing/2014/main" id="{39339A0B-3964-4AC0-19E5-AB71BD269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2">
            <a:extLst>
              <a:ext uri="{FF2B5EF4-FFF2-40B4-BE49-F238E27FC236}">
                <a16:creationId xmlns:a16="http://schemas.microsoft.com/office/drawing/2014/main" id="{730A256E-1B64-165D-B211-3BBEB6616944}"/>
              </a:ext>
            </a:extLst>
          </p:cNvPr>
          <p:cNvSpPr txBox="1">
            <a:spLocks noChangeArrowheads="1"/>
          </p:cNvSpPr>
          <p:nvPr/>
        </p:nvSpPr>
        <p:spPr bwMode="auto">
          <a:xfrm>
            <a:off x="449263" y="2098675"/>
            <a:ext cx="562133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pPr>
            <a:r>
              <a:rPr lang="en-US" altLang="en-US" sz="4000" b="1">
                <a:solidFill>
                  <a:srgbClr val="FF0000"/>
                </a:solidFill>
              </a:rPr>
              <a:t>SIGN &amp; SYMPTOMS </a:t>
            </a:r>
            <a:r>
              <a:rPr lang="en-US" altLang="en-US" sz="5400" b="1">
                <a:solidFill>
                  <a:srgbClr val="FF0000"/>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461884-4968-F87A-4836-788C787D00F3}"/>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0723" name="Rectangle 3">
            <a:extLst>
              <a:ext uri="{FF2B5EF4-FFF2-40B4-BE49-F238E27FC236}">
                <a16:creationId xmlns:a16="http://schemas.microsoft.com/office/drawing/2014/main" id="{A95627A4-7087-BEB0-D031-E0DD39986B91}"/>
              </a:ext>
            </a:extLst>
          </p:cNvPr>
          <p:cNvSpPr>
            <a:spLocks noGrp="1" noChangeArrowheads="1"/>
          </p:cNvSpPr>
          <p:nvPr>
            <p:ph idx="1"/>
          </p:nvPr>
        </p:nvSpPr>
        <p:spPr>
          <a:xfrm>
            <a:off x="6523038" y="2039938"/>
            <a:ext cx="7558087" cy="5219700"/>
          </a:xfrm>
        </p:spPr>
        <p:txBody>
          <a:bodyPr/>
          <a:lstStyle/>
          <a:p>
            <a:pPr eaLnBrk="1" hangingPunct="1">
              <a:lnSpc>
                <a:spcPct val="80000"/>
              </a:lnSpc>
            </a:pPr>
            <a:r>
              <a:rPr lang="en-US" altLang="en-US" sz="2800" u="sng">
                <a:latin typeface="Open san"/>
              </a:rPr>
              <a:t>Definition</a:t>
            </a:r>
            <a:r>
              <a:rPr lang="en-US" altLang="en-US" sz="2800">
                <a:latin typeface="Open san"/>
              </a:rPr>
              <a:t>: a condition of excessive fluid build-up in the lungs and/ or other organs due to inadequate pumping of  the heart</a:t>
            </a:r>
          </a:p>
          <a:p>
            <a:pPr eaLnBrk="1" hangingPunct="1">
              <a:lnSpc>
                <a:spcPct val="80000"/>
              </a:lnSpc>
            </a:pPr>
            <a:r>
              <a:rPr lang="en-US" altLang="en-US" sz="2800">
                <a:latin typeface="Open san"/>
              </a:rPr>
              <a:t>This condition is called ”congestive” because the fluids congest, or clog, the organs. </a:t>
            </a:r>
          </a:p>
          <a:p>
            <a:pPr eaLnBrk="1" hangingPunct="1">
              <a:lnSpc>
                <a:spcPct val="80000"/>
              </a:lnSpc>
            </a:pPr>
            <a:r>
              <a:rPr lang="en-US" altLang="en-US" sz="2800">
                <a:latin typeface="Open san"/>
              </a:rPr>
              <a:t>Chf is often a complication of myocardial infarction, &amp; can also be brought on by diseased heart valves, hypertension &amp; pulmonary disease such as emphysema.</a:t>
            </a:r>
          </a:p>
        </p:txBody>
      </p:sp>
      <p:sp>
        <p:nvSpPr>
          <p:cNvPr id="30724" name="Rectangle 2">
            <a:extLst>
              <a:ext uri="{FF2B5EF4-FFF2-40B4-BE49-F238E27FC236}">
                <a16:creationId xmlns:a16="http://schemas.microsoft.com/office/drawing/2014/main" id="{4FAC11CF-8EBB-44EF-9AA7-7AF74F85731A}"/>
              </a:ext>
            </a:extLst>
          </p:cNvPr>
          <p:cNvSpPr>
            <a:spLocks noGrp="1" noChangeArrowheads="1"/>
          </p:cNvSpPr>
          <p:nvPr>
            <p:ph type="title"/>
          </p:nvPr>
        </p:nvSpPr>
        <p:spPr>
          <a:xfrm>
            <a:off x="12700" y="1916113"/>
            <a:ext cx="5903913" cy="1774825"/>
          </a:xfrm>
        </p:spPr>
        <p:txBody>
          <a:bodyPr/>
          <a:lstStyle/>
          <a:p>
            <a:pPr eaLnBrk="1" hangingPunct="1"/>
            <a:r>
              <a:rPr lang="en-US" altLang="en-US" sz="4000" b="1">
                <a:solidFill>
                  <a:srgbClr val="FF0000"/>
                </a:solidFill>
                <a:latin typeface="Open san"/>
              </a:rPr>
              <a:t>CONGESTIVE HEART FAILURE</a:t>
            </a:r>
            <a:endParaRPr lang="en-US" altLang="en-US" sz="4000" b="1">
              <a:solidFill>
                <a:srgbClr val="FF0000"/>
              </a:solidFill>
              <a:latin typeface="Open san"/>
              <a:cs typeface="Times New Roman" panose="02020603050405020304" pitchFamily="18" charset="0"/>
            </a:endParaRPr>
          </a:p>
        </p:txBody>
      </p:sp>
      <p:sp>
        <p:nvSpPr>
          <p:cNvPr id="30725" name="AutoShape 4">
            <a:extLst>
              <a:ext uri="{FF2B5EF4-FFF2-40B4-BE49-F238E27FC236}">
                <a16:creationId xmlns:a16="http://schemas.microsoft.com/office/drawing/2014/main" id="{A6F3828A-D8FA-9A2E-F6A0-EC89035DDCA1}"/>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0726" name="Picture 7">
            <a:extLst>
              <a:ext uri="{FF2B5EF4-FFF2-40B4-BE49-F238E27FC236}">
                <a16:creationId xmlns:a16="http://schemas.microsoft.com/office/drawing/2014/main" id="{AA06507C-9F28-22DB-1DA1-D4604AD60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964ABF19-5586-2334-7F05-CAD6C907669A}"/>
              </a:ext>
            </a:extLst>
          </p:cNvPr>
          <p:cNvSpPr/>
          <p:nvPr/>
        </p:nvSpPr>
        <p:spPr>
          <a:xfrm>
            <a:off x="5995988" y="2095500"/>
            <a:ext cx="360362" cy="484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FCED19-31A1-5750-A3F6-8870CC53421C}"/>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1747" name="Rectangle 3">
            <a:extLst>
              <a:ext uri="{FF2B5EF4-FFF2-40B4-BE49-F238E27FC236}">
                <a16:creationId xmlns:a16="http://schemas.microsoft.com/office/drawing/2014/main" id="{3626450C-5853-4CA3-42A7-80E6AE40FBFA}"/>
              </a:ext>
            </a:extLst>
          </p:cNvPr>
          <p:cNvSpPr>
            <a:spLocks noGrp="1" noChangeArrowheads="1"/>
          </p:cNvSpPr>
          <p:nvPr>
            <p:ph idx="1"/>
          </p:nvPr>
        </p:nvSpPr>
        <p:spPr>
          <a:xfrm>
            <a:off x="6389688" y="2000250"/>
            <a:ext cx="8304212" cy="5705475"/>
          </a:xfrm>
        </p:spPr>
        <p:txBody>
          <a:bodyPr/>
          <a:lstStyle/>
          <a:p>
            <a:pPr eaLnBrk="1" hangingPunct="1"/>
            <a:r>
              <a:rPr lang="en-US" altLang="en-US" sz="3200"/>
              <a:t>Shortness of breath, made worse by lying flat </a:t>
            </a:r>
          </a:p>
          <a:p>
            <a:pPr eaLnBrk="1" hangingPunct="1"/>
            <a:r>
              <a:rPr lang="en-US" altLang="en-US" sz="3200"/>
              <a:t>Rapid heart beat</a:t>
            </a:r>
          </a:p>
          <a:p>
            <a:pPr eaLnBrk="1" hangingPunct="1"/>
            <a:r>
              <a:rPr lang="en-US" altLang="en-US" sz="3200"/>
              <a:t>Anxiety</a:t>
            </a:r>
          </a:p>
          <a:p>
            <a:pPr eaLnBrk="1" hangingPunct="1"/>
            <a:r>
              <a:rPr lang="en-US" altLang="en-US" sz="3200"/>
              <a:t>Increased respiratory rate </a:t>
            </a:r>
          </a:p>
          <a:p>
            <a:pPr eaLnBrk="1" hangingPunct="1"/>
            <a:r>
              <a:rPr lang="en-US" altLang="en-US" sz="3200"/>
              <a:t>Normal to high blood pressure</a:t>
            </a:r>
          </a:p>
        </p:txBody>
      </p:sp>
      <p:sp>
        <p:nvSpPr>
          <p:cNvPr id="31748" name="AutoShape 4">
            <a:extLst>
              <a:ext uri="{FF2B5EF4-FFF2-40B4-BE49-F238E27FC236}">
                <a16:creationId xmlns:a16="http://schemas.microsoft.com/office/drawing/2014/main" id="{73A4C13A-F979-A658-C966-0EABB1813424}"/>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1749" name="Picture 6">
            <a:extLst>
              <a:ext uri="{FF2B5EF4-FFF2-40B4-BE49-F238E27FC236}">
                <a16:creationId xmlns:a16="http://schemas.microsoft.com/office/drawing/2014/main" id="{00F642D6-E367-4061-AC1C-1B4E20890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1">
            <a:extLst>
              <a:ext uri="{FF2B5EF4-FFF2-40B4-BE49-F238E27FC236}">
                <a16:creationId xmlns:a16="http://schemas.microsoft.com/office/drawing/2014/main" id="{8F0CE4E2-28F8-8B0F-A442-FA5F04A83D51}"/>
              </a:ext>
            </a:extLst>
          </p:cNvPr>
          <p:cNvSpPr>
            <a:spLocks noChangeArrowheads="1"/>
          </p:cNvSpPr>
          <p:nvPr/>
        </p:nvSpPr>
        <p:spPr bwMode="auto">
          <a:xfrm>
            <a:off x="619125" y="2243138"/>
            <a:ext cx="562133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pPr>
            <a:r>
              <a:rPr lang="en-US" altLang="en-US" sz="4000" b="1">
                <a:solidFill>
                  <a:srgbClr val="FF0000"/>
                </a:solidFill>
              </a:rPr>
              <a:t>SIGN &amp; SYMPTOMS </a:t>
            </a:r>
            <a:r>
              <a:rPr lang="en-US" altLang="en-US" sz="5400" b="1">
                <a:solidFill>
                  <a:srgbClr val="FF0000"/>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F3D6A3-30AB-D842-86B1-7DCAE224FF13}"/>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2771" name="Rectangle 3">
            <a:extLst>
              <a:ext uri="{FF2B5EF4-FFF2-40B4-BE49-F238E27FC236}">
                <a16:creationId xmlns:a16="http://schemas.microsoft.com/office/drawing/2014/main" id="{A8ECE4C6-1BAA-B719-EE1C-EC35BB8EE052}"/>
              </a:ext>
            </a:extLst>
          </p:cNvPr>
          <p:cNvSpPr>
            <a:spLocks noGrp="1" noChangeArrowheads="1"/>
          </p:cNvSpPr>
          <p:nvPr>
            <p:ph idx="1"/>
          </p:nvPr>
        </p:nvSpPr>
        <p:spPr>
          <a:xfrm>
            <a:off x="6759575" y="1809750"/>
            <a:ext cx="7773988" cy="5430838"/>
          </a:xfrm>
        </p:spPr>
        <p:txBody>
          <a:bodyPr/>
          <a:lstStyle/>
          <a:p>
            <a:pPr eaLnBrk="1" hangingPunct="1"/>
            <a:r>
              <a:rPr lang="en-US" altLang="en-US" sz="2800" b="1">
                <a:latin typeface="Open san"/>
              </a:rPr>
              <a:t>Jugular vein distension </a:t>
            </a:r>
          </a:p>
          <a:p>
            <a:pPr eaLnBrk="1" hangingPunct="1"/>
            <a:r>
              <a:rPr lang="en-US" altLang="en-US" sz="2800" b="1">
                <a:latin typeface="Open san"/>
              </a:rPr>
              <a:t>Swollen ankles </a:t>
            </a:r>
          </a:p>
          <a:p>
            <a:pPr eaLnBrk="1" hangingPunct="1"/>
            <a:r>
              <a:rPr lang="en-US" altLang="en-US" sz="2800" b="1">
                <a:latin typeface="Open san"/>
              </a:rPr>
              <a:t>Cyanosis</a:t>
            </a:r>
            <a:endParaRPr lang="en-US" altLang="en-US" sz="2800" b="1" i="1">
              <a:latin typeface="Open san"/>
            </a:endParaRPr>
          </a:p>
          <a:p>
            <a:pPr algn="ctr" eaLnBrk="1" hangingPunct="1">
              <a:lnSpc>
                <a:spcPct val="150000"/>
              </a:lnSpc>
              <a:buFontTx/>
              <a:buNone/>
            </a:pPr>
            <a:endParaRPr lang="en-US" altLang="en-US" sz="3200" i="1">
              <a:latin typeface="Open san"/>
            </a:endParaRPr>
          </a:p>
          <a:p>
            <a:pPr algn="ctr" eaLnBrk="1" hangingPunct="1">
              <a:lnSpc>
                <a:spcPct val="150000"/>
              </a:lnSpc>
              <a:buFontTx/>
              <a:buNone/>
            </a:pPr>
            <a:r>
              <a:rPr lang="en-US" altLang="en-US" sz="3200">
                <a:latin typeface="Open san"/>
              </a:rPr>
              <a:t>THE PATIENT WITH CONGESTIVE HEART FAILURE MAY NOT</a:t>
            </a:r>
            <a:r>
              <a:rPr lang="en-US" altLang="en-US" sz="3200" b="1">
                <a:latin typeface="Open san"/>
              </a:rPr>
              <a:t> </a:t>
            </a:r>
            <a:r>
              <a:rPr lang="en-US" altLang="en-US" sz="3200">
                <a:latin typeface="Open san"/>
              </a:rPr>
              <a:t>ALWAYS EXPERIENCE CHEST PAIN</a:t>
            </a:r>
          </a:p>
          <a:p>
            <a:pPr algn="ctr" eaLnBrk="1" hangingPunct="1">
              <a:lnSpc>
                <a:spcPct val="150000"/>
              </a:lnSpc>
              <a:buFontTx/>
              <a:buNone/>
            </a:pPr>
            <a:endParaRPr lang="en-US" altLang="en-US" b="1">
              <a:latin typeface="Times New Roman" panose="02020603050405020304" pitchFamily="18" charset="0"/>
              <a:cs typeface="Times New Roman" panose="02020603050405020304" pitchFamily="18" charset="0"/>
            </a:endParaRPr>
          </a:p>
        </p:txBody>
      </p:sp>
      <p:sp>
        <p:nvSpPr>
          <p:cNvPr id="32772" name="AutoShape 4">
            <a:extLst>
              <a:ext uri="{FF2B5EF4-FFF2-40B4-BE49-F238E27FC236}">
                <a16:creationId xmlns:a16="http://schemas.microsoft.com/office/drawing/2014/main" id="{1D194738-0BBB-0EA7-97FD-257F2EEFC5EB}"/>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2773" name="Picture 6">
            <a:extLst>
              <a:ext uri="{FF2B5EF4-FFF2-40B4-BE49-F238E27FC236}">
                <a16:creationId xmlns:a16="http://schemas.microsoft.com/office/drawing/2014/main" id="{C2EA0BCE-4E50-ABE1-8B50-E9DFE96BD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3">
            <a:extLst>
              <a:ext uri="{FF2B5EF4-FFF2-40B4-BE49-F238E27FC236}">
                <a16:creationId xmlns:a16="http://schemas.microsoft.com/office/drawing/2014/main" id="{702C1928-8C09-393A-159E-071BF724FDB5}"/>
              </a:ext>
            </a:extLst>
          </p:cNvPr>
          <p:cNvSpPr txBox="1">
            <a:spLocks noChangeArrowheads="1"/>
          </p:cNvSpPr>
          <p:nvPr/>
        </p:nvSpPr>
        <p:spPr bwMode="auto">
          <a:xfrm>
            <a:off x="-4763" y="3516313"/>
            <a:ext cx="73152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000" b="1">
                <a:solidFill>
                  <a:srgbClr val="FF0000"/>
                </a:solidFill>
                <a:latin typeface="Open san"/>
              </a:rPr>
              <a:t>SIGNS AND SYMPTOMS </a:t>
            </a:r>
            <a:endParaRPr lang="en-IN" altLang="en-US" sz="4000" b="1">
              <a:latin typeface="Open s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E88BC-EF0F-D1B9-AF69-CE5EA0FBF7F9}"/>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3795" name="Rectangle 3">
            <a:extLst>
              <a:ext uri="{FF2B5EF4-FFF2-40B4-BE49-F238E27FC236}">
                <a16:creationId xmlns:a16="http://schemas.microsoft.com/office/drawing/2014/main" id="{4E6B21CE-7952-18F6-47FD-4C4C6160BDF5}"/>
              </a:ext>
            </a:extLst>
          </p:cNvPr>
          <p:cNvSpPr>
            <a:spLocks noGrp="1" noChangeArrowheads="1"/>
          </p:cNvSpPr>
          <p:nvPr>
            <p:ph idx="1"/>
          </p:nvPr>
        </p:nvSpPr>
        <p:spPr>
          <a:xfrm>
            <a:off x="6892925" y="1884363"/>
            <a:ext cx="7629525" cy="5219700"/>
          </a:xfrm>
        </p:spPr>
        <p:txBody>
          <a:bodyPr/>
          <a:lstStyle/>
          <a:p>
            <a:pPr marL="760413" indent="-760413" eaLnBrk="1" hangingPunct="1">
              <a:lnSpc>
                <a:spcPct val="90000"/>
              </a:lnSpc>
              <a:buFont typeface="Wingdings" panose="05000000000000000000" pitchFamily="2" charset="2"/>
              <a:buAutoNum type="arabicPeriod"/>
            </a:pPr>
            <a:r>
              <a:rPr lang="en-US" altLang="en-US" sz="2800">
                <a:latin typeface="Open san"/>
              </a:rPr>
              <a:t>Use universal precautions &amp; secure the scene</a:t>
            </a:r>
          </a:p>
          <a:p>
            <a:pPr marL="760413" indent="-760413" eaLnBrk="1" hangingPunct="1">
              <a:lnSpc>
                <a:spcPct val="90000"/>
              </a:lnSpc>
              <a:buFont typeface="Wingdings" panose="05000000000000000000" pitchFamily="2" charset="2"/>
              <a:buAutoNum type="arabicPeriod"/>
            </a:pPr>
            <a:r>
              <a:rPr lang="en-US" altLang="en-US" sz="2800">
                <a:latin typeface="Open san"/>
              </a:rPr>
              <a:t>Maintain open airway &amp; monitor breathing. Provide artificial respiration if needed</a:t>
            </a:r>
          </a:p>
          <a:p>
            <a:pPr marL="760413" indent="-760413" eaLnBrk="1" hangingPunct="1">
              <a:lnSpc>
                <a:spcPct val="90000"/>
              </a:lnSpc>
              <a:buFont typeface="Wingdings" panose="05000000000000000000" pitchFamily="2" charset="2"/>
              <a:buAutoNum type="arabicPeriod"/>
            </a:pPr>
            <a:r>
              <a:rPr lang="en-US" altLang="en-US" sz="2800">
                <a:latin typeface="Open san"/>
              </a:rPr>
              <a:t>Place the responsive patient in a comfortable position, usually sitting upright.</a:t>
            </a:r>
          </a:p>
          <a:p>
            <a:pPr marL="760413" indent="-760413" eaLnBrk="1" hangingPunct="1">
              <a:lnSpc>
                <a:spcPct val="90000"/>
              </a:lnSpc>
              <a:buFont typeface="Wingdings" panose="05000000000000000000" pitchFamily="2" charset="2"/>
              <a:buAutoNum type="arabicPeriod"/>
            </a:pPr>
            <a:r>
              <a:rPr lang="en-US" altLang="en-US" sz="2800">
                <a:latin typeface="Open san"/>
              </a:rPr>
              <a:t>Give oxygen</a:t>
            </a:r>
            <a:r>
              <a:rPr lang="en-US" altLang="en-US" sz="2800" baseline="-25000">
                <a:latin typeface="Open san"/>
              </a:rPr>
              <a:t> </a:t>
            </a:r>
            <a:r>
              <a:rPr lang="en-US" altLang="en-US" sz="2800">
                <a:latin typeface="Open san"/>
              </a:rPr>
              <a:t>as per local protocol</a:t>
            </a:r>
          </a:p>
          <a:p>
            <a:pPr marL="760413" indent="-760413" eaLnBrk="1" hangingPunct="1">
              <a:lnSpc>
                <a:spcPct val="90000"/>
              </a:lnSpc>
              <a:buFont typeface="Wingdings" panose="05000000000000000000" pitchFamily="2" charset="2"/>
              <a:buAutoNum type="arabicPeriod"/>
            </a:pPr>
            <a:r>
              <a:rPr lang="en-US" altLang="en-US" sz="2800">
                <a:latin typeface="Open san"/>
              </a:rPr>
              <a:t>Continuously monitor the patient &amp; provide emotional support</a:t>
            </a:r>
          </a:p>
          <a:p>
            <a:pPr marL="760413" indent="-760413" eaLnBrk="1" hangingPunct="1">
              <a:lnSpc>
                <a:spcPct val="90000"/>
              </a:lnSpc>
              <a:buFont typeface="Wingdings" panose="05000000000000000000" pitchFamily="2" charset="2"/>
              <a:buAutoNum type="arabicPeriod"/>
            </a:pPr>
            <a:r>
              <a:rPr lang="en-US" altLang="en-US" sz="2800">
                <a:latin typeface="Open san"/>
              </a:rPr>
              <a:t>Transport the patient as soon as possible</a:t>
            </a:r>
          </a:p>
        </p:txBody>
      </p:sp>
      <p:sp>
        <p:nvSpPr>
          <p:cNvPr id="33796" name="Rectangle 2">
            <a:extLst>
              <a:ext uri="{FF2B5EF4-FFF2-40B4-BE49-F238E27FC236}">
                <a16:creationId xmlns:a16="http://schemas.microsoft.com/office/drawing/2014/main" id="{84FCA261-B871-D050-D81D-9859217D10F8}"/>
              </a:ext>
            </a:extLst>
          </p:cNvPr>
          <p:cNvSpPr>
            <a:spLocks noGrp="1" noChangeArrowheads="1"/>
          </p:cNvSpPr>
          <p:nvPr>
            <p:ph type="title"/>
          </p:nvPr>
        </p:nvSpPr>
        <p:spPr>
          <a:xfrm>
            <a:off x="-138113" y="2809875"/>
            <a:ext cx="7200901" cy="1773238"/>
          </a:xfrm>
        </p:spPr>
        <p:txBody>
          <a:bodyPr/>
          <a:lstStyle/>
          <a:p>
            <a:pPr eaLnBrk="1" hangingPunct="1"/>
            <a:r>
              <a:rPr lang="en-US" altLang="en-US" sz="4000" b="1">
                <a:solidFill>
                  <a:srgbClr val="FF0000"/>
                </a:solidFill>
                <a:latin typeface="Open san"/>
              </a:rPr>
              <a:t>PRE-HOSPITAL TREATMENT</a:t>
            </a:r>
            <a:endParaRPr lang="en-US" altLang="en-US" sz="4000" b="1">
              <a:solidFill>
                <a:srgbClr val="FF0000"/>
              </a:solidFill>
              <a:latin typeface="Open san"/>
              <a:cs typeface="Times New Roman" panose="02020603050405020304" pitchFamily="18" charset="0"/>
            </a:endParaRPr>
          </a:p>
        </p:txBody>
      </p:sp>
      <p:sp>
        <p:nvSpPr>
          <p:cNvPr id="33797" name="AutoShape 4">
            <a:extLst>
              <a:ext uri="{FF2B5EF4-FFF2-40B4-BE49-F238E27FC236}">
                <a16:creationId xmlns:a16="http://schemas.microsoft.com/office/drawing/2014/main" id="{D982CD71-B6F9-892E-5D68-390DD920D14D}"/>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3798" name="Picture 7">
            <a:extLst>
              <a:ext uri="{FF2B5EF4-FFF2-40B4-BE49-F238E27FC236}">
                <a16:creationId xmlns:a16="http://schemas.microsoft.com/office/drawing/2014/main" id="{63EEDE4D-F4D1-1870-709D-B26A326DB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456B23-291F-A03A-0454-E7A207C48276}"/>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7171" name="Rectangle 3">
            <a:extLst>
              <a:ext uri="{FF2B5EF4-FFF2-40B4-BE49-F238E27FC236}">
                <a16:creationId xmlns:a16="http://schemas.microsoft.com/office/drawing/2014/main" id="{8816BEE7-1CE1-A3A1-F509-7E5AB50D8A19}"/>
              </a:ext>
            </a:extLst>
          </p:cNvPr>
          <p:cNvSpPr>
            <a:spLocks noGrp="1" noChangeArrowheads="1"/>
          </p:cNvSpPr>
          <p:nvPr>
            <p:ph idx="1"/>
          </p:nvPr>
        </p:nvSpPr>
        <p:spPr>
          <a:xfrm>
            <a:off x="7124700" y="1308100"/>
            <a:ext cx="5757863" cy="5613400"/>
          </a:xfrm>
        </p:spPr>
        <p:txBody>
          <a:bodyPr/>
          <a:lstStyle/>
          <a:p>
            <a:pPr eaLnBrk="1" hangingPunct="1"/>
            <a:r>
              <a:rPr lang="en-US" altLang="en-US" sz="2800">
                <a:latin typeface="Open san"/>
              </a:rPr>
              <a:t>Define hypertension , list five signs &amp; symptoms and five steps for pre-hospital treatment.</a:t>
            </a:r>
          </a:p>
          <a:p>
            <a:pPr eaLnBrk="1" hangingPunct="1"/>
            <a:r>
              <a:rPr lang="en-US" altLang="en-US" sz="2800">
                <a:latin typeface="Open san"/>
              </a:rPr>
              <a:t>List  ten signs &amp; symptoms of abdominal distress and list five steps for pre-hospital treatment.</a:t>
            </a:r>
          </a:p>
        </p:txBody>
      </p:sp>
      <p:sp>
        <p:nvSpPr>
          <p:cNvPr id="7172" name="AutoShape 4">
            <a:extLst>
              <a:ext uri="{FF2B5EF4-FFF2-40B4-BE49-F238E27FC236}">
                <a16:creationId xmlns:a16="http://schemas.microsoft.com/office/drawing/2014/main" id="{4765C909-DEA8-80F1-86BE-D92BBF7758E0}"/>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7173" name="Picture 5">
            <a:extLst>
              <a:ext uri="{FF2B5EF4-FFF2-40B4-BE49-F238E27FC236}">
                <a16:creationId xmlns:a16="http://schemas.microsoft.com/office/drawing/2014/main" id="{4ECF56F8-2A5E-8217-DC4A-F5BDD37E4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2">
            <a:extLst>
              <a:ext uri="{FF2B5EF4-FFF2-40B4-BE49-F238E27FC236}">
                <a16:creationId xmlns:a16="http://schemas.microsoft.com/office/drawing/2014/main" id="{BB2A2528-D289-00B8-0556-9367367D121F}"/>
              </a:ext>
            </a:extLst>
          </p:cNvPr>
          <p:cNvSpPr>
            <a:spLocks noGrp="1" noChangeArrowheads="1"/>
          </p:cNvSpPr>
          <p:nvPr>
            <p:ph type="title"/>
          </p:nvPr>
        </p:nvSpPr>
        <p:spPr>
          <a:xfrm>
            <a:off x="1520825" y="1060450"/>
            <a:ext cx="4968875" cy="1606550"/>
          </a:xfrm>
        </p:spPr>
        <p:txBody>
          <a:bodyPr/>
          <a:lstStyle/>
          <a:p>
            <a:pPr eaLnBrk="1" hangingPunct="1"/>
            <a:r>
              <a:rPr lang="en-US" altLang="en-US" sz="4400" b="1">
                <a:solidFill>
                  <a:srgbClr val="FF0000"/>
                </a:solidFill>
                <a:latin typeface="Open san"/>
              </a:rPr>
              <a:t>OBJECTIVES</a:t>
            </a:r>
            <a:endParaRPr lang="en-US" altLang="en-US" sz="4400" b="1">
              <a:solidFill>
                <a:srgbClr val="FF0000"/>
              </a:solidFill>
              <a:latin typeface="Open san"/>
              <a:cs typeface="Times New Roman" panose="02020603050405020304" pitchFamily="18" charset="0"/>
            </a:endParaRPr>
          </a:p>
        </p:txBody>
      </p:sp>
      <p:sp>
        <p:nvSpPr>
          <p:cNvPr id="7175" name="TextBox 1">
            <a:extLst>
              <a:ext uri="{FF2B5EF4-FFF2-40B4-BE49-F238E27FC236}">
                <a16:creationId xmlns:a16="http://schemas.microsoft.com/office/drawing/2014/main" id="{CF420510-5E09-2099-87F8-3C6AFD96D41B}"/>
              </a:ext>
            </a:extLst>
          </p:cNvPr>
          <p:cNvSpPr txBox="1">
            <a:spLocks noChangeArrowheads="1"/>
          </p:cNvSpPr>
          <p:nvPr/>
        </p:nvSpPr>
        <p:spPr bwMode="auto">
          <a:xfrm>
            <a:off x="1951038" y="2490788"/>
            <a:ext cx="5365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IN" altLang="en-US" sz="2800">
                <a:latin typeface="Open san"/>
              </a:rPr>
              <a:t>Upon completing this lesson, you will be able to:-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260C82-7E49-591A-C076-7D1BA22420CF}"/>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4819" name="Rectangle 3">
            <a:extLst>
              <a:ext uri="{FF2B5EF4-FFF2-40B4-BE49-F238E27FC236}">
                <a16:creationId xmlns:a16="http://schemas.microsoft.com/office/drawing/2014/main" id="{33970C26-5E07-9D5F-6E08-4513074936B1}"/>
              </a:ext>
            </a:extLst>
          </p:cNvPr>
          <p:cNvSpPr>
            <a:spLocks noGrp="1" noChangeArrowheads="1"/>
          </p:cNvSpPr>
          <p:nvPr>
            <p:ph idx="1"/>
          </p:nvPr>
        </p:nvSpPr>
        <p:spPr>
          <a:xfrm>
            <a:off x="6954838" y="1828800"/>
            <a:ext cx="7126287" cy="5430838"/>
          </a:xfrm>
        </p:spPr>
        <p:txBody>
          <a:bodyPr/>
          <a:lstStyle/>
          <a:p>
            <a:pPr eaLnBrk="1" hangingPunct="1"/>
            <a:r>
              <a:rPr lang="en-US" altLang="en-US" sz="2800">
                <a:latin typeface="Open san"/>
              </a:rPr>
              <a:t>Blood pressure that remains consistently above the normal values</a:t>
            </a:r>
          </a:p>
          <a:p>
            <a:pPr eaLnBrk="1" hangingPunct="1"/>
            <a:r>
              <a:rPr lang="en-US" altLang="en-US" sz="2800" u="sng">
                <a:latin typeface="Open san"/>
              </a:rPr>
              <a:t>Signs &amp; symptoms</a:t>
            </a:r>
            <a:r>
              <a:rPr lang="en-US" altLang="en-US" sz="2800">
                <a:latin typeface="Open san"/>
              </a:rPr>
              <a:t> :</a:t>
            </a:r>
          </a:p>
          <a:p>
            <a:pPr lvl="1" eaLnBrk="1" hangingPunct="1"/>
            <a:r>
              <a:rPr lang="en-US" altLang="en-US" sz="2800">
                <a:latin typeface="Open san"/>
              </a:rPr>
              <a:t>Headache</a:t>
            </a:r>
          </a:p>
          <a:p>
            <a:pPr lvl="1" eaLnBrk="1" hangingPunct="1"/>
            <a:r>
              <a:rPr lang="en-US" altLang="en-US" sz="2800">
                <a:latin typeface="Open san"/>
              </a:rPr>
              <a:t>Feeling of sickness </a:t>
            </a:r>
          </a:p>
          <a:p>
            <a:pPr lvl="1" eaLnBrk="1" hangingPunct="1"/>
            <a:r>
              <a:rPr lang="en-US" altLang="en-US" sz="2800">
                <a:latin typeface="Open san"/>
              </a:rPr>
              <a:t>Anxiety </a:t>
            </a:r>
          </a:p>
          <a:p>
            <a:pPr lvl="1" eaLnBrk="1" hangingPunct="1"/>
            <a:r>
              <a:rPr lang="en-US" altLang="en-US" sz="2800">
                <a:latin typeface="Open san"/>
              </a:rPr>
              <a:t>Ringing in the ears </a:t>
            </a:r>
          </a:p>
          <a:p>
            <a:pPr lvl="1" eaLnBrk="1" hangingPunct="1"/>
            <a:r>
              <a:rPr lang="en-US" altLang="en-US" sz="2800">
                <a:latin typeface="Open san"/>
              </a:rPr>
              <a:t>Seeing stars</a:t>
            </a:r>
          </a:p>
          <a:p>
            <a:pPr algn="ctr" eaLnBrk="1" hangingPunct="1">
              <a:lnSpc>
                <a:spcPct val="150000"/>
              </a:lnSpc>
              <a:buFontTx/>
              <a:buNone/>
            </a:pPr>
            <a:endParaRPr lang="en-US" altLang="en-US" sz="3400" b="1">
              <a:latin typeface="Times New Roman" panose="02020603050405020304" pitchFamily="18" charset="0"/>
              <a:cs typeface="Times New Roman" panose="02020603050405020304" pitchFamily="18" charset="0"/>
            </a:endParaRPr>
          </a:p>
        </p:txBody>
      </p:sp>
      <p:sp>
        <p:nvSpPr>
          <p:cNvPr id="34820" name="Rectangle 2">
            <a:extLst>
              <a:ext uri="{FF2B5EF4-FFF2-40B4-BE49-F238E27FC236}">
                <a16:creationId xmlns:a16="http://schemas.microsoft.com/office/drawing/2014/main" id="{492C5B81-5D8C-4EFC-A570-6B279889109B}"/>
              </a:ext>
            </a:extLst>
          </p:cNvPr>
          <p:cNvSpPr>
            <a:spLocks noGrp="1" noChangeArrowheads="1"/>
          </p:cNvSpPr>
          <p:nvPr>
            <p:ph type="title"/>
          </p:nvPr>
        </p:nvSpPr>
        <p:spPr>
          <a:xfrm>
            <a:off x="-74613" y="1828800"/>
            <a:ext cx="6240463" cy="1773238"/>
          </a:xfrm>
        </p:spPr>
        <p:txBody>
          <a:bodyPr/>
          <a:lstStyle/>
          <a:p>
            <a:pPr eaLnBrk="1" hangingPunct="1"/>
            <a:r>
              <a:rPr lang="en-US" altLang="en-US" sz="4000" b="1">
                <a:solidFill>
                  <a:srgbClr val="FF0000"/>
                </a:solidFill>
                <a:latin typeface="Open san"/>
              </a:rPr>
              <a:t>HYPERTENSION</a:t>
            </a:r>
            <a:endParaRPr lang="en-US" altLang="en-US" sz="4000" b="1">
              <a:solidFill>
                <a:srgbClr val="FF0000"/>
              </a:solidFill>
              <a:latin typeface="Open san"/>
              <a:cs typeface="Times New Roman" panose="02020603050405020304" pitchFamily="18" charset="0"/>
            </a:endParaRPr>
          </a:p>
        </p:txBody>
      </p:sp>
      <p:sp>
        <p:nvSpPr>
          <p:cNvPr id="34821" name="AutoShape 4">
            <a:extLst>
              <a:ext uri="{FF2B5EF4-FFF2-40B4-BE49-F238E27FC236}">
                <a16:creationId xmlns:a16="http://schemas.microsoft.com/office/drawing/2014/main" id="{AA430C9B-E405-7B62-8DE7-B63ED80F2EDC}"/>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4822" name="Picture 7">
            <a:extLst>
              <a:ext uri="{FF2B5EF4-FFF2-40B4-BE49-F238E27FC236}">
                <a16:creationId xmlns:a16="http://schemas.microsoft.com/office/drawing/2014/main" id="{EE60A48A-9EDB-49E3-A268-7CD59959E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774B8362-6CEA-7888-8ACF-37CDB322C2FB}"/>
              </a:ext>
            </a:extLst>
          </p:cNvPr>
          <p:cNvSpPr/>
          <p:nvPr/>
        </p:nvSpPr>
        <p:spPr>
          <a:xfrm>
            <a:off x="6477000" y="2530475"/>
            <a:ext cx="46038" cy="460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4" name="Arrow: Right 3">
            <a:extLst>
              <a:ext uri="{FF2B5EF4-FFF2-40B4-BE49-F238E27FC236}">
                <a16:creationId xmlns:a16="http://schemas.microsoft.com/office/drawing/2014/main" id="{22AA7279-D94C-CDAC-FC23-E7CBD1B46693}"/>
              </a:ext>
            </a:extLst>
          </p:cNvPr>
          <p:cNvSpPr/>
          <p:nvPr/>
        </p:nvSpPr>
        <p:spPr>
          <a:xfrm>
            <a:off x="5692775" y="1951038"/>
            <a:ext cx="977900" cy="484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E86C36-7731-9CB2-BDF5-13A843A3E9E7}"/>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5843" name="Rectangle 3">
            <a:extLst>
              <a:ext uri="{FF2B5EF4-FFF2-40B4-BE49-F238E27FC236}">
                <a16:creationId xmlns:a16="http://schemas.microsoft.com/office/drawing/2014/main" id="{41E0C163-E00E-C6C3-45CA-012DD28E0992}"/>
              </a:ext>
            </a:extLst>
          </p:cNvPr>
          <p:cNvSpPr>
            <a:spLocks noGrp="1" noChangeArrowheads="1"/>
          </p:cNvSpPr>
          <p:nvPr>
            <p:ph idx="1"/>
          </p:nvPr>
        </p:nvSpPr>
        <p:spPr>
          <a:xfrm>
            <a:off x="8031163" y="1809750"/>
            <a:ext cx="5973762" cy="5430838"/>
          </a:xfrm>
        </p:spPr>
        <p:txBody>
          <a:bodyPr/>
          <a:lstStyle/>
          <a:p>
            <a:r>
              <a:rPr lang="en-US" altLang="en-US" sz="3200" u="sng">
                <a:latin typeface="Open san"/>
              </a:rPr>
              <a:t>Signs &amp; symptoms</a:t>
            </a:r>
            <a:r>
              <a:rPr lang="en-US" altLang="en-US" sz="3200">
                <a:latin typeface="Open san"/>
              </a:rPr>
              <a:t> </a:t>
            </a:r>
            <a:r>
              <a:rPr lang="en-US" altLang="en-US" sz="4400">
                <a:latin typeface="Open san"/>
              </a:rPr>
              <a:t>:</a:t>
            </a:r>
          </a:p>
          <a:p>
            <a:pPr lvl="1">
              <a:buFontTx/>
              <a:buChar char="•"/>
            </a:pPr>
            <a:r>
              <a:rPr lang="en-US" altLang="en-US" sz="2800">
                <a:latin typeface="Open san"/>
              </a:rPr>
              <a:t>Nose bleed</a:t>
            </a:r>
          </a:p>
          <a:p>
            <a:pPr lvl="1">
              <a:buFontTx/>
              <a:buChar char="•"/>
            </a:pPr>
            <a:r>
              <a:rPr lang="en-US" altLang="en-US" sz="2800">
                <a:latin typeface="Open san"/>
              </a:rPr>
              <a:t>Diastolic blood pressure above 90 mm hg</a:t>
            </a:r>
          </a:p>
          <a:p>
            <a:pPr lvl="1">
              <a:buFontTx/>
              <a:buChar char="•"/>
            </a:pPr>
            <a:r>
              <a:rPr lang="en-US" altLang="en-US" sz="2800">
                <a:latin typeface="Open san"/>
              </a:rPr>
              <a:t>Tingling in the face or extremities</a:t>
            </a:r>
          </a:p>
        </p:txBody>
      </p:sp>
      <p:sp>
        <p:nvSpPr>
          <p:cNvPr id="35844" name="Rectangle 2">
            <a:extLst>
              <a:ext uri="{FF2B5EF4-FFF2-40B4-BE49-F238E27FC236}">
                <a16:creationId xmlns:a16="http://schemas.microsoft.com/office/drawing/2014/main" id="{253E7F5A-2D99-9207-6FCE-2125EBC4F3F2}"/>
              </a:ext>
            </a:extLst>
          </p:cNvPr>
          <p:cNvSpPr>
            <a:spLocks noGrp="1" noChangeArrowheads="1"/>
          </p:cNvSpPr>
          <p:nvPr>
            <p:ph type="title"/>
          </p:nvPr>
        </p:nvSpPr>
        <p:spPr>
          <a:xfrm>
            <a:off x="736600" y="1455738"/>
            <a:ext cx="5121275" cy="1771650"/>
          </a:xfrm>
        </p:spPr>
        <p:txBody>
          <a:bodyPr/>
          <a:lstStyle/>
          <a:p>
            <a:pPr eaLnBrk="1" hangingPunct="1"/>
            <a:r>
              <a:rPr lang="en-US" altLang="en-US" sz="4000" b="1">
                <a:solidFill>
                  <a:srgbClr val="FF0000"/>
                </a:solidFill>
                <a:latin typeface="Open san"/>
              </a:rPr>
              <a:t>HYPERTENSION</a:t>
            </a:r>
            <a:endParaRPr lang="en-US" altLang="en-US" sz="4000" b="1">
              <a:solidFill>
                <a:srgbClr val="FF0000"/>
              </a:solidFill>
              <a:latin typeface="Open san"/>
              <a:cs typeface="Times New Roman" panose="02020603050405020304" pitchFamily="18" charset="0"/>
            </a:endParaRPr>
          </a:p>
        </p:txBody>
      </p:sp>
      <p:sp>
        <p:nvSpPr>
          <p:cNvPr id="35845" name="AutoShape 4">
            <a:extLst>
              <a:ext uri="{FF2B5EF4-FFF2-40B4-BE49-F238E27FC236}">
                <a16:creationId xmlns:a16="http://schemas.microsoft.com/office/drawing/2014/main" id="{C8D35C0A-C885-4F5C-E293-BBDA0DF03D4D}"/>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5846" name="Picture 7">
            <a:extLst>
              <a:ext uri="{FF2B5EF4-FFF2-40B4-BE49-F238E27FC236}">
                <a16:creationId xmlns:a16="http://schemas.microsoft.com/office/drawing/2014/main" id="{6CE8920C-47A2-29F1-0188-6C17D412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9FA65698-79FD-638D-1E36-618BF5B64AA0}"/>
              </a:ext>
            </a:extLst>
          </p:cNvPr>
          <p:cNvSpPr/>
          <p:nvPr/>
        </p:nvSpPr>
        <p:spPr>
          <a:xfrm>
            <a:off x="6491288" y="2098675"/>
            <a:ext cx="977900" cy="484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E59D03-BF8E-3032-09C3-8C8007232D4B}"/>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6867" name="Rectangle 3">
            <a:extLst>
              <a:ext uri="{FF2B5EF4-FFF2-40B4-BE49-F238E27FC236}">
                <a16:creationId xmlns:a16="http://schemas.microsoft.com/office/drawing/2014/main" id="{C129A5A6-766A-DA29-49D7-75112618903A}"/>
              </a:ext>
            </a:extLst>
          </p:cNvPr>
          <p:cNvSpPr>
            <a:spLocks noGrp="1" noChangeArrowheads="1"/>
          </p:cNvSpPr>
          <p:nvPr>
            <p:ph idx="1"/>
          </p:nvPr>
        </p:nvSpPr>
        <p:spPr>
          <a:xfrm>
            <a:off x="7027863" y="1717675"/>
            <a:ext cx="7602537" cy="5430838"/>
          </a:xfrm>
        </p:spPr>
        <p:txBody>
          <a:bodyPr/>
          <a:lstStyle/>
          <a:p>
            <a:pPr marL="869950" indent="-869950" eaLnBrk="1" hangingPunct="1">
              <a:lnSpc>
                <a:spcPct val="90000"/>
              </a:lnSpc>
              <a:buFont typeface="Wingdings" panose="05000000000000000000" pitchFamily="2" charset="2"/>
              <a:buAutoNum type="arabicPeriod"/>
            </a:pPr>
            <a:r>
              <a:rPr lang="en-US" altLang="en-US" sz="2800">
                <a:latin typeface="Open san"/>
              </a:rPr>
              <a:t>Use universal precautions &amp; secure the scene</a:t>
            </a:r>
          </a:p>
          <a:p>
            <a:pPr marL="869950" indent="-869950" eaLnBrk="1" hangingPunct="1">
              <a:lnSpc>
                <a:spcPct val="90000"/>
              </a:lnSpc>
              <a:buFont typeface="Wingdings" panose="05000000000000000000" pitchFamily="2" charset="2"/>
              <a:buAutoNum type="arabicPeriod"/>
            </a:pPr>
            <a:r>
              <a:rPr lang="en-US" altLang="en-US" sz="2800">
                <a:latin typeface="Open san"/>
              </a:rPr>
              <a:t>Maintain open airway &amp; monitor breathing. Provide artificial respiration if needed</a:t>
            </a:r>
          </a:p>
          <a:p>
            <a:pPr marL="869950" indent="-869950" eaLnBrk="1" hangingPunct="1">
              <a:lnSpc>
                <a:spcPct val="90000"/>
              </a:lnSpc>
              <a:buFont typeface="Wingdings" panose="05000000000000000000" pitchFamily="2" charset="2"/>
              <a:buAutoNum type="arabicPeriod"/>
            </a:pPr>
            <a:r>
              <a:rPr lang="en-US" altLang="en-US" sz="2800">
                <a:latin typeface="Open san"/>
              </a:rPr>
              <a:t>Place the responsive patient in a comfortable position, usually sitting upright.</a:t>
            </a:r>
          </a:p>
          <a:p>
            <a:pPr marL="869950" indent="-869950" eaLnBrk="1" hangingPunct="1">
              <a:lnSpc>
                <a:spcPct val="90000"/>
              </a:lnSpc>
              <a:buFont typeface="Wingdings" panose="05000000000000000000" pitchFamily="2" charset="2"/>
              <a:buAutoNum type="arabicPeriod"/>
            </a:pPr>
            <a:r>
              <a:rPr lang="en-US" altLang="en-US" sz="2800">
                <a:latin typeface="Open san"/>
              </a:rPr>
              <a:t>Provide emotional support</a:t>
            </a:r>
          </a:p>
          <a:p>
            <a:pPr marL="869950" indent="-869950" eaLnBrk="1" hangingPunct="1">
              <a:lnSpc>
                <a:spcPct val="90000"/>
              </a:lnSpc>
              <a:buFont typeface="Wingdings" panose="05000000000000000000" pitchFamily="2" charset="2"/>
              <a:buAutoNum type="arabicPeriod"/>
            </a:pPr>
            <a:r>
              <a:rPr lang="en-US" altLang="en-US" sz="2800">
                <a:latin typeface="Open san"/>
              </a:rPr>
              <a:t>Control nose-bleed, if applicable.</a:t>
            </a:r>
          </a:p>
          <a:p>
            <a:pPr marL="869950" indent="-869950" eaLnBrk="1" hangingPunct="1">
              <a:lnSpc>
                <a:spcPct val="90000"/>
              </a:lnSpc>
              <a:buFont typeface="Wingdings" panose="05000000000000000000" pitchFamily="2" charset="2"/>
              <a:buAutoNum type="arabicPeriod"/>
            </a:pPr>
            <a:r>
              <a:rPr lang="en-US" altLang="en-US" sz="2800">
                <a:latin typeface="Open san"/>
              </a:rPr>
              <a:t>Transport the patient as soon as possible</a:t>
            </a:r>
          </a:p>
          <a:p>
            <a:pPr marL="869950" indent="-869950" algn="ctr" eaLnBrk="1" hangingPunct="1">
              <a:lnSpc>
                <a:spcPct val="150000"/>
              </a:lnSpc>
              <a:buFontTx/>
              <a:buNone/>
            </a:pPr>
            <a:endParaRPr lang="en-US" altLang="en-US" sz="3200" b="1">
              <a:latin typeface="Times New Roman" panose="02020603050405020304" pitchFamily="18" charset="0"/>
              <a:cs typeface="Times New Roman" panose="02020603050405020304" pitchFamily="18" charset="0"/>
            </a:endParaRPr>
          </a:p>
        </p:txBody>
      </p:sp>
      <p:sp>
        <p:nvSpPr>
          <p:cNvPr id="36868" name="Rectangle 2">
            <a:extLst>
              <a:ext uri="{FF2B5EF4-FFF2-40B4-BE49-F238E27FC236}">
                <a16:creationId xmlns:a16="http://schemas.microsoft.com/office/drawing/2014/main" id="{5DFB8AB0-860B-2B4A-79ED-A95152D34A99}"/>
              </a:ext>
            </a:extLst>
          </p:cNvPr>
          <p:cNvSpPr>
            <a:spLocks noGrp="1" noChangeArrowheads="1"/>
          </p:cNvSpPr>
          <p:nvPr>
            <p:ph type="title"/>
          </p:nvPr>
        </p:nvSpPr>
        <p:spPr>
          <a:xfrm>
            <a:off x="222250" y="2524125"/>
            <a:ext cx="6369050" cy="1773238"/>
          </a:xfrm>
        </p:spPr>
        <p:txBody>
          <a:bodyPr/>
          <a:lstStyle/>
          <a:p>
            <a:pPr eaLnBrk="1" hangingPunct="1"/>
            <a:r>
              <a:rPr lang="en-US" altLang="en-US" sz="4000" b="1">
                <a:solidFill>
                  <a:srgbClr val="FF0000"/>
                </a:solidFill>
                <a:latin typeface="Open san"/>
              </a:rPr>
              <a:t>PRE-HOSPITAL TREATMENT </a:t>
            </a:r>
            <a:br>
              <a:rPr lang="en-US" altLang="en-US" sz="4000" b="1">
                <a:solidFill>
                  <a:srgbClr val="FF0000"/>
                </a:solidFill>
                <a:latin typeface="Open san"/>
              </a:rPr>
            </a:br>
            <a:r>
              <a:rPr lang="en-US" altLang="en-US" sz="4000" b="1">
                <a:solidFill>
                  <a:srgbClr val="FF0000"/>
                </a:solidFill>
                <a:latin typeface="Open san"/>
              </a:rPr>
              <a:t>HYPERTENSION</a:t>
            </a:r>
            <a:endParaRPr lang="en-US" altLang="en-US" sz="4000" b="1">
              <a:solidFill>
                <a:srgbClr val="FF0000"/>
              </a:solidFill>
              <a:latin typeface="Open san"/>
              <a:cs typeface="Times New Roman" panose="02020603050405020304" pitchFamily="18" charset="0"/>
            </a:endParaRPr>
          </a:p>
        </p:txBody>
      </p:sp>
      <p:sp>
        <p:nvSpPr>
          <p:cNvPr id="36869" name="AutoShape 4">
            <a:extLst>
              <a:ext uri="{FF2B5EF4-FFF2-40B4-BE49-F238E27FC236}">
                <a16:creationId xmlns:a16="http://schemas.microsoft.com/office/drawing/2014/main" id="{970F6294-56F1-E722-0658-84C835E0C36D}"/>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6870" name="Picture 7">
            <a:extLst>
              <a:ext uri="{FF2B5EF4-FFF2-40B4-BE49-F238E27FC236}">
                <a16:creationId xmlns:a16="http://schemas.microsoft.com/office/drawing/2014/main" id="{3D0DC7A6-9763-4438-1790-D141A285C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6E505F-6543-1128-54F7-5ACCE9456927}"/>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7891" name="Rectangle 3">
            <a:extLst>
              <a:ext uri="{FF2B5EF4-FFF2-40B4-BE49-F238E27FC236}">
                <a16:creationId xmlns:a16="http://schemas.microsoft.com/office/drawing/2014/main" id="{0CFB638C-6F85-F7DD-4485-DA32D934D446}"/>
              </a:ext>
            </a:extLst>
          </p:cNvPr>
          <p:cNvSpPr>
            <a:spLocks noGrp="1" noChangeArrowheads="1"/>
          </p:cNvSpPr>
          <p:nvPr>
            <p:ph idx="1"/>
          </p:nvPr>
        </p:nvSpPr>
        <p:spPr>
          <a:xfrm>
            <a:off x="7132638" y="2425700"/>
            <a:ext cx="7015162" cy="5656263"/>
          </a:xfrm>
        </p:spPr>
        <p:txBody>
          <a:bodyPr/>
          <a:lstStyle/>
          <a:p>
            <a:pPr marL="0" indent="0" eaLnBrk="1" hangingPunct="1">
              <a:buFontTx/>
              <a:buNone/>
            </a:pPr>
            <a:r>
              <a:rPr lang="en-IN" altLang="en-US" sz="3200" b="1">
                <a:latin typeface="Open san"/>
              </a:rPr>
              <a:t>After completing of this lesson now you are be able to:-</a:t>
            </a:r>
          </a:p>
          <a:p>
            <a:pPr marL="0" indent="0" eaLnBrk="1" hangingPunct="1"/>
            <a:r>
              <a:rPr lang="en-US" altLang="en-US" sz="2800">
                <a:latin typeface="Open san"/>
              </a:rPr>
              <a:t>Define medical emergency </a:t>
            </a:r>
          </a:p>
          <a:p>
            <a:pPr marL="0" indent="0" eaLnBrk="1" hangingPunct="1"/>
            <a:r>
              <a:rPr lang="en-US" altLang="en-US" sz="2800">
                <a:latin typeface="Open san"/>
              </a:rPr>
              <a:t>Define myocardial infarction, list nine signs and symptoms, and list eight steps for pre-hospital treatment.</a:t>
            </a:r>
          </a:p>
          <a:p>
            <a:pPr marL="0" indent="0" eaLnBrk="1" hangingPunct="1"/>
            <a:r>
              <a:rPr lang="en-US" altLang="en-US" sz="2800">
                <a:latin typeface="Open san"/>
              </a:rPr>
              <a:t>Define angina pectoris , list six signs &amp; symptoms , and describe pre-hospital treatment.</a:t>
            </a:r>
            <a:endParaRPr lang="en-US" altLang="en-US" sz="2800">
              <a:latin typeface="Open san"/>
              <a:cs typeface="Times New Roman" panose="02020603050405020304" pitchFamily="18" charset="0"/>
            </a:endParaRPr>
          </a:p>
        </p:txBody>
      </p:sp>
      <p:sp>
        <p:nvSpPr>
          <p:cNvPr id="37892" name="Rectangle 2">
            <a:extLst>
              <a:ext uri="{FF2B5EF4-FFF2-40B4-BE49-F238E27FC236}">
                <a16:creationId xmlns:a16="http://schemas.microsoft.com/office/drawing/2014/main" id="{4FC9F8A5-A78B-14C5-D612-4DC7E85216EE}"/>
              </a:ext>
            </a:extLst>
          </p:cNvPr>
          <p:cNvSpPr>
            <a:spLocks noGrp="1" noChangeArrowheads="1"/>
          </p:cNvSpPr>
          <p:nvPr>
            <p:ph type="title"/>
          </p:nvPr>
        </p:nvSpPr>
        <p:spPr>
          <a:xfrm>
            <a:off x="211138" y="3690938"/>
            <a:ext cx="8208962" cy="1773237"/>
          </a:xfrm>
        </p:spPr>
        <p:txBody>
          <a:bodyPr/>
          <a:lstStyle/>
          <a:p>
            <a:pPr eaLnBrk="1" hangingPunct="1"/>
            <a:r>
              <a:rPr lang="en-US" altLang="en-US" sz="4000" b="1">
                <a:solidFill>
                  <a:srgbClr val="FF0000"/>
                </a:solidFill>
                <a:latin typeface="Open san"/>
              </a:rPr>
              <a:t>REVIEW</a:t>
            </a:r>
          </a:p>
        </p:txBody>
      </p:sp>
      <p:sp>
        <p:nvSpPr>
          <p:cNvPr id="37893" name="AutoShape 4">
            <a:extLst>
              <a:ext uri="{FF2B5EF4-FFF2-40B4-BE49-F238E27FC236}">
                <a16:creationId xmlns:a16="http://schemas.microsoft.com/office/drawing/2014/main" id="{B259B244-1B11-FC89-2E5C-DA72C475932A}"/>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7894" name="Picture 7">
            <a:extLst>
              <a:ext uri="{FF2B5EF4-FFF2-40B4-BE49-F238E27FC236}">
                <a16:creationId xmlns:a16="http://schemas.microsoft.com/office/drawing/2014/main" id="{A55A3A16-27D4-933B-4F7D-34B552100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1B1556-D9C8-333B-1FE3-9434613C0291}"/>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8915" name="Rectangle 3">
            <a:extLst>
              <a:ext uri="{FF2B5EF4-FFF2-40B4-BE49-F238E27FC236}">
                <a16:creationId xmlns:a16="http://schemas.microsoft.com/office/drawing/2014/main" id="{C696EB1C-8CEB-CC4D-C872-65666EBD69F5}"/>
              </a:ext>
            </a:extLst>
          </p:cNvPr>
          <p:cNvSpPr>
            <a:spLocks noGrp="1" noChangeArrowheads="1"/>
          </p:cNvSpPr>
          <p:nvPr>
            <p:ph idx="1"/>
          </p:nvPr>
        </p:nvSpPr>
        <p:spPr>
          <a:xfrm>
            <a:off x="6594475" y="1962150"/>
            <a:ext cx="7588250" cy="5430838"/>
          </a:xfrm>
        </p:spPr>
        <p:txBody>
          <a:bodyPr/>
          <a:lstStyle/>
          <a:p>
            <a:pPr eaLnBrk="1" hangingPunct="1"/>
            <a:r>
              <a:rPr lang="en-US" altLang="en-US" sz="3200">
                <a:latin typeface="Open san"/>
              </a:rPr>
              <a:t>Define congestive heart failure, list eight signs and symptoms and four steps for pre hospital treatment</a:t>
            </a:r>
          </a:p>
          <a:p>
            <a:pPr eaLnBrk="1" hangingPunct="1"/>
            <a:r>
              <a:rPr lang="en-US" altLang="en-US" sz="3200">
                <a:latin typeface="Open san"/>
              </a:rPr>
              <a:t>Define hypertension , list five signs &amp; symptoms and five steps for pre-hospital treatment.</a:t>
            </a:r>
          </a:p>
          <a:p>
            <a:pPr eaLnBrk="1" hangingPunct="1"/>
            <a:r>
              <a:rPr lang="en-US" altLang="en-US" sz="3200">
                <a:latin typeface="Open san"/>
              </a:rPr>
              <a:t>List  ten signs &amp; symptoms of abdominal distress and list five steps for pre-hospital treatment</a:t>
            </a:r>
          </a:p>
        </p:txBody>
      </p:sp>
      <p:sp>
        <p:nvSpPr>
          <p:cNvPr id="38916" name="AutoShape 4">
            <a:extLst>
              <a:ext uri="{FF2B5EF4-FFF2-40B4-BE49-F238E27FC236}">
                <a16:creationId xmlns:a16="http://schemas.microsoft.com/office/drawing/2014/main" id="{B4971434-C55A-8610-1B4F-B642C0B095A9}"/>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8917" name="Picture 6">
            <a:extLst>
              <a:ext uri="{FF2B5EF4-FFF2-40B4-BE49-F238E27FC236}">
                <a16:creationId xmlns:a16="http://schemas.microsoft.com/office/drawing/2014/main" id="{65118203-BB34-ED49-4778-D6B081799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2">
            <a:extLst>
              <a:ext uri="{FF2B5EF4-FFF2-40B4-BE49-F238E27FC236}">
                <a16:creationId xmlns:a16="http://schemas.microsoft.com/office/drawing/2014/main" id="{D8A68293-BE12-54AA-E161-2A969949E57C}"/>
              </a:ext>
            </a:extLst>
          </p:cNvPr>
          <p:cNvSpPr>
            <a:spLocks noGrp="1" noChangeArrowheads="1"/>
          </p:cNvSpPr>
          <p:nvPr>
            <p:ph type="title"/>
          </p:nvPr>
        </p:nvSpPr>
        <p:spPr>
          <a:xfrm>
            <a:off x="-533400" y="3046413"/>
            <a:ext cx="8208963" cy="1773237"/>
          </a:xfrm>
        </p:spPr>
        <p:txBody>
          <a:bodyPr/>
          <a:lstStyle/>
          <a:p>
            <a:pPr eaLnBrk="1" hangingPunct="1"/>
            <a:r>
              <a:rPr lang="en-US" altLang="en-US" sz="4000" b="1">
                <a:solidFill>
                  <a:srgbClr val="FF0000"/>
                </a:solidFill>
                <a:latin typeface="Open san"/>
              </a:rPr>
              <a:t>REVIEW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7038B0-4134-C05E-BB1C-06B883325D1B}"/>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39939" name="Rectangle 3">
            <a:extLst>
              <a:ext uri="{FF2B5EF4-FFF2-40B4-BE49-F238E27FC236}">
                <a16:creationId xmlns:a16="http://schemas.microsoft.com/office/drawing/2014/main" id="{18EE6015-D3B2-D54A-4C8F-7A06881C1C0F}"/>
              </a:ext>
            </a:extLst>
          </p:cNvPr>
          <p:cNvSpPr>
            <a:spLocks noGrp="1" noChangeArrowheads="1"/>
          </p:cNvSpPr>
          <p:nvPr>
            <p:ph idx="1"/>
          </p:nvPr>
        </p:nvSpPr>
        <p:spPr>
          <a:xfrm>
            <a:off x="731838" y="1828800"/>
            <a:ext cx="13349287" cy="5430838"/>
          </a:xfrm>
        </p:spPr>
        <p:txBody>
          <a:bodyPr/>
          <a:lstStyle/>
          <a:p>
            <a:pPr marL="0" indent="0" algn="ctr" eaLnBrk="1" hangingPunct="1">
              <a:lnSpc>
                <a:spcPct val="150000"/>
              </a:lnSpc>
              <a:buFontTx/>
              <a:buNone/>
            </a:pPr>
            <a:r>
              <a:rPr lang="en-US" altLang="en-US" sz="13700">
                <a:solidFill>
                  <a:srgbClr val="FF0000"/>
                </a:solidFill>
              </a:rPr>
              <a:t>Any?</a:t>
            </a:r>
          </a:p>
          <a:p>
            <a:pPr marL="0" indent="0" algn="ctr" eaLnBrk="1" hangingPunct="1">
              <a:lnSpc>
                <a:spcPct val="150000"/>
              </a:lnSpc>
              <a:buFontTx/>
              <a:buNone/>
            </a:pPr>
            <a:endParaRPr lang="en-US" altLang="en-US" sz="3400" b="1">
              <a:latin typeface="Times New Roman" panose="02020603050405020304" pitchFamily="18" charset="0"/>
              <a:cs typeface="Times New Roman" panose="02020603050405020304" pitchFamily="18" charset="0"/>
            </a:endParaRPr>
          </a:p>
        </p:txBody>
      </p:sp>
      <p:sp>
        <p:nvSpPr>
          <p:cNvPr id="39940" name="AutoShape 4">
            <a:extLst>
              <a:ext uri="{FF2B5EF4-FFF2-40B4-BE49-F238E27FC236}">
                <a16:creationId xmlns:a16="http://schemas.microsoft.com/office/drawing/2014/main" id="{8B483210-613D-D3CB-9A6E-2CC12AAC0BE9}"/>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39941" name="Picture 6">
            <a:extLst>
              <a:ext uri="{FF2B5EF4-FFF2-40B4-BE49-F238E27FC236}">
                <a16:creationId xmlns:a16="http://schemas.microsoft.com/office/drawing/2014/main" id="{392A399C-77DC-1122-77C8-DA05E4C49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1EF204D-A44B-554E-626D-6666AAD109AE}"/>
              </a:ext>
            </a:extLst>
          </p:cNvPr>
          <p:cNvSpPr>
            <a:spLocks noGrp="1" noChangeArrowheads="1"/>
          </p:cNvSpPr>
          <p:nvPr>
            <p:ph type="title"/>
          </p:nvPr>
        </p:nvSpPr>
        <p:spPr>
          <a:xfrm>
            <a:off x="1122363" y="2890838"/>
            <a:ext cx="4351337" cy="1371600"/>
          </a:xfrm>
        </p:spPr>
        <p:txBody>
          <a:bodyPr/>
          <a:lstStyle/>
          <a:p>
            <a:r>
              <a:rPr lang="en-US" altLang="en-US" sz="4000" b="1">
                <a:solidFill>
                  <a:srgbClr val="FF0000"/>
                </a:solidFill>
                <a:latin typeface="Open san"/>
              </a:rPr>
              <a:t>EVALUATION</a:t>
            </a:r>
            <a:endParaRPr lang="en-IN" altLang="en-US" sz="4000" b="1">
              <a:solidFill>
                <a:srgbClr val="FF0000"/>
              </a:solidFill>
              <a:latin typeface="Open san"/>
            </a:endParaRPr>
          </a:p>
        </p:txBody>
      </p:sp>
      <p:sp>
        <p:nvSpPr>
          <p:cNvPr id="40963" name="Content Placeholder 2">
            <a:extLst>
              <a:ext uri="{FF2B5EF4-FFF2-40B4-BE49-F238E27FC236}">
                <a16:creationId xmlns:a16="http://schemas.microsoft.com/office/drawing/2014/main" id="{6A04C6B0-2FF7-174F-6AE8-BBDD7AF73FA4}"/>
              </a:ext>
            </a:extLst>
          </p:cNvPr>
          <p:cNvSpPr>
            <a:spLocks noGrp="1" noChangeArrowheads="1"/>
          </p:cNvSpPr>
          <p:nvPr>
            <p:ph idx="1"/>
          </p:nvPr>
        </p:nvSpPr>
        <p:spPr>
          <a:xfrm>
            <a:off x="6378575" y="2170113"/>
            <a:ext cx="7375525" cy="5430837"/>
          </a:xfrm>
        </p:spPr>
        <p:txBody>
          <a:bodyPr/>
          <a:lstStyle/>
          <a:p>
            <a:pPr marL="0" indent="0">
              <a:buFontTx/>
              <a:buNone/>
            </a:pPr>
            <a:r>
              <a:rPr lang="en-US" altLang="en-US" sz="2800">
                <a:latin typeface="Open san"/>
              </a:rPr>
              <a:t>Q1) ______________is a progressive narrowing of the arteries , in which deposits of fat attach to the internal walls of the arteries , reducing their diameter?</a:t>
            </a:r>
          </a:p>
          <a:p>
            <a:pPr marL="0" indent="0">
              <a:buFontTx/>
              <a:buNone/>
            </a:pPr>
            <a:r>
              <a:rPr lang="en-US" altLang="en-US" sz="2800">
                <a:latin typeface="Open san"/>
                <a:cs typeface="Times New Roman" panose="02020603050405020304" pitchFamily="18" charset="0"/>
              </a:rPr>
              <a:t>Ans.</a:t>
            </a:r>
          </a:p>
          <a:p>
            <a:pPr marL="0" indent="0">
              <a:buFontTx/>
              <a:buNone/>
            </a:pPr>
            <a:endParaRPr lang="en-IN" altLang="en-US"/>
          </a:p>
        </p:txBody>
      </p:sp>
      <p:pic>
        <p:nvPicPr>
          <p:cNvPr id="40964" name="Picture 7">
            <a:extLst>
              <a:ext uri="{FF2B5EF4-FFF2-40B4-BE49-F238E27FC236}">
                <a16:creationId xmlns:a16="http://schemas.microsoft.com/office/drawing/2014/main" id="{7A9ED674-27B5-64DA-DDE3-F8FBDD19F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BCA627-9A8C-1B64-7A9F-946B2F5FFCA1}"/>
              </a:ext>
            </a:extLst>
          </p:cNvPr>
          <p:cNvSpPr/>
          <p:nvPr/>
        </p:nvSpPr>
        <p:spPr>
          <a:xfrm>
            <a:off x="92075" y="0"/>
            <a:ext cx="14446250" cy="81375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168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85BBC227-984D-F176-56D4-5AE03E089603}"/>
              </a:ext>
            </a:extLst>
          </p:cNvPr>
          <p:cNvSpPr>
            <a:spLocks noChangeAspect="1" noChangeArrowheads="1"/>
          </p:cNvSpPr>
          <p:nvPr/>
        </p:nvSpPr>
        <p:spPr bwMode="auto">
          <a:xfrm>
            <a:off x="7132638" y="3932238"/>
            <a:ext cx="365125" cy="365125"/>
          </a:xfrm>
          <a:prstGeom prst="rect">
            <a:avLst/>
          </a:prstGeom>
          <a:noFill/>
        </p:spPr>
        <p:txBody>
          <a:bodyPr lIns="109728" tIns="54864" rIns="109728" bIns="54864"/>
          <a:lstStyle/>
          <a:p>
            <a:pPr>
              <a:defRPr/>
            </a:pPr>
            <a:endParaRPr lang="en-IN" sz="1680"/>
          </a:p>
        </p:txBody>
      </p:sp>
      <p:sp>
        <p:nvSpPr>
          <p:cNvPr id="41988" name="Slide Number Placeholder 1">
            <a:extLst>
              <a:ext uri="{FF2B5EF4-FFF2-40B4-BE49-F238E27FC236}">
                <a16:creationId xmlns:a16="http://schemas.microsoft.com/office/drawing/2014/main" id="{8A216393-8102-1EE7-7564-9B22FEEDF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4B7A57-C51E-461C-A0F4-35D891CFE4B8}" type="slidenum">
              <a:rPr lang="en-IN" altLang="en-US" smtClean="0"/>
              <a:pPr/>
              <a:t>37</a:t>
            </a:fld>
            <a:endParaRPr lang="en-IN" altLang="en-US"/>
          </a:p>
        </p:txBody>
      </p:sp>
      <p:sp>
        <p:nvSpPr>
          <p:cNvPr id="41989" name="Rounded Rectangle">
            <a:extLst>
              <a:ext uri="{FF2B5EF4-FFF2-40B4-BE49-F238E27FC236}">
                <a16:creationId xmlns:a16="http://schemas.microsoft.com/office/drawing/2014/main" id="{99FC7335-5175-18CB-6A88-CE90B72838E5}"/>
              </a:ext>
            </a:extLst>
          </p:cNvPr>
          <p:cNvSpPr>
            <a:spLocks noChangeArrowheads="1"/>
          </p:cNvSpPr>
          <p:nvPr/>
        </p:nvSpPr>
        <p:spPr bwMode="auto">
          <a:xfrm>
            <a:off x="5060950" y="174625"/>
            <a:ext cx="8166100" cy="7513638"/>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971" tIns="46971" rIns="46971" bIns="46971"/>
          <a:lstStyle/>
          <a:p>
            <a:endParaRPr lang="en-US" altLang="en-US">
              <a:latin typeface="Open Sans" panose="020B0606030504020204" pitchFamily="34" charset="0"/>
            </a:endParaRPr>
          </a:p>
        </p:txBody>
      </p:sp>
      <p:sp>
        <p:nvSpPr>
          <p:cNvPr id="41990" name="Duties of…">
            <a:extLst>
              <a:ext uri="{FF2B5EF4-FFF2-40B4-BE49-F238E27FC236}">
                <a16:creationId xmlns:a16="http://schemas.microsoft.com/office/drawing/2014/main" id="{B9533658-5979-FABE-1D3C-622C0877339A}"/>
              </a:ext>
            </a:extLst>
          </p:cNvPr>
          <p:cNvSpPr txBox="1">
            <a:spLocks noChangeArrowheads="1"/>
          </p:cNvSpPr>
          <p:nvPr/>
        </p:nvSpPr>
        <p:spPr bwMode="auto">
          <a:xfrm>
            <a:off x="407988" y="3876675"/>
            <a:ext cx="44688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971" tIns="46971" rIns="46971" bIns="46971">
            <a:spAutoFit/>
          </a:bodyPr>
          <a:lstStyle/>
          <a:p>
            <a:pPr algn="ctr"/>
            <a:r>
              <a:rPr lang="en-US" altLang="en-US" sz="4800" b="1">
                <a:latin typeface="Open Sans" panose="020B0606030504020204" pitchFamily="34" charset="0"/>
              </a:rPr>
              <a:t>THANK YOU </a:t>
            </a:r>
            <a:r>
              <a:rPr lang="en-US" altLang="en-US" sz="4800">
                <a:latin typeface="Open Sans" panose="020B0606030504020204" pitchFamily="34" charset="0"/>
              </a:rPr>
              <a:t> </a:t>
            </a:r>
          </a:p>
        </p:txBody>
      </p:sp>
      <p:pic>
        <p:nvPicPr>
          <p:cNvPr id="41991" name="Picture 2" descr="A logo with a lion and a triangle&#10;&#10;AI-generated content may be incorrect.">
            <a:extLst>
              <a:ext uri="{FF2B5EF4-FFF2-40B4-BE49-F238E27FC236}">
                <a16:creationId xmlns:a16="http://schemas.microsoft.com/office/drawing/2014/main" id="{2FBBA6C9-6615-782E-4711-AE653E07D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38" y="619125"/>
            <a:ext cx="5851525"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3">
            <a:extLst>
              <a:ext uri="{FF2B5EF4-FFF2-40B4-BE49-F238E27FC236}">
                <a16:creationId xmlns:a16="http://schemas.microsoft.com/office/drawing/2014/main" id="{57EEFC01-AD54-6816-97AA-B1A4F20B3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289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6">
            <a:extLst>
              <a:ext uri="{FF2B5EF4-FFF2-40B4-BE49-F238E27FC236}">
                <a16:creationId xmlns:a16="http://schemas.microsoft.com/office/drawing/2014/main" id="{1AABB9BC-8079-8E2C-5BF2-573FB2A3C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0988" y="7938"/>
            <a:ext cx="16652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66BCB5-EC02-1C82-CCB2-186D3CD4CFEA}"/>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8195" name="Rectangle 3">
            <a:extLst>
              <a:ext uri="{FF2B5EF4-FFF2-40B4-BE49-F238E27FC236}">
                <a16:creationId xmlns:a16="http://schemas.microsoft.com/office/drawing/2014/main" id="{90AB36FC-28D0-42D0-8A03-23C1B1D56CEC}"/>
              </a:ext>
            </a:extLst>
          </p:cNvPr>
          <p:cNvSpPr>
            <a:spLocks noGrp="1" noChangeArrowheads="1"/>
          </p:cNvSpPr>
          <p:nvPr>
            <p:ph idx="1"/>
          </p:nvPr>
        </p:nvSpPr>
        <p:spPr>
          <a:xfrm>
            <a:off x="7675563" y="1828800"/>
            <a:ext cx="6680200" cy="5430838"/>
          </a:xfrm>
        </p:spPr>
        <p:txBody>
          <a:bodyPr/>
          <a:lstStyle/>
          <a:p>
            <a:pPr eaLnBrk="1" hangingPunct="1">
              <a:lnSpc>
                <a:spcPct val="90000"/>
              </a:lnSpc>
            </a:pPr>
            <a:r>
              <a:rPr lang="en-US" altLang="en-US" sz="2800">
                <a:latin typeface="Open san"/>
              </a:rPr>
              <a:t>A critical state caused by a wide variety of illnesses whose cause does not include trauma to the patient.</a:t>
            </a:r>
          </a:p>
          <a:p>
            <a:pPr eaLnBrk="1" hangingPunct="1">
              <a:lnSpc>
                <a:spcPct val="90000"/>
              </a:lnSpc>
            </a:pPr>
            <a:r>
              <a:rPr lang="en-US" altLang="en-US" sz="2800">
                <a:latin typeface="Open san"/>
              </a:rPr>
              <a:t>Such a state can be caused by germs, alternation of function of an organ, &amp; foreign substances like poisons</a:t>
            </a:r>
          </a:p>
          <a:p>
            <a:pPr algn="ctr" eaLnBrk="1" hangingPunct="1">
              <a:lnSpc>
                <a:spcPct val="150000"/>
              </a:lnSpc>
              <a:buFontTx/>
              <a:buNone/>
            </a:pPr>
            <a:endParaRPr lang="en-US" altLang="en-US" b="1">
              <a:latin typeface="Times New Roman" panose="02020603050405020304" pitchFamily="18" charset="0"/>
              <a:cs typeface="Times New Roman" panose="02020603050405020304" pitchFamily="18" charset="0"/>
            </a:endParaRPr>
          </a:p>
        </p:txBody>
      </p:sp>
      <p:sp>
        <p:nvSpPr>
          <p:cNvPr id="8196" name="Rectangle 2">
            <a:extLst>
              <a:ext uri="{FF2B5EF4-FFF2-40B4-BE49-F238E27FC236}">
                <a16:creationId xmlns:a16="http://schemas.microsoft.com/office/drawing/2014/main" id="{06605206-2BFA-996B-BDE2-7C9AA5436144}"/>
              </a:ext>
            </a:extLst>
          </p:cNvPr>
          <p:cNvSpPr>
            <a:spLocks noGrp="1" noChangeArrowheads="1"/>
          </p:cNvSpPr>
          <p:nvPr>
            <p:ph type="title"/>
          </p:nvPr>
        </p:nvSpPr>
        <p:spPr>
          <a:xfrm>
            <a:off x="28575" y="3027363"/>
            <a:ext cx="6680200" cy="1106487"/>
          </a:xfrm>
        </p:spPr>
        <p:txBody>
          <a:bodyPr/>
          <a:lstStyle/>
          <a:p>
            <a:pPr eaLnBrk="1" hangingPunct="1"/>
            <a:r>
              <a:rPr lang="en-US" altLang="en-US" sz="4000" b="1">
                <a:solidFill>
                  <a:srgbClr val="FF0000"/>
                </a:solidFill>
                <a:latin typeface="Open san"/>
              </a:rPr>
              <a:t>MEDICAL EMERGENCIES</a:t>
            </a:r>
            <a:endParaRPr lang="en-US" altLang="en-US" sz="4000" b="1">
              <a:solidFill>
                <a:srgbClr val="FF0000"/>
              </a:solidFill>
              <a:latin typeface="Open san"/>
              <a:cs typeface="Times New Roman" panose="02020603050405020304" pitchFamily="18" charset="0"/>
            </a:endParaRPr>
          </a:p>
        </p:txBody>
      </p:sp>
      <p:sp>
        <p:nvSpPr>
          <p:cNvPr id="8197" name="AutoShape 4">
            <a:extLst>
              <a:ext uri="{FF2B5EF4-FFF2-40B4-BE49-F238E27FC236}">
                <a16:creationId xmlns:a16="http://schemas.microsoft.com/office/drawing/2014/main" id="{CA682274-0D58-E2D7-F87D-C4642EABEB40}"/>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8198" name="Picture 7">
            <a:extLst>
              <a:ext uri="{FF2B5EF4-FFF2-40B4-BE49-F238E27FC236}">
                <a16:creationId xmlns:a16="http://schemas.microsoft.com/office/drawing/2014/main" id="{29C5917A-61C0-6D18-8074-FCEA92FA4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5F6DA7C5-1A57-4E60-6EDD-A9FD2E4E15C6}"/>
              </a:ext>
            </a:extLst>
          </p:cNvPr>
          <p:cNvSpPr/>
          <p:nvPr/>
        </p:nvSpPr>
        <p:spPr>
          <a:xfrm>
            <a:off x="6608763" y="3336925"/>
            <a:ext cx="9779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B78433-D497-45A8-5E2D-5A9475F4CAC5}"/>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7173" name="Rectangle 3">
            <a:extLst>
              <a:ext uri="{FF2B5EF4-FFF2-40B4-BE49-F238E27FC236}">
                <a16:creationId xmlns:a16="http://schemas.microsoft.com/office/drawing/2014/main" id="{264FB4B1-CCBE-A1D3-2529-D17398443C7B}"/>
              </a:ext>
            </a:extLst>
          </p:cNvPr>
          <p:cNvSpPr>
            <a:spLocks noGrp="1"/>
          </p:cNvSpPr>
          <p:nvPr>
            <p:ph idx="1"/>
          </p:nvPr>
        </p:nvSpPr>
        <p:spPr>
          <a:xfrm>
            <a:off x="7315200" y="1838325"/>
            <a:ext cx="6673850" cy="5478463"/>
          </a:xfrm>
        </p:spPr>
        <p:txBody>
          <a:bodyPr/>
          <a:lstStyle/>
          <a:p>
            <a:pPr marL="489833" indent="-489833" eaLnBrk="1" hangingPunct="1">
              <a:lnSpc>
                <a:spcPct val="150000"/>
              </a:lnSpc>
              <a:defRPr/>
            </a:pPr>
            <a:r>
              <a:rPr lang="en-US" altLang="en-US" sz="2800" dirty="0"/>
              <a:t>In most cases the problem is not a consequence of trauma.</a:t>
            </a:r>
          </a:p>
          <a:p>
            <a:pPr marL="489833" indent="-489833" eaLnBrk="1" hangingPunct="1">
              <a:lnSpc>
                <a:spcPct val="150000"/>
              </a:lnSpc>
              <a:defRPr/>
            </a:pPr>
            <a:r>
              <a:rPr lang="en-US" altLang="en-US" sz="2800" dirty="0"/>
              <a:t>If a patient presents with atypical vital signs, assume that patient has a medical emergency.</a:t>
            </a:r>
          </a:p>
          <a:p>
            <a:pPr marL="0" indent="0" eaLnBrk="1" hangingPunct="1">
              <a:lnSpc>
                <a:spcPct val="150000"/>
              </a:lnSpc>
              <a:buFontTx/>
              <a:buNone/>
              <a:defRPr/>
            </a:pPr>
            <a:endParaRPr lang="en-US" altLang="en-US" sz="3400" b="1" dirty="0">
              <a:latin typeface="Times New Roman" pitchFamily="18" charset="0"/>
              <a:cs typeface="Times New Roman" pitchFamily="18" charset="0"/>
            </a:endParaRPr>
          </a:p>
        </p:txBody>
      </p:sp>
      <p:sp>
        <p:nvSpPr>
          <p:cNvPr id="9220" name="AutoShape 4">
            <a:extLst>
              <a:ext uri="{FF2B5EF4-FFF2-40B4-BE49-F238E27FC236}">
                <a16:creationId xmlns:a16="http://schemas.microsoft.com/office/drawing/2014/main" id="{51197A8D-EF8F-F689-2BE8-D419FE6E9161}"/>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9221" name="Picture 5">
            <a:extLst>
              <a:ext uri="{FF2B5EF4-FFF2-40B4-BE49-F238E27FC236}">
                <a16:creationId xmlns:a16="http://schemas.microsoft.com/office/drawing/2014/main" id="{840622B8-3623-ECD3-FB6B-14E9BDD7A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2">
            <a:extLst>
              <a:ext uri="{FF2B5EF4-FFF2-40B4-BE49-F238E27FC236}">
                <a16:creationId xmlns:a16="http://schemas.microsoft.com/office/drawing/2014/main" id="{468126A2-643F-712C-9829-CDB669AA1FB4}"/>
              </a:ext>
            </a:extLst>
          </p:cNvPr>
          <p:cNvSpPr>
            <a:spLocks noGrp="1" noChangeArrowheads="1"/>
          </p:cNvSpPr>
          <p:nvPr>
            <p:ph type="title"/>
          </p:nvPr>
        </p:nvSpPr>
        <p:spPr>
          <a:xfrm>
            <a:off x="-96838" y="3187700"/>
            <a:ext cx="6680201" cy="1106488"/>
          </a:xfrm>
        </p:spPr>
        <p:txBody>
          <a:bodyPr/>
          <a:lstStyle/>
          <a:p>
            <a:pPr eaLnBrk="1" hangingPunct="1"/>
            <a:r>
              <a:rPr lang="en-US" altLang="en-US" sz="4000" b="1">
                <a:solidFill>
                  <a:srgbClr val="FF0000"/>
                </a:solidFill>
                <a:latin typeface="Open san"/>
              </a:rPr>
              <a:t>MEDICAL EMERGENCIES</a:t>
            </a:r>
            <a:endParaRPr lang="en-US" altLang="en-US" sz="4000" b="1">
              <a:solidFill>
                <a:srgbClr val="FF0000"/>
              </a:solidFill>
              <a:latin typeface="Open san"/>
              <a:cs typeface="Times New Roman" panose="02020603050405020304" pitchFamily="18" charset="0"/>
            </a:endParaRPr>
          </a:p>
        </p:txBody>
      </p:sp>
      <p:sp>
        <p:nvSpPr>
          <p:cNvPr id="3" name="Arrow: Right 2">
            <a:extLst>
              <a:ext uri="{FF2B5EF4-FFF2-40B4-BE49-F238E27FC236}">
                <a16:creationId xmlns:a16="http://schemas.microsoft.com/office/drawing/2014/main" id="{A9B7F0C1-5910-7296-4D3A-9F62F75DC250}"/>
              </a:ext>
            </a:extLst>
          </p:cNvPr>
          <p:cNvSpPr/>
          <p:nvPr/>
        </p:nvSpPr>
        <p:spPr>
          <a:xfrm>
            <a:off x="6391275" y="3503613"/>
            <a:ext cx="977900" cy="485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193B9E-2A2E-1176-5B94-A2D6E6E628CC}"/>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0243" name="Rectangle 3">
            <a:extLst>
              <a:ext uri="{FF2B5EF4-FFF2-40B4-BE49-F238E27FC236}">
                <a16:creationId xmlns:a16="http://schemas.microsoft.com/office/drawing/2014/main" id="{5C7F5254-C170-59ED-34AF-7A5BB1B62BAB}"/>
              </a:ext>
            </a:extLst>
          </p:cNvPr>
          <p:cNvSpPr>
            <a:spLocks noGrp="1" noChangeArrowheads="1"/>
          </p:cNvSpPr>
          <p:nvPr>
            <p:ph idx="1"/>
          </p:nvPr>
        </p:nvSpPr>
        <p:spPr>
          <a:xfrm>
            <a:off x="7464425" y="2114550"/>
            <a:ext cx="6911975" cy="4181475"/>
          </a:xfrm>
        </p:spPr>
        <p:txBody>
          <a:bodyPr/>
          <a:lstStyle/>
          <a:p>
            <a:pPr eaLnBrk="1" hangingPunct="1"/>
            <a:r>
              <a:rPr lang="en-US" altLang="en-US" sz="2800" b="1">
                <a:latin typeface="Open san"/>
              </a:rPr>
              <a:t>Myocardial infraction</a:t>
            </a:r>
          </a:p>
          <a:p>
            <a:pPr eaLnBrk="1" hangingPunct="1"/>
            <a:r>
              <a:rPr lang="en-US" altLang="en-US" sz="2800" b="1">
                <a:latin typeface="Open san"/>
              </a:rPr>
              <a:t>Angina pectoris </a:t>
            </a:r>
          </a:p>
          <a:p>
            <a:pPr eaLnBrk="1" hangingPunct="1"/>
            <a:r>
              <a:rPr lang="en-US" altLang="en-US" sz="2800" b="1">
                <a:latin typeface="Open san"/>
              </a:rPr>
              <a:t>Congestive heart failure</a:t>
            </a:r>
          </a:p>
          <a:p>
            <a:pPr eaLnBrk="1" hangingPunct="1"/>
            <a:r>
              <a:rPr lang="en-US" altLang="en-US" sz="2800" b="1">
                <a:latin typeface="Open san"/>
              </a:rPr>
              <a:t>Cerebral vascular accident</a:t>
            </a:r>
          </a:p>
          <a:p>
            <a:pPr eaLnBrk="1" hangingPunct="1"/>
            <a:r>
              <a:rPr lang="en-US" altLang="en-US" sz="2800" b="1">
                <a:latin typeface="Open san"/>
              </a:rPr>
              <a:t>Hypertension</a:t>
            </a:r>
          </a:p>
        </p:txBody>
      </p:sp>
      <p:sp>
        <p:nvSpPr>
          <p:cNvPr id="10244" name="Rectangle 2">
            <a:extLst>
              <a:ext uri="{FF2B5EF4-FFF2-40B4-BE49-F238E27FC236}">
                <a16:creationId xmlns:a16="http://schemas.microsoft.com/office/drawing/2014/main" id="{D18BFABA-BBB7-E4D2-88D7-DE204AB666E9}"/>
              </a:ext>
            </a:extLst>
          </p:cNvPr>
          <p:cNvSpPr>
            <a:spLocks noGrp="1" noChangeArrowheads="1"/>
          </p:cNvSpPr>
          <p:nvPr>
            <p:ph type="title"/>
          </p:nvPr>
        </p:nvSpPr>
        <p:spPr>
          <a:xfrm>
            <a:off x="723900" y="2366963"/>
            <a:ext cx="6408738" cy="2209800"/>
          </a:xfrm>
        </p:spPr>
        <p:txBody>
          <a:bodyPr/>
          <a:lstStyle/>
          <a:p>
            <a:pPr eaLnBrk="1" hangingPunct="1"/>
            <a:r>
              <a:rPr lang="en-US" altLang="en-US" sz="4000" b="1">
                <a:solidFill>
                  <a:srgbClr val="FF0000"/>
                </a:solidFill>
                <a:latin typeface="Open san"/>
              </a:rPr>
              <a:t>MOST COMMON CARDIOVASCULAR</a:t>
            </a:r>
            <a:br>
              <a:rPr lang="en-US" altLang="en-US" sz="4000" b="1">
                <a:solidFill>
                  <a:srgbClr val="FF0000"/>
                </a:solidFill>
                <a:latin typeface="Open san"/>
              </a:rPr>
            </a:br>
            <a:r>
              <a:rPr lang="en-US" altLang="en-US" sz="4000" b="1">
                <a:solidFill>
                  <a:srgbClr val="FF0000"/>
                </a:solidFill>
                <a:latin typeface="Open san"/>
              </a:rPr>
              <a:t>MEDICAL EMERGENCIES</a:t>
            </a:r>
            <a:endParaRPr lang="en-US" altLang="en-US" sz="4000" b="1">
              <a:solidFill>
                <a:srgbClr val="FF0000"/>
              </a:solidFill>
              <a:latin typeface="Open san"/>
              <a:cs typeface="Times New Roman" panose="02020603050405020304" pitchFamily="18" charset="0"/>
            </a:endParaRPr>
          </a:p>
        </p:txBody>
      </p:sp>
      <p:sp>
        <p:nvSpPr>
          <p:cNvPr id="10245" name="AutoShape 4">
            <a:extLst>
              <a:ext uri="{FF2B5EF4-FFF2-40B4-BE49-F238E27FC236}">
                <a16:creationId xmlns:a16="http://schemas.microsoft.com/office/drawing/2014/main" id="{CCB1CE30-5BC0-8233-7EC0-6FF5E3A904A1}"/>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0246" name="Picture 6">
            <a:extLst>
              <a:ext uri="{FF2B5EF4-FFF2-40B4-BE49-F238E27FC236}">
                <a16:creationId xmlns:a16="http://schemas.microsoft.com/office/drawing/2014/main" id="{08280331-3364-680B-BFF7-223397BEB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F8F484-F029-47CD-F5FE-C2328DB53623}"/>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1267" name="Rectangle 3">
            <a:extLst>
              <a:ext uri="{FF2B5EF4-FFF2-40B4-BE49-F238E27FC236}">
                <a16:creationId xmlns:a16="http://schemas.microsoft.com/office/drawing/2014/main" id="{7D2DD25C-9CD3-4F65-05BC-CEE5A229D99C}"/>
              </a:ext>
            </a:extLst>
          </p:cNvPr>
          <p:cNvSpPr>
            <a:spLocks noGrp="1" noChangeArrowheads="1"/>
          </p:cNvSpPr>
          <p:nvPr>
            <p:ph idx="1"/>
          </p:nvPr>
        </p:nvSpPr>
        <p:spPr>
          <a:xfrm>
            <a:off x="7497763" y="1828800"/>
            <a:ext cx="6583362" cy="5430838"/>
          </a:xfrm>
        </p:spPr>
        <p:txBody>
          <a:bodyPr/>
          <a:lstStyle/>
          <a:p>
            <a:pPr eaLnBrk="1" hangingPunct="1"/>
            <a:r>
              <a:rPr lang="en-US" altLang="en-US" sz="2800">
                <a:latin typeface="Open san"/>
              </a:rPr>
              <a:t>Medical emergencies can create a situation leading to trauma &amp; may remain unnoticed, eg; myocardial infarction case may lose consciousness &amp; fall, suffering a traumatic injury.</a:t>
            </a:r>
          </a:p>
          <a:p>
            <a:pPr eaLnBrk="1" hangingPunct="1"/>
            <a:r>
              <a:rPr lang="en-US" altLang="en-US" sz="2800">
                <a:latin typeface="Open san"/>
              </a:rPr>
              <a:t>Always consider the possibility that an underlying medical emergency may have lead to the traumatic event.</a:t>
            </a:r>
          </a:p>
          <a:p>
            <a:pPr algn="ctr" eaLnBrk="1" hangingPunct="1">
              <a:lnSpc>
                <a:spcPct val="150000"/>
              </a:lnSpc>
              <a:buFontTx/>
              <a:buNone/>
            </a:pPr>
            <a:endParaRPr lang="en-US" altLang="en-US" sz="3200" b="1">
              <a:latin typeface="Times New Roman" panose="02020603050405020304" pitchFamily="18" charset="0"/>
              <a:cs typeface="Times New Roman" panose="02020603050405020304" pitchFamily="18" charset="0"/>
            </a:endParaRPr>
          </a:p>
        </p:txBody>
      </p:sp>
      <p:sp>
        <p:nvSpPr>
          <p:cNvPr id="11268" name="Rectangle 2">
            <a:extLst>
              <a:ext uri="{FF2B5EF4-FFF2-40B4-BE49-F238E27FC236}">
                <a16:creationId xmlns:a16="http://schemas.microsoft.com/office/drawing/2014/main" id="{ACB6CE32-8068-B39F-2AAD-3C0DC37357BB}"/>
              </a:ext>
            </a:extLst>
          </p:cNvPr>
          <p:cNvSpPr>
            <a:spLocks noGrp="1" noChangeArrowheads="1"/>
          </p:cNvSpPr>
          <p:nvPr>
            <p:ph type="title"/>
          </p:nvPr>
        </p:nvSpPr>
        <p:spPr>
          <a:xfrm>
            <a:off x="930275" y="3227388"/>
            <a:ext cx="6483350" cy="1773237"/>
          </a:xfrm>
        </p:spPr>
        <p:txBody>
          <a:bodyPr/>
          <a:lstStyle/>
          <a:p>
            <a:pPr eaLnBrk="1" hangingPunct="1"/>
            <a:r>
              <a:rPr lang="en-US" altLang="en-US" sz="4000" b="1">
                <a:solidFill>
                  <a:srgbClr val="FF0000"/>
                </a:solidFill>
                <a:latin typeface="Open san"/>
              </a:rPr>
              <a:t>DETECTION</a:t>
            </a:r>
            <a:endParaRPr lang="en-US" altLang="en-US" sz="4000" b="1">
              <a:solidFill>
                <a:srgbClr val="FF0000"/>
              </a:solidFill>
              <a:latin typeface="Open san"/>
              <a:cs typeface="Times New Roman" panose="02020603050405020304" pitchFamily="18" charset="0"/>
            </a:endParaRPr>
          </a:p>
        </p:txBody>
      </p:sp>
      <p:sp>
        <p:nvSpPr>
          <p:cNvPr id="11269" name="AutoShape 4">
            <a:extLst>
              <a:ext uri="{FF2B5EF4-FFF2-40B4-BE49-F238E27FC236}">
                <a16:creationId xmlns:a16="http://schemas.microsoft.com/office/drawing/2014/main" id="{50EBF46A-9411-FE0A-FB29-6DF095C8A887}"/>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1270" name="Picture 6">
            <a:extLst>
              <a:ext uri="{FF2B5EF4-FFF2-40B4-BE49-F238E27FC236}">
                <a16:creationId xmlns:a16="http://schemas.microsoft.com/office/drawing/2014/main" id="{CC3E3C04-BC32-7DFD-4401-5AC6F1AEA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1F364AAF-4054-9B81-BAAE-AD065F6576AE}"/>
              </a:ext>
            </a:extLst>
          </p:cNvPr>
          <p:cNvSpPr/>
          <p:nvPr/>
        </p:nvSpPr>
        <p:spPr>
          <a:xfrm>
            <a:off x="6337300" y="3813175"/>
            <a:ext cx="977900" cy="484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0D229-629A-DF03-D035-9951DA6630FC}"/>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2291" name="Rectangle 3">
            <a:extLst>
              <a:ext uri="{FF2B5EF4-FFF2-40B4-BE49-F238E27FC236}">
                <a16:creationId xmlns:a16="http://schemas.microsoft.com/office/drawing/2014/main" id="{94A1066E-C501-F32F-91B8-285435DE9A14}"/>
              </a:ext>
            </a:extLst>
          </p:cNvPr>
          <p:cNvSpPr>
            <a:spLocks noGrp="1" noChangeArrowheads="1"/>
          </p:cNvSpPr>
          <p:nvPr>
            <p:ph idx="1"/>
          </p:nvPr>
        </p:nvSpPr>
        <p:spPr>
          <a:xfrm>
            <a:off x="7497763" y="2411413"/>
            <a:ext cx="7307262" cy="4464050"/>
          </a:xfrm>
        </p:spPr>
        <p:txBody>
          <a:bodyPr/>
          <a:lstStyle/>
          <a:p>
            <a:pPr eaLnBrk="1" hangingPunct="1">
              <a:lnSpc>
                <a:spcPct val="80000"/>
              </a:lnSpc>
              <a:buFontTx/>
              <a:buNone/>
            </a:pPr>
            <a:r>
              <a:rPr lang="en-US" altLang="en-US"/>
              <a:t> </a:t>
            </a:r>
            <a:r>
              <a:rPr lang="en-US" altLang="en-US" sz="2800">
                <a:latin typeface="Open san"/>
              </a:rPr>
              <a:t>If the patient presents with atypical vital signs, assume that the patient has a medical emergency. Changes in any of the following can indicate a medical emergency: -</a:t>
            </a:r>
          </a:p>
          <a:p>
            <a:pPr eaLnBrk="1" hangingPunct="1">
              <a:lnSpc>
                <a:spcPct val="80000"/>
              </a:lnSpc>
            </a:pPr>
            <a:r>
              <a:rPr lang="en-US" altLang="en-US" sz="2800">
                <a:latin typeface="Open san"/>
              </a:rPr>
              <a:t>Mental status</a:t>
            </a:r>
          </a:p>
          <a:p>
            <a:pPr eaLnBrk="1" hangingPunct="1">
              <a:lnSpc>
                <a:spcPct val="80000"/>
              </a:lnSpc>
            </a:pPr>
            <a:r>
              <a:rPr lang="en-US" altLang="en-US" sz="2800">
                <a:latin typeface="Open san"/>
              </a:rPr>
              <a:t>Heart rate, rhythm and /or quality</a:t>
            </a:r>
          </a:p>
          <a:p>
            <a:pPr eaLnBrk="1" hangingPunct="1">
              <a:lnSpc>
                <a:spcPct val="80000"/>
              </a:lnSpc>
            </a:pPr>
            <a:r>
              <a:rPr lang="en-US" altLang="en-US" sz="2800">
                <a:latin typeface="Open san"/>
              </a:rPr>
              <a:t>Breathing rate ,rhythm, and/or quality</a:t>
            </a:r>
            <a:endParaRPr lang="en-US" altLang="en-US" sz="2800">
              <a:latin typeface="Open san"/>
              <a:cs typeface="Times New Roman" panose="02020603050405020304" pitchFamily="18" charset="0"/>
            </a:endParaRPr>
          </a:p>
        </p:txBody>
      </p:sp>
      <p:sp>
        <p:nvSpPr>
          <p:cNvPr id="12292" name="Rectangle 2">
            <a:extLst>
              <a:ext uri="{FF2B5EF4-FFF2-40B4-BE49-F238E27FC236}">
                <a16:creationId xmlns:a16="http://schemas.microsoft.com/office/drawing/2014/main" id="{3BEAFF36-CF25-ECE7-8473-742684B04426}"/>
              </a:ext>
            </a:extLst>
          </p:cNvPr>
          <p:cNvSpPr>
            <a:spLocks noGrp="1" noChangeArrowheads="1"/>
          </p:cNvSpPr>
          <p:nvPr>
            <p:ph type="title"/>
          </p:nvPr>
        </p:nvSpPr>
        <p:spPr>
          <a:xfrm>
            <a:off x="1044575" y="2411413"/>
            <a:ext cx="5905500" cy="1771650"/>
          </a:xfrm>
        </p:spPr>
        <p:txBody>
          <a:bodyPr/>
          <a:lstStyle/>
          <a:p>
            <a:pPr eaLnBrk="1" hangingPunct="1"/>
            <a:r>
              <a:rPr lang="en-US" altLang="en-US" sz="4000" b="1">
                <a:solidFill>
                  <a:srgbClr val="FF0000"/>
                </a:solidFill>
                <a:latin typeface="Open san"/>
              </a:rPr>
              <a:t>SIGNS OF A MEDICAL EMERGENCY</a:t>
            </a:r>
            <a:endParaRPr lang="en-US" altLang="en-US" sz="4000" b="1">
              <a:solidFill>
                <a:srgbClr val="FF0000"/>
              </a:solidFill>
              <a:latin typeface="Open san"/>
              <a:cs typeface="Times New Roman" panose="02020603050405020304" pitchFamily="18" charset="0"/>
            </a:endParaRPr>
          </a:p>
        </p:txBody>
      </p:sp>
      <p:sp>
        <p:nvSpPr>
          <p:cNvPr id="12293" name="AutoShape 4">
            <a:extLst>
              <a:ext uri="{FF2B5EF4-FFF2-40B4-BE49-F238E27FC236}">
                <a16:creationId xmlns:a16="http://schemas.microsoft.com/office/drawing/2014/main" id="{DA4F1F8C-1E25-2ACA-E8A9-EB8587A2969B}"/>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2294" name="Picture 6">
            <a:extLst>
              <a:ext uri="{FF2B5EF4-FFF2-40B4-BE49-F238E27FC236}">
                <a16:creationId xmlns:a16="http://schemas.microsoft.com/office/drawing/2014/main" id="{723D02CA-D8D6-B3D0-C180-6A7AFB4D7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C1C897-42BD-FF36-D442-D5ADEC0F7BD7}"/>
              </a:ext>
            </a:extLst>
          </p:cNvPr>
          <p:cNvSpPr/>
          <p:nvPr/>
        </p:nvSpPr>
        <p:spPr>
          <a:xfrm>
            <a:off x="92075" y="92075"/>
            <a:ext cx="14446250" cy="8045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30622" tIns="65311" rIns="130622" bIns="65311" anchor="ctr"/>
          <a:lstStyle/>
          <a:p>
            <a:pPr algn="ctr" eaLnBrk="1" hangingPunct="1">
              <a:defRPr/>
            </a:pPr>
            <a:endParaRPr lang="en-IN">
              <a:latin typeface="Times New Roman" panose="02020603050405020304" pitchFamily="18" charset="0"/>
              <a:cs typeface="Times New Roman" panose="02020603050405020304" pitchFamily="18" charset="0"/>
            </a:endParaRPr>
          </a:p>
        </p:txBody>
      </p:sp>
      <p:sp>
        <p:nvSpPr>
          <p:cNvPr id="13315" name="Rectangle 3">
            <a:extLst>
              <a:ext uri="{FF2B5EF4-FFF2-40B4-BE49-F238E27FC236}">
                <a16:creationId xmlns:a16="http://schemas.microsoft.com/office/drawing/2014/main" id="{8AD36BF5-AE84-115A-BFBD-138227145AA8}"/>
              </a:ext>
            </a:extLst>
          </p:cNvPr>
          <p:cNvSpPr>
            <a:spLocks noGrp="1" noChangeArrowheads="1"/>
          </p:cNvSpPr>
          <p:nvPr>
            <p:ph idx="1"/>
          </p:nvPr>
        </p:nvSpPr>
        <p:spPr>
          <a:xfrm>
            <a:off x="8107363" y="2127250"/>
            <a:ext cx="5973762" cy="5132388"/>
          </a:xfrm>
        </p:spPr>
        <p:txBody>
          <a:bodyPr/>
          <a:lstStyle/>
          <a:p>
            <a:pPr eaLnBrk="1" hangingPunct="1"/>
            <a:r>
              <a:rPr lang="en-US" altLang="en-US" sz="2800">
                <a:latin typeface="Open san"/>
              </a:rPr>
              <a:t>Skin temperature , colour and/or condition.</a:t>
            </a:r>
          </a:p>
          <a:p>
            <a:pPr eaLnBrk="1" hangingPunct="1"/>
            <a:r>
              <a:rPr lang="en-US" altLang="en-US" sz="2800">
                <a:latin typeface="Open san"/>
              </a:rPr>
              <a:t>Pupil size , symmetry , and reactivity to light</a:t>
            </a:r>
          </a:p>
          <a:p>
            <a:pPr eaLnBrk="1" hangingPunct="1"/>
            <a:r>
              <a:rPr lang="en-US" altLang="en-US" sz="2800">
                <a:latin typeface="Open san"/>
              </a:rPr>
              <a:t>Condition and colour of the mucous membranes (dryness , paleness, cyanosis</a:t>
            </a:r>
            <a:endParaRPr lang="en-US" altLang="en-US" sz="2800">
              <a:latin typeface="Open san"/>
              <a:cs typeface="Times New Roman" panose="02020603050405020304" pitchFamily="18" charset="0"/>
            </a:endParaRPr>
          </a:p>
        </p:txBody>
      </p:sp>
      <p:sp>
        <p:nvSpPr>
          <p:cNvPr id="13316" name="Rectangle 2">
            <a:extLst>
              <a:ext uri="{FF2B5EF4-FFF2-40B4-BE49-F238E27FC236}">
                <a16:creationId xmlns:a16="http://schemas.microsoft.com/office/drawing/2014/main" id="{E9B717A6-A3F8-CA6A-9EC2-24FA2D6A77C8}"/>
              </a:ext>
            </a:extLst>
          </p:cNvPr>
          <p:cNvSpPr>
            <a:spLocks noGrp="1" noChangeArrowheads="1"/>
          </p:cNvSpPr>
          <p:nvPr>
            <p:ph type="title"/>
          </p:nvPr>
        </p:nvSpPr>
        <p:spPr>
          <a:xfrm>
            <a:off x="1552575" y="2674938"/>
            <a:ext cx="5473700" cy="1773237"/>
          </a:xfrm>
        </p:spPr>
        <p:txBody>
          <a:bodyPr/>
          <a:lstStyle/>
          <a:p>
            <a:pPr eaLnBrk="1" hangingPunct="1"/>
            <a:r>
              <a:rPr lang="en-US" altLang="en-US" sz="4000" b="1">
                <a:solidFill>
                  <a:srgbClr val="FF0000"/>
                </a:solidFill>
                <a:latin typeface="Open san"/>
              </a:rPr>
              <a:t>MEDICAL EMERGENCY SIGNS</a:t>
            </a:r>
            <a:endParaRPr lang="en-US" altLang="en-US" sz="4000" b="1">
              <a:solidFill>
                <a:srgbClr val="FF0000"/>
              </a:solidFill>
              <a:latin typeface="Open san"/>
              <a:cs typeface="Times New Roman" panose="02020603050405020304" pitchFamily="18" charset="0"/>
            </a:endParaRPr>
          </a:p>
        </p:txBody>
      </p:sp>
      <p:sp>
        <p:nvSpPr>
          <p:cNvPr id="13317" name="AutoShape 4">
            <a:extLst>
              <a:ext uri="{FF2B5EF4-FFF2-40B4-BE49-F238E27FC236}">
                <a16:creationId xmlns:a16="http://schemas.microsoft.com/office/drawing/2014/main" id="{CB26FCE4-2E04-B8DD-17E4-08D1800D51EA}"/>
              </a:ext>
            </a:extLst>
          </p:cNvPr>
          <p:cNvSpPr>
            <a:spLocks noChangeAspect="1" noChangeArrowheads="1"/>
          </p:cNvSpPr>
          <p:nvPr/>
        </p:nvSpPr>
        <p:spPr bwMode="auto">
          <a:xfrm>
            <a:off x="7132638" y="39322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a:p>
        </p:txBody>
      </p:sp>
      <p:pic>
        <p:nvPicPr>
          <p:cNvPr id="13318" name="Picture 6">
            <a:extLst>
              <a:ext uri="{FF2B5EF4-FFF2-40B4-BE49-F238E27FC236}">
                <a16:creationId xmlns:a16="http://schemas.microsoft.com/office/drawing/2014/main" id="{D55BCBEB-5CC9-F803-A02C-A254D74D3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21126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1326</Words>
  <Application>Microsoft Office PowerPoint</Application>
  <PresentationFormat>Custom</PresentationFormat>
  <Paragraphs>168</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SimSun</vt:lpstr>
      <vt:lpstr>Open Sans Semibold</vt:lpstr>
      <vt:lpstr>Open Sans</vt:lpstr>
      <vt:lpstr>Open san</vt:lpstr>
      <vt:lpstr>Times New Roman</vt:lpstr>
      <vt:lpstr>Wingdings</vt:lpstr>
      <vt:lpstr>Default Design</vt:lpstr>
      <vt:lpstr>PowerPoint Presentation</vt:lpstr>
      <vt:lpstr>OBJECTIVES</vt:lpstr>
      <vt:lpstr>OBJECTIVES</vt:lpstr>
      <vt:lpstr>MEDICAL EMERGENCIES</vt:lpstr>
      <vt:lpstr>MEDICAL EMERGENCIES</vt:lpstr>
      <vt:lpstr>MOST COMMON CARDIOVASCULAR MEDICAL EMERGENCIES</vt:lpstr>
      <vt:lpstr>DETECTION</vt:lpstr>
      <vt:lpstr>SIGNS OF A MEDICAL EMERGENCY</vt:lpstr>
      <vt:lpstr>MEDICAL EMERGENCY SIGNS</vt:lpstr>
      <vt:lpstr>MEDICAL EMERGENCY SIGNS</vt:lpstr>
      <vt:lpstr>MEDICAL EMERGENCY SIGNS</vt:lpstr>
      <vt:lpstr>SYMPTOMS OF A MEDICAL  EMERGENCY</vt:lpstr>
      <vt:lpstr>SYMPTOMS OF A MEDICAL  EMERGENCY</vt:lpstr>
      <vt:lpstr>HEART FUNCTION</vt:lpstr>
      <vt:lpstr>HEART FUNCTION</vt:lpstr>
      <vt:lpstr>HEART FUNCTION</vt:lpstr>
      <vt:lpstr>Heart function</vt:lpstr>
      <vt:lpstr>MYOCARDIAL INFRACTION</vt:lpstr>
      <vt:lpstr>MYOCARDIAL INFRACTION</vt:lpstr>
      <vt:lpstr>MYOCARDIAL INFRACTION</vt:lpstr>
      <vt:lpstr>MYOCARDIAL INFRACTION</vt:lpstr>
      <vt:lpstr>PRE- HOSPITAL TREATMENT FOR MYOCARDIAL  INFARCTION</vt:lpstr>
      <vt:lpstr>PowerPoint Presentation</vt:lpstr>
      <vt:lpstr>ANGINA PECTORIS</vt:lpstr>
      <vt:lpstr>PowerPoint Presentation</vt:lpstr>
      <vt:lpstr>CONGESTIVE HEART FAILURE</vt:lpstr>
      <vt:lpstr>PowerPoint Presentation</vt:lpstr>
      <vt:lpstr>PowerPoint Presentation</vt:lpstr>
      <vt:lpstr>PRE-HOSPITAL TREATMENT</vt:lpstr>
      <vt:lpstr>HYPERTENSION</vt:lpstr>
      <vt:lpstr>HYPERTENSION</vt:lpstr>
      <vt:lpstr>PRE-HOSPITAL TREATMENT  HYPERTENSION</vt:lpstr>
      <vt:lpstr>REVIEW</vt:lpstr>
      <vt:lpstr>REVIEW</vt:lpstr>
      <vt:lpstr>PowerPoint Presentation</vt:lpstr>
      <vt:lpstr>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EMERGENCIES PART – 1 LESSON – 15</dc:title>
  <dc:creator>USER ALL</dc:creator>
  <cp:lastModifiedBy>NDRF NDRF</cp:lastModifiedBy>
  <cp:revision>45</cp:revision>
  <dcterms:created xsi:type="dcterms:W3CDTF">2024-07-27T11:47:25Z</dcterms:created>
  <dcterms:modified xsi:type="dcterms:W3CDTF">2026-02-02T12:05:40Z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2052-6.6.0.2450</vt:lpwstr>
  </property>
</Properties>
</file>