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1111" r:id="rId2"/>
    <p:sldId id="1060" r:id="rId3"/>
    <p:sldId id="1033" r:id="rId4"/>
    <p:sldId id="1061" r:id="rId5"/>
    <p:sldId id="1062" r:id="rId6"/>
    <p:sldId id="1063" r:id="rId7"/>
    <p:sldId id="1066" r:id="rId8"/>
    <p:sldId id="1064" r:id="rId9"/>
    <p:sldId id="1065" r:id="rId10"/>
    <p:sldId id="1067" r:id="rId11"/>
    <p:sldId id="1068" r:id="rId12"/>
    <p:sldId id="1069" r:id="rId13"/>
    <p:sldId id="1070" r:id="rId14"/>
    <p:sldId id="1071" r:id="rId15"/>
    <p:sldId id="1072" r:id="rId16"/>
    <p:sldId id="1073" r:id="rId17"/>
    <p:sldId id="1074" r:id="rId18"/>
    <p:sldId id="1075" r:id="rId19"/>
    <p:sldId id="1076" r:id="rId20"/>
    <p:sldId id="1101" r:id="rId21"/>
    <p:sldId id="1077" r:id="rId22"/>
    <p:sldId id="1078" r:id="rId23"/>
    <p:sldId id="1079" r:id="rId24"/>
    <p:sldId id="1080" r:id="rId25"/>
    <p:sldId id="1081" r:id="rId26"/>
    <p:sldId id="1082" r:id="rId27"/>
    <p:sldId id="1102" r:id="rId28"/>
    <p:sldId id="1083" r:id="rId29"/>
    <p:sldId id="1084" r:id="rId30"/>
    <p:sldId id="1085" r:id="rId31"/>
    <p:sldId id="1103" r:id="rId32"/>
    <p:sldId id="1086" r:id="rId33"/>
    <p:sldId id="1087" r:id="rId34"/>
    <p:sldId id="1088" r:id="rId35"/>
    <p:sldId id="1089" r:id="rId36"/>
    <p:sldId id="1090" r:id="rId37"/>
    <p:sldId id="1091" r:id="rId38"/>
    <p:sldId id="1104" r:id="rId39"/>
    <p:sldId id="1105" r:id="rId40"/>
    <p:sldId id="1106" r:id="rId41"/>
    <p:sldId id="1107" r:id="rId42"/>
    <p:sldId id="1092" r:id="rId43"/>
    <p:sldId id="1108" r:id="rId44"/>
    <p:sldId id="1093" r:id="rId45"/>
    <p:sldId id="1109" r:id="rId46"/>
    <p:sldId id="1094" r:id="rId47"/>
    <p:sldId id="1098" r:id="rId48"/>
    <p:sldId id="1099" r:id="rId49"/>
    <p:sldId id="118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EBD3C-9608-4861-A7C2-44ADA0CC3585}" v="222" dt="2024-07-16T04:39:43.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447" autoAdjust="0"/>
  </p:normalViewPr>
  <p:slideViewPr>
    <p:cSldViewPr>
      <p:cViewPr varScale="1">
        <p:scale>
          <a:sx n="77" d="100"/>
          <a:sy n="77" d="100"/>
        </p:scale>
        <p:origin x="984" y="90"/>
      </p:cViewPr>
      <p:guideLst>
        <p:guide orient="horz" pos="2160"/>
        <p:guide pos="3840"/>
      </p:guideLst>
    </p:cSldViewPr>
  </p:slideViewPr>
  <p:outlineViewPr>
    <p:cViewPr>
      <p:scale>
        <a:sx n="33" d="100"/>
        <a:sy n="33" d="100"/>
      </p:scale>
      <p:origin x="0" y="-4492"/>
    </p:cViewPr>
  </p:outlineViewPr>
  <p:notesTextViewPr>
    <p:cViewPr>
      <p:scale>
        <a:sx n="100" d="100"/>
        <a:sy n="100" d="100"/>
      </p:scale>
      <p:origin x="0" y="0"/>
    </p:cViewPr>
  </p:notesTextViewPr>
  <p:sorterViewPr>
    <p:cViewPr>
      <p:scale>
        <a:sx n="100" d="100"/>
        <a:sy n="100" d="100"/>
      </p:scale>
      <p:origin x="0" y="-4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hulkumar08945@gmail.com" userId="eaa8108a85f67eff" providerId="LiveId" clId="{54EF1D79-E478-4C67-9EB2-AE56EF51DF03}"/>
    <pc:docChg chg="undo custSel addSld delSld modSld modMainMaster modNotesMaster">
      <pc:chgData name="rahulkumar08945@gmail.com" userId="eaa8108a85f67eff" providerId="LiveId" clId="{54EF1D79-E478-4C67-9EB2-AE56EF51DF03}" dt="2023-06-25T15:21:41.157" v="1969" actId="14100"/>
      <pc:docMkLst>
        <pc:docMk/>
      </pc:docMkLst>
      <pc:sldChg chg="addSp delSp modSp mod">
        <pc:chgData name="rahulkumar08945@gmail.com" userId="eaa8108a85f67eff" providerId="LiveId" clId="{54EF1D79-E478-4C67-9EB2-AE56EF51DF03}" dt="2023-06-25T15:18:55.497" v="1954" actId="1036"/>
        <pc:sldMkLst>
          <pc:docMk/>
          <pc:sldMk cId="0" sldId="256"/>
        </pc:sldMkLst>
        <pc:spChg chg="add mod">
          <ac:chgData name="rahulkumar08945@gmail.com" userId="eaa8108a85f67eff" providerId="LiveId" clId="{54EF1D79-E478-4C67-9EB2-AE56EF51DF03}" dt="2023-06-25T13:23:55.570" v="1654"/>
          <ac:spMkLst>
            <pc:docMk/>
            <pc:sldMk cId="0" sldId="256"/>
            <ac:spMk id="2" creationId="{8F494C7E-1148-6FBD-5A19-E29FA60E51F6}"/>
          </ac:spMkLst>
        </pc:spChg>
        <pc:spChg chg="add del mod">
          <ac:chgData name="rahulkumar08945@gmail.com" userId="eaa8108a85f67eff" providerId="LiveId" clId="{54EF1D79-E478-4C67-9EB2-AE56EF51DF03}" dt="2023-06-25T13:04:31.865" v="1464"/>
          <ac:spMkLst>
            <pc:docMk/>
            <pc:sldMk cId="0" sldId="256"/>
            <ac:spMk id="3" creationId="{CA95A612-8A83-896F-2FD0-6FD639CF231F}"/>
          </ac:spMkLst>
        </pc:spChg>
        <pc:spChg chg="del mod">
          <ac:chgData name="rahulkumar08945@gmail.com" userId="eaa8108a85f67eff" providerId="LiveId" clId="{54EF1D79-E478-4C67-9EB2-AE56EF51DF03}" dt="2023-06-25T13:24:38.213" v="1659" actId="21"/>
          <ac:spMkLst>
            <pc:docMk/>
            <pc:sldMk cId="0" sldId="256"/>
            <ac:spMk id="4" creationId="{34C19C89-C58F-BF76-5C80-D001907741E5}"/>
          </ac:spMkLst>
        </pc:spChg>
        <pc:spChg chg="del mod">
          <ac:chgData name="rahulkumar08945@gmail.com" userId="eaa8108a85f67eff" providerId="LiveId" clId="{54EF1D79-E478-4C67-9EB2-AE56EF51DF03}" dt="2023-06-25T13:27:28.441" v="1705" actId="478"/>
          <ac:spMkLst>
            <pc:docMk/>
            <pc:sldMk cId="0" sldId="256"/>
            <ac:spMk id="5" creationId="{00000000-0000-0000-0000-000000000000}"/>
          </ac:spMkLst>
        </pc:spChg>
        <pc:spChg chg="mod">
          <ac:chgData name="rahulkumar08945@gmail.com" userId="eaa8108a85f67eff" providerId="LiveId" clId="{54EF1D79-E478-4C67-9EB2-AE56EF51DF03}" dt="2023-06-25T13:29:35.678" v="1812" actId="115"/>
          <ac:spMkLst>
            <pc:docMk/>
            <pc:sldMk cId="0" sldId="256"/>
            <ac:spMk id="6" creationId="{581CC655-124A-F845-63F4-003C75BF8110}"/>
          </ac:spMkLst>
        </pc:spChg>
        <pc:spChg chg="add del mod">
          <ac:chgData name="rahulkumar08945@gmail.com" userId="eaa8108a85f67eff" providerId="LiveId" clId="{54EF1D79-E478-4C67-9EB2-AE56EF51DF03}" dt="2023-06-25T13:04:31.401" v="1463"/>
          <ac:spMkLst>
            <pc:docMk/>
            <pc:sldMk cId="0" sldId="256"/>
            <ac:spMk id="7" creationId="{65B69BAF-67FF-2CCD-C51F-76C7B79CD27F}"/>
          </ac:spMkLst>
        </pc:spChg>
        <pc:spChg chg="add del mod">
          <ac:chgData name="rahulkumar08945@gmail.com" userId="eaa8108a85f67eff" providerId="LiveId" clId="{54EF1D79-E478-4C67-9EB2-AE56EF51DF03}" dt="2023-06-25T13:04:31.101" v="1462"/>
          <ac:spMkLst>
            <pc:docMk/>
            <pc:sldMk cId="0" sldId="256"/>
            <ac:spMk id="8" creationId="{9F01C43F-3B98-68DF-289D-04D1FB62D21F}"/>
          </ac:spMkLst>
        </pc:spChg>
        <pc:spChg chg="add mod">
          <ac:chgData name="rahulkumar08945@gmail.com" userId="eaa8108a85f67eff" providerId="LiveId" clId="{54EF1D79-E478-4C67-9EB2-AE56EF51DF03}" dt="2023-06-25T13:23:55.570" v="1654"/>
          <ac:spMkLst>
            <pc:docMk/>
            <pc:sldMk cId="0" sldId="256"/>
            <ac:spMk id="9" creationId="{2C7018B3-BA7C-3397-47B4-7A2B7E50B4CC}"/>
          </ac:spMkLst>
        </pc:spChg>
        <pc:spChg chg="add mod">
          <ac:chgData name="rahulkumar08945@gmail.com" userId="eaa8108a85f67eff" providerId="LiveId" clId="{54EF1D79-E478-4C67-9EB2-AE56EF51DF03}" dt="2023-06-25T13:23:55.570" v="1654"/>
          <ac:spMkLst>
            <pc:docMk/>
            <pc:sldMk cId="0" sldId="256"/>
            <ac:spMk id="10" creationId="{22D9F5CC-9DCC-8A61-5E1C-E28539097573}"/>
          </ac:spMkLst>
        </pc:spChg>
        <pc:spChg chg="add mod">
          <ac:chgData name="rahulkumar08945@gmail.com" userId="eaa8108a85f67eff" providerId="LiveId" clId="{54EF1D79-E478-4C67-9EB2-AE56EF51DF03}" dt="2023-06-25T15:18:55.497" v="1954" actId="1036"/>
          <ac:spMkLst>
            <pc:docMk/>
            <pc:sldMk cId="0" sldId="256"/>
            <ac:spMk id="11" creationId="{1F85E682-B874-4790-6EAC-80BA10029669}"/>
          </ac:spMkLst>
        </pc:spChg>
        <pc:spChg chg="add del mod">
          <ac:chgData name="rahulkumar08945@gmail.com" userId="eaa8108a85f67eff" providerId="LiveId" clId="{54EF1D79-E478-4C67-9EB2-AE56EF51DF03}" dt="2023-06-25T13:27:50.326" v="1708" actId="478"/>
          <ac:spMkLst>
            <pc:docMk/>
            <pc:sldMk cId="0" sldId="256"/>
            <ac:spMk id="14" creationId="{ECDD607F-A330-2B86-F5F4-E2D030C737F8}"/>
          </ac:spMkLst>
        </pc:spChg>
        <pc:spChg chg="add mod">
          <ac:chgData name="rahulkumar08945@gmail.com" userId="eaa8108a85f67eff" providerId="LiveId" clId="{54EF1D79-E478-4C67-9EB2-AE56EF51DF03}" dt="2023-06-25T13:29:22.417" v="1809" actId="404"/>
          <ac:spMkLst>
            <pc:docMk/>
            <pc:sldMk cId="0" sldId="256"/>
            <ac:spMk id="16" creationId="{20863D78-1815-83C5-6AA1-973C8840FECC}"/>
          </ac:spMkLst>
        </pc:spChg>
      </pc:sldChg>
      <pc:sldChg chg="addSp modSp mod">
        <pc:chgData name="rahulkumar08945@gmail.com" userId="eaa8108a85f67eff" providerId="LiveId" clId="{54EF1D79-E478-4C67-9EB2-AE56EF51DF03}" dt="2023-06-25T13:31:38.088" v="1911" actId="12"/>
        <pc:sldMkLst>
          <pc:docMk/>
          <pc:sldMk cId="0" sldId="257"/>
        </pc:sldMkLst>
        <pc:spChg chg="mod">
          <ac:chgData name="rahulkumar08945@gmail.com" userId="eaa8108a85f67eff" providerId="LiveId" clId="{54EF1D79-E478-4C67-9EB2-AE56EF51DF03}" dt="2023-06-25T13:31:38.088" v="1911" actId="12"/>
          <ac:spMkLst>
            <pc:docMk/>
            <pc:sldMk cId="0" sldId="257"/>
            <ac:spMk id="3" creationId="{00000000-0000-0000-0000-000000000000}"/>
          </ac:spMkLst>
        </pc:spChg>
        <pc:spChg chg="add mod">
          <ac:chgData name="rahulkumar08945@gmail.com" userId="eaa8108a85f67eff" providerId="LiveId" clId="{54EF1D79-E478-4C67-9EB2-AE56EF51DF03}" dt="2023-06-25T13:30:59.808" v="1871"/>
          <ac:spMkLst>
            <pc:docMk/>
            <pc:sldMk cId="0" sldId="257"/>
            <ac:spMk id="5" creationId="{F38F28EA-9F11-8416-7C28-4C47EE85B383}"/>
          </ac:spMkLst>
        </pc:spChg>
      </pc:sldChg>
      <pc:sldChg chg="del">
        <pc:chgData name="rahulkumar08945@gmail.com" userId="eaa8108a85f67eff" providerId="LiveId" clId="{54EF1D79-E478-4C67-9EB2-AE56EF51DF03}" dt="2023-06-25T11:59:48.417" v="1298" actId="2696"/>
        <pc:sldMkLst>
          <pc:docMk/>
          <pc:sldMk cId="994430322" sldId="263"/>
        </pc:sldMkLst>
      </pc:sldChg>
      <pc:sldChg chg="modSp mod modNotes">
        <pc:chgData name="rahulkumar08945@gmail.com" userId="eaa8108a85f67eff" providerId="LiveId" clId="{54EF1D79-E478-4C67-9EB2-AE56EF51DF03}" dt="2023-06-25T13:23:55.866" v="1657" actId="27636"/>
        <pc:sldMkLst>
          <pc:docMk/>
          <pc:sldMk cId="0" sldId="264"/>
        </pc:sldMkLst>
        <pc:spChg chg="mod">
          <ac:chgData name="rahulkumar08945@gmail.com" userId="eaa8108a85f67eff" providerId="LiveId" clId="{54EF1D79-E478-4C67-9EB2-AE56EF51DF03}" dt="2023-06-25T13:23:55.866" v="1657" actId="27636"/>
          <ac:spMkLst>
            <pc:docMk/>
            <pc:sldMk cId="0" sldId="264"/>
            <ac:spMk id="52226" creationId="{FF6EF33C-E636-EBAC-BB88-BE076826874D}"/>
          </ac:spMkLst>
        </pc:spChg>
      </pc:sldChg>
      <pc:sldChg chg="addSp delSp modSp mod addAnim delAnim modAnim">
        <pc:chgData name="rahulkumar08945@gmail.com" userId="eaa8108a85f67eff" providerId="LiveId" clId="{54EF1D79-E478-4C67-9EB2-AE56EF51DF03}" dt="2023-06-25T13:23:55.570" v="1654"/>
        <pc:sldMkLst>
          <pc:docMk/>
          <pc:sldMk cId="0" sldId="265"/>
        </pc:sldMkLst>
        <pc:spChg chg="mod">
          <ac:chgData name="rahulkumar08945@gmail.com" userId="eaa8108a85f67eff" providerId="LiveId" clId="{54EF1D79-E478-4C67-9EB2-AE56EF51DF03}" dt="2023-06-25T13:23:55.570" v="1654"/>
          <ac:spMkLst>
            <pc:docMk/>
            <pc:sldMk cId="0" sldId="265"/>
            <ac:spMk id="2" creationId="{00000000-0000-0000-0000-000000000000}"/>
          </ac:spMkLst>
        </pc:spChg>
        <pc:spChg chg="add del mod">
          <ac:chgData name="rahulkumar08945@gmail.com" userId="eaa8108a85f67eff" providerId="LiveId" clId="{54EF1D79-E478-4C67-9EB2-AE56EF51DF03}" dt="2023-06-25T13:23:55.570" v="1654"/>
          <ac:spMkLst>
            <pc:docMk/>
            <pc:sldMk cId="0" sldId="265"/>
            <ac:spMk id="3" creationId="{00000000-0000-0000-0000-000000000000}"/>
          </ac:spMkLst>
        </pc:spChg>
        <pc:spChg chg="del mod">
          <ac:chgData name="rahulkumar08945@gmail.com" userId="eaa8108a85f67eff" providerId="LiveId" clId="{54EF1D79-E478-4C67-9EB2-AE56EF51DF03}" dt="2023-06-25T11:23:45.723" v="636"/>
          <ac:spMkLst>
            <pc:docMk/>
            <pc:sldMk cId="0" sldId="265"/>
            <ac:spMk id="4" creationId="{00000000-0000-0000-0000-000000000000}"/>
          </ac:spMkLst>
        </pc:spChg>
        <pc:spChg chg="del mod">
          <ac:chgData name="rahulkumar08945@gmail.com" userId="eaa8108a85f67eff" providerId="LiveId" clId="{54EF1D79-E478-4C67-9EB2-AE56EF51DF03}" dt="2023-06-25T11:23:28.374" v="630" actId="21"/>
          <ac:spMkLst>
            <pc:docMk/>
            <pc:sldMk cId="0" sldId="265"/>
            <ac:spMk id="5" creationId="{00000000-0000-0000-0000-000000000000}"/>
          </ac:spMkLst>
        </pc:spChg>
        <pc:spChg chg="add del mod">
          <ac:chgData name="rahulkumar08945@gmail.com" userId="eaa8108a85f67eff" providerId="LiveId" clId="{54EF1D79-E478-4C67-9EB2-AE56EF51DF03}" dt="2023-06-25T11:23:19.470" v="627" actId="21"/>
          <ac:spMkLst>
            <pc:docMk/>
            <pc:sldMk cId="0" sldId="265"/>
            <ac:spMk id="7" creationId="{7F89FB15-CE9B-70F1-2E8A-B37EABD68A0A}"/>
          </ac:spMkLst>
        </pc:spChg>
      </pc:sldChg>
      <pc:sldChg chg="delSp modSp mod modAnim">
        <pc:chgData name="rahulkumar08945@gmail.com" userId="eaa8108a85f67eff" providerId="LiveId" clId="{54EF1D79-E478-4C67-9EB2-AE56EF51DF03}" dt="2023-06-25T13:23:55.570" v="1654"/>
        <pc:sldMkLst>
          <pc:docMk/>
          <pc:sldMk cId="0" sldId="266"/>
        </pc:sldMkLst>
        <pc:spChg chg="mod">
          <ac:chgData name="rahulkumar08945@gmail.com" userId="eaa8108a85f67eff" providerId="LiveId" clId="{54EF1D79-E478-4C67-9EB2-AE56EF51DF03}" dt="2023-06-25T13:23:55.570" v="1654"/>
          <ac:spMkLst>
            <pc:docMk/>
            <pc:sldMk cId="0" sldId="266"/>
            <ac:spMk id="2" creationId="{00000000-0000-0000-0000-000000000000}"/>
          </ac:spMkLst>
        </pc:spChg>
        <pc:spChg chg="mod">
          <ac:chgData name="rahulkumar08945@gmail.com" userId="eaa8108a85f67eff" providerId="LiveId" clId="{54EF1D79-E478-4C67-9EB2-AE56EF51DF03}" dt="2023-06-25T13:23:55.570" v="1654"/>
          <ac:spMkLst>
            <pc:docMk/>
            <pc:sldMk cId="0" sldId="266"/>
            <ac:spMk id="3" creationId="{00000000-0000-0000-0000-000000000000}"/>
          </ac:spMkLst>
        </pc:spChg>
        <pc:spChg chg="del mod">
          <ac:chgData name="rahulkumar08945@gmail.com" userId="eaa8108a85f67eff" providerId="LiveId" clId="{54EF1D79-E478-4C67-9EB2-AE56EF51DF03}" dt="2023-06-25T11:30:14.817" v="833"/>
          <ac:spMkLst>
            <pc:docMk/>
            <pc:sldMk cId="0" sldId="266"/>
            <ac:spMk id="4" creationId="{00000000-0000-0000-0000-000000000000}"/>
          </ac:spMkLst>
        </pc:spChg>
        <pc:spChg chg="del mod">
          <ac:chgData name="rahulkumar08945@gmail.com" userId="eaa8108a85f67eff" providerId="LiveId" clId="{54EF1D79-E478-4C67-9EB2-AE56EF51DF03}" dt="2023-06-25T11:29:27.108" v="788" actId="21"/>
          <ac:spMkLst>
            <pc:docMk/>
            <pc:sldMk cId="0" sldId="266"/>
            <ac:spMk id="5" creationId="{00000000-0000-0000-0000-000000000000}"/>
          </ac:spMkLst>
        </pc:spChg>
      </pc:sldChg>
      <pc:sldChg chg="delSp modSp mod">
        <pc:chgData name="rahulkumar08945@gmail.com" userId="eaa8108a85f67eff" providerId="LiveId" clId="{54EF1D79-E478-4C67-9EB2-AE56EF51DF03}" dt="2023-06-25T13:23:55.570" v="1654"/>
        <pc:sldMkLst>
          <pc:docMk/>
          <pc:sldMk cId="0" sldId="267"/>
        </pc:sldMkLst>
        <pc:spChg chg="mod">
          <ac:chgData name="rahulkumar08945@gmail.com" userId="eaa8108a85f67eff" providerId="LiveId" clId="{54EF1D79-E478-4C67-9EB2-AE56EF51DF03}" dt="2023-06-25T11:33:24.405" v="882" actId="403"/>
          <ac:spMkLst>
            <pc:docMk/>
            <pc:sldMk cId="0" sldId="267"/>
            <ac:spMk id="2" creationId="{00000000-0000-0000-0000-000000000000}"/>
          </ac:spMkLst>
        </pc:spChg>
        <pc:spChg chg="mod">
          <ac:chgData name="rahulkumar08945@gmail.com" userId="eaa8108a85f67eff" providerId="LiveId" clId="{54EF1D79-E478-4C67-9EB2-AE56EF51DF03}" dt="2023-06-25T13:23:55.570" v="1654"/>
          <ac:spMkLst>
            <pc:docMk/>
            <pc:sldMk cId="0" sldId="267"/>
            <ac:spMk id="3" creationId="{00000000-0000-0000-0000-000000000000}"/>
          </ac:spMkLst>
        </pc:spChg>
        <pc:spChg chg="mod">
          <ac:chgData name="rahulkumar08945@gmail.com" userId="eaa8108a85f67eff" providerId="LiveId" clId="{54EF1D79-E478-4C67-9EB2-AE56EF51DF03}" dt="2023-06-25T13:23:55.570" v="1654"/>
          <ac:spMkLst>
            <pc:docMk/>
            <pc:sldMk cId="0" sldId="267"/>
            <ac:spMk id="4" creationId="{00000000-0000-0000-0000-000000000000}"/>
          </ac:spMkLst>
        </pc:spChg>
        <pc:spChg chg="del">
          <ac:chgData name="rahulkumar08945@gmail.com" userId="eaa8108a85f67eff" providerId="LiveId" clId="{54EF1D79-E478-4C67-9EB2-AE56EF51DF03}" dt="2023-06-25T11:33:10.749" v="878" actId="21"/>
          <ac:spMkLst>
            <pc:docMk/>
            <pc:sldMk cId="0" sldId="267"/>
            <ac:spMk id="5" creationId="{00000000-0000-0000-0000-000000000000}"/>
          </ac:spMkLst>
        </pc:spChg>
      </pc:sldChg>
      <pc:sldChg chg="modSp">
        <pc:chgData name="rahulkumar08945@gmail.com" userId="eaa8108a85f67eff" providerId="LiveId" clId="{54EF1D79-E478-4C67-9EB2-AE56EF51DF03}" dt="2023-06-25T13:23:55.570" v="1654"/>
        <pc:sldMkLst>
          <pc:docMk/>
          <pc:sldMk cId="0" sldId="268"/>
        </pc:sldMkLst>
        <pc:spChg chg="mod">
          <ac:chgData name="rahulkumar08945@gmail.com" userId="eaa8108a85f67eff" providerId="LiveId" clId="{54EF1D79-E478-4C67-9EB2-AE56EF51DF03}" dt="2023-06-25T13:23:55.570" v="1654"/>
          <ac:spMkLst>
            <pc:docMk/>
            <pc:sldMk cId="0" sldId="268"/>
            <ac:spMk id="3" creationId="{1AF712DE-9AE9-5D7F-5862-E9E3F8B5F178}"/>
          </ac:spMkLst>
        </pc:spChg>
        <pc:spChg chg="mod">
          <ac:chgData name="rahulkumar08945@gmail.com" userId="eaa8108a85f67eff" providerId="LiveId" clId="{54EF1D79-E478-4C67-9EB2-AE56EF51DF03}" dt="2023-06-25T13:23:55.570" v="1654"/>
          <ac:spMkLst>
            <pc:docMk/>
            <pc:sldMk cId="0" sldId="268"/>
            <ac:spMk id="4" creationId="{1D56C5A7-247F-5230-16A2-36E022974DD2}"/>
          </ac:spMkLst>
        </pc:spChg>
        <pc:spChg chg="mod">
          <ac:chgData name="rahulkumar08945@gmail.com" userId="eaa8108a85f67eff" providerId="LiveId" clId="{54EF1D79-E478-4C67-9EB2-AE56EF51DF03}" dt="2023-06-25T13:23:55.570" v="1654"/>
          <ac:spMkLst>
            <pc:docMk/>
            <pc:sldMk cId="0" sldId="268"/>
            <ac:spMk id="5" creationId="{371C4991-66D9-DEF0-BB63-823A40A370BD}"/>
          </ac:spMkLst>
        </pc:spChg>
        <pc:spChg chg="mod">
          <ac:chgData name="rahulkumar08945@gmail.com" userId="eaa8108a85f67eff" providerId="LiveId" clId="{54EF1D79-E478-4C67-9EB2-AE56EF51DF03}" dt="2023-06-25T13:23:55.570" v="1654"/>
          <ac:spMkLst>
            <pc:docMk/>
            <pc:sldMk cId="0" sldId="268"/>
            <ac:spMk id="1034" creationId="{992E0E9A-F416-E83E-43B8-C2968FF23601}"/>
          </ac:spMkLst>
        </pc:spChg>
        <pc:spChg chg="mod">
          <ac:chgData name="rahulkumar08945@gmail.com" userId="eaa8108a85f67eff" providerId="LiveId" clId="{54EF1D79-E478-4C67-9EB2-AE56EF51DF03}" dt="2023-06-25T13:23:55.570" v="1654"/>
          <ac:spMkLst>
            <pc:docMk/>
            <pc:sldMk cId="0" sldId="268"/>
            <ac:spMk id="1035" creationId="{2DC76050-0FD2-94B1-B03C-E00A417B93E7}"/>
          </ac:spMkLst>
        </pc:spChg>
        <pc:grpChg chg="mod">
          <ac:chgData name="rahulkumar08945@gmail.com" userId="eaa8108a85f67eff" providerId="LiveId" clId="{54EF1D79-E478-4C67-9EB2-AE56EF51DF03}" dt="2023-06-25T13:23:55.570" v="1654"/>
          <ac:grpSpMkLst>
            <pc:docMk/>
            <pc:sldMk cId="0" sldId="268"/>
            <ac:grpSpMk id="2" creationId="{040771B2-BD02-B0F4-0B2C-9FCE39A9A3BE}"/>
          </ac:grpSpMkLst>
        </pc:grpChg>
        <pc:cxnChg chg="mod">
          <ac:chgData name="rahulkumar08945@gmail.com" userId="eaa8108a85f67eff" providerId="LiveId" clId="{54EF1D79-E478-4C67-9EB2-AE56EF51DF03}" dt="2023-06-25T13:23:55.570" v="1654"/>
          <ac:cxnSpMkLst>
            <pc:docMk/>
            <pc:sldMk cId="0" sldId="268"/>
            <ac:cxnSpMk id="1028" creationId="{EA10300A-EB0E-0327-4962-AB49A8635DFB}"/>
          </ac:cxnSpMkLst>
        </pc:cxnChg>
        <pc:cxnChg chg="mod">
          <ac:chgData name="rahulkumar08945@gmail.com" userId="eaa8108a85f67eff" providerId="LiveId" clId="{54EF1D79-E478-4C67-9EB2-AE56EF51DF03}" dt="2023-06-25T13:23:55.570" v="1654"/>
          <ac:cxnSpMkLst>
            <pc:docMk/>
            <pc:sldMk cId="0" sldId="268"/>
            <ac:cxnSpMk id="1029" creationId="{1ED69332-92B0-7B89-048F-10742C9B4EDA}"/>
          </ac:cxnSpMkLst>
        </pc:cxnChg>
      </pc:sldChg>
      <pc:sldChg chg="delSp modSp mod modAnim">
        <pc:chgData name="rahulkumar08945@gmail.com" userId="eaa8108a85f67eff" providerId="LiveId" clId="{54EF1D79-E478-4C67-9EB2-AE56EF51DF03}" dt="2023-06-25T13:23:55.570" v="1654"/>
        <pc:sldMkLst>
          <pc:docMk/>
          <pc:sldMk cId="0" sldId="269"/>
        </pc:sldMkLst>
        <pc:spChg chg="mod">
          <ac:chgData name="rahulkumar08945@gmail.com" userId="eaa8108a85f67eff" providerId="LiveId" clId="{54EF1D79-E478-4C67-9EB2-AE56EF51DF03}" dt="2023-06-25T13:23:55.570" v="1654"/>
          <ac:spMkLst>
            <pc:docMk/>
            <pc:sldMk cId="0" sldId="269"/>
            <ac:spMk id="2" creationId="{00000000-0000-0000-0000-000000000000}"/>
          </ac:spMkLst>
        </pc:spChg>
        <pc:spChg chg="mod">
          <ac:chgData name="rahulkumar08945@gmail.com" userId="eaa8108a85f67eff" providerId="LiveId" clId="{54EF1D79-E478-4C67-9EB2-AE56EF51DF03}" dt="2023-06-25T13:23:55.570" v="1654"/>
          <ac:spMkLst>
            <pc:docMk/>
            <pc:sldMk cId="0" sldId="269"/>
            <ac:spMk id="3" creationId="{00000000-0000-0000-0000-000000000000}"/>
          </ac:spMkLst>
        </pc:spChg>
        <pc:spChg chg="mod">
          <ac:chgData name="rahulkumar08945@gmail.com" userId="eaa8108a85f67eff" providerId="LiveId" clId="{54EF1D79-E478-4C67-9EB2-AE56EF51DF03}" dt="2023-06-25T13:23:55.570" v="1654"/>
          <ac:spMkLst>
            <pc:docMk/>
            <pc:sldMk cId="0" sldId="269"/>
            <ac:spMk id="4" creationId="{00000000-0000-0000-0000-000000000000}"/>
          </ac:spMkLst>
        </pc:spChg>
        <pc:spChg chg="del mod">
          <ac:chgData name="rahulkumar08945@gmail.com" userId="eaa8108a85f67eff" providerId="LiveId" clId="{54EF1D79-E478-4C67-9EB2-AE56EF51DF03}" dt="2023-06-25T11:33:47.700" v="888" actId="21"/>
          <ac:spMkLst>
            <pc:docMk/>
            <pc:sldMk cId="0" sldId="269"/>
            <ac:spMk id="7" creationId="{00000000-0000-0000-0000-000000000000}"/>
          </ac:spMkLst>
        </pc:spChg>
      </pc:sldChg>
      <pc:sldChg chg="modSp">
        <pc:chgData name="rahulkumar08945@gmail.com" userId="eaa8108a85f67eff" providerId="LiveId" clId="{54EF1D79-E478-4C67-9EB2-AE56EF51DF03}" dt="2023-06-25T13:23:55.570" v="1654"/>
        <pc:sldMkLst>
          <pc:docMk/>
          <pc:sldMk cId="0" sldId="270"/>
        </pc:sldMkLst>
        <pc:spChg chg="mod">
          <ac:chgData name="rahulkumar08945@gmail.com" userId="eaa8108a85f67eff" providerId="LiveId" clId="{54EF1D79-E478-4C67-9EB2-AE56EF51DF03}" dt="2023-06-25T13:23:55.570" v="1654"/>
          <ac:spMkLst>
            <pc:docMk/>
            <pc:sldMk cId="0" sldId="270"/>
            <ac:spMk id="3" creationId="{4DDFFF5D-CC47-F81E-42D3-AC330483A436}"/>
          </ac:spMkLst>
        </pc:spChg>
        <pc:spChg chg="mod">
          <ac:chgData name="rahulkumar08945@gmail.com" userId="eaa8108a85f67eff" providerId="LiveId" clId="{54EF1D79-E478-4C67-9EB2-AE56EF51DF03}" dt="2023-06-25T13:23:55.570" v="1654"/>
          <ac:spMkLst>
            <pc:docMk/>
            <pc:sldMk cId="0" sldId="270"/>
            <ac:spMk id="23554" creationId="{96AF7A38-CE47-0BF2-2215-EF2A3329FE1B}"/>
          </ac:spMkLst>
        </pc:spChg>
      </pc:sldChg>
      <pc:sldChg chg="addSp delSp modSp mod addAnim delAnim modAnim">
        <pc:chgData name="rahulkumar08945@gmail.com" userId="eaa8108a85f67eff" providerId="LiveId" clId="{54EF1D79-E478-4C67-9EB2-AE56EF51DF03}" dt="2023-06-25T13:23:55.570" v="1654"/>
        <pc:sldMkLst>
          <pc:docMk/>
          <pc:sldMk cId="0" sldId="271"/>
        </pc:sldMkLst>
        <pc:spChg chg="mod">
          <ac:chgData name="rahulkumar08945@gmail.com" userId="eaa8108a85f67eff" providerId="LiveId" clId="{54EF1D79-E478-4C67-9EB2-AE56EF51DF03}" dt="2023-06-25T13:23:55.570" v="1654"/>
          <ac:spMkLst>
            <pc:docMk/>
            <pc:sldMk cId="0" sldId="271"/>
            <ac:spMk id="2" creationId="{00000000-0000-0000-0000-000000000000}"/>
          </ac:spMkLst>
        </pc:spChg>
        <pc:spChg chg="add del mod">
          <ac:chgData name="rahulkumar08945@gmail.com" userId="eaa8108a85f67eff" providerId="LiveId" clId="{54EF1D79-E478-4C67-9EB2-AE56EF51DF03}" dt="2023-06-25T13:23:55.570" v="1654"/>
          <ac:spMkLst>
            <pc:docMk/>
            <pc:sldMk cId="0" sldId="271"/>
            <ac:spMk id="3" creationId="{00000000-0000-0000-0000-000000000000}"/>
          </ac:spMkLst>
        </pc:spChg>
        <pc:spChg chg="mod">
          <ac:chgData name="rahulkumar08945@gmail.com" userId="eaa8108a85f67eff" providerId="LiveId" clId="{54EF1D79-E478-4C67-9EB2-AE56EF51DF03}" dt="2023-06-25T13:23:55.570" v="1654"/>
          <ac:spMkLst>
            <pc:docMk/>
            <pc:sldMk cId="0" sldId="271"/>
            <ac:spMk id="4" creationId="{00000000-0000-0000-0000-000000000000}"/>
          </ac:spMkLst>
        </pc:spChg>
        <pc:spChg chg="del">
          <ac:chgData name="rahulkumar08945@gmail.com" userId="eaa8108a85f67eff" providerId="LiveId" clId="{54EF1D79-E478-4C67-9EB2-AE56EF51DF03}" dt="2023-06-25T11:36:08.798" v="953" actId="21"/>
          <ac:spMkLst>
            <pc:docMk/>
            <pc:sldMk cId="0" sldId="271"/>
            <ac:spMk id="5" creationId="{00000000-0000-0000-0000-000000000000}"/>
          </ac:spMkLst>
        </pc:spChg>
        <pc:spChg chg="add del mod">
          <ac:chgData name="rahulkumar08945@gmail.com" userId="eaa8108a85f67eff" providerId="LiveId" clId="{54EF1D79-E478-4C67-9EB2-AE56EF51DF03}" dt="2023-06-25T11:38:43.496" v="1036" actId="21"/>
          <ac:spMkLst>
            <pc:docMk/>
            <pc:sldMk cId="0" sldId="271"/>
            <ac:spMk id="7" creationId="{5D89063A-39BA-7E61-9732-9D7F410D2360}"/>
          </ac:spMkLst>
        </pc:spChg>
        <pc:spChg chg="add del mod">
          <ac:chgData name="rahulkumar08945@gmail.com" userId="eaa8108a85f67eff" providerId="LiveId" clId="{54EF1D79-E478-4C67-9EB2-AE56EF51DF03}" dt="2023-06-25T11:38:50.093" v="1038" actId="21"/>
          <ac:spMkLst>
            <pc:docMk/>
            <pc:sldMk cId="0" sldId="271"/>
            <ac:spMk id="9" creationId="{61E73E49-130F-D57C-4103-E20E1C449FFD}"/>
          </ac:spMkLst>
        </pc:spChg>
        <pc:spChg chg="add del mod">
          <ac:chgData name="rahulkumar08945@gmail.com" userId="eaa8108a85f67eff" providerId="LiveId" clId="{54EF1D79-E478-4C67-9EB2-AE56EF51DF03}" dt="2023-06-25T11:38:56.837" v="1041" actId="21"/>
          <ac:spMkLst>
            <pc:docMk/>
            <pc:sldMk cId="0" sldId="271"/>
            <ac:spMk id="11" creationId="{65793712-DDB7-E043-D1C4-08B75E2CC6E9}"/>
          </ac:spMkLst>
        </pc:spChg>
        <pc:spChg chg="add del mod">
          <ac:chgData name="rahulkumar08945@gmail.com" userId="eaa8108a85f67eff" providerId="LiveId" clId="{54EF1D79-E478-4C67-9EB2-AE56EF51DF03}" dt="2023-06-25T11:39:02.964" v="1044" actId="21"/>
          <ac:spMkLst>
            <pc:docMk/>
            <pc:sldMk cId="0" sldId="271"/>
            <ac:spMk id="13" creationId="{8FE3DE74-B2C1-8BA1-5A08-04BAB1ACB162}"/>
          </ac:spMkLst>
        </pc:spChg>
        <pc:spChg chg="add del mod">
          <ac:chgData name="rahulkumar08945@gmail.com" userId="eaa8108a85f67eff" providerId="LiveId" clId="{54EF1D79-E478-4C67-9EB2-AE56EF51DF03}" dt="2023-06-25T11:39:14.872" v="1046" actId="21"/>
          <ac:spMkLst>
            <pc:docMk/>
            <pc:sldMk cId="0" sldId="271"/>
            <ac:spMk id="15" creationId="{8757C534-EDF2-ADAB-27E5-CF1769356CB7}"/>
          </ac:spMkLst>
        </pc:spChg>
        <pc:spChg chg="add del mod">
          <ac:chgData name="rahulkumar08945@gmail.com" userId="eaa8108a85f67eff" providerId="LiveId" clId="{54EF1D79-E478-4C67-9EB2-AE56EF51DF03}" dt="2023-06-25T11:39:41.678" v="1061" actId="21"/>
          <ac:spMkLst>
            <pc:docMk/>
            <pc:sldMk cId="0" sldId="271"/>
            <ac:spMk id="17" creationId="{B28CC266-9AF0-26F5-F59A-993EBA76CA40}"/>
          </ac:spMkLst>
        </pc:spChg>
      </pc:sldChg>
      <pc:sldChg chg="modSp del mod">
        <pc:chgData name="rahulkumar08945@gmail.com" userId="eaa8108a85f67eff" providerId="LiveId" clId="{54EF1D79-E478-4C67-9EB2-AE56EF51DF03}" dt="2023-06-25T11:40:44.235" v="1211" actId="47"/>
        <pc:sldMkLst>
          <pc:docMk/>
          <pc:sldMk cId="0" sldId="272"/>
        </pc:sldMkLst>
        <pc:spChg chg="mod">
          <ac:chgData name="rahulkumar08945@gmail.com" userId="eaa8108a85f67eff" providerId="LiveId" clId="{54EF1D79-E478-4C67-9EB2-AE56EF51DF03}" dt="2023-06-25T11:38:08.642" v="1025" actId="21"/>
          <ac:spMkLst>
            <pc:docMk/>
            <pc:sldMk cId="0" sldId="272"/>
            <ac:spMk id="3" creationId="{00000000-0000-0000-0000-000000000000}"/>
          </ac:spMkLst>
        </pc:spChg>
      </pc:sldChg>
      <pc:sldChg chg="modSp">
        <pc:chgData name="rahulkumar08945@gmail.com" userId="eaa8108a85f67eff" providerId="LiveId" clId="{54EF1D79-E478-4C67-9EB2-AE56EF51DF03}" dt="2023-06-25T13:23:55.570" v="1654"/>
        <pc:sldMkLst>
          <pc:docMk/>
          <pc:sldMk cId="917184420" sldId="273"/>
        </pc:sldMkLst>
        <pc:spChg chg="mod">
          <ac:chgData name="rahulkumar08945@gmail.com" userId="eaa8108a85f67eff" providerId="LiveId" clId="{54EF1D79-E478-4C67-9EB2-AE56EF51DF03}" dt="2023-06-25T13:23:55.570" v="1654"/>
          <ac:spMkLst>
            <pc:docMk/>
            <pc:sldMk cId="917184420" sldId="273"/>
            <ac:spMk id="16386" creationId="{1AF6F955-7B22-D1AB-7DC3-94C72DB43051}"/>
          </ac:spMkLst>
        </pc:spChg>
      </pc:sldChg>
      <pc:sldChg chg="modSp">
        <pc:chgData name="rahulkumar08945@gmail.com" userId="eaa8108a85f67eff" providerId="LiveId" clId="{54EF1D79-E478-4C67-9EB2-AE56EF51DF03}" dt="2023-06-25T13:23:55.570" v="1654"/>
        <pc:sldMkLst>
          <pc:docMk/>
          <pc:sldMk cId="550037459" sldId="275"/>
        </pc:sldMkLst>
        <pc:spChg chg="mod">
          <ac:chgData name="rahulkumar08945@gmail.com" userId="eaa8108a85f67eff" providerId="LiveId" clId="{54EF1D79-E478-4C67-9EB2-AE56EF51DF03}" dt="2023-06-25T13:23:55.570" v="1654"/>
          <ac:spMkLst>
            <pc:docMk/>
            <pc:sldMk cId="550037459" sldId="275"/>
            <ac:spMk id="18434" creationId="{B15C223F-6C22-8345-F59C-346F21B66658}"/>
          </ac:spMkLst>
        </pc:spChg>
      </pc:sldChg>
      <pc:sldChg chg="delSp modSp mod">
        <pc:chgData name="rahulkumar08945@gmail.com" userId="eaa8108a85f67eff" providerId="LiveId" clId="{54EF1D79-E478-4C67-9EB2-AE56EF51DF03}" dt="2023-06-25T13:23:55.570" v="1654"/>
        <pc:sldMkLst>
          <pc:docMk/>
          <pc:sldMk cId="0" sldId="277"/>
        </pc:sldMkLst>
        <pc:spChg chg="mod">
          <ac:chgData name="rahulkumar08945@gmail.com" userId="eaa8108a85f67eff" providerId="LiveId" clId="{54EF1D79-E478-4C67-9EB2-AE56EF51DF03}" dt="2023-06-25T11:31:49.663" v="850" actId="20577"/>
          <ac:spMkLst>
            <pc:docMk/>
            <pc:sldMk cId="0" sldId="277"/>
            <ac:spMk id="2" creationId="{00000000-0000-0000-0000-000000000000}"/>
          </ac:spMkLst>
        </pc:spChg>
        <pc:spChg chg="mod">
          <ac:chgData name="rahulkumar08945@gmail.com" userId="eaa8108a85f67eff" providerId="LiveId" clId="{54EF1D79-E478-4C67-9EB2-AE56EF51DF03}" dt="2023-06-25T13:23:55.570" v="1654"/>
          <ac:spMkLst>
            <pc:docMk/>
            <pc:sldMk cId="0" sldId="277"/>
            <ac:spMk id="3" creationId="{00000000-0000-0000-0000-000000000000}"/>
          </ac:spMkLst>
        </pc:spChg>
        <pc:spChg chg="del mod">
          <ac:chgData name="rahulkumar08945@gmail.com" userId="eaa8108a85f67eff" providerId="LiveId" clId="{54EF1D79-E478-4C67-9EB2-AE56EF51DF03}" dt="2023-06-25T11:31:51.506" v="852"/>
          <ac:spMkLst>
            <pc:docMk/>
            <pc:sldMk cId="0" sldId="277"/>
            <ac:spMk id="4" creationId="{00000000-0000-0000-0000-000000000000}"/>
          </ac:spMkLst>
        </pc:spChg>
        <pc:spChg chg="del mod">
          <ac:chgData name="rahulkumar08945@gmail.com" userId="eaa8108a85f67eff" providerId="LiveId" clId="{54EF1D79-E478-4C67-9EB2-AE56EF51DF03}" dt="2023-06-25T11:31:19.935" v="844" actId="21"/>
          <ac:spMkLst>
            <pc:docMk/>
            <pc:sldMk cId="0" sldId="277"/>
            <ac:spMk id="5" creationId="{00000000-0000-0000-0000-000000000000}"/>
          </ac:spMkLst>
        </pc:spChg>
      </pc:sldChg>
      <pc:sldChg chg="delSp modSp mod">
        <pc:chgData name="rahulkumar08945@gmail.com" userId="eaa8108a85f67eff" providerId="LiveId" clId="{54EF1D79-E478-4C67-9EB2-AE56EF51DF03}" dt="2023-06-25T13:23:55.570" v="1654"/>
        <pc:sldMkLst>
          <pc:docMk/>
          <pc:sldMk cId="0" sldId="278"/>
        </pc:sldMkLst>
        <pc:spChg chg="mod">
          <ac:chgData name="rahulkumar08945@gmail.com" userId="eaa8108a85f67eff" providerId="LiveId" clId="{54EF1D79-E478-4C67-9EB2-AE56EF51DF03}" dt="2023-06-25T11:35:44.970" v="948" actId="403"/>
          <ac:spMkLst>
            <pc:docMk/>
            <pc:sldMk cId="0" sldId="278"/>
            <ac:spMk id="2" creationId="{00000000-0000-0000-0000-000000000000}"/>
          </ac:spMkLst>
        </pc:spChg>
        <pc:spChg chg="mod">
          <ac:chgData name="rahulkumar08945@gmail.com" userId="eaa8108a85f67eff" providerId="LiveId" clId="{54EF1D79-E478-4C67-9EB2-AE56EF51DF03}" dt="2023-06-25T13:23:55.570" v="1654"/>
          <ac:spMkLst>
            <pc:docMk/>
            <pc:sldMk cId="0" sldId="278"/>
            <ac:spMk id="3" creationId="{00000000-0000-0000-0000-000000000000}"/>
          </ac:spMkLst>
        </pc:spChg>
        <pc:spChg chg="del mod">
          <ac:chgData name="rahulkumar08945@gmail.com" userId="eaa8108a85f67eff" providerId="LiveId" clId="{54EF1D79-E478-4C67-9EB2-AE56EF51DF03}" dt="2023-06-25T11:35:58.001" v="952"/>
          <ac:spMkLst>
            <pc:docMk/>
            <pc:sldMk cId="0" sldId="278"/>
            <ac:spMk id="4" creationId="{00000000-0000-0000-0000-000000000000}"/>
          </ac:spMkLst>
        </pc:spChg>
        <pc:spChg chg="del">
          <ac:chgData name="rahulkumar08945@gmail.com" userId="eaa8108a85f67eff" providerId="LiveId" clId="{54EF1D79-E478-4C67-9EB2-AE56EF51DF03}" dt="2023-06-25T11:35:50.774" v="949" actId="21"/>
          <ac:spMkLst>
            <pc:docMk/>
            <pc:sldMk cId="0" sldId="278"/>
            <ac:spMk id="5" creationId="{00000000-0000-0000-0000-000000000000}"/>
          </ac:spMkLst>
        </pc:spChg>
      </pc:sldChg>
      <pc:sldChg chg="modSp">
        <pc:chgData name="rahulkumar08945@gmail.com" userId="eaa8108a85f67eff" providerId="LiveId" clId="{54EF1D79-E478-4C67-9EB2-AE56EF51DF03}" dt="2023-06-25T13:23:55.570" v="1654"/>
        <pc:sldMkLst>
          <pc:docMk/>
          <pc:sldMk cId="0" sldId="281"/>
        </pc:sldMkLst>
        <pc:spChg chg="mod">
          <ac:chgData name="rahulkumar08945@gmail.com" userId="eaa8108a85f67eff" providerId="LiveId" clId="{54EF1D79-E478-4C67-9EB2-AE56EF51DF03}" dt="2023-06-25T13:23:55.570" v="1654"/>
          <ac:spMkLst>
            <pc:docMk/>
            <pc:sldMk cId="0" sldId="281"/>
            <ac:spMk id="64515" creationId="{E9863920-D29F-958A-F2C9-41208571FB22}"/>
          </ac:spMkLst>
        </pc:spChg>
        <pc:spChg chg="mod">
          <ac:chgData name="rahulkumar08945@gmail.com" userId="eaa8108a85f67eff" providerId="LiveId" clId="{54EF1D79-E478-4C67-9EB2-AE56EF51DF03}" dt="2023-06-25T13:23:55.570" v="1654"/>
          <ac:spMkLst>
            <pc:docMk/>
            <pc:sldMk cId="0" sldId="281"/>
            <ac:spMk id="64516" creationId="{4CB3160F-3A6D-681A-0882-2E829AA4F8FD}"/>
          </ac:spMkLst>
        </pc:spChg>
      </pc:sldChg>
      <pc:sldChg chg="addSp delSp modSp add del mod">
        <pc:chgData name="rahulkumar08945@gmail.com" userId="eaa8108a85f67eff" providerId="LiveId" clId="{54EF1D79-E478-4C67-9EB2-AE56EF51DF03}" dt="2023-06-25T12:02:57.615" v="1385" actId="47"/>
        <pc:sldMkLst>
          <pc:docMk/>
          <pc:sldMk cId="0" sldId="283"/>
        </pc:sldMkLst>
        <pc:spChg chg="mod">
          <ac:chgData name="rahulkumar08945@gmail.com" userId="eaa8108a85f67eff" providerId="LiveId" clId="{54EF1D79-E478-4C67-9EB2-AE56EF51DF03}" dt="2023-06-25T08:28:44.096" v="417" actId="1035"/>
          <ac:spMkLst>
            <pc:docMk/>
            <pc:sldMk cId="0" sldId="283"/>
            <ac:spMk id="2" creationId="{CD33105D-42A0-1D5D-252F-395A2C37E33C}"/>
          </ac:spMkLst>
        </pc:spChg>
        <pc:spChg chg="mod">
          <ac:chgData name="rahulkumar08945@gmail.com" userId="eaa8108a85f67eff" providerId="LiveId" clId="{54EF1D79-E478-4C67-9EB2-AE56EF51DF03}" dt="2023-06-25T08:28:34.711" v="394" actId="2710"/>
          <ac:spMkLst>
            <pc:docMk/>
            <pc:sldMk cId="0" sldId="283"/>
            <ac:spMk id="3" creationId="{407C27ED-8C90-CD0D-C881-4C9558A6A43C}"/>
          </ac:spMkLst>
        </pc:spChg>
        <pc:spChg chg="add del mod">
          <ac:chgData name="rahulkumar08945@gmail.com" userId="eaa8108a85f67eff" providerId="LiveId" clId="{54EF1D79-E478-4C67-9EB2-AE56EF51DF03}" dt="2023-06-25T08:28:19.318" v="392"/>
          <ac:spMkLst>
            <pc:docMk/>
            <pc:sldMk cId="0" sldId="283"/>
            <ac:spMk id="4" creationId="{F2B96A3A-9822-BA37-D370-D7B316B42803}"/>
          </ac:spMkLst>
        </pc:spChg>
        <pc:spChg chg="add del mod">
          <ac:chgData name="rahulkumar08945@gmail.com" userId="eaa8108a85f67eff" providerId="LiveId" clId="{54EF1D79-E478-4C67-9EB2-AE56EF51DF03}" dt="2023-06-25T08:28:19.318" v="392"/>
          <ac:spMkLst>
            <pc:docMk/>
            <pc:sldMk cId="0" sldId="283"/>
            <ac:spMk id="5" creationId="{CDA1DB98-3C4C-F92C-B2C4-7F8BDD3B8538}"/>
          </ac:spMkLst>
        </pc:spChg>
      </pc:sldChg>
      <pc:sldChg chg="add del">
        <pc:chgData name="rahulkumar08945@gmail.com" userId="eaa8108a85f67eff" providerId="LiveId" clId="{54EF1D79-E478-4C67-9EB2-AE56EF51DF03}" dt="2023-06-25T12:02:57.615" v="1385" actId="47"/>
        <pc:sldMkLst>
          <pc:docMk/>
          <pc:sldMk cId="0" sldId="284"/>
        </pc:sldMkLst>
      </pc:sldChg>
      <pc:sldChg chg="del">
        <pc:chgData name="rahulkumar08945@gmail.com" userId="eaa8108a85f67eff" providerId="LiveId" clId="{54EF1D79-E478-4C67-9EB2-AE56EF51DF03}" dt="2023-06-25T12:02:57.615" v="1385" actId="47"/>
        <pc:sldMkLst>
          <pc:docMk/>
          <pc:sldMk cId="0" sldId="285"/>
        </pc:sldMkLst>
      </pc:sldChg>
      <pc:sldChg chg="modSp del mod">
        <pc:chgData name="rahulkumar08945@gmail.com" userId="eaa8108a85f67eff" providerId="LiveId" clId="{54EF1D79-E478-4C67-9EB2-AE56EF51DF03}" dt="2023-06-25T12:02:57.615" v="1385" actId="47"/>
        <pc:sldMkLst>
          <pc:docMk/>
          <pc:sldMk cId="0" sldId="286"/>
        </pc:sldMkLst>
        <pc:spChg chg="mod">
          <ac:chgData name="rahulkumar08945@gmail.com" userId="eaa8108a85f67eff" providerId="LiveId" clId="{54EF1D79-E478-4C67-9EB2-AE56EF51DF03}" dt="2023-06-25T08:29:08.932" v="424" actId="20577"/>
          <ac:spMkLst>
            <pc:docMk/>
            <pc:sldMk cId="0" sldId="286"/>
            <ac:spMk id="3" creationId="{88508A4E-5DDB-8677-880B-491F8BEDD858}"/>
          </ac:spMkLst>
        </pc:spChg>
      </pc:sldChg>
      <pc:sldChg chg="modSp del mod">
        <pc:chgData name="rahulkumar08945@gmail.com" userId="eaa8108a85f67eff" providerId="LiveId" clId="{54EF1D79-E478-4C67-9EB2-AE56EF51DF03}" dt="2023-06-25T12:02:57.615" v="1385" actId="47"/>
        <pc:sldMkLst>
          <pc:docMk/>
          <pc:sldMk cId="0" sldId="287"/>
        </pc:sldMkLst>
        <pc:spChg chg="mod">
          <ac:chgData name="rahulkumar08945@gmail.com" userId="eaa8108a85f67eff" providerId="LiveId" clId="{54EF1D79-E478-4C67-9EB2-AE56EF51DF03}" dt="2023-06-25T08:29:20.561" v="426" actId="20577"/>
          <ac:spMkLst>
            <pc:docMk/>
            <pc:sldMk cId="0" sldId="287"/>
            <ac:spMk id="3" creationId="{7E40800C-E779-4E98-9F6F-E37825FA9357}"/>
          </ac:spMkLst>
        </pc:spChg>
      </pc:sldChg>
      <pc:sldChg chg="modSp">
        <pc:chgData name="rahulkumar08945@gmail.com" userId="eaa8108a85f67eff" providerId="LiveId" clId="{54EF1D79-E478-4C67-9EB2-AE56EF51DF03}" dt="2023-06-25T13:23:55.570" v="1654"/>
        <pc:sldMkLst>
          <pc:docMk/>
          <pc:sldMk cId="0" sldId="297"/>
        </pc:sldMkLst>
        <pc:spChg chg="mod">
          <ac:chgData name="rahulkumar08945@gmail.com" userId="eaa8108a85f67eff" providerId="LiveId" clId="{54EF1D79-E478-4C67-9EB2-AE56EF51DF03}" dt="2023-06-25T13:23:55.570" v="1654"/>
          <ac:spMkLst>
            <pc:docMk/>
            <pc:sldMk cId="0" sldId="297"/>
            <ac:spMk id="13314" creationId="{130350B5-3587-330F-685C-0237DD24B49C}"/>
          </ac:spMkLst>
        </pc:spChg>
        <pc:spChg chg="mod">
          <ac:chgData name="rahulkumar08945@gmail.com" userId="eaa8108a85f67eff" providerId="LiveId" clId="{54EF1D79-E478-4C67-9EB2-AE56EF51DF03}" dt="2023-06-25T13:23:55.570" v="1654"/>
          <ac:spMkLst>
            <pc:docMk/>
            <pc:sldMk cId="0" sldId="297"/>
            <ac:spMk id="13315" creationId="{0C20948C-3350-FEE9-C779-E5FF8E64047B}"/>
          </ac:spMkLst>
        </pc:spChg>
      </pc:sldChg>
      <pc:sldChg chg="modSp del mod">
        <pc:chgData name="rahulkumar08945@gmail.com" userId="eaa8108a85f67eff" providerId="LiveId" clId="{54EF1D79-E478-4C67-9EB2-AE56EF51DF03}" dt="2023-06-25T15:21:41.157" v="1969" actId="14100"/>
        <pc:sldMkLst>
          <pc:docMk/>
          <pc:sldMk cId="3071906051" sldId="305"/>
        </pc:sldMkLst>
        <pc:picChg chg="mod">
          <ac:chgData name="rahulkumar08945@gmail.com" userId="eaa8108a85f67eff" providerId="LiveId" clId="{54EF1D79-E478-4C67-9EB2-AE56EF51DF03}" dt="2023-06-25T15:21:41.157" v="1969" actId="14100"/>
          <ac:picMkLst>
            <pc:docMk/>
            <pc:sldMk cId="3071906051" sldId="305"/>
            <ac:picMk id="26627" creationId="{A96CFC39-1170-2CC8-22FF-25034AB2FD1C}"/>
          </ac:picMkLst>
        </pc:picChg>
      </pc:sldChg>
      <pc:sldChg chg="modSp del">
        <pc:chgData name="rahulkumar08945@gmail.com" userId="eaa8108a85f67eff" providerId="LiveId" clId="{54EF1D79-E478-4C67-9EB2-AE56EF51DF03}" dt="2023-06-25T13:23:55.570" v="1654"/>
        <pc:sldMkLst>
          <pc:docMk/>
          <pc:sldMk cId="3636323286" sldId="408"/>
        </pc:sldMkLst>
        <pc:spChg chg="mod">
          <ac:chgData name="rahulkumar08945@gmail.com" userId="eaa8108a85f67eff" providerId="LiveId" clId="{54EF1D79-E478-4C67-9EB2-AE56EF51DF03}" dt="2023-06-25T13:23:55.570" v="1654"/>
          <ac:spMkLst>
            <pc:docMk/>
            <pc:sldMk cId="3636323286" sldId="408"/>
            <ac:spMk id="17410" creationId="{165D9794-BE6C-3E17-4822-6E9A45DF4C86}"/>
          </ac:spMkLst>
        </pc:spChg>
        <pc:spChg chg="mod">
          <ac:chgData name="rahulkumar08945@gmail.com" userId="eaa8108a85f67eff" providerId="LiveId" clId="{54EF1D79-E478-4C67-9EB2-AE56EF51DF03}" dt="2023-06-25T13:23:55.570" v="1654"/>
          <ac:spMkLst>
            <pc:docMk/>
            <pc:sldMk cId="3636323286" sldId="408"/>
            <ac:spMk id="17411" creationId="{00848C43-CC70-99FF-BE60-30A24FB4B5B8}"/>
          </ac:spMkLst>
        </pc:spChg>
      </pc:sldChg>
      <pc:sldChg chg="modSp add del mod">
        <pc:chgData name="rahulkumar08945@gmail.com" userId="eaa8108a85f67eff" providerId="LiveId" clId="{54EF1D79-E478-4C67-9EB2-AE56EF51DF03}" dt="2023-06-25T13:23:55.570" v="1654"/>
        <pc:sldMkLst>
          <pc:docMk/>
          <pc:sldMk cId="0" sldId="409"/>
        </pc:sldMkLst>
        <pc:spChg chg="mod">
          <ac:chgData name="rahulkumar08945@gmail.com" userId="eaa8108a85f67eff" providerId="LiveId" clId="{54EF1D79-E478-4C67-9EB2-AE56EF51DF03}" dt="2023-06-25T13:23:55.570" v="1654"/>
          <ac:spMkLst>
            <pc:docMk/>
            <pc:sldMk cId="0" sldId="409"/>
            <ac:spMk id="4099" creationId="{EA624464-154E-7F70-CF18-385B497BB154}"/>
          </ac:spMkLst>
        </pc:spChg>
        <pc:spChg chg="mod">
          <ac:chgData name="rahulkumar08945@gmail.com" userId="eaa8108a85f67eff" providerId="LiveId" clId="{54EF1D79-E478-4C67-9EB2-AE56EF51DF03}" dt="2023-06-25T13:23:55.570" v="1654"/>
          <ac:spMkLst>
            <pc:docMk/>
            <pc:sldMk cId="0" sldId="409"/>
            <ac:spMk id="10242" creationId="{5906A74D-523A-31BE-B2C6-3F6CF5E52D2E}"/>
          </ac:spMkLst>
        </pc:spChg>
      </pc:sldChg>
      <pc:sldChg chg="modSp del">
        <pc:chgData name="rahulkumar08945@gmail.com" userId="eaa8108a85f67eff" providerId="LiveId" clId="{54EF1D79-E478-4C67-9EB2-AE56EF51DF03}" dt="2023-06-25T13:23:55.570" v="1654"/>
        <pc:sldMkLst>
          <pc:docMk/>
          <pc:sldMk cId="1450934652" sldId="410"/>
        </pc:sldMkLst>
        <pc:spChg chg="mod">
          <ac:chgData name="rahulkumar08945@gmail.com" userId="eaa8108a85f67eff" providerId="LiveId" clId="{54EF1D79-E478-4C67-9EB2-AE56EF51DF03}" dt="2023-06-25T13:23:55.570" v="1654"/>
          <ac:spMkLst>
            <pc:docMk/>
            <pc:sldMk cId="1450934652" sldId="410"/>
            <ac:spMk id="16386" creationId="{68CCC185-A4D7-5725-3AD0-892C78AD8674}"/>
          </ac:spMkLst>
        </pc:spChg>
        <pc:spChg chg="mod">
          <ac:chgData name="rahulkumar08945@gmail.com" userId="eaa8108a85f67eff" providerId="LiveId" clId="{54EF1D79-E478-4C67-9EB2-AE56EF51DF03}" dt="2023-06-25T13:23:55.570" v="1654"/>
          <ac:spMkLst>
            <pc:docMk/>
            <pc:sldMk cId="1450934652" sldId="410"/>
            <ac:spMk id="16387" creationId="{E16BE5F7-787E-1619-AB29-173D3A1D5654}"/>
          </ac:spMkLst>
        </pc:spChg>
      </pc:sldChg>
      <pc:sldChg chg="modSp add del mod">
        <pc:chgData name="rahulkumar08945@gmail.com" userId="eaa8108a85f67eff" providerId="LiveId" clId="{54EF1D79-E478-4C67-9EB2-AE56EF51DF03}" dt="2023-06-25T13:23:55.570" v="1654"/>
        <pc:sldMkLst>
          <pc:docMk/>
          <pc:sldMk cId="0" sldId="451"/>
        </pc:sldMkLst>
        <pc:spChg chg="mod">
          <ac:chgData name="rahulkumar08945@gmail.com" userId="eaa8108a85f67eff" providerId="LiveId" clId="{54EF1D79-E478-4C67-9EB2-AE56EF51DF03}" dt="2023-06-25T13:23:55.570" v="1654"/>
          <ac:spMkLst>
            <pc:docMk/>
            <pc:sldMk cId="0" sldId="451"/>
            <ac:spMk id="3" creationId="{042650F7-30C2-412E-26C5-82DC1F77995F}"/>
          </ac:spMkLst>
        </pc:spChg>
        <pc:spChg chg="mod">
          <ac:chgData name="rahulkumar08945@gmail.com" userId="eaa8108a85f67eff" providerId="LiveId" clId="{54EF1D79-E478-4C67-9EB2-AE56EF51DF03}" dt="2023-06-25T13:23:55.570" v="1654"/>
          <ac:spMkLst>
            <pc:docMk/>
            <pc:sldMk cId="0" sldId="451"/>
            <ac:spMk id="4" creationId="{7B3CC2AB-BD41-60BC-A96A-2080F255E00C}"/>
          </ac:spMkLst>
        </pc:spChg>
      </pc:sldChg>
      <pc:sldChg chg="modSp add del mod">
        <pc:chgData name="rahulkumar08945@gmail.com" userId="eaa8108a85f67eff" providerId="LiveId" clId="{54EF1D79-E478-4C67-9EB2-AE56EF51DF03}" dt="2023-06-25T13:23:55.570" v="1654"/>
        <pc:sldMkLst>
          <pc:docMk/>
          <pc:sldMk cId="0" sldId="457"/>
        </pc:sldMkLst>
        <pc:spChg chg="mod">
          <ac:chgData name="rahulkumar08945@gmail.com" userId="eaa8108a85f67eff" providerId="LiveId" clId="{54EF1D79-E478-4C67-9EB2-AE56EF51DF03}" dt="2023-06-25T13:23:55.570" v="1654"/>
          <ac:spMkLst>
            <pc:docMk/>
            <pc:sldMk cId="0" sldId="457"/>
            <ac:spMk id="13314" creationId="{A76AEB64-5826-FD61-2759-86C8497BBBDA}"/>
          </ac:spMkLst>
        </pc:spChg>
        <pc:picChg chg="mod">
          <ac:chgData name="rahulkumar08945@gmail.com" userId="eaa8108a85f67eff" providerId="LiveId" clId="{54EF1D79-E478-4C67-9EB2-AE56EF51DF03}" dt="2023-06-25T13:23:55.570" v="1654"/>
          <ac:picMkLst>
            <pc:docMk/>
            <pc:sldMk cId="0" sldId="457"/>
            <ac:picMk id="13316" creationId="{8F2209D1-B863-EB3B-BD89-208A55E7D1DC}"/>
          </ac:picMkLst>
        </pc:picChg>
      </pc:sldChg>
      <pc:sldChg chg="modSp modNotes">
        <pc:chgData name="rahulkumar08945@gmail.com" userId="eaa8108a85f67eff" providerId="LiveId" clId="{54EF1D79-E478-4C67-9EB2-AE56EF51DF03}" dt="2023-06-25T13:23:55.570" v="1654"/>
        <pc:sldMkLst>
          <pc:docMk/>
          <pc:sldMk cId="178181601" sldId="458"/>
        </pc:sldMkLst>
        <pc:spChg chg="mod">
          <ac:chgData name="rahulkumar08945@gmail.com" userId="eaa8108a85f67eff" providerId="LiveId" clId="{54EF1D79-E478-4C67-9EB2-AE56EF51DF03}" dt="2023-06-25T13:23:55.570" v="1654"/>
          <ac:spMkLst>
            <pc:docMk/>
            <pc:sldMk cId="178181601" sldId="458"/>
            <ac:spMk id="3" creationId="{FF5DA182-0744-8AD2-088C-1D9DD938111D}"/>
          </ac:spMkLst>
        </pc:spChg>
        <pc:spChg chg="mod">
          <ac:chgData name="rahulkumar08945@gmail.com" userId="eaa8108a85f67eff" providerId="LiveId" clId="{54EF1D79-E478-4C67-9EB2-AE56EF51DF03}" dt="2023-06-25T13:23:55.570" v="1654"/>
          <ac:spMkLst>
            <pc:docMk/>
            <pc:sldMk cId="178181601" sldId="458"/>
            <ac:spMk id="14338" creationId="{61580A19-C383-F012-1A0D-44B4880A3D31}"/>
          </ac:spMkLst>
        </pc:spChg>
      </pc:sldChg>
      <pc:sldChg chg="modSp">
        <pc:chgData name="rahulkumar08945@gmail.com" userId="eaa8108a85f67eff" providerId="LiveId" clId="{54EF1D79-E478-4C67-9EB2-AE56EF51DF03}" dt="2023-06-25T13:23:55.570" v="1654"/>
        <pc:sldMkLst>
          <pc:docMk/>
          <pc:sldMk cId="2953229199" sldId="459"/>
        </pc:sldMkLst>
        <pc:spChg chg="mod">
          <ac:chgData name="rahulkumar08945@gmail.com" userId="eaa8108a85f67eff" providerId="LiveId" clId="{54EF1D79-E478-4C67-9EB2-AE56EF51DF03}" dt="2023-06-25T13:23:55.570" v="1654"/>
          <ac:spMkLst>
            <pc:docMk/>
            <pc:sldMk cId="2953229199" sldId="459"/>
            <ac:spMk id="3" creationId="{7EDAF79E-8C13-577C-BB88-ED928EB26FED}"/>
          </ac:spMkLst>
        </pc:spChg>
        <pc:spChg chg="mod">
          <ac:chgData name="rahulkumar08945@gmail.com" userId="eaa8108a85f67eff" providerId="LiveId" clId="{54EF1D79-E478-4C67-9EB2-AE56EF51DF03}" dt="2023-06-25T13:23:55.570" v="1654"/>
          <ac:spMkLst>
            <pc:docMk/>
            <pc:sldMk cId="2953229199" sldId="459"/>
            <ac:spMk id="15362" creationId="{0E250BC6-CCCA-3ABB-5571-319F89B64DCC}"/>
          </ac:spMkLst>
        </pc:spChg>
      </pc:sldChg>
      <pc:sldChg chg="add del modNotes">
        <pc:chgData name="rahulkumar08945@gmail.com" userId="eaa8108a85f67eff" providerId="LiveId" clId="{54EF1D79-E478-4C67-9EB2-AE56EF51DF03}" dt="2023-06-25T13:23:55.570" v="1654"/>
        <pc:sldMkLst>
          <pc:docMk/>
          <pc:sldMk cId="0" sldId="460"/>
        </pc:sldMkLst>
      </pc:sldChg>
      <pc:sldChg chg="add del">
        <pc:chgData name="rahulkumar08945@gmail.com" userId="eaa8108a85f67eff" providerId="LiveId" clId="{54EF1D79-E478-4C67-9EB2-AE56EF51DF03}" dt="2023-06-25T11:57:40.718" v="1267"/>
        <pc:sldMkLst>
          <pc:docMk/>
          <pc:sldMk cId="0" sldId="461"/>
        </pc:sldMkLst>
      </pc:sldChg>
      <pc:sldChg chg="add del">
        <pc:chgData name="rahulkumar08945@gmail.com" userId="eaa8108a85f67eff" providerId="LiveId" clId="{54EF1D79-E478-4C67-9EB2-AE56EF51DF03}" dt="2023-06-25T13:02:58.293" v="1434"/>
        <pc:sldMkLst>
          <pc:docMk/>
          <pc:sldMk cId="1566077152" sldId="462"/>
        </pc:sldMkLst>
      </pc:sldChg>
      <pc:sldChg chg="del">
        <pc:chgData name="rahulkumar08945@gmail.com" userId="eaa8108a85f67eff" providerId="LiveId" clId="{54EF1D79-E478-4C67-9EB2-AE56EF51DF03}" dt="2023-06-25T12:59:01.631" v="1431" actId="2696"/>
        <pc:sldMkLst>
          <pc:docMk/>
          <pc:sldMk cId="2796736831" sldId="462"/>
        </pc:sldMkLst>
      </pc:sldChg>
      <pc:sldChg chg="modSp">
        <pc:chgData name="rahulkumar08945@gmail.com" userId="eaa8108a85f67eff" providerId="LiveId" clId="{54EF1D79-E478-4C67-9EB2-AE56EF51DF03}" dt="2023-06-25T13:23:55.570" v="1654"/>
        <pc:sldMkLst>
          <pc:docMk/>
          <pc:sldMk cId="0" sldId="463"/>
        </pc:sldMkLst>
        <pc:spChg chg="mod">
          <ac:chgData name="rahulkumar08945@gmail.com" userId="eaa8108a85f67eff" providerId="LiveId" clId="{54EF1D79-E478-4C67-9EB2-AE56EF51DF03}" dt="2023-06-25T13:23:55.570" v="1654"/>
          <ac:spMkLst>
            <pc:docMk/>
            <pc:sldMk cId="0" sldId="463"/>
            <ac:spMk id="21506" creationId="{060F6923-9B8A-EBDF-008F-06F4278DB60E}"/>
          </ac:spMkLst>
        </pc:spChg>
        <pc:spChg chg="mod">
          <ac:chgData name="rahulkumar08945@gmail.com" userId="eaa8108a85f67eff" providerId="LiveId" clId="{54EF1D79-E478-4C67-9EB2-AE56EF51DF03}" dt="2023-06-25T13:23:55.570" v="1654"/>
          <ac:spMkLst>
            <pc:docMk/>
            <pc:sldMk cId="0" sldId="463"/>
            <ac:spMk id="21507" creationId="{DE446E4F-50D7-3152-1A0E-F963AD2596AE}"/>
          </ac:spMkLst>
        </pc:spChg>
      </pc:sldChg>
      <pc:sldChg chg="modSp add mod">
        <pc:chgData name="rahulkumar08945@gmail.com" userId="eaa8108a85f67eff" providerId="LiveId" clId="{54EF1D79-E478-4C67-9EB2-AE56EF51DF03}" dt="2023-06-25T13:23:55.570" v="1654"/>
        <pc:sldMkLst>
          <pc:docMk/>
          <pc:sldMk cId="2080189537" sldId="464"/>
        </pc:sldMkLst>
        <pc:spChg chg="mod">
          <ac:chgData name="rahulkumar08945@gmail.com" userId="eaa8108a85f67eff" providerId="LiveId" clId="{54EF1D79-E478-4C67-9EB2-AE56EF51DF03}" dt="2023-06-25T13:23:55.570" v="1654"/>
          <ac:spMkLst>
            <pc:docMk/>
            <pc:sldMk cId="2080189537" sldId="464"/>
            <ac:spMk id="4" creationId="{9D62E985-FCAD-8422-A628-D65AB6B73599}"/>
          </ac:spMkLst>
        </pc:spChg>
        <pc:spChg chg="mod">
          <ac:chgData name="rahulkumar08945@gmail.com" userId="eaa8108a85f67eff" providerId="LiveId" clId="{54EF1D79-E478-4C67-9EB2-AE56EF51DF03}" dt="2023-06-25T13:23:55.570" v="1654"/>
          <ac:spMkLst>
            <pc:docMk/>
            <pc:sldMk cId="2080189537" sldId="464"/>
            <ac:spMk id="22530" creationId="{6BF665A4-A3D9-1158-514C-EB897B2637A6}"/>
          </ac:spMkLst>
        </pc:spChg>
      </pc:sldChg>
      <pc:sldChg chg="modSp">
        <pc:chgData name="rahulkumar08945@gmail.com" userId="eaa8108a85f67eff" providerId="LiveId" clId="{54EF1D79-E478-4C67-9EB2-AE56EF51DF03}" dt="2023-06-25T13:23:55.570" v="1654"/>
        <pc:sldMkLst>
          <pc:docMk/>
          <pc:sldMk cId="0" sldId="465"/>
        </pc:sldMkLst>
        <pc:spChg chg="mod">
          <ac:chgData name="rahulkumar08945@gmail.com" userId="eaa8108a85f67eff" providerId="LiveId" clId="{54EF1D79-E478-4C67-9EB2-AE56EF51DF03}" dt="2023-06-25T13:23:55.570" v="1654"/>
          <ac:spMkLst>
            <pc:docMk/>
            <pc:sldMk cId="0" sldId="465"/>
            <ac:spMk id="3" creationId="{3B07C3B0-1A32-5C55-76A0-C762DFE41827}"/>
          </ac:spMkLst>
        </pc:spChg>
        <pc:spChg chg="mod">
          <ac:chgData name="rahulkumar08945@gmail.com" userId="eaa8108a85f67eff" providerId="LiveId" clId="{54EF1D79-E478-4C67-9EB2-AE56EF51DF03}" dt="2023-06-25T13:23:55.570" v="1654"/>
          <ac:spMkLst>
            <pc:docMk/>
            <pc:sldMk cId="0" sldId="465"/>
            <ac:spMk id="24578" creationId="{62211CD5-2644-9EC6-8E1D-56657349C7F3}"/>
          </ac:spMkLst>
        </pc:spChg>
      </pc:sldChg>
      <pc:sldChg chg="modSp">
        <pc:chgData name="rahulkumar08945@gmail.com" userId="eaa8108a85f67eff" providerId="LiveId" clId="{54EF1D79-E478-4C67-9EB2-AE56EF51DF03}" dt="2023-06-25T13:23:55.570" v="1654"/>
        <pc:sldMkLst>
          <pc:docMk/>
          <pc:sldMk cId="0" sldId="466"/>
        </pc:sldMkLst>
        <pc:spChg chg="mod">
          <ac:chgData name="rahulkumar08945@gmail.com" userId="eaa8108a85f67eff" providerId="LiveId" clId="{54EF1D79-E478-4C67-9EB2-AE56EF51DF03}" dt="2023-06-25T13:23:55.570" v="1654"/>
          <ac:spMkLst>
            <pc:docMk/>
            <pc:sldMk cId="0" sldId="466"/>
            <ac:spMk id="3" creationId="{11CE7324-8456-93EE-1D86-7558B2807FE8}"/>
          </ac:spMkLst>
        </pc:spChg>
        <pc:spChg chg="mod">
          <ac:chgData name="rahulkumar08945@gmail.com" userId="eaa8108a85f67eff" providerId="LiveId" clId="{54EF1D79-E478-4C67-9EB2-AE56EF51DF03}" dt="2023-06-25T13:23:55.570" v="1654"/>
          <ac:spMkLst>
            <pc:docMk/>
            <pc:sldMk cId="0" sldId="466"/>
            <ac:spMk id="25602" creationId="{E82F03CD-28BE-08DC-423F-D23F8A78C6F7}"/>
          </ac:spMkLst>
        </pc:spChg>
      </pc:sldChg>
      <pc:sldChg chg="modSp">
        <pc:chgData name="rahulkumar08945@gmail.com" userId="eaa8108a85f67eff" providerId="LiveId" clId="{54EF1D79-E478-4C67-9EB2-AE56EF51DF03}" dt="2023-06-25T15:20:29.832" v="1957" actId="14100"/>
        <pc:sldMkLst>
          <pc:docMk/>
          <pc:sldMk cId="3379789883" sldId="467"/>
        </pc:sldMkLst>
        <pc:picChg chg="mod">
          <ac:chgData name="rahulkumar08945@gmail.com" userId="eaa8108a85f67eff" providerId="LiveId" clId="{54EF1D79-E478-4C67-9EB2-AE56EF51DF03}" dt="2023-06-25T15:20:29.832" v="1957" actId="14100"/>
          <ac:picMkLst>
            <pc:docMk/>
            <pc:sldMk cId="3379789883" sldId="467"/>
            <ac:picMk id="4" creationId="{0B2C6FAE-D9C8-DC41-6EAB-3615D0B3ABD8}"/>
          </ac:picMkLst>
        </pc:picChg>
      </pc:sldChg>
      <pc:sldChg chg="modSp add mod modAnim">
        <pc:chgData name="rahulkumar08945@gmail.com" userId="eaa8108a85f67eff" providerId="LiveId" clId="{54EF1D79-E478-4C67-9EB2-AE56EF51DF03}" dt="2023-06-25T13:33:24.507" v="1953" actId="1076"/>
        <pc:sldMkLst>
          <pc:docMk/>
          <pc:sldMk cId="3479623668" sldId="469"/>
        </pc:sldMkLst>
        <pc:spChg chg="mod">
          <ac:chgData name="rahulkumar08945@gmail.com" userId="eaa8108a85f67eff" providerId="LiveId" clId="{54EF1D79-E478-4C67-9EB2-AE56EF51DF03}" dt="2023-06-25T13:32:41.616" v="1922" actId="115"/>
          <ac:spMkLst>
            <pc:docMk/>
            <pc:sldMk cId="3479623668" sldId="469"/>
            <ac:spMk id="2" creationId="{00000000-0000-0000-0000-000000000000}"/>
          </ac:spMkLst>
        </pc:spChg>
        <pc:spChg chg="mod">
          <ac:chgData name="rahulkumar08945@gmail.com" userId="eaa8108a85f67eff" providerId="LiveId" clId="{54EF1D79-E478-4C67-9EB2-AE56EF51DF03}" dt="2023-06-25T13:33:04.639" v="1948" actId="123"/>
          <ac:spMkLst>
            <pc:docMk/>
            <pc:sldMk cId="3479623668" sldId="469"/>
            <ac:spMk id="3" creationId="{00000000-0000-0000-0000-000000000000}"/>
          </ac:spMkLst>
        </pc:spChg>
        <pc:picChg chg="mod">
          <ac:chgData name="rahulkumar08945@gmail.com" userId="eaa8108a85f67eff" providerId="LiveId" clId="{54EF1D79-E478-4C67-9EB2-AE56EF51DF03}" dt="2023-06-25T13:33:24.507" v="1953" actId="1076"/>
          <ac:picMkLst>
            <pc:docMk/>
            <pc:sldMk cId="3479623668" sldId="469"/>
            <ac:picMk id="4" creationId="{00000000-0000-0000-0000-000000000000}"/>
          </ac:picMkLst>
        </pc:picChg>
      </pc:sldChg>
      <pc:sldChg chg="modSp add modAnim">
        <pc:chgData name="rahulkumar08945@gmail.com" userId="eaa8108a85f67eff" providerId="LiveId" clId="{54EF1D79-E478-4C67-9EB2-AE56EF51DF03}" dt="2023-06-25T13:23:55.570" v="1654"/>
        <pc:sldMkLst>
          <pc:docMk/>
          <pc:sldMk cId="1371876261" sldId="470"/>
        </pc:sldMkLst>
        <pc:spChg chg="mod">
          <ac:chgData name="rahulkumar08945@gmail.com" userId="eaa8108a85f67eff" providerId="LiveId" clId="{54EF1D79-E478-4C67-9EB2-AE56EF51DF03}" dt="2023-06-25T13:23:55.570" v="1654"/>
          <ac:spMkLst>
            <pc:docMk/>
            <pc:sldMk cId="1371876261" sldId="470"/>
            <ac:spMk id="2" creationId="{00000000-0000-0000-0000-000000000000}"/>
          </ac:spMkLst>
        </pc:spChg>
        <pc:spChg chg="mod">
          <ac:chgData name="rahulkumar08945@gmail.com" userId="eaa8108a85f67eff" providerId="LiveId" clId="{54EF1D79-E478-4C67-9EB2-AE56EF51DF03}" dt="2023-06-25T13:23:55.570" v="1654"/>
          <ac:spMkLst>
            <pc:docMk/>
            <pc:sldMk cId="1371876261" sldId="470"/>
            <ac:spMk id="3" creationId="{00000000-0000-0000-0000-000000000000}"/>
          </ac:spMkLst>
        </pc:spChg>
        <pc:spChg chg="mod">
          <ac:chgData name="rahulkumar08945@gmail.com" userId="eaa8108a85f67eff" providerId="LiveId" clId="{54EF1D79-E478-4C67-9EB2-AE56EF51DF03}" dt="2023-06-25T13:23:55.570" v="1654"/>
          <ac:spMkLst>
            <pc:docMk/>
            <pc:sldMk cId="1371876261" sldId="470"/>
            <ac:spMk id="8" creationId="{00000000-0000-0000-0000-000000000000}"/>
          </ac:spMkLst>
        </pc:spChg>
        <pc:picChg chg="mod">
          <ac:chgData name="rahulkumar08945@gmail.com" userId="eaa8108a85f67eff" providerId="LiveId" clId="{54EF1D79-E478-4C67-9EB2-AE56EF51DF03}" dt="2023-06-25T13:23:55.570" v="1654"/>
          <ac:picMkLst>
            <pc:docMk/>
            <pc:sldMk cId="1371876261" sldId="470"/>
            <ac:picMk id="4" creationId="{00000000-0000-0000-0000-000000000000}"/>
          </ac:picMkLst>
        </pc:picChg>
        <pc:picChg chg="mod">
          <ac:chgData name="rahulkumar08945@gmail.com" userId="eaa8108a85f67eff" providerId="LiveId" clId="{54EF1D79-E478-4C67-9EB2-AE56EF51DF03}" dt="2023-06-25T13:23:55.570" v="1654"/>
          <ac:picMkLst>
            <pc:docMk/>
            <pc:sldMk cId="1371876261" sldId="470"/>
            <ac:picMk id="6" creationId="{00000000-0000-0000-0000-000000000000}"/>
          </ac:picMkLst>
        </pc:picChg>
      </pc:sldChg>
      <pc:sldChg chg="modSp del modAnim">
        <pc:chgData name="rahulkumar08945@gmail.com" userId="eaa8108a85f67eff" providerId="LiveId" clId="{54EF1D79-E478-4C67-9EB2-AE56EF51DF03}" dt="2023-06-25T13:23:55.570" v="1654"/>
        <pc:sldMkLst>
          <pc:docMk/>
          <pc:sldMk cId="3165728828" sldId="471"/>
        </pc:sldMkLst>
        <pc:spChg chg="mod">
          <ac:chgData name="rahulkumar08945@gmail.com" userId="eaa8108a85f67eff" providerId="LiveId" clId="{54EF1D79-E478-4C67-9EB2-AE56EF51DF03}" dt="2023-06-25T13:23:55.570" v="1654"/>
          <ac:spMkLst>
            <pc:docMk/>
            <pc:sldMk cId="3165728828" sldId="471"/>
            <ac:spMk id="3" creationId="{00000000-0000-0000-0000-000000000000}"/>
          </ac:spMkLst>
        </pc:spChg>
        <pc:spChg chg="mod">
          <ac:chgData name="rahulkumar08945@gmail.com" userId="eaa8108a85f67eff" providerId="LiveId" clId="{54EF1D79-E478-4C67-9EB2-AE56EF51DF03}" dt="2023-06-25T13:23:55.570" v="1654"/>
          <ac:spMkLst>
            <pc:docMk/>
            <pc:sldMk cId="3165728828" sldId="471"/>
            <ac:spMk id="7" creationId="{00000000-0000-0000-0000-000000000000}"/>
          </ac:spMkLst>
        </pc:spChg>
        <pc:picChg chg="mod">
          <ac:chgData name="rahulkumar08945@gmail.com" userId="eaa8108a85f67eff" providerId="LiveId" clId="{54EF1D79-E478-4C67-9EB2-AE56EF51DF03}" dt="2023-06-25T13:23:55.570" v="1654"/>
          <ac:picMkLst>
            <pc:docMk/>
            <pc:sldMk cId="3165728828" sldId="471"/>
            <ac:picMk id="4" creationId="{00000000-0000-0000-0000-000000000000}"/>
          </ac:picMkLst>
        </pc:picChg>
      </pc:sldChg>
      <pc:sldChg chg="add">
        <pc:chgData name="rahulkumar08945@gmail.com" userId="eaa8108a85f67eff" providerId="LiveId" clId="{54EF1D79-E478-4C67-9EB2-AE56EF51DF03}" dt="2023-06-25T11:59:56.440" v="1299"/>
        <pc:sldMkLst>
          <pc:docMk/>
          <pc:sldMk cId="4263021717" sldId="472"/>
        </pc:sldMkLst>
        <pc:spChg chg="mod">
          <ac:chgData name="rahulkumar08945@gmail.com" userId="eaa8108a85f67eff" providerId="LiveId" clId="{54EF1D79-E478-4C67-9EB2-AE56EF51DF03}" dt="2023-06-25T13:23:55.570" v="1654"/>
          <ac:spMkLst>
            <pc:docMk/>
            <pc:sldMk cId="4263021717" sldId="472"/>
            <ac:spMk id="11266" creationId="{18E9240C-47AB-5C15-A023-6D35320E0D35}"/>
          </ac:spMkLst>
        </pc:spChg>
        <pc:spChg chg="mod">
          <ac:chgData name="rahulkumar08945@gmail.com" userId="eaa8108a85f67eff" providerId="LiveId" clId="{54EF1D79-E478-4C67-9EB2-AE56EF51DF03}" dt="2023-06-25T13:23:55.570" v="1654"/>
          <ac:spMkLst>
            <pc:docMk/>
            <pc:sldMk cId="4263021717" sldId="472"/>
            <ac:spMk id="11267" creationId="{497C6852-330A-AFBD-8866-01F515558259}"/>
          </ac:spMkLst>
        </pc:spChg>
      </pc:sldChg>
      <pc:sldChg chg="add">
        <pc:chgData name="rahulkumar08945@gmail.com" userId="eaa8108a85f67eff" providerId="LiveId" clId="{54EF1D79-E478-4C67-9EB2-AE56EF51DF03}" dt="2023-06-25T11:59:56.440" v="1299"/>
        <pc:sldMkLst>
          <pc:docMk/>
          <pc:sldMk cId="867738620" sldId="473"/>
        </pc:sldMkLst>
        <pc:spChg chg="mod">
          <ac:chgData name="rahulkumar08945@gmail.com" userId="eaa8108a85f67eff" providerId="LiveId" clId="{54EF1D79-E478-4C67-9EB2-AE56EF51DF03}" dt="2023-06-25T13:23:55.570" v="1654"/>
          <ac:spMkLst>
            <pc:docMk/>
            <pc:sldMk cId="867738620" sldId="473"/>
            <ac:spMk id="12290" creationId="{E7BD76AC-C97B-0B5E-7CAD-B84CC56CC8AD}"/>
          </ac:spMkLst>
        </pc:spChg>
        <pc:spChg chg="mod">
          <ac:chgData name="rahulkumar08945@gmail.com" userId="eaa8108a85f67eff" providerId="LiveId" clId="{54EF1D79-E478-4C67-9EB2-AE56EF51DF03}" dt="2023-06-25T13:23:55.570" v="1654"/>
          <ac:spMkLst>
            <pc:docMk/>
            <pc:sldMk cId="867738620" sldId="473"/>
            <ac:spMk id="12291" creationId="{8A1DD1D6-E3C9-EA43-9D3D-FF1370D110FB}"/>
          </ac:spMkLst>
        </pc:spChg>
      </pc:sldChg>
      <pc:sldChg chg="modSp del">
        <pc:chgData name="rahulkumar08945@gmail.com" userId="eaa8108a85f67eff" providerId="LiveId" clId="{54EF1D79-E478-4C67-9EB2-AE56EF51DF03}" dt="2023-06-25T13:23:55.570" v="1654"/>
        <pc:sldMkLst>
          <pc:docMk/>
          <pc:sldMk cId="3697268572" sldId="474"/>
        </pc:sldMkLst>
        <pc:spChg chg="mod">
          <ac:chgData name="rahulkumar08945@gmail.com" userId="eaa8108a85f67eff" providerId="LiveId" clId="{54EF1D79-E478-4C67-9EB2-AE56EF51DF03}" dt="2023-06-25T13:23:55.570" v="1654"/>
          <ac:spMkLst>
            <pc:docMk/>
            <pc:sldMk cId="3697268572" sldId="474"/>
            <ac:spMk id="14338" creationId="{D41896F0-0ABC-45EF-BC63-A503AF23EA38}"/>
          </ac:spMkLst>
        </pc:spChg>
        <pc:spChg chg="mod">
          <ac:chgData name="rahulkumar08945@gmail.com" userId="eaa8108a85f67eff" providerId="LiveId" clId="{54EF1D79-E478-4C67-9EB2-AE56EF51DF03}" dt="2023-06-25T13:23:55.570" v="1654"/>
          <ac:spMkLst>
            <pc:docMk/>
            <pc:sldMk cId="3697268572" sldId="474"/>
            <ac:spMk id="14339" creationId="{862AF2C7-306D-640F-296B-CA9E9F95BD35}"/>
          </ac:spMkLst>
        </pc:spChg>
      </pc:sldChg>
      <pc:sldChg chg="addSp modSp del mod">
        <pc:chgData name="rahulkumar08945@gmail.com" userId="eaa8108a85f67eff" providerId="LiveId" clId="{54EF1D79-E478-4C67-9EB2-AE56EF51DF03}" dt="2023-06-25T13:23:55.570" v="1654"/>
        <pc:sldMkLst>
          <pc:docMk/>
          <pc:sldMk cId="894204583" sldId="475"/>
        </pc:sldMkLst>
        <pc:spChg chg="add mod">
          <ac:chgData name="rahulkumar08945@gmail.com" userId="eaa8108a85f67eff" providerId="LiveId" clId="{54EF1D79-E478-4C67-9EB2-AE56EF51DF03}" dt="2023-06-25T13:23:55.570" v="1654"/>
          <ac:spMkLst>
            <pc:docMk/>
            <pc:sldMk cId="894204583" sldId="475"/>
            <ac:spMk id="2" creationId="{C7F68A05-3C64-D4E9-EBB2-C67A84025964}"/>
          </ac:spMkLst>
        </pc:spChg>
        <pc:spChg chg="add mod">
          <ac:chgData name="rahulkumar08945@gmail.com" userId="eaa8108a85f67eff" providerId="LiveId" clId="{54EF1D79-E478-4C67-9EB2-AE56EF51DF03}" dt="2023-06-25T13:23:55.570" v="1654"/>
          <ac:spMkLst>
            <pc:docMk/>
            <pc:sldMk cId="894204583" sldId="475"/>
            <ac:spMk id="3" creationId="{9A04E1D4-8953-6948-7492-D8C63B80B6A7}"/>
          </ac:spMkLst>
        </pc:spChg>
        <pc:spChg chg="mod">
          <ac:chgData name="rahulkumar08945@gmail.com" userId="eaa8108a85f67eff" providerId="LiveId" clId="{54EF1D79-E478-4C67-9EB2-AE56EF51DF03}" dt="2023-06-25T13:23:55.570" v="1654"/>
          <ac:spMkLst>
            <pc:docMk/>
            <pc:sldMk cId="894204583" sldId="475"/>
            <ac:spMk id="15362" creationId="{B50AAF17-5C70-BBC4-B2EB-93A959F5A436}"/>
          </ac:spMkLst>
        </pc:spChg>
        <pc:spChg chg="mod">
          <ac:chgData name="rahulkumar08945@gmail.com" userId="eaa8108a85f67eff" providerId="LiveId" clId="{54EF1D79-E478-4C67-9EB2-AE56EF51DF03}" dt="2023-06-25T13:23:55.570" v="1654"/>
          <ac:spMkLst>
            <pc:docMk/>
            <pc:sldMk cId="894204583" sldId="475"/>
            <ac:spMk id="15363" creationId="{DF40AE6C-9FB9-FA93-B0E7-BD1B634CCB97}"/>
          </ac:spMkLst>
        </pc:spChg>
      </pc:sldChg>
      <pc:sldChg chg="modSp">
        <pc:chgData name="rahulkumar08945@gmail.com" userId="eaa8108a85f67eff" providerId="LiveId" clId="{54EF1D79-E478-4C67-9EB2-AE56EF51DF03}" dt="2023-06-25T13:23:55.570" v="1654"/>
        <pc:sldMkLst>
          <pc:docMk/>
          <pc:sldMk cId="3311874255" sldId="476"/>
        </pc:sldMkLst>
        <pc:spChg chg="mod">
          <ac:chgData name="rahulkumar08945@gmail.com" userId="eaa8108a85f67eff" providerId="LiveId" clId="{54EF1D79-E478-4C67-9EB2-AE56EF51DF03}" dt="2023-06-25T13:23:55.570" v="1654"/>
          <ac:spMkLst>
            <pc:docMk/>
            <pc:sldMk cId="3311874255" sldId="476"/>
            <ac:spMk id="2" creationId="{00000000-0000-0000-0000-000000000000}"/>
          </ac:spMkLst>
        </pc:spChg>
        <pc:spChg chg="mod">
          <ac:chgData name="rahulkumar08945@gmail.com" userId="eaa8108a85f67eff" providerId="LiveId" clId="{54EF1D79-E478-4C67-9EB2-AE56EF51DF03}" dt="2023-06-25T13:23:55.570" v="1654"/>
          <ac:spMkLst>
            <pc:docMk/>
            <pc:sldMk cId="3311874255" sldId="476"/>
            <ac:spMk id="3" creationId="{00000000-0000-0000-0000-000000000000}"/>
          </ac:spMkLst>
        </pc:spChg>
        <pc:picChg chg="mod">
          <ac:chgData name="rahulkumar08945@gmail.com" userId="eaa8108a85f67eff" providerId="LiveId" clId="{54EF1D79-E478-4C67-9EB2-AE56EF51DF03}" dt="2023-06-25T13:23:55.570" v="1654"/>
          <ac:picMkLst>
            <pc:docMk/>
            <pc:sldMk cId="3311874255" sldId="476"/>
            <ac:picMk id="14338" creationId="{00000000-0000-0000-0000-000000000000}"/>
          </ac:picMkLst>
        </pc:picChg>
      </pc:sldChg>
      <pc:sldChg chg="modSp">
        <pc:chgData name="rahulkumar08945@gmail.com" userId="eaa8108a85f67eff" providerId="LiveId" clId="{54EF1D79-E478-4C67-9EB2-AE56EF51DF03}" dt="2023-06-25T13:23:55.570" v="1654"/>
        <pc:sldMkLst>
          <pc:docMk/>
          <pc:sldMk cId="719423731" sldId="477"/>
        </pc:sldMkLst>
        <pc:picChg chg="mod">
          <ac:chgData name="rahulkumar08945@gmail.com" userId="eaa8108a85f67eff" providerId="LiveId" clId="{54EF1D79-E478-4C67-9EB2-AE56EF51DF03}" dt="2023-06-25T13:23:55.570" v="1654"/>
          <ac:picMkLst>
            <pc:docMk/>
            <pc:sldMk cId="719423731" sldId="477"/>
            <ac:picMk id="12290" creationId="{00000000-0000-0000-0000-000000000000}"/>
          </ac:picMkLst>
        </pc:picChg>
      </pc:sldChg>
      <pc:sldChg chg="modSp">
        <pc:chgData name="rahulkumar08945@gmail.com" userId="eaa8108a85f67eff" providerId="LiveId" clId="{54EF1D79-E478-4C67-9EB2-AE56EF51DF03}" dt="2023-06-25T13:23:55.570" v="1654"/>
        <pc:sldMkLst>
          <pc:docMk/>
          <pc:sldMk cId="3187424992" sldId="478"/>
        </pc:sldMkLst>
        <pc:spChg chg="mod">
          <ac:chgData name="rahulkumar08945@gmail.com" userId="eaa8108a85f67eff" providerId="LiveId" clId="{54EF1D79-E478-4C67-9EB2-AE56EF51DF03}" dt="2023-06-25T13:23:55.570" v="1654"/>
          <ac:spMkLst>
            <pc:docMk/>
            <pc:sldMk cId="3187424992" sldId="478"/>
            <ac:spMk id="3" creationId="{00000000-0000-0000-0000-000000000000}"/>
          </ac:spMkLst>
        </pc:spChg>
      </pc:sldChg>
      <pc:sldChg chg="modSp">
        <pc:chgData name="rahulkumar08945@gmail.com" userId="eaa8108a85f67eff" providerId="LiveId" clId="{54EF1D79-E478-4C67-9EB2-AE56EF51DF03}" dt="2023-06-25T13:23:55.570" v="1654"/>
        <pc:sldMkLst>
          <pc:docMk/>
          <pc:sldMk cId="3820424199" sldId="479"/>
        </pc:sldMkLst>
        <pc:spChg chg="mod">
          <ac:chgData name="rahulkumar08945@gmail.com" userId="eaa8108a85f67eff" providerId="LiveId" clId="{54EF1D79-E478-4C67-9EB2-AE56EF51DF03}" dt="2023-06-25T13:23:55.570" v="1654"/>
          <ac:spMkLst>
            <pc:docMk/>
            <pc:sldMk cId="3820424199" sldId="479"/>
            <ac:spMk id="4" creationId="{43642D04-D887-80D4-1426-A09473C88005}"/>
          </ac:spMkLst>
        </pc:spChg>
      </pc:sldChg>
      <pc:sldChg chg="modSp">
        <pc:chgData name="rahulkumar08945@gmail.com" userId="eaa8108a85f67eff" providerId="LiveId" clId="{54EF1D79-E478-4C67-9EB2-AE56EF51DF03}" dt="2023-06-25T13:23:55.570" v="1654"/>
        <pc:sldMkLst>
          <pc:docMk/>
          <pc:sldMk cId="1333712773" sldId="480"/>
        </pc:sldMkLst>
        <pc:picChg chg="mod">
          <ac:chgData name="rahulkumar08945@gmail.com" userId="eaa8108a85f67eff" providerId="LiveId" clId="{54EF1D79-E478-4C67-9EB2-AE56EF51DF03}" dt="2023-06-25T13:23:55.570" v="1654"/>
          <ac:picMkLst>
            <pc:docMk/>
            <pc:sldMk cId="1333712773" sldId="480"/>
            <ac:picMk id="3" creationId="{0B2E3B44-D1E0-E8C0-8DB1-6F43ECE17A01}"/>
          </ac:picMkLst>
        </pc:picChg>
        <pc:picChg chg="mod">
          <ac:chgData name="rahulkumar08945@gmail.com" userId="eaa8108a85f67eff" providerId="LiveId" clId="{54EF1D79-E478-4C67-9EB2-AE56EF51DF03}" dt="2023-06-25T13:23:55.570" v="1654"/>
          <ac:picMkLst>
            <pc:docMk/>
            <pc:sldMk cId="1333712773" sldId="480"/>
            <ac:picMk id="13314" creationId="{00000000-0000-0000-0000-000000000000}"/>
          </ac:picMkLst>
        </pc:picChg>
      </pc:sldChg>
      <pc:sldChg chg="modSp">
        <pc:chgData name="rahulkumar08945@gmail.com" userId="eaa8108a85f67eff" providerId="LiveId" clId="{54EF1D79-E478-4C67-9EB2-AE56EF51DF03}" dt="2023-06-25T13:23:55.570" v="1654"/>
        <pc:sldMkLst>
          <pc:docMk/>
          <pc:sldMk cId="0" sldId="838"/>
        </pc:sldMkLst>
        <pc:spChg chg="mod">
          <ac:chgData name="rahulkumar08945@gmail.com" userId="eaa8108a85f67eff" providerId="LiveId" clId="{54EF1D79-E478-4C67-9EB2-AE56EF51DF03}" dt="2023-06-25T13:23:55.570" v="1654"/>
          <ac:spMkLst>
            <pc:docMk/>
            <pc:sldMk cId="0" sldId="838"/>
            <ac:spMk id="2051" creationId="{18A3584D-B80F-A470-097C-BE07C592FAAB}"/>
          </ac:spMkLst>
        </pc:spChg>
        <pc:spChg chg="mod">
          <ac:chgData name="rahulkumar08945@gmail.com" userId="eaa8108a85f67eff" providerId="LiveId" clId="{54EF1D79-E478-4C67-9EB2-AE56EF51DF03}" dt="2023-06-25T13:23:55.570" v="1654"/>
          <ac:spMkLst>
            <pc:docMk/>
            <pc:sldMk cId="0" sldId="838"/>
            <ac:spMk id="5126" creationId="{C4AE3651-22D0-EC18-F8C2-B4DAF05160D9}"/>
          </ac:spMkLst>
        </pc:spChg>
        <pc:picChg chg="mod">
          <ac:chgData name="rahulkumar08945@gmail.com" userId="eaa8108a85f67eff" providerId="LiveId" clId="{54EF1D79-E478-4C67-9EB2-AE56EF51DF03}" dt="2023-06-25T13:23:55.570" v="1654"/>
          <ac:picMkLst>
            <pc:docMk/>
            <pc:sldMk cId="0" sldId="838"/>
            <ac:picMk id="4" creationId="{86D659D4-5538-7A72-50A3-3762DC2CAFC3}"/>
          </ac:picMkLst>
        </pc:picChg>
        <pc:picChg chg="mod">
          <ac:chgData name="rahulkumar08945@gmail.com" userId="eaa8108a85f67eff" providerId="LiveId" clId="{54EF1D79-E478-4C67-9EB2-AE56EF51DF03}" dt="2023-06-25T13:23:55.570" v="1654"/>
          <ac:picMkLst>
            <pc:docMk/>
            <pc:sldMk cId="0" sldId="838"/>
            <ac:picMk id="5" creationId="{527466AB-9A41-1390-DCDA-E4F175A396A7}"/>
          </ac:picMkLst>
        </pc:picChg>
      </pc:sldChg>
      <pc:sldChg chg="modSp">
        <pc:chgData name="rahulkumar08945@gmail.com" userId="eaa8108a85f67eff" providerId="LiveId" clId="{54EF1D79-E478-4C67-9EB2-AE56EF51DF03}" dt="2023-06-25T13:23:55.570" v="1654"/>
        <pc:sldMkLst>
          <pc:docMk/>
          <pc:sldMk cId="0" sldId="839"/>
        </pc:sldMkLst>
        <pc:spChg chg="mod">
          <ac:chgData name="rahulkumar08945@gmail.com" userId="eaa8108a85f67eff" providerId="LiveId" clId="{54EF1D79-E478-4C67-9EB2-AE56EF51DF03}" dt="2023-06-25T13:23:55.570" v="1654"/>
          <ac:spMkLst>
            <pc:docMk/>
            <pc:sldMk cId="0" sldId="839"/>
            <ac:spMk id="5" creationId="{404F1CDD-2891-30CD-6A85-179A71DC4C58}"/>
          </ac:spMkLst>
        </pc:spChg>
      </pc:sldChg>
      <pc:sldChg chg="modSp">
        <pc:chgData name="rahulkumar08945@gmail.com" userId="eaa8108a85f67eff" providerId="LiveId" clId="{54EF1D79-E478-4C67-9EB2-AE56EF51DF03}" dt="2023-06-25T13:23:55.570" v="1654"/>
        <pc:sldMkLst>
          <pc:docMk/>
          <pc:sldMk cId="0" sldId="840"/>
        </pc:sldMkLst>
        <pc:spChg chg="mod">
          <ac:chgData name="rahulkumar08945@gmail.com" userId="eaa8108a85f67eff" providerId="LiveId" clId="{54EF1D79-E478-4C67-9EB2-AE56EF51DF03}" dt="2023-06-25T13:23:55.570" v="1654"/>
          <ac:spMkLst>
            <pc:docMk/>
            <pc:sldMk cId="0" sldId="840"/>
            <ac:spMk id="5" creationId="{A647FB59-2669-1988-3B33-2BF0581A3F22}"/>
          </ac:spMkLst>
        </pc:spChg>
        <pc:picChg chg="mod">
          <ac:chgData name="rahulkumar08945@gmail.com" userId="eaa8108a85f67eff" providerId="LiveId" clId="{54EF1D79-E478-4C67-9EB2-AE56EF51DF03}" dt="2023-06-25T13:23:55.570" v="1654"/>
          <ac:picMkLst>
            <pc:docMk/>
            <pc:sldMk cId="0" sldId="840"/>
            <ac:picMk id="137220" creationId="{B691A383-89CE-2659-FB7A-CF9FF8C41D93}"/>
          </ac:picMkLst>
        </pc:picChg>
      </pc:sldChg>
      <pc:sldChg chg="modSp">
        <pc:chgData name="rahulkumar08945@gmail.com" userId="eaa8108a85f67eff" providerId="LiveId" clId="{54EF1D79-E478-4C67-9EB2-AE56EF51DF03}" dt="2023-06-25T13:23:55.570" v="1654"/>
        <pc:sldMkLst>
          <pc:docMk/>
          <pc:sldMk cId="0" sldId="841"/>
        </pc:sldMkLst>
        <pc:spChg chg="mod">
          <ac:chgData name="rahulkumar08945@gmail.com" userId="eaa8108a85f67eff" providerId="LiveId" clId="{54EF1D79-E478-4C67-9EB2-AE56EF51DF03}" dt="2023-06-25T13:23:55.570" v="1654"/>
          <ac:spMkLst>
            <pc:docMk/>
            <pc:sldMk cId="0" sldId="841"/>
            <ac:spMk id="5" creationId="{5107F767-54D4-760A-9324-F7CDEA311CC8}"/>
          </ac:spMkLst>
        </pc:spChg>
        <pc:picChg chg="mod">
          <ac:chgData name="rahulkumar08945@gmail.com" userId="eaa8108a85f67eff" providerId="LiveId" clId="{54EF1D79-E478-4C67-9EB2-AE56EF51DF03}" dt="2023-06-25T13:23:55.570" v="1654"/>
          <ac:picMkLst>
            <pc:docMk/>
            <pc:sldMk cId="0" sldId="841"/>
            <ac:picMk id="139268" creationId="{5B8A9C43-2B5A-A6ED-5E27-01E2EC53FBA8}"/>
          </ac:picMkLst>
        </pc:picChg>
      </pc:sldChg>
      <pc:sldChg chg="modSp">
        <pc:chgData name="rahulkumar08945@gmail.com" userId="eaa8108a85f67eff" providerId="LiveId" clId="{54EF1D79-E478-4C67-9EB2-AE56EF51DF03}" dt="2023-06-25T13:23:55.570" v="1654"/>
        <pc:sldMkLst>
          <pc:docMk/>
          <pc:sldMk cId="0" sldId="842"/>
        </pc:sldMkLst>
        <pc:spChg chg="mod">
          <ac:chgData name="rahulkumar08945@gmail.com" userId="eaa8108a85f67eff" providerId="LiveId" clId="{54EF1D79-E478-4C67-9EB2-AE56EF51DF03}" dt="2023-06-25T13:23:55.570" v="1654"/>
          <ac:spMkLst>
            <pc:docMk/>
            <pc:sldMk cId="0" sldId="842"/>
            <ac:spMk id="6" creationId="{28904577-7B0D-8FD3-B8C7-AB95B6E18FAB}"/>
          </ac:spMkLst>
        </pc:spChg>
        <pc:spChg chg="mod">
          <ac:chgData name="rahulkumar08945@gmail.com" userId="eaa8108a85f67eff" providerId="LiveId" clId="{54EF1D79-E478-4C67-9EB2-AE56EF51DF03}" dt="2023-06-25T13:23:55.570" v="1654"/>
          <ac:spMkLst>
            <pc:docMk/>
            <pc:sldMk cId="0" sldId="842"/>
            <ac:spMk id="7173" creationId="{B7F82BDD-2604-F1A6-34C5-793AA365F8D9}"/>
          </ac:spMkLst>
        </pc:spChg>
        <pc:picChg chg="mod">
          <ac:chgData name="rahulkumar08945@gmail.com" userId="eaa8108a85f67eff" providerId="LiveId" clId="{54EF1D79-E478-4C67-9EB2-AE56EF51DF03}" dt="2023-06-25T13:23:55.570" v="1654"/>
          <ac:picMkLst>
            <pc:docMk/>
            <pc:sldMk cId="0" sldId="842"/>
            <ac:picMk id="138242" creationId="{3516D324-8FDB-C1F2-36C8-A0979A74287E}"/>
          </ac:picMkLst>
        </pc:picChg>
        <pc:picChg chg="mod">
          <ac:chgData name="rahulkumar08945@gmail.com" userId="eaa8108a85f67eff" providerId="LiveId" clId="{54EF1D79-E478-4C67-9EB2-AE56EF51DF03}" dt="2023-06-25T13:23:55.570" v="1654"/>
          <ac:picMkLst>
            <pc:docMk/>
            <pc:sldMk cId="0" sldId="842"/>
            <ac:picMk id="138244" creationId="{C43ED92A-F1E6-D2E3-8A14-3632F377F61B}"/>
          </ac:picMkLst>
        </pc:picChg>
      </pc:sldChg>
      <pc:sldChg chg="modSp">
        <pc:chgData name="rahulkumar08945@gmail.com" userId="eaa8108a85f67eff" providerId="LiveId" clId="{54EF1D79-E478-4C67-9EB2-AE56EF51DF03}" dt="2023-06-25T13:23:55.570" v="1654"/>
        <pc:sldMkLst>
          <pc:docMk/>
          <pc:sldMk cId="0" sldId="844"/>
        </pc:sldMkLst>
        <pc:spChg chg="mod">
          <ac:chgData name="rahulkumar08945@gmail.com" userId="eaa8108a85f67eff" providerId="LiveId" clId="{54EF1D79-E478-4C67-9EB2-AE56EF51DF03}" dt="2023-06-25T13:23:55.570" v="1654"/>
          <ac:spMkLst>
            <pc:docMk/>
            <pc:sldMk cId="0" sldId="844"/>
            <ac:spMk id="5" creationId="{B8F046B4-5CC7-E9CE-9A44-E2F976C184E3}"/>
          </ac:spMkLst>
        </pc:spChg>
        <pc:picChg chg="mod">
          <ac:chgData name="rahulkumar08945@gmail.com" userId="eaa8108a85f67eff" providerId="LiveId" clId="{54EF1D79-E478-4C67-9EB2-AE56EF51DF03}" dt="2023-06-25T13:23:55.570" v="1654"/>
          <ac:picMkLst>
            <pc:docMk/>
            <pc:sldMk cId="0" sldId="844"/>
            <ac:picMk id="142340" creationId="{96BAD78D-4A54-92C6-DD4F-6EA7E352E4B4}"/>
          </ac:picMkLst>
        </pc:picChg>
      </pc:sldChg>
      <pc:sldChg chg="modSp">
        <pc:chgData name="rahulkumar08945@gmail.com" userId="eaa8108a85f67eff" providerId="LiveId" clId="{54EF1D79-E478-4C67-9EB2-AE56EF51DF03}" dt="2023-06-25T13:23:55.570" v="1654"/>
        <pc:sldMkLst>
          <pc:docMk/>
          <pc:sldMk cId="0" sldId="884"/>
        </pc:sldMkLst>
        <pc:spChg chg="mod">
          <ac:chgData name="rahulkumar08945@gmail.com" userId="eaa8108a85f67eff" providerId="LiveId" clId="{54EF1D79-E478-4C67-9EB2-AE56EF51DF03}" dt="2023-06-25T13:23:55.570" v="1654"/>
          <ac:spMkLst>
            <pc:docMk/>
            <pc:sldMk cId="0" sldId="884"/>
            <ac:spMk id="6" creationId="{6F6AB9CF-6A5F-E161-2DE4-F4D28525EFCF}"/>
          </ac:spMkLst>
        </pc:spChg>
        <pc:spChg chg="mod">
          <ac:chgData name="rahulkumar08945@gmail.com" userId="eaa8108a85f67eff" providerId="LiveId" clId="{54EF1D79-E478-4C67-9EB2-AE56EF51DF03}" dt="2023-06-25T13:23:55.570" v="1654"/>
          <ac:spMkLst>
            <pc:docMk/>
            <pc:sldMk cId="0" sldId="884"/>
            <ac:spMk id="7" creationId="{D60A8BFE-C1B4-51DC-EE40-452FE1549E87}"/>
          </ac:spMkLst>
        </pc:spChg>
        <pc:spChg chg="mod">
          <ac:chgData name="rahulkumar08945@gmail.com" userId="eaa8108a85f67eff" providerId="LiveId" clId="{54EF1D79-E478-4C67-9EB2-AE56EF51DF03}" dt="2023-06-25T13:23:55.570" v="1654"/>
          <ac:spMkLst>
            <pc:docMk/>
            <pc:sldMk cId="0" sldId="884"/>
            <ac:spMk id="8" creationId="{F33984B5-3849-67C5-B293-07203D6D6A2E}"/>
          </ac:spMkLst>
        </pc:spChg>
        <pc:spChg chg="mod">
          <ac:chgData name="rahulkumar08945@gmail.com" userId="eaa8108a85f67eff" providerId="LiveId" clId="{54EF1D79-E478-4C67-9EB2-AE56EF51DF03}" dt="2023-06-25T13:23:55.570" v="1654"/>
          <ac:spMkLst>
            <pc:docMk/>
            <pc:sldMk cId="0" sldId="884"/>
            <ac:spMk id="12" creationId="{F81CFB4E-F5C6-A228-02E5-AB6CB194B0B7}"/>
          </ac:spMkLst>
        </pc:spChg>
        <pc:spChg chg="mod">
          <ac:chgData name="rahulkumar08945@gmail.com" userId="eaa8108a85f67eff" providerId="LiveId" clId="{54EF1D79-E478-4C67-9EB2-AE56EF51DF03}" dt="2023-06-25T13:23:55.570" v="1654"/>
          <ac:spMkLst>
            <pc:docMk/>
            <pc:sldMk cId="0" sldId="884"/>
            <ac:spMk id="13" creationId="{E4646FB4-7F61-0E6A-8E16-2EF92EE52262}"/>
          </ac:spMkLst>
        </pc:spChg>
        <pc:spChg chg="mod">
          <ac:chgData name="rahulkumar08945@gmail.com" userId="eaa8108a85f67eff" providerId="LiveId" clId="{54EF1D79-E478-4C67-9EB2-AE56EF51DF03}" dt="2023-06-25T13:23:55.570" v="1654"/>
          <ac:spMkLst>
            <pc:docMk/>
            <pc:sldMk cId="0" sldId="884"/>
            <ac:spMk id="14" creationId="{3673B923-D4C9-9635-B22C-DD9423D0421B}"/>
          </ac:spMkLst>
        </pc:spChg>
        <pc:spChg chg="mod">
          <ac:chgData name="rahulkumar08945@gmail.com" userId="eaa8108a85f67eff" providerId="LiveId" clId="{54EF1D79-E478-4C67-9EB2-AE56EF51DF03}" dt="2023-06-25T13:23:55.570" v="1654"/>
          <ac:spMkLst>
            <pc:docMk/>
            <pc:sldMk cId="0" sldId="884"/>
            <ac:spMk id="22" creationId="{4438A372-075D-A1F3-FF3C-F94314978E95}"/>
          </ac:spMkLst>
        </pc:spChg>
        <pc:spChg chg="mod">
          <ac:chgData name="rahulkumar08945@gmail.com" userId="eaa8108a85f67eff" providerId="LiveId" clId="{54EF1D79-E478-4C67-9EB2-AE56EF51DF03}" dt="2023-06-25T13:23:55.570" v="1654"/>
          <ac:spMkLst>
            <pc:docMk/>
            <pc:sldMk cId="0" sldId="884"/>
            <ac:spMk id="23" creationId="{BFB4DAEA-2887-2F1A-D003-335D998E78B5}"/>
          </ac:spMkLst>
        </pc:spChg>
        <pc:spChg chg="mod">
          <ac:chgData name="rahulkumar08945@gmail.com" userId="eaa8108a85f67eff" providerId="LiveId" clId="{54EF1D79-E478-4C67-9EB2-AE56EF51DF03}" dt="2023-06-25T13:23:55.570" v="1654"/>
          <ac:spMkLst>
            <pc:docMk/>
            <pc:sldMk cId="0" sldId="884"/>
            <ac:spMk id="24" creationId="{2A07EA89-0251-F590-D3BD-F0B58FD454E5}"/>
          </ac:spMkLst>
        </pc:spChg>
        <pc:spChg chg="mod">
          <ac:chgData name="rahulkumar08945@gmail.com" userId="eaa8108a85f67eff" providerId="LiveId" clId="{54EF1D79-E478-4C67-9EB2-AE56EF51DF03}" dt="2023-06-25T13:23:55.570" v="1654"/>
          <ac:spMkLst>
            <pc:docMk/>
            <pc:sldMk cId="0" sldId="884"/>
            <ac:spMk id="35" creationId="{033C2B32-6C07-FFFC-357F-54F01BF33EC3}"/>
          </ac:spMkLst>
        </pc:spChg>
        <pc:spChg chg="mod">
          <ac:chgData name="rahulkumar08945@gmail.com" userId="eaa8108a85f67eff" providerId="LiveId" clId="{54EF1D79-E478-4C67-9EB2-AE56EF51DF03}" dt="2023-06-25T13:23:55.570" v="1654"/>
          <ac:spMkLst>
            <pc:docMk/>
            <pc:sldMk cId="0" sldId="884"/>
            <ac:spMk id="121866" creationId="{E523ABC4-6DB3-1D74-58DA-462C359568D8}"/>
          </ac:spMkLst>
        </pc:spChg>
        <pc:spChg chg="mod">
          <ac:chgData name="rahulkumar08945@gmail.com" userId="eaa8108a85f67eff" providerId="LiveId" clId="{54EF1D79-E478-4C67-9EB2-AE56EF51DF03}" dt="2023-06-25T13:23:55.570" v="1654"/>
          <ac:spMkLst>
            <pc:docMk/>
            <pc:sldMk cId="0" sldId="884"/>
            <ac:spMk id="121867" creationId="{50ACCB6B-4130-01ED-EAAD-0D6E7DEBD444}"/>
          </ac:spMkLst>
        </pc:spChg>
        <pc:spChg chg="mod">
          <ac:chgData name="rahulkumar08945@gmail.com" userId="eaa8108a85f67eff" providerId="LiveId" clId="{54EF1D79-E478-4C67-9EB2-AE56EF51DF03}" dt="2023-06-25T13:23:55.570" v="1654"/>
          <ac:spMkLst>
            <pc:docMk/>
            <pc:sldMk cId="0" sldId="884"/>
            <ac:spMk id="121868" creationId="{EFB6295F-C925-D8ED-06A0-E9E0A365B1F3}"/>
          </ac:spMkLst>
        </pc:spChg>
        <pc:spChg chg="mod">
          <ac:chgData name="rahulkumar08945@gmail.com" userId="eaa8108a85f67eff" providerId="LiveId" clId="{54EF1D79-E478-4C67-9EB2-AE56EF51DF03}" dt="2023-06-25T13:23:55.570" v="1654"/>
          <ac:spMkLst>
            <pc:docMk/>
            <pc:sldMk cId="0" sldId="884"/>
            <ac:spMk id="121870" creationId="{F3573794-D679-EC37-1590-F83AA97B8A08}"/>
          </ac:spMkLst>
        </pc:spChg>
        <pc:spChg chg="mod">
          <ac:chgData name="rahulkumar08945@gmail.com" userId="eaa8108a85f67eff" providerId="LiveId" clId="{54EF1D79-E478-4C67-9EB2-AE56EF51DF03}" dt="2023-06-25T13:23:55.570" v="1654"/>
          <ac:spMkLst>
            <pc:docMk/>
            <pc:sldMk cId="0" sldId="884"/>
            <ac:spMk id="121871" creationId="{4EC4ECB2-832B-5B24-0218-41A11FFAD124}"/>
          </ac:spMkLst>
        </pc:spChg>
        <pc:spChg chg="mod">
          <ac:chgData name="rahulkumar08945@gmail.com" userId="eaa8108a85f67eff" providerId="LiveId" clId="{54EF1D79-E478-4C67-9EB2-AE56EF51DF03}" dt="2023-06-25T13:23:55.570" v="1654"/>
          <ac:spMkLst>
            <pc:docMk/>
            <pc:sldMk cId="0" sldId="884"/>
            <ac:spMk id="121872" creationId="{B384F079-8333-C356-A373-ED242314AE12}"/>
          </ac:spMkLst>
        </pc:spChg>
        <pc:spChg chg="mod">
          <ac:chgData name="rahulkumar08945@gmail.com" userId="eaa8108a85f67eff" providerId="LiveId" clId="{54EF1D79-E478-4C67-9EB2-AE56EF51DF03}" dt="2023-06-25T13:23:55.570" v="1654"/>
          <ac:spMkLst>
            <pc:docMk/>
            <pc:sldMk cId="0" sldId="884"/>
            <ac:spMk id="121874" creationId="{B42B8BE0-0305-5613-F9ED-B7B706A93575}"/>
          </ac:spMkLst>
        </pc:spChg>
        <pc:spChg chg="mod">
          <ac:chgData name="rahulkumar08945@gmail.com" userId="eaa8108a85f67eff" providerId="LiveId" clId="{54EF1D79-E478-4C67-9EB2-AE56EF51DF03}" dt="2023-06-25T13:23:55.570" v="1654"/>
          <ac:spMkLst>
            <pc:docMk/>
            <pc:sldMk cId="0" sldId="884"/>
            <ac:spMk id="121875" creationId="{A98E9425-62B1-8D91-809B-7902D1AFEB4B}"/>
          </ac:spMkLst>
        </pc:spChg>
        <pc:spChg chg="mod">
          <ac:chgData name="rahulkumar08945@gmail.com" userId="eaa8108a85f67eff" providerId="LiveId" clId="{54EF1D79-E478-4C67-9EB2-AE56EF51DF03}" dt="2023-06-25T13:23:55.570" v="1654"/>
          <ac:spMkLst>
            <pc:docMk/>
            <pc:sldMk cId="0" sldId="884"/>
            <ac:spMk id="121876" creationId="{8E588369-5171-EA1E-CFE4-26F6C5337429}"/>
          </ac:spMkLst>
        </pc:spChg>
        <pc:grpChg chg="mod">
          <ac:chgData name="rahulkumar08945@gmail.com" userId="eaa8108a85f67eff" providerId="LiveId" clId="{54EF1D79-E478-4C67-9EB2-AE56EF51DF03}" dt="2023-06-25T13:23:55.570" v="1654"/>
          <ac:grpSpMkLst>
            <pc:docMk/>
            <pc:sldMk cId="0" sldId="884"/>
            <ac:grpSpMk id="2" creationId="{B7566B7F-A11B-9893-89FF-8D1280FE2DC2}"/>
          </ac:grpSpMkLst>
        </pc:grpChg>
        <pc:grpChg chg="mod">
          <ac:chgData name="rahulkumar08945@gmail.com" userId="eaa8108a85f67eff" providerId="LiveId" clId="{54EF1D79-E478-4C67-9EB2-AE56EF51DF03}" dt="2023-06-25T13:23:55.570" v="1654"/>
          <ac:grpSpMkLst>
            <pc:docMk/>
            <pc:sldMk cId="0" sldId="884"/>
            <ac:grpSpMk id="3" creationId="{B9FC07EB-3EA3-6760-650B-3894E082199F}"/>
          </ac:grpSpMkLst>
        </pc:grpChg>
        <pc:grpChg chg="mod">
          <ac:chgData name="rahulkumar08945@gmail.com" userId="eaa8108a85f67eff" providerId="LiveId" clId="{54EF1D79-E478-4C67-9EB2-AE56EF51DF03}" dt="2023-06-25T13:23:55.570" v="1654"/>
          <ac:grpSpMkLst>
            <pc:docMk/>
            <pc:sldMk cId="0" sldId="884"/>
            <ac:grpSpMk id="4" creationId="{2D09B11E-835A-83F0-A8CA-CC426EB2D9D4}"/>
          </ac:grpSpMkLst>
        </pc:grpChg>
        <pc:grpChg chg="mod">
          <ac:chgData name="rahulkumar08945@gmail.com" userId="eaa8108a85f67eff" providerId="LiveId" clId="{54EF1D79-E478-4C67-9EB2-AE56EF51DF03}" dt="2023-06-25T13:23:55.570" v="1654"/>
          <ac:grpSpMkLst>
            <pc:docMk/>
            <pc:sldMk cId="0" sldId="884"/>
            <ac:grpSpMk id="5" creationId="{572BE922-9B67-1B03-6FE5-A7AE2B3050BD}"/>
          </ac:grpSpMkLst>
        </pc:grpChg>
        <pc:grpChg chg="mod">
          <ac:chgData name="rahulkumar08945@gmail.com" userId="eaa8108a85f67eff" providerId="LiveId" clId="{54EF1D79-E478-4C67-9EB2-AE56EF51DF03}" dt="2023-06-25T13:23:55.570" v="1654"/>
          <ac:grpSpMkLst>
            <pc:docMk/>
            <pc:sldMk cId="0" sldId="884"/>
            <ac:grpSpMk id="9" creationId="{B3D9A23A-6689-F5CA-8B58-303D7B400CFE}"/>
          </ac:grpSpMkLst>
        </pc:grpChg>
        <pc:grpChg chg="mod">
          <ac:chgData name="rahulkumar08945@gmail.com" userId="eaa8108a85f67eff" providerId="LiveId" clId="{54EF1D79-E478-4C67-9EB2-AE56EF51DF03}" dt="2023-06-25T13:23:55.570" v="1654"/>
          <ac:grpSpMkLst>
            <pc:docMk/>
            <pc:sldMk cId="0" sldId="884"/>
            <ac:grpSpMk id="11" creationId="{7F76B521-8FB2-2D1C-05C5-E9DB213A399F}"/>
          </ac:grpSpMkLst>
        </pc:grpChg>
        <pc:grpChg chg="mod">
          <ac:chgData name="rahulkumar08945@gmail.com" userId="eaa8108a85f67eff" providerId="LiveId" clId="{54EF1D79-E478-4C67-9EB2-AE56EF51DF03}" dt="2023-06-25T13:23:55.570" v="1654"/>
          <ac:grpSpMkLst>
            <pc:docMk/>
            <pc:sldMk cId="0" sldId="884"/>
            <ac:grpSpMk id="15" creationId="{6BBD0BD7-B3C1-F4E3-8F7A-B1CE7127E4B4}"/>
          </ac:grpSpMkLst>
        </pc:grpChg>
        <pc:grpChg chg="mod">
          <ac:chgData name="rahulkumar08945@gmail.com" userId="eaa8108a85f67eff" providerId="LiveId" clId="{54EF1D79-E478-4C67-9EB2-AE56EF51DF03}" dt="2023-06-25T13:23:55.570" v="1654"/>
          <ac:grpSpMkLst>
            <pc:docMk/>
            <pc:sldMk cId="0" sldId="884"/>
            <ac:grpSpMk id="16" creationId="{EA23028F-D4EE-FC27-AC28-A214867833BA}"/>
          </ac:grpSpMkLst>
        </pc:grpChg>
        <pc:grpChg chg="mod">
          <ac:chgData name="rahulkumar08945@gmail.com" userId="eaa8108a85f67eff" providerId="LiveId" clId="{54EF1D79-E478-4C67-9EB2-AE56EF51DF03}" dt="2023-06-25T13:23:55.570" v="1654"/>
          <ac:grpSpMkLst>
            <pc:docMk/>
            <pc:sldMk cId="0" sldId="884"/>
            <ac:grpSpMk id="18" creationId="{B7674DBC-0772-BBE5-E8CF-DB3C314E3FF2}"/>
          </ac:grpSpMkLst>
        </pc:grpChg>
        <pc:grpChg chg="mod">
          <ac:chgData name="rahulkumar08945@gmail.com" userId="eaa8108a85f67eff" providerId="LiveId" clId="{54EF1D79-E478-4C67-9EB2-AE56EF51DF03}" dt="2023-06-25T13:23:55.570" v="1654"/>
          <ac:grpSpMkLst>
            <pc:docMk/>
            <pc:sldMk cId="0" sldId="884"/>
            <ac:grpSpMk id="121865" creationId="{809D42E9-E00F-1CEE-8385-EF3B10929BE9}"/>
          </ac:grpSpMkLst>
        </pc:grpChg>
        <pc:grpChg chg="mod">
          <ac:chgData name="rahulkumar08945@gmail.com" userId="eaa8108a85f67eff" providerId="LiveId" clId="{54EF1D79-E478-4C67-9EB2-AE56EF51DF03}" dt="2023-06-25T13:23:55.570" v="1654"/>
          <ac:grpSpMkLst>
            <pc:docMk/>
            <pc:sldMk cId="0" sldId="884"/>
            <ac:grpSpMk id="121869" creationId="{D69915FA-EF09-91E3-2B2D-5C82FC8FB1D7}"/>
          </ac:grpSpMkLst>
        </pc:grpChg>
        <pc:grpChg chg="mod">
          <ac:chgData name="rahulkumar08945@gmail.com" userId="eaa8108a85f67eff" providerId="LiveId" clId="{54EF1D79-E478-4C67-9EB2-AE56EF51DF03}" dt="2023-06-25T13:23:55.570" v="1654"/>
          <ac:grpSpMkLst>
            <pc:docMk/>
            <pc:sldMk cId="0" sldId="884"/>
            <ac:grpSpMk id="121873" creationId="{F0AC080D-86C2-D98E-EC78-42C569160A9A}"/>
          </ac:grpSpMkLst>
        </pc:grpChg>
      </pc:sldChg>
      <pc:sldChg chg="modSp">
        <pc:chgData name="rahulkumar08945@gmail.com" userId="eaa8108a85f67eff" providerId="LiveId" clId="{54EF1D79-E478-4C67-9EB2-AE56EF51DF03}" dt="2023-06-25T13:23:55.570" v="1654"/>
        <pc:sldMkLst>
          <pc:docMk/>
          <pc:sldMk cId="0" sldId="885"/>
        </pc:sldMkLst>
        <pc:spChg chg="mod">
          <ac:chgData name="rahulkumar08945@gmail.com" userId="eaa8108a85f67eff" providerId="LiveId" clId="{54EF1D79-E478-4C67-9EB2-AE56EF51DF03}" dt="2023-06-25T13:23:55.570" v="1654"/>
          <ac:spMkLst>
            <pc:docMk/>
            <pc:sldMk cId="0" sldId="885"/>
            <ac:spMk id="122882" creationId="{C2AEA5BD-3187-E676-816D-CCE7B0DAFCC6}"/>
          </ac:spMkLst>
        </pc:spChg>
        <pc:spChg chg="mod">
          <ac:chgData name="rahulkumar08945@gmail.com" userId="eaa8108a85f67eff" providerId="LiveId" clId="{54EF1D79-E478-4C67-9EB2-AE56EF51DF03}" dt="2023-06-25T13:23:55.570" v="1654"/>
          <ac:spMkLst>
            <pc:docMk/>
            <pc:sldMk cId="0" sldId="885"/>
            <ac:spMk id="122883" creationId="{B06C0A91-85AC-6E5B-3BAD-AD003106CADE}"/>
          </ac:spMkLst>
        </pc:spChg>
      </pc:sldChg>
      <pc:sldChg chg="modSp modNotes">
        <pc:chgData name="rahulkumar08945@gmail.com" userId="eaa8108a85f67eff" providerId="LiveId" clId="{54EF1D79-E478-4C67-9EB2-AE56EF51DF03}" dt="2023-06-25T13:23:55.570" v="1654"/>
        <pc:sldMkLst>
          <pc:docMk/>
          <pc:sldMk cId="0" sldId="886"/>
        </pc:sldMkLst>
        <pc:spChg chg="mod">
          <ac:chgData name="rahulkumar08945@gmail.com" userId="eaa8108a85f67eff" providerId="LiveId" clId="{54EF1D79-E478-4C67-9EB2-AE56EF51DF03}" dt="2023-06-25T13:23:55.570" v="1654"/>
          <ac:spMkLst>
            <pc:docMk/>
            <pc:sldMk cId="0" sldId="886"/>
            <ac:spMk id="16" creationId="{D0A35838-E84B-A272-2F68-C6631ECE8793}"/>
          </ac:spMkLst>
        </pc:spChg>
        <pc:spChg chg="mod">
          <ac:chgData name="rahulkumar08945@gmail.com" userId="eaa8108a85f67eff" providerId="LiveId" clId="{54EF1D79-E478-4C67-9EB2-AE56EF51DF03}" dt="2023-06-25T13:23:55.570" v="1654"/>
          <ac:spMkLst>
            <pc:docMk/>
            <pc:sldMk cId="0" sldId="886"/>
            <ac:spMk id="123906" creationId="{1CABFB07-2878-44DB-18D7-4305526670C7}"/>
          </ac:spMkLst>
        </pc:spChg>
        <pc:spChg chg="mod">
          <ac:chgData name="rahulkumar08945@gmail.com" userId="eaa8108a85f67eff" providerId="LiveId" clId="{54EF1D79-E478-4C67-9EB2-AE56EF51DF03}" dt="2023-06-25T13:23:55.570" v="1654"/>
          <ac:spMkLst>
            <pc:docMk/>
            <pc:sldMk cId="0" sldId="886"/>
            <ac:spMk id="123909" creationId="{3DC17766-151E-9997-9C24-5A7D142C7E5E}"/>
          </ac:spMkLst>
        </pc:spChg>
        <pc:spChg chg="mod">
          <ac:chgData name="rahulkumar08945@gmail.com" userId="eaa8108a85f67eff" providerId="LiveId" clId="{54EF1D79-E478-4C67-9EB2-AE56EF51DF03}" dt="2023-06-25T13:23:55.570" v="1654"/>
          <ac:spMkLst>
            <pc:docMk/>
            <pc:sldMk cId="0" sldId="886"/>
            <ac:spMk id="123910" creationId="{D85F1C7D-E1C1-8C6A-004E-A6E475C3CD73}"/>
          </ac:spMkLst>
        </pc:spChg>
        <pc:spChg chg="mod">
          <ac:chgData name="rahulkumar08945@gmail.com" userId="eaa8108a85f67eff" providerId="LiveId" clId="{54EF1D79-E478-4C67-9EB2-AE56EF51DF03}" dt="2023-06-25T13:23:55.570" v="1654"/>
          <ac:spMkLst>
            <pc:docMk/>
            <pc:sldMk cId="0" sldId="886"/>
            <ac:spMk id="123911" creationId="{59595BD5-04CE-491A-3CD0-66B86D8151BB}"/>
          </ac:spMkLst>
        </pc:spChg>
        <pc:spChg chg="mod">
          <ac:chgData name="rahulkumar08945@gmail.com" userId="eaa8108a85f67eff" providerId="LiveId" clId="{54EF1D79-E478-4C67-9EB2-AE56EF51DF03}" dt="2023-06-25T13:23:55.570" v="1654"/>
          <ac:spMkLst>
            <pc:docMk/>
            <pc:sldMk cId="0" sldId="886"/>
            <ac:spMk id="123912" creationId="{2B5D2C62-E4EA-243D-C133-DEB4CB4FC372}"/>
          </ac:spMkLst>
        </pc:spChg>
        <pc:spChg chg="mod">
          <ac:chgData name="rahulkumar08945@gmail.com" userId="eaa8108a85f67eff" providerId="LiveId" clId="{54EF1D79-E478-4C67-9EB2-AE56EF51DF03}" dt="2023-06-25T13:23:55.570" v="1654"/>
          <ac:spMkLst>
            <pc:docMk/>
            <pc:sldMk cId="0" sldId="886"/>
            <ac:spMk id="123913" creationId="{BD11BD25-01EF-F667-AEA6-D92404847895}"/>
          </ac:spMkLst>
        </pc:spChg>
        <pc:spChg chg="mod">
          <ac:chgData name="rahulkumar08945@gmail.com" userId="eaa8108a85f67eff" providerId="LiveId" clId="{54EF1D79-E478-4C67-9EB2-AE56EF51DF03}" dt="2023-06-25T13:23:55.570" v="1654"/>
          <ac:spMkLst>
            <pc:docMk/>
            <pc:sldMk cId="0" sldId="886"/>
            <ac:spMk id="123915" creationId="{B99F1E69-5741-FF8A-92DE-CFF69217D2B2}"/>
          </ac:spMkLst>
        </pc:spChg>
        <pc:spChg chg="mod">
          <ac:chgData name="rahulkumar08945@gmail.com" userId="eaa8108a85f67eff" providerId="LiveId" clId="{54EF1D79-E478-4C67-9EB2-AE56EF51DF03}" dt="2023-06-25T13:23:55.570" v="1654"/>
          <ac:spMkLst>
            <pc:docMk/>
            <pc:sldMk cId="0" sldId="886"/>
            <ac:spMk id="123917" creationId="{E8EB07EB-EB08-261D-E51D-9E3F439996AD}"/>
          </ac:spMkLst>
        </pc:spChg>
        <pc:spChg chg="mod">
          <ac:chgData name="rahulkumar08945@gmail.com" userId="eaa8108a85f67eff" providerId="LiveId" clId="{54EF1D79-E478-4C67-9EB2-AE56EF51DF03}" dt="2023-06-25T13:23:55.570" v="1654"/>
          <ac:spMkLst>
            <pc:docMk/>
            <pc:sldMk cId="0" sldId="886"/>
            <ac:spMk id="123919" creationId="{DFF17350-62E1-641A-3300-3EE79BBAFD03}"/>
          </ac:spMkLst>
        </pc:spChg>
        <pc:picChg chg="mod">
          <ac:chgData name="rahulkumar08945@gmail.com" userId="eaa8108a85f67eff" providerId="LiveId" clId="{54EF1D79-E478-4C67-9EB2-AE56EF51DF03}" dt="2023-06-25T13:23:55.570" v="1654"/>
          <ac:picMkLst>
            <pc:docMk/>
            <pc:sldMk cId="0" sldId="886"/>
            <ac:picMk id="123907" creationId="{7CCA0523-5030-924B-5477-3350BB5D227A}"/>
          </ac:picMkLst>
        </pc:picChg>
        <pc:picChg chg="mod">
          <ac:chgData name="rahulkumar08945@gmail.com" userId="eaa8108a85f67eff" providerId="LiveId" clId="{54EF1D79-E478-4C67-9EB2-AE56EF51DF03}" dt="2023-06-25T13:23:55.570" v="1654"/>
          <ac:picMkLst>
            <pc:docMk/>
            <pc:sldMk cId="0" sldId="886"/>
            <ac:picMk id="123908" creationId="{C4C8CEB8-7749-0AC7-E7A2-74C96C78DF0D}"/>
          </ac:picMkLst>
        </pc:picChg>
        <pc:picChg chg="mod">
          <ac:chgData name="rahulkumar08945@gmail.com" userId="eaa8108a85f67eff" providerId="LiveId" clId="{54EF1D79-E478-4C67-9EB2-AE56EF51DF03}" dt="2023-06-25T13:23:55.570" v="1654"/>
          <ac:picMkLst>
            <pc:docMk/>
            <pc:sldMk cId="0" sldId="886"/>
            <ac:picMk id="123914" creationId="{FBBCE059-A6EC-EA82-535F-5919F08555A8}"/>
          </ac:picMkLst>
        </pc:picChg>
        <pc:picChg chg="mod">
          <ac:chgData name="rahulkumar08945@gmail.com" userId="eaa8108a85f67eff" providerId="LiveId" clId="{54EF1D79-E478-4C67-9EB2-AE56EF51DF03}" dt="2023-06-25T13:23:55.570" v="1654"/>
          <ac:picMkLst>
            <pc:docMk/>
            <pc:sldMk cId="0" sldId="886"/>
            <ac:picMk id="123916" creationId="{F03149D2-4EF0-C4D5-DB53-635978A9E0D8}"/>
          </ac:picMkLst>
        </pc:picChg>
        <pc:picChg chg="mod">
          <ac:chgData name="rahulkumar08945@gmail.com" userId="eaa8108a85f67eff" providerId="LiveId" clId="{54EF1D79-E478-4C67-9EB2-AE56EF51DF03}" dt="2023-06-25T13:23:55.570" v="1654"/>
          <ac:picMkLst>
            <pc:docMk/>
            <pc:sldMk cId="0" sldId="886"/>
            <ac:picMk id="123920" creationId="{9900A8F4-23C2-939D-2572-A752954CD376}"/>
          </ac:picMkLst>
        </pc:picChg>
        <pc:picChg chg="mod">
          <ac:chgData name="rahulkumar08945@gmail.com" userId="eaa8108a85f67eff" providerId="LiveId" clId="{54EF1D79-E478-4C67-9EB2-AE56EF51DF03}" dt="2023-06-25T13:23:55.570" v="1654"/>
          <ac:picMkLst>
            <pc:docMk/>
            <pc:sldMk cId="0" sldId="886"/>
            <ac:picMk id="123921" creationId="{23BE4261-3294-0705-0246-315837167423}"/>
          </ac:picMkLst>
        </pc:picChg>
      </pc:sldChg>
      <pc:sldChg chg="modSp modNotes">
        <pc:chgData name="rahulkumar08945@gmail.com" userId="eaa8108a85f67eff" providerId="LiveId" clId="{54EF1D79-E478-4C67-9EB2-AE56EF51DF03}" dt="2023-06-25T13:23:55.570" v="1654"/>
        <pc:sldMkLst>
          <pc:docMk/>
          <pc:sldMk cId="0" sldId="887"/>
        </pc:sldMkLst>
        <pc:spChg chg="mod">
          <ac:chgData name="rahulkumar08945@gmail.com" userId="eaa8108a85f67eff" providerId="LiveId" clId="{54EF1D79-E478-4C67-9EB2-AE56EF51DF03}" dt="2023-06-25T13:23:55.570" v="1654"/>
          <ac:spMkLst>
            <pc:docMk/>
            <pc:sldMk cId="0" sldId="887"/>
            <ac:spMk id="124933" creationId="{2FF79DC4-A626-4E20-F6C3-C615EC00010A}"/>
          </ac:spMkLst>
        </pc:spChg>
        <pc:spChg chg="mod">
          <ac:chgData name="rahulkumar08945@gmail.com" userId="eaa8108a85f67eff" providerId="LiveId" clId="{54EF1D79-E478-4C67-9EB2-AE56EF51DF03}" dt="2023-06-25T13:23:55.570" v="1654"/>
          <ac:spMkLst>
            <pc:docMk/>
            <pc:sldMk cId="0" sldId="887"/>
            <ac:spMk id="124934" creationId="{4BAA692E-7EA7-E5E7-5C0D-9089A9ADF44A}"/>
          </ac:spMkLst>
        </pc:spChg>
        <pc:spChg chg="mod">
          <ac:chgData name="rahulkumar08945@gmail.com" userId="eaa8108a85f67eff" providerId="LiveId" clId="{54EF1D79-E478-4C67-9EB2-AE56EF51DF03}" dt="2023-06-25T13:23:55.570" v="1654"/>
          <ac:spMkLst>
            <pc:docMk/>
            <pc:sldMk cId="0" sldId="887"/>
            <ac:spMk id="124935" creationId="{1F13A74F-6D63-DAF2-4B03-155E29835B90}"/>
          </ac:spMkLst>
        </pc:spChg>
        <pc:spChg chg="mod">
          <ac:chgData name="rahulkumar08945@gmail.com" userId="eaa8108a85f67eff" providerId="LiveId" clId="{54EF1D79-E478-4C67-9EB2-AE56EF51DF03}" dt="2023-06-25T13:23:55.570" v="1654"/>
          <ac:spMkLst>
            <pc:docMk/>
            <pc:sldMk cId="0" sldId="887"/>
            <ac:spMk id="124936" creationId="{7C72F27B-B8CC-4DAE-3871-D566CE0CADFE}"/>
          </ac:spMkLst>
        </pc:spChg>
        <pc:spChg chg="mod">
          <ac:chgData name="rahulkumar08945@gmail.com" userId="eaa8108a85f67eff" providerId="LiveId" clId="{54EF1D79-E478-4C67-9EB2-AE56EF51DF03}" dt="2023-06-25T13:23:55.570" v="1654"/>
          <ac:spMkLst>
            <pc:docMk/>
            <pc:sldMk cId="0" sldId="887"/>
            <ac:spMk id="124937" creationId="{5E26264E-C5DE-9D95-894D-07491A6A152C}"/>
          </ac:spMkLst>
        </pc:spChg>
        <pc:picChg chg="mod">
          <ac:chgData name="rahulkumar08945@gmail.com" userId="eaa8108a85f67eff" providerId="LiveId" clId="{54EF1D79-E478-4C67-9EB2-AE56EF51DF03}" dt="2023-06-25T13:23:55.570" v="1654"/>
          <ac:picMkLst>
            <pc:docMk/>
            <pc:sldMk cId="0" sldId="887"/>
            <ac:picMk id="124930" creationId="{C58967A8-1D59-97D1-2216-1F84A13782B2}"/>
          </ac:picMkLst>
        </pc:picChg>
        <pc:picChg chg="mod">
          <ac:chgData name="rahulkumar08945@gmail.com" userId="eaa8108a85f67eff" providerId="LiveId" clId="{54EF1D79-E478-4C67-9EB2-AE56EF51DF03}" dt="2023-06-25T13:23:55.570" v="1654"/>
          <ac:picMkLst>
            <pc:docMk/>
            <pc:sldMk cId="0" sldId="887"/>
            <ac:picMk id="124931" creationId="{30130E8C-F43F-9670-8F8C-5F8313E46E00}"/>
          </ac:picMkLst>
        </pc:picChg>
        <pc:picChg chg="mod">
          <ac:chgData name="rahulkumar08945@gmail.com" userId="eaa8108a85f67eff" providerId="LiveId" clId="{54EF1D79-E478-4C67-9EB2-AE56EF51DF03}" dt="2023-06-25T13:23:55.570" v="1654"/>
          <ac:picMkLst>
            <pc:docMk/>
            <pc:sldMk cId="0" sldId="887"/>
            <ac:picMk id="124932" creationId="{EC863749-9994-20C9-C382-0BAB72AD169A}"/>
          </ac:picMkLst>
        </pc:picChg>
      </pc:sldChg>
      <pc:sldChg chg="modSp">
        <pc:chgData name="rahulkumar08945@gmail.com" userId="eaa8108a85f67eff" providerId="LiveId" clId="{54EF1D79-E478-4C67-9EB2-AE56EF51DF03}" dt="2023-06-25T13:23:55.570" v="1654"/>
        <pc:sldMkLst>
          <pc:docMk/>
          <pc:sldMk cId="0" sldId="888"/>
        </pc:sldMkLst>
        <pc:spChg chg="mod">
          <ac:chgData name="rahulkumar08945@gmail.com" userId="eaa8108a85f67eff" providerId="LiveId" clId="{54EF1D79-E478-4C67-9EB2-AE56EF51DF03}" dt="2023-06-25T13:23:55.570" v="1654"/>
          <ac:spMkLst>
            <pc:docMk/>
            <pc:sldMk cId="0" sldId="888"/>
            <ac:spMk id="41989" creationId="{4BBB31BA-2D59-85CA-E1DB-177389BD3EA2}"/>
          </ac:spMkLst>
        </pc:spChg>
        <pc:spChg chg="mod">
          <ac:chgData name="rahulkumar08945@gmail.com" userId="eaa8108a85f67eff" providerId="LiveId" clId="{54EF1D79-E478-4C67-9EB2-AE56EF51DF03}" dt="2023-06-25T13:23:55.570" v="1654"/>
          <ac:spMkLst>
            <pc:docMk/>
            <pc:sldMk cId="0" sldId="888"/>
            <ac:spMk id="41992" creationId="{360993D1-CE44-1296-D6ED-F66D62CD6E8E}"/>
          </ac:spMkLst>
        </pc:spChg>
        <pc:spChg chg="mod">
          <ac:chgData name="rahulkumar08945@gmail.com" userId="eaa8108a85f67eff" providerId="LiveId" clId="{54EF1D79-E478-4C67-9EB2-AE56EF51DF03}" dt="2023-06-25T13:23:55.570" v="1654"/>
          <ac:spMkLst>
            <pc:docMk/>
            <pc:sldMk cId="0" sldId="888"/>
            <ac:spMk id="41999" creationId="{08F49D41-1B7A-75BB-956D-2C7CA7CD2890}"/>
          </ac:spMkLst>
        </pc:spChg>
        <pc:spChg chg="mod">
          <ac:chgData name="rahulkumar08945@gmail.com" userId="eaa8108a85f67eff" providerId="LiveId" clId="{54EF1D79-E478-4C67-9EB2-AE56EF51DF03}" dt="2023-06-25T13:23:55.570" v="1654"/>
          <ac:spMkLst>
            <pc:docMk/>
            <pc:sldMk cId="0" sldId="888"/>
            <ac:spMk id="125954" creationId="{E7B042AF-442B-4B54-7C98-5CD17CC5E7EA}"/>
          </ac:spMkLst>
        </pc:spChg>
        <pc:spChg chg="mod">
          <ac:chgData name="rahulkumar08945@gmail.com" userId="eaa8108a85f67eff" providerId="LiveId" clId="{54EF1D79-E478-4C67-9EB2-AE56EF51DF03}" dt="2023-06-25T13:23:55.570" v="1654"/>
          <ac:spMkLst>
            <pc:docMk/>
            <pc:sldMk cId="0" sldId="888"/>
            <ac:spMk id="125956" creationId="{8CEDB836-840A-8913-D955-35B703EEB3DA}"/>
          </ac:spMkLst>
        </pc:spChg>
        <pc:spChg chg="mod">
          <ac:chgData name="rahulkumar08945@gmail.com" userId="eaa8108a85f67eff" providerId="LiveId" clId="{54EF1D79-E478-4C67-9EB2-AE56EF51DF03}" dt="2023-06-25T13:23:55.570" v="1654"/>
          <ac:spMkLst>
            <pc:docMk/>
            <pc:sldMk cId="0" sldId="888"/>
            <ac:spMk id="125961" creationId="{17936176-B6CF-E948-0D32-A54BA59D57C2}"/>
          </ac:spMkLst>
        </pc:spChg>
        <pc:spChg chg="mod">
          <ac:chgData name="rahulkumar08945@gmail.com" userId="eaa8108a85f67eff" providerId="LiveId" clId="{54EF1D79-E478-4C67-9EB2-AE56EF51DF03}" dt="2023-06-25T13:23:55.570" v="1654"/>
          <ac:spMkLst>
            <pc:docMk/>
            <pc:sldMk cId="0" sldId="888"/>
            <ac:spMk id="125964" creationId="{69D8E92D-DFBE-3696-9AFE-78140B3C8C4C}"/>
          </ac:spMkLst>
        </pc:spChg>
        <pc:spChg chg="mod">
          <ac:chgData name="rahulkumar08945@gmail.com" userId="eaa8108a85f67eff" providerId="LiveId" clId="{54EF1D79-E478-4C67-9EB2-AE56EF51DF03}" dt="2023-06-25T13:23:55.570" v="1654"/>
          <ac:spMkLst>
            <pc:docMk/>
            <pc:sldMk cId="0" sldId="888"/>
            <ac:spMk id="125966" creationId="{62F171AA-8C1B-A60D-EF68-9C82A2D7798F}"/>
          </ac:spMkLst>
        </pc:spChg>
        <pc:spChg chg="mod">
          <ac:chgData name="rahulkumar08945@gmail.com" userId="eaa8108a85f67eff" providerId="LiveId" clId="{54EF1D79-E478-4C67-9EB2-AE56EF51DF03}" dt="2023-06-25T13:23:55.570" v="1654"/>
          <ac:spMkLst>
            <pc:docMk/>
            <pc:sldMk cId="0" sldId="888"/>
            <ac:spMk id="125972" creationId="{5B2464B2-22EF-697B-E538-B9D14469DFE8}"/>
          </ac:spMkLst>
        </pc:spChg>
        <pc:spChg chg="mod">
          <ac:chgData name="rahulkumar08945@gmail.com" userId="eaa8108a85f67eff" providerId="LiveId" clId="{54EF1D79-E478-4C67-9EB2-AE56EF51DF03}" dt="2023-06-25T13:23:55.570" v="1654"/>
          <ac:spMkLst>
            <pc:docMk/>
            <pc:sldMk cId="0" sldId="888"/>
            <ac:spMk id="125973" creationId="{5BAC3177-09C2-2419-C920-77F7D24B827C}"/>
          </ac:spMkLst>
        </pc:spChg>
        <pc:spChg chg="mod">
          <ac:chgData name="rahulkumar08945@gmail.com" userId="eaa8108a85f67eff" providerId="LiveId" clId="{54EF1D79-E478-4C67-9EB2-AE56EF51DF03}" dt="2023-06-25T13:23:55.570" v="1654"/>
          <ac:spMkLst>
            <pc:docMk/>
            <pc:sldMk cId="0" sldId="888"/>
            <ac:spMk id="125974" creationId="{D802F8BF-472B-159C-F281-C5436DBE392D}"/>
          </ac:spMkLst>
        </pc:spChg>
        <pc:spChg chg="mod">
          <ac:chgData name="rahulkumar08945@gmail.com" userId="eaa8108a85f67eff" providerId="LiveId" clId="{54EF1D79-E478-4C67-9EB2-AE56EF51DF03}" dt="2023-06-25T13:23:55.570" v="1654"/>
          <ac:spMkLst>
            <pc:docMk/>
            <pc:sldMk cId="0" sldId="888"/>
            <ac:spMk id="125975" creationId="{5FEF4E96-39F7-E35E-B899-6B9F4154DFA3}"/>
          </ac:spMkLst>
        </pc:spChg>
        <pc:spChg chg="mod">
          <ac:chgData name="rahulkumar08945@gmail.com" userId="eaa8108a85f67eff" providerId="LiveId" clId="{54EF1D79-E478-4C67-9EB2-AE56EF51DF03}" dt="2023-06-25T13:23:55.570" v="1654"/>
          <ac:spMkLst>
            <pc:docMk/>
            <pc:sldMk cId="0" sldId="888"/>
            <ac:spMk id="125976" creationId="{DB38E006-9E21-691A-7B67-C5E2E96D99F8}"/>
          </ac:spMkLst>
        </pc:spChg>
        <pc:picChg chg="mod">
          <ac:chgData name="rahulkumar08945@gmail.com" userId="eaa8108a85f67eff" providerId="LiveId" clId="{54EF1D79-E478-4C67-9EB2-AE56EF51DF03}" dt="2023-06-25T13:23:55.570" v="1654"/>
          <ac:picMkLst>
            <pc:docMk/>
            <pc:sldMk cId="0" sldId="888"/>
            <ac:picMk id="125955" creationId="{C66A0334-C415-23C5-3931-2C938F5E0401}"/>
          </ac:picMkLst>
        </pc:picChg>
        <pc:picChg chg="mod">
          <ac:chgData name="rahulkumar08945@gmail.com" userId="eaa8108a85f67eff" providerId="LiveId" clId="{54EF1D79-E478-4C67-9EB2-AE56EF51DF03}" dt="2023-06-25T13:23:55.570" v="1654"/>
          <ac:picMkLst>
            <pc:docMk/>
            <pc:sldMk cId="0" sldId="888"/>
            <ac:picMk id="125958" creationId="{FE83E2C7-F2DE-7A86-3431-1490DFCF59F7}"/>
          </ac:picMkLst>
        </pc:picChg>
        <pc:picChg chg="mod">
          <ac:chgData name="rahulkumar08945@gmail.com" userId="eaa8108a85f67eff" providerId="LiveId" clId="{54EF1D79-E478-4C67-9EB2-AE56EF51DF03}" dt="2023-06-25T13:23:55.570" v="1654"/>
          <ac:picMkLst>
            <pc:docMk/>
            <pc:sldMk cId="0" sldId="888"/>
            <ac:picMk id="125959" creationId="{F8DB8E09-8F31-E84C-ED3E-51A1E4433150}"/>
          </ac:picMkLst>
        </pc:picChg>
        <pc:picChg chg="mod">
          <ac:chgData name="rahulkumar08945@gmail.com" userId="eaa8108a85f67eff" providerId="LiveId" clId="{54EF1D79-E478-4C67-9EB2-AE56EF51DF03}" dt="2023-06-25T13:23:55.570" v="1654"/>
          <ac:picMkLst>
            <pc:docMk/>
            <pc:sldMk cId="0" sldId="888"/>
            <ac:picMk id="125962" creationId="{9A5CF853-F679-1043-0FF6-4AB5AD28859B}"/>
          </ac:picMkLst>
        </pc:picChg>
        <pc:picChg chg="mod">
          <ac:chgData name="rahulkumar08945@gmail.com" userId="eaa8108a85f67eff" providerId="LiveId" clId="{54EF1D79-E478-4C67-9EB2-AE56EF51DF03}" dt="2023-06-25T13:23:55.570" v="1654"/>
          <ac:picMkLst>
            <pc:docMk/>
            <pc:sldMk cId="0" sldId="888"/>
            <ac:picMk id="125963" creationId="{6F8EAA2B-5FB5-E9CB-FA74-2B3E4CD71AD9}"/>
          </ac:picMkLst>
        </pc:picChg>
        <pc:picChg chg="mod">
          <ac:chgData name="rahulkumar08945@gmail.com" userId="eaa8108a85f67eff" providerId="LiveId" clId="{54EF1D79-E478-4C67-9EB2-AE56EF51DF03}" dt="2023-06-25T13:23:55.570" v="1654"/>
          <ac:picMkLst>
            <pc:docMk/>
            <pc:sldMk cId="0" sldId="888"/>
            <ac:picMk id="125965" creationId="{5A509E08-451C-90D0-F592-E3997C5124E5}"/>
          </ac:picMkLst>
        </pc:picChg>
        <pc:picChg chg="mod">
          <ac:chgData name="rahulkumar08945@gmail.com" userId="eaa8108a85f67eff" providerId="LiveId" clId="{54EF1D79-E478-4C67-9EB2-AE56EF51DF03}" dt="2023-06-25T13:23:55.570" v="1654"/>
          <ac:picMkLst>
            <pc:docMk/>
            <pc:sldMk cId="0" sldId="888"/>
            <ac:picMk id="125968" creationId="{2F746667-0A11-6522-4CD2-68FE4E45D666}"/>
          </ac:picMkLst>
        </pc:picChg>
        <pc:picChg chg="mod">
          <ac:chgData name="rahulkumar08945@gmail.com" userId="eaa8108a85f67eff" providerId="LiveId" clId="{54EF1D79-E478-4C67-9EB2-AE56EF51DF03}" dt="2023-06-25T13:23:55.570" v="1654"/>
          <ac:picMkLst>
            <pc:docMk/>
            <pc:sldMk cId="0" sldId="888"/>
            <ac:picMk id="125969" creationId="{61A51676-5D9E-950E-5584-8E47ED96F47B}"/>
          </ac:picMkLst>
        </pc:picChg>
        <pc:picChg chg="mod">
          <ac:chgData name="rahulkumar08945@gmail.com" userId="eaa8108a85f67eff" providerId="LiveId" clId="{54EF1D79-E478-4C67-9EB2-AE56EF51DF03}" dt="2023-06-25T13:23:55.570" v="1654"/>
          <ac:picMkLst>
            <pc:docMk/>
            <pc:sldMk cId="0" sldId="888"/>
            <ac:picMk id="125970" creationId="{A564F4AC-4C6F-C35D-7931-2F53B25248CC}"/>
          </ac:picMkLst>
        </pc:picChg>
        <pc:picChg chg="mod">
          <ac:chgData name="rahulkumar08945@gmail.com" userId="eaa8108a85f67eff" providerId="LiveId" clId="{54EF1D79-E478-4C67-9EB2-AE56EF51DF03}" dt="2023-06-25T13:23:55.570" v="1654"/>
          <ac:picMkLst>
            <pc:docMk/>
            <pc:sldMk cId="0" sldId="888"/>
            <ac:picMk id="125971" creationId="{A7B80984-F964-24C1-9B42-2615F2F79BD7}"/>
          </ac:picMkLst>
        </pc:picChg>
      </pc:sldChg>
      <pc:sldChg chg="modSp">
        <pc:chgData name="rahulkumar08945@gmail.com" userId="eaa8108a85f67eff" providerId="LiveId" clId="{54EF1D79-E478-4C67-9EB2-AE56EF51DF03}" dt="2023-06-25T13:23:55.570" v="1654"/>
        <pc:sldMkLst>
          <pc:docMk/>
          <pc:sldMk cId="0" sldId="889"/>
        </pc:sldMkLst>
        <pc:spChg chg="mod">
          <ac:chgData name="rahulkumar08945@gmail.com" userId="eaa8108a85f67eff" providerId="LiveId" clId="{54EF1D79-E478-4C67-9EB2-AE56EF51DF03}" dt="2023-06-25T13:23:55.570" v="1654"/>
          <ac:spMkLst>
            <pc:docMk/>
            <pc:sldMk cId="0" sldId="889"/>
            <ac:spMk id="4099" creationId="{82520A14-590D-F738-84AB-3DE516E43780}"/>
          </ac:spMkLst>
        </pc:spChg>
        <pc:spChg chg="mod">
          <ac:chgData name="rahulkumar08945@gmail.com" userId="eaa8108a85f67eff" providerId="LiveId" clId="{54EF1D79-E478-4C67-9EB2-AE56EF51DF03}" dt="2023-06-25T13:23:55.570" v="1654"/>
          <ac:spMkLst>
            <pc:docMk/>
            <pc:sldMk cId="0" sldId="889"/>
            <ac:spMk id="4102" creationId="{1AF2D491-5D73-EA9F-8685-89A2DFD789B1}"/>
          </ac:spMkLst>
        </pc:spChg>
        <pc:spChg chg="mod">
          <ac:chgData name="rahulkumar08945@gmail.com" userId="eaa8108a85f67eff" providerId="LiveId" clId="{54EF1D79-E478-4C67-9EB2-AE56EF51DF03}" dt="2023-06-25T13:23:55.570" v="1654"/>
          <ac:spMkLst>
            <pc:docMk/>
            <pc:sldMk cId="0" sldId="889"/>
            <ac:spMk id="4103" creationId="{6DF8C45E-5033-74EE-1DDD-4365D459FA7C}"/>
          </ac:spMkLst>
        </pc:spChg>
        <pc:spChg chg="mod">
          <ac:chgData name="rahulkumar08945@gmail.com" userId="eaa8108a85f67eff" providerId="LiveId" clId="{54EF1D79-E478-4C67-9EB2-AE56EF51DF03}" dt="2023-06-25T13:23:55.570" v="1654"/>
          <ac:spMkLst>
            <pc:docMk/>
            <pc:sldMk cId="0" sldId="889"/>
            <ac:spMk id="4104" creationId="{5278C77D-6499-10FC-48AF-568E9ED9288F}"/>
          </ac:spMkLst>
        </pc:spChg>
        <pc:spChg chg="mod">
          <ac:chgData name="rahulkumar08945@gmail.com" userId="eaa8108a85f67eff" providerId="LiveId" clId="{54EF1D79-E478-4C67-9EB2-AE56EF51DF03}" dt="2023-06-25T13:23:55.570" v="1654"/>
          <ac:spMkLst>
            <pc:docMk/>
            <pc:sldMk cId="0" sldId="889"/>
            <ac:spMk id="4105" creationId="{27C841D4-638D-239B-7093-7C2AAC62D5A1}"/>
          </ac:spMkLst>
        </pc:spChg>
        <pc:spChg chg="mod">
          <ac:chgData name="rahulkumar08945@gmail.com" userId="eaa8108a85f67eff" providerId="LiveId" clId="{54EF1D79-E478-4C67-9EB2-AE56EF51DF03}" dt="2023-06-25T13:23:55.570" v="1654"/>
          <ac:spMkLst>
            <pc:docMk/>
            <pc:sldMk cId="0" sldId="889"/>
            <ac:spMk id="4106" creationId="{007B5F90-49A5-19A3-2A53-C350170F3E30}"/>
          </ac:spMkLst>
        </pc:spChg>
        <pc:spChg chg="mod">
          <ac:chgData name="rahulkumar08945@gmail.com" userId="eaa8108a85f67eff" providerId="LiveId" clId="{54EF1D79-E478-4C67-9EB2-AE56EF51DF03}" dt="2023-06-25T13:23:55.570" v="1654"/>
          <ac:spMkLst>
            <pc:docMk/>
            <pc:sldMk cId="0" sldId="889"/>
            <ac:spMk id="4107" creationId="{080EF758-9EEB-524A-323F-528E3FC8248F}"/>
          </ac:spMkLst>
        </pc:spChg>
        <pc:graphicFrameChg chg="mod">
          <ac:chgData name="rahulkumar08945@gmail.com" userId="eaa8108a85f67eff" providerId="LiveId" clId="{54EF1D79-E478-4C67-9EB2-AE56EF51DF03}" dt="2023-06-25T13:23:55.570" v="1654"/>
          <ac:graphicFrameMkLst>
            <pc:docMk/>
            <pc:sldMk cId="0" sldId="889"/>
            <ac:graphicFrameMk id="4098" creationId="{64708DB5-99C7-6BF4-CE75-7A04EF3D0EA8}"/>
          </ac:graphicFrameMkLst>
        </pc:graphicFrameChg>
        <pc:picChg chg="mod">
          <ac:chgData name="rahulkumar08945@gmail.com" userId="eaa8108a85f67eff" providerId="LiveId" clId="{54EF1D79-E478-4C67-9EB2-AE56EF51DF03}" dt="2023-06-25T13:23:55.570" v="1654"/>
          <ac:picMkLst>
            <pc:docMk/>
            <pc:sldMk cId="0" sldId="889"/>
            <ac:picMk id="4100" creationId="{5E290B08-6DEA-204C-1708-16D166C9AEB2}"/>
          </ac:picMkLst>
        </pc:picChg>
        <pc:picChg chg="mod">
          <ac:chgData name="rahulkumar08945@gmail.com" userId="eaa8108a85f67eff" providerId="LiveId" clId="{54EF1D79-E478-4C67-9EB2-AE56EF51DF03}" dt="2023-06-25T13:23:55.570" v="1654"/>
          <ac:picMkLst>
            <pc:docMk/>
            <pc:sldMk cId="0" sldId="889"/>
            <ac:picMk id="4101" creationId="{0E3A3826-0522-B61D-57A7-91779774647E}"/>
          </ac:picMkLst>
        </pc:picChg>
        <pc:picChg chg="mod">
          <ac:chgData name="rahulkumar08945@gmail.com" userId="eaa8108a85f67eff" providerId="LiveId" clId="{54EF1D79-E478-4C67-9EB2-AE56EF51DF03}" dt="2023-06-25T13:23:55.570" v="1654"/>
          <ac:picMkLst>
            <pc:docMk/>
            <pc:sldMk cId="0" sldId="889"/>
            <ac:picMk id="4108" creationId="{4FFB8C55-8BD2-6299-3905-9180FEAFBE50}"/>
          </ac:picMkLst>
        </pc:picChg>
        <pc:picChg chg="mod">
          <ac:chgData name="rahulkumar08945@gmail.com" userId="eaa8108a85f67eff" providerId="LiveId" clId="{54EF1D79-E478-4C67-9EB2-AE56EF51DF03}" dt="2023-06-25T13:23:55.570" v="1654"/>
          <ac:picMkLst>
            <pc:docMk/>
            <pc:sldMk cId="0" sldId="889"/>
            <ac:picMk id="4109" creationId="{2B057474-4C9E-428B-CCF2-E05B9493FDFB}"/>
          </ac:picMkLst>
        </pc:picChg>
      </pc:sldChg>
      <pc:sldChg chg="modSp modNotes">
        <pc:chgData name="rahulkumar08945@gmail.com" userId="eaa8108a85f67eff" providerId="LiveId" clId="{54EF1D79-E478-4C67-9EB2-AE56EF51DF03}" dt="2023-06-25T13:23:55.570" v="1654"/>
        <pc:sldMkLst>
          <pc:docMk/>
          <pc:sldMk cId="0" sldId="890"/>
        </pc:sldMkLst>
        <pc:picChg chg="mod">
          <ac:chgData name="rahulkumar08945@gmail.com" userId="eaa8108a85f67eff" providerId="LiveId" clId="{54EF1D79-E478-4C67-9EB2-AE56EF51DF03}" dt="2023-06-25T13:23:55.570" v="1654"/>
          <ac:picMkLst>
            <pc:docMk/>
            <pc:sldMk cId="0" sldId="890"/>
            <ac:picMk id="126978" creationId="{E48C7B53-3FBB-8BD5-CA57-46130D1C73B1}"/>
          </ac:picMkLst>
        </pc:picChg>
      </pc:sldChg>
      <pc:sldChg chg="modSp">
        <pc:chgData name="rahulkumar08945@gmail.com" userId="eaa8108a85f67eff" providerId="LiveId" clId="{54EF1D79-E478-4C67-9EB2-AE56EF51DF03}" dt="2023-06-25T13:23:55.570" v="1654"/>
        <pc:sldMkLst>
          <pc:docMk/>
          <pc:sldMk cId="0" sldId="891"/>
        </pc:sldMkLst>
        <pc:spChg chg="mod">
          <ac:chgData name="rahulkumar08945@gmail.com" userId="eaa8108a85f67eff" providerId="LiveId" clId="{54EF1D79-E478-4C67-9EB2-AE56EF51DF03}" dt="2023-06-25T13:23:55.570" v="1654"/>
          <ac:spMkLst>
            <pc:docMk/>
            <pc:sldMk cId="0" sldId="891"/>
            <ac:spMk id="12" creationId="{3ABEEFE8-00E3-4C76-F1E3-0AEA3C9BCCCC}"/>
          </ac:spMkLst>
        </pc:spChg>
        <pc:spChg chg="mod">
          <ac:chgData name="rahulkumar08945@gmail.com" userId="eaa8108a85f67eff" providerId="LiveId" clId="{54EF1D79-E478-4C67-9EB2-AE56EF51DF03}" dt="2023-06-25T13:23:55.570" v="1654"/>
          <ac:spMkLst>
            <pc:docMk/>
            <pc:sldMk cId="0" sldId="891"/>
            <ac:spMk id="15" creationId="{D4687A25-BB5F-3DA5-95FE-42EEE3592F67}"/>
          </ac:spMkLst>
        </pc:spChg>
        <pc:spChg chg="mod">
          <ac:chgData name="rahulkumar08945@gmail.com" userId="eaa8108a85f67eff" providerId="LiveId" clId="{54EF1D79-E478-4C67-9EB2-AE56EF51DF03}" dt="2023-06-25T13:23:55.570" v="1654"/>
          <ac:spMkLst>
            <pc:docMk/>
            <pc:sldMk cId="0" sldId="891"/>
            <ac:spMk id="128003" creationId="{7268C5AF-F6B2-D661-9D3A-4CD3BD02CFCB}"/>
          </ac:spMkLst>
        </pc:spChg>
        <pc:spChg chg="mod">
          <ac:chgData name="rahulkumar08945@gmail.com" userId="eaa8108a85f67eff" providerId="LiveId" clId="{54EF1D79-E478-4C67-9EB2-AE56EF51DF03}" dt="2023-06-25T13:23:55.570" v="1654"/>
          <ac:spMkLst>
            <pc:docMk/>
            <pc:sldMk cId="0" sldId="891"/>
            <ac:spMk id="128004" creationId="{C595428A-DB7F-53D1-3345-331CBF3EB0B8}"/>
          </ac:spMkLst>
        </pc:spChg>
        <pc:spChg chg="mod">
          <ac:chgData name="rahulkumar08945@gmail.com" userId="eaa8108a85f67eff" providerId="LiveId" clId="{54EF1D79-E478-4C67-9EB2-AE56EF51DF03}" dt="2023-06-25T13:23:55.570" v="1654"/>
          <ac:spMkLst>
            <pc:docMk/>
            <pc:sldMk cId="0" sldId="891"/>
            <ac:spMk id="128009" creationId="{90DDCBC1-FE63-62D3-1B3A-E95DC54B8D41}"/>
          </ac:spMkLst>
        </pc:spChg>
        <pc:spChg chg="mod">
          <ac:chgData name="rahulkumar08945@gmail.com" userId="eaa8108a85f67eff" providerId="LiveId" clId="{54EF1D79-E478-4C67-9EB2-AE56EF51DF03}" dt="2023-06-25T13:23:55.570" v="1654"/>
          <ac:spMkLst>
            <pc:docMk/>
            <pc:sldMk cId="0" sldId="891"/>
            <ac:spMk id="128010" creationId="{28BC82E4-ABFD-E7E8-2AAF-C37DE3FC92E3}"/>
          </ac:spMkLst>
        </pc:spChg>
        <pc:picChg chg="mod">
          <ac:chgData name="rahulkumar08945@gmail.com" userId="eaa8108a85f67eff" providerId="LiveId" clId="{54EF1D79-E478-4C67-9EB2-AE56EF51DF03}" dt="2023-06-25T13:23:55.570" v="1654"/>
          <ac:picMkLst>
            <pc:docMk/>
            <pc:sldMk cId="0" sldId="891"/>
            <ac:picMk id="128002" creationId="{08AD7E4A-6218-E807-517E-891F910326C5}"/>
          </ac:picMkLst>
        </pc:picChg>
        <pc:picChg chg="mod">
          <ac:chgData name="rahulkumar08945@gmail.com" userId="eaa8108a85f67eff" providerId="LiveId" clId="{54EF1D79-E478-4C67-9EB2-AE56EF51DF03}" dt="2023-06-25T13:23:55.570" v="1654"/>
          <ac:picMkLst>
            <pc:docMk/>
            <pc:sldMk cId="0" sldId="891"/>
            <ac:picMk id="128007" creationId="{B6C45E2A-5FB0-A7F2-CD9A-06F3B806B850}"/>
          </ac:picMkLst>
        </pc:picChg>
        <pc:picChg chg="mod">
          <ac:chgData name="rahulkumar08945@gmail.com" userId="eaa8108a85f67eff" providerId="LiveId" clId="{54EF1D79-E478-4C67-9EB2-AE56EF51DF03}" dt="2023-06-25T13:23:55.570" v="1654"/>
          <ac:picMkLst>
            <pc:docMk/>
            <pc:sldMk cId="0" sldId="891"/>
            <ac:picMk id="128008" creationId="{3801C10A-0941-10FC-BBCB-77C4CF79EDA8}"/>
          </ac:picMkLst>
        </pc:picChg>
        <pc:picChg chg="mod">
          <ac:chgData name="rahulkumar08945@gmail.com" userId="eaa8108a85f67eff" providerId="LiveId" clId="{54EF1D79-E478-4C67-9EB2-AE56EF51DF03}" dt="2023-06-25T13:23:55.570" v="1654"/>
          <ac:picMkLst>
            <pc:docMk/>
            <pc:sldMk cId="0" sldId="891"/>
            <ac:picMk id="128011" creationId="{089D2652-A12F-8FB4-F6E9-B425D3D3A02B}"/>
          </ac:picMkLst>
        </pc:picChg>
      </pc:sldChg>
      <pc:sldChg chg="modSp">
        <pc:chgData name="rahulkumar08945@gmail.com" userId="eaa8108a85f67eff" providerId="LiveId" clId="{54EF1D79-E478-4C67-9EB2-AE56EF51DF03}" dt="2023-06-25T13:23:55.570" v="1654"/>
        <pc:sldMkLst>
          <pc:docMk/>
          <pc:sldMk cId="0" sldId="892"/>
        </pc:sldMkLst>
        <pc:spChg chg="mod">
          <ac:chgData name="rahulkumar08945@gmail.com" userId="eaa8108a85f67eff" providerId="LiveId" clId="{54EF1D79-E478-4C67-9EB2-AE56EF51DF03}" dt="2023-06-25T13:23:55.570" v="1654"/>
          <ac:spMkLst>
            <pc:docMk/>
            <pc:sldMk cId="0" sldId="892"/>
            <ac:spMk id="129027" creationId="{777702A5-C4CA-BA6C-9B6F-FB111CEAB5A6}"/>
          </ac:spMkLst>
        </pc:spChg>
        <pc:spChg chg="mod">
          <ac:chgData name="rahulkumar08945@gmail.com" userId="eaa8108a85f67eff" providerId="LiveId" clId="{54EF1D79-E478-4C67-9EB2-AE56EF51DF03}" dt="2023-06-25T13:23:55.570" v="1654"/>
          <ac:spMkLst>
            <pc:docMk/>
            <pc:sldMk cId="0" sldId="892"/>
            <ac:spMk id="129028" creationId="{7BB6B5D2-285D-60FD-D089-1CCE9D57A1B1}"/>
          </ac:spMkLst>
        </pc:spChg>
        <pc:spChg chg="mod">
          <ac:chgData name="rahulkumar08945@gmail.com" userId="eaa8108a85f67eff" providerId="LiveId" clId="{54EF1D79-E478-4C67-9EB2-AE56EF51DF03}" dt="2023-06-25T13:23:55.570" v="1654"/>
          <ac:spMkLst>
            <pc:docMk/>
            <pc:sldMk cId="0" sldId="892"/>
            <ac:spMk id="129029" creationId="{204C7DBD-C821-F9B7-825D-F00F6F7FB318}"/>
          </ac:spMkLst>
        </pc:spChg>
        <pc:spChg chg="mod">
          <ac:chgData name="rahulkumar08945@gmail.com" userId="eaa8108a85f67eff" providerId="LiveId" clId="{54EF1D79-E478-4C67-9EB2-AE56EF51DF03}" dt="2023-06-25T13:23:55.570" v="1654"/>
          <ac:spMkLst>
            <pc:docMk/>
            <pc:sldMk cId="0" sldId="892"/>
            <ac:spMk id="129032" creationId="{E73161E9-12E8-0C76-6DB1-E35FAF57E9B8}"/>
          </ac:spMkLst>
        </pc:spChg>
        <pc:spChg chg="mod">
          <ac:chgData name="rahulkumar08945@gmail.com" userId="eaa8108a85f67eff" providerId="LiveId" clId="{54EF1D79-E478-4C67-9EB2-AE56EF51DF03}" dt="2023-06-25T13:23:55.570" v="1654"/>
          <ac:spMkLst>
            <pc:docMk/>
            <pc:sldMk cId="0" sldId="892"/>
            <ac:spMk id="129034" creationId="{51225A22-4905-8827-1D56-75367A4043C0}"/>
          </ac:spMkLst>
        </pc:spChg>
        <pc:spChg chg="mod">
          <ac:chgData name="rahulkumar08945@gmail.com" userId="eaa8108a85f67eff" providerId="LiveId" clId="{54EF1D79-E478-4C67-9EB2-AE56EF51DF03}" dt="2023-06-25T13:23:55.570" v="1654"/>
          <ac:spMkLst>
            <pc:docMk/>
            <pc:sldMk cId="0" sldId="892"/>
            <ac:spMk id="129037" creationId="{066031A9-1BB3-C274-1762-F1AC1655F09F}"/>
          </ac:spMkLst>
        </pc:spChg>
        <pc:picChg chg="mod">
          <ac:chgData name="rahulkumar08945@gmail.com" userId="eaa8108a85f67eff" providerId="LiveId" clId="{54EF1D79-E478-4C67-9EB2-AE56EF51DF03}" dt="2023-06-25T13:23:55.570" v="1654"/>
          <ac:picMkLst>
            <pc:docMk/>
            <pc:sldMk cId="0" sldId="892"/>
            <ac:picMk id="24594" creationId="{08268AEB-4E88-0486-B54B-39A1C06BAD06}"/>
          </ac:picMkLst>
        </pc:picChg>
        <pc:picChg chg="mod">
          <ac:chgData name="rahulkumar08945@gmail.com" userId="eaa8108a85f67eff" providerId="LiveId" clId="{54EF1D79-E478-4C67-9EB2-AE56EF51DF03}" dt="2023-06-25T13:23:55.570" v="1654"/>
          <ac:picMkLst>
            <pc:docMk/>
            <pc:sldMk cId="0" sldId="892"/>
            <ac:picMk id="129026" creationId="{357A6799-4F13-59D6-7D64-C769A73BF841}"/>
          </ac:picMkLst>
        </pc:picChg>
        <pc:picChg chg="mod">
          <ac:chgData name="rahulkumar08945@gmail.com" userId="eaa8108a85f67eff" providerId="LiveId" clId="{54EF1D79-E478-4C67-9EB2-AE56EF51DF03}" dt="2023-06-25T13:23:55.570" v="1654"/>
          <ac:picMkLst>
            <pc:docMk/>
            <pc:sldMk cId="0" sldId="892"/>
            <ac:picMk id="129031" creationId="{2CFC29A7-D647-A09F-93B1-AF11BE78F9DE}"/>
          </ac:picMkLst>
        </pc:picChg>
        <pc:picChg chg="mod">
          <ac:chgData name="rahulkumar08945@gmail.com" userId="eaa8108a85f67eff" providerId="LiveId" clId="{54EF1D79-E478-4C67-9EB2-AE56EF51DF03}" dt="2023-06-25T13:23:55.570" v="1654"/>
          <ac:picMkLst>
            <pc:docMk/>
            <pc:sldMk cId="0" sldId="892"/>
            <ac:picMk id="129033" creationId="{D38B2EBE-DAE5-659A-4E57-A59A2A9E2878}"/>
          </ac:picMkLst>
        </pc:picChg>
        <pc:picChg chg="mod">
          <ac:chgData name="rahulkumar08945@gmail.com" userId="eaa8108a85f67eff" providerId="LiveId" clId="{54EF1D79-E478-4C67-9EB2-AE56EF51DF03}" dt="2023-06-25T13:23:55.570" v="1654"/>
          <ac:picMkLst>
            <pc:docMk/>
            <pc:sldMk cId="0" sldId="892"/>
            <ac:picMk id="129035" creationId="{76EE654B-0797-B4B0-AA7D-56A9DC17087E}"/>
          </ac:picMkLst>
        </pc:picChg>
        <pc:picChg chg="mod">
          <ac:chgData name="rahulkumar08945@gmail.com" userId="eaa8108a85f67eff" providerId="LiveId" clId="{54EF1D79-E478-4C67-9EB2-AE56EF51DF03}" dt="2023-06-25T13:23:55.570" v="1654"/>
          <ac:picMkLst>
            <pc:docMk/>
            <pc:sldMk cId="0" sldId="892"/>
            <ac:picMk id="129036" creationId="{8D0BA2AD-8A93-18DC-5563-8E733980611F}"/>
          </ac:picMkLst>
        </pc:picChg>
      </pc:sldChg>
      <pc:sldChg chg="modSp">
        <pc:chgData name="rahulkumar08945@gmail.com" userId="eaa8108a85f67eff" providerId="LiveId" clId="{54EF1D79-E478-4C67-9EB2-AE56EF51DF03}" dt="2023-06-25T13:23:55.570" v="1654"/>
        <pc:sldMkLst>
          <pc:docMk/>
          <pc:sldMk cId="0" sldId="893"/>
        </pc:sldMkLst>
        <pc:spChg chg="mod">
          <ac:chgData name="rahulkumar08945@gmail.com" userId="eaa8108a85f67eff" providerId="LiveId" clId="{54EF1D79-E478-4C67-9EB2-AE56EF51DF03}" dt="2023-06-25T13:23:55.570" v="1654"/>
          <ac:spMkLst>
            <pc:docMk/>
            <pc:sldMk cId="0" sldId="893"/>
            <ac:spMk id="130054" creationId="{78EB0DD5-7955-E516-259B-E734D7EE4966}"/>
          </ac:spMkLst>
        </pc:spChg>
        <pc:spChg chg="mod">
          <ac:chgData name="rahulkumar08945@gmail.com" userId="eaa8108a85f67eff" providerId="LiveId" clId="{54EF1D79-E478-4C67-9EB2-AE56EF51DF03}" dt="2023-06-25T13:23:55.570" v="1654"/>
          <ac:spMkLst>
            <pc:docMk/>
            <pc:sldMk cId="0" sldId="893"/>
            <ac:spMk id="130055" creationId="{78D860C4-0500-B7F1-12CE-B7BD79294584}"/>
          </ac:spMkLst>
        </pc:spChg>
        <pc:spChg chg="mod">
          <ac:chgData name="rahulkumar08945@gmail.com" userId="eaa8108a85f67eff" providerId="LiveId" clId="{54EF1D79-E478-4C67-9EB2-AE56EF51DF03}" dt="2023-06-25T13:23:55.570" v="1654"/>
          <ac:spMkLst>
            <pc:docMk/>
            <pc:sldMk cId="0" sldId="893"/>
            <ac:spMk id="130056" creationId="{D098CCB0-C573-6040-8178-F070ABEA1A20}"/>
          </ac:spMkLst>
        </pc:spChg>
        <pc:spChg chg="mod">
          <ac:chgData name="rahulkumar08945@gmail.com" userId="eaa8108a85f67eff" providerId="LiveId" clId="{54EF1D79-E478-4C67-9EB2-AE56EF51DF03}" dt="2023-06-25T13:23:55.570" v="1654"/>
          <ac:spMkLst>
            <pc:docMk/>
            <pc:sldMk cId="0" sldId="893"/>
            <ac:spMk id="130057" creationId="{A363992D-9E06-9C24-618C-B8B469B35CBB}"/>
          </ac:spMkLst>
        </pc:spChg>
        <pc:spChg chg="mod">
          <ac:chgData name="rahulkumar08945@gmail.com" userId="eaa8108a85f67eff" providerId="LiveId" clId="{54EF1D79-E478-4C67-9EB2-AE56EF51DF03}" dt="2023-06-25T13:23:55.570" v="1654"/>
          <ac:spMkLst>
            <pc:docMk/>
            <pc:sldMk cId="0" sldId="893"/>
            <ac:spMk id="130059" creationId="{0DA842EC-2A71-35A2-C26A-4E2B5BD48A7D}"/>
          </ac:spMkLst>
        </pc:spChg>
        <pc:spChg chg="mod">
          <ac:chgData name="rahulkumar08945@gmail.com" userId="eaa8108a85f67eff" providerId="LiveId" clId="{54EF1D79-E478-4C67-9EB2-AE56EF51DF03}" dt="2023-06-25T13:23:55.570" v="1654"/>
          <ac:spMkLst>
            <pc:docMk/>
            <pc:sldMk cId="0" sldId="893"/>
            <ac:spMk id="130060" creationId="{1EADF0C5-E1A1-459E-F47B-4CB35230DC1C}"/>
          </ac:spMkLst>
        </pc:spChg>
        <pc:picChg chg="mod">
          <ac:chgData name="rahulkumar08945@gmail.com" userId="eaa8108a85f67eff" providerId="LiveId" clId="{54EF1D79-E478-4C67-9EB2-AE56EF51DF03}" dt="2023-06-25T13:23:55.570" v="1654"/>
          <ac:picMkLst>
            <pc:docMk/>
            <pc:sldMk cId="0" sldId="893"/>
            <ac:picMk id="130050" creationId="{364F0864-3BE4-DE61-752A-E57C25506C4F}"/>
          </ac:picMkLst>
        </pc:picChg>
        <pc:picChg chg="mod">
          <ac:chgData name="rahulkumar08945@gmail.com" userId="eaa8108a85f67eff" providerId="LiveId" clId="{54EF1D79-E478-4C67-9EB2-AE56EF51DF03}" dt="2023-06-25T13:23:55.570" v="1654"/>
          <ac:picMkLst>
            <pc:docMk/>
            <pc:sldMk cId="0" sldId="893"/>
            <ac:picMk id="130051" creationId="{AD9C0069-2A26-0EA6-BF35-37E03DD5F234}"/>
          </ac:picMkLst>
        </pc:picChg>
        <pc:picChg chg="mod">
          <ac:chgData name="rahulkumar08945@gmail.com" userId="eaa8108a85f67eff" providerId="LiveId" clId="{54EF1D79-E478-4C67-9EB2-AE56EF51DF03}" dt="2023-06-25T13:23:55.570" v="1654"/>
          <ac:picMkLst>
            <pc:docMk/>
            <pc:sldMk cId="0" sldId="893"/>
            <ac:picMk id="130052" creationId="{550C7CE5-40AE-97C3-E44E-E1CA45D96400}"/>
          </ac:picMkLst>
        </pc:picChg>
        <pc:picChg chg="mod">
          <ac:chgData name="rahulkumar08945@gmail.com" userId="eaa8108a85f67eff" providerId="LiveId" clId="{54EF1D79-E478-4C67-9EB2-AE56EF51DF03}" dt="2023-06-25T13:23:55.570" v="1654"/>
          <ac:picMkLst>
            <pc:docMk/>
            <pc:sldMk cId="0" sldId="893"/>
            <ac:picMk id="130053" creationId="{DA47566C-2086-08A0-A5DF-4565C1050EDE}"/>
          </ac:picMkLst>
        </pc:picChg>
        <pc:picChg chg="mod">
          <ac:chgData name="rahulkumar08945@gmail.com" userId="eaa8108a85f67eff" providerId="LiveId" clId="{54EF1D79-E478-4C67-9EB2-AE56EF51DF03}" dt="2023-06-25T13:23:55.570" v="1654"/>
          <ac:picMkLst>
            <pc:docMk/>
            <pc:sldMk cId="0" sldId="893"/>
            <ac:picMk id="130058" creationId="{8984ED92-499A-48F1-85B2-E53C83BDF7BE}"/>
          </ac:picMkLst>
        </pc:picChg>
      </pc:sldChg>
      <pc:sldChg chg="modSp modNotes">
        <pc:chgData name="rahulkumar08945@gmail.com" userId="eaa8108a85f67eff" providerId="LiveId" clId="{54EF1D79-E478-4C67-9EB2-AE56EF51DF03}" dt="2023-06-25T13:23:55.570" v="1654"/>
        <pc:sldMkLst>
          <pc:docMk/>
          <pc:sldMk cId="0" sldId="894"/>
        </pc:sldMkLst>
        <pc:spChg chg="mod">
          <ac:chgData name="rahulkumar08945@gmail.com" userId="eaa8108a85f67eff" providerId="LiveId" clId="{54EF1D79-E478-4C67-9EB2-AE56EF51DF03}" dt="2023-06-25T13:23:55.570" v="1654"/>
          <ac:spMkLst>
            <pc:docMk/>
            <pc:sldMk cId="0" sldId="894"/>
            <ac:spMk id="131077" creationId="{C143BE36-CD6D-E575-76FF-490D25BDF46E}"/>
          </ac:spMkLst>
        </pc:spChg>
        <pc:spChg chg="mod">
          <ac:chgData name="rahulkumar08945@gmail.com" userId="eaa8108a85f67eff" providerId="LiveId" clId="{54EF1D79-E478-4C67-9EB2-AE56EF51DF03}" dt="2023-06-25T13:23:55.570" v="1654"/>
          <ac:spMkLst>
            <pc:docMk/>
            <pc:sldMk cId="0" sldId="894"/>
            <ac:spMk id="131078" creationId="{75CA8EF2-5679-EBAB-33D6-BE4C81F4E8A6}"/>
          </ac:spMkLst>
        </pc:spChg>
        <pc:spChg chg="mod">
          <ac:chgData name="rahulkumar08945@gmail.com" userId="eaa8108a85f67eff" providerId="LiveId" clId="{54EF1D79-E478-4C67-9EB2-AE56EF51DF03}" dt="2023-06-25T13:23:55.570" v="1654"/>
          <ac:spMkLst>
            <pc:docMk/>
            <pc:sldMk cId="0" sldId="894"/>
            <ac:spMk id="131079" creationId="{4249E0B3-AC1D-79B5-9D3F-27FE3F4FC8D7}"/>
          </ac:spMkLst>
        </pc:spChg>
        <pc:spChg chg="mod">
          <ac:chgData name="rahulkumar08945@gmail.com" userId="eaa8108a85f67eff" providerId="LiveId" clId="{54EF1D79-E478-4C67-9EB2-AE56EF51DF03}" dt="2023-06-25T13:23:55.570" v="1654"/>
          <ac:spMkLst>
            <pc:docMk/>
            <pc:sldMk cId="0" sldId="894"/>
            <ac:spMk id="131080" creationId="{2451C96D-C7DA-93F4-4A1B-356D29153A5C}"/>
          </ac:spMkLst>
        </pc:spChg>
        <pc:picChg chg="mod">
          <ac:chgData name="rahulkumar08945@gmail.com" userId="eaa8108a85f67eff" providerId="LiveId" clId="{54EF1D79-E478-4C67-9EB2-AE56EF51DF03}" dt="2023-06-25T13:23:55.570" v="1654"/>
          <ac:picMkLst>
            <pc:docMk/>
            <pc:sldMk cId="0" sldId="894"/>
            <ac:picMk id="131074" creationId="{951583B1-7264-CE65-509F-51867255582E}"/>
          </ac:picMkLst>
        </pc:picChg>
        <pc:picChg chg="mod">
          <ac:chgData name="rahulkumar08945@gmail.com" userId="eaa8108a85f67eff" providerId="LiveId" clId="{54EF1D79-E478-4C67-9EB2-AE56EF51DF03}" dt="2023-06-25T13:23:55.570" v="1654"/>
          <ac:picMkLst>
            <pc:docMk/>
            <pc:sldMk cId="0" sldId="894"/>
            <ac:picMk id="131075" creationId="{D8D2D303-F974-8678-9740-E83579CA9D96}"/>
          </ac:picMkLst>
        </pc:picChg>
        <pc:picChg chg="mod">
          <ac:chgData name="rahulkumar08945@gmail.com" userId="eaa8108a85f67eff" providerId="LiveId" clId="{54EF1D79-E478-4C67-9EB2-AE56EF51DF03}" dt="2023-06-25T13:23:55.570" v="1654"/>
          <ac:picMkLst>
            <pc:docMk/>
            <pc:sldMk cId="0" sldId="894"/>
            <ac:picMk id="131076" creationId="{66054DC9-8952-5ACE-889A-C065E599482C}"/>
          </ac:picMkLst>
        </pc:picChg>
        <pc:picChg chg="mod">
          <ac:chgData name="rahulkumar08945@gmail.com" userId="eaa8108a85f67eff" providerId="LiveId" clId="{54EF1D79-E478-4C67-9EB2-AE56EF51DF03}" dt="2023-06-25T13:23:55.570" v="1654"/>
          <ac:picMkLst>
            <pc:docMk/>
            <pc:sldMk cId="0" sldId="894"/>
            <ac:picMk id="131081" creationId="{8A6D73BB-52FE-0413-8AB3-D2F36AD140D3}"/>
          </ac:picMkLst>
        </pc:picChg>
      </pc:sldChg>
      <pc:sldChg chg="modSp">
        <pc:chgData name="rahulkumar08945@gmail.com" userId="eaa8108a85f67eff" providerId="LiveId" clId="{54EF1D79-E478-4C67-9EB2-AE56EF51DF03}" dt="2023-06-25T13:23:55.570" v="1654"/>
        <pc:sldMkLst>
          <pc:docMk/>
          <pc:sldMk cId="0" sldId="895"/>
        </pc:sldMkLst>
        <pc:spChg chg="mod">
          <ac:chgData name="rahulkumar08945@gmail.com" userId="eaa8108a85f67eff" providerId="LiveId" clId="{54EF1D79-E478-4C67-9EB2-AE56EF51DF03}" dt="2023-06-25T13:23:55.570" v="1654"/>
          <ac:spMkLst>
            <pc:docMk/>
            <pc:sldMk cId="0" sldId="895"/>
            <ac:spMk id="132101" creationId="{3D901285-9E81-1063-029D-84ECB115AF45}"/>
          </ac:spMkLst>
        </pc:spChg>
        <pc:spChg chg="mod">
          <ac:chgData name="rahulkumar08945@gmail.com" userId="eaa8108a85f67eff" providerId="LiveId" clId="{54EF1D79-E478-4C67-9EB2-AE56EF51DF03}" dt="2023-06-25T13:23:55.570" v="1654"/>
          <ac:spMkLst>
            <pc:docMk/>
            <pc:sldMk cId="0" sldId="895"/>
            <ac:spMk id="132102" creationId="{AB247C7A-0130-C3CD-657B-3531F8C4569A}"/>
          </ac:spMkLst>
        </pc:spChg>
        <pc:spChg chg="mod">
          <ac:chgData name="rahulkumar08945@gmail.com" userId="eaa8108a85f67eff" providerId="LiveId" clId="{54EF1D79-E478-4C67-9EB2-AE56EF51DF03}" dt="2023-06-25T13:23:55.570" v="1654"/>
          <ac:spMkLst>
            <pc:docMk/>
            <pc:sldMk cId="0" sldId="895"/>
            <ac:spMk id="132103" creationId="{B92B9DB4-580E-BD11-9F8E-A9E1A8E5EA08}"/>
          </ac:spMkLst>
        </pc:spChg>
        <pc:spChg chg="mod">
          <ac:chgData name="rahulkumar08945@gmail.com" userId="eaa8108a85f67eff" providerId="LiveId" clId="{54EF1D79-E478-4C67-9EB2-AE56EF51DF03}" dt="2023-06-25T13:23:55.570" v="1654"/>
          <ac:spMkLst>
            <pc:docMk/>
            <pc:sldMk cId="0" sldId="895"/>
            <ac:spMk id="132104" creationId="{4FDD35A5-51F0-48D9-555F-7D8078022CC2}"/>
          </ac:spMkLst>
        </pc:spChg>
        <pc:spChg chg="mod">
          <ac:chgData name="rahulkumar08945@gmail.com" userId="eaa8108a85f67eff" providerId="LiveId" clId="{54EF1D79-E478-4C67-9EB2-AE56EF51DF03}" dt="2023-06-25T13:23:55.570" v="1654"/>
          <ac:spMkLst>
            <pc:docMk/>
            <pc:sldMk cId="0" sldId="895"/>
            <ac:spMk id="132105" creationId="{7ACF8926-76EE-BC7D-404E-8D6F0695ABF7}"/>
          </ac:spMkLst>
        </pc:spChg>
        <pc:spChg chg="mod">
          <ac:chgData name="rahulkumar08945@gmail.com" userId="eaa8108a85f67eff" providerId="LiveId" clId="{54EF1D79-E478-4C67-9EB2-AE56EF51DF03}" dt="2023-06-25T13:23:55.570" v="1654"/>
          <ac:spMkLst>
            <pc:docMk/>
            <pc:sldMk cId="0" sldId="895"/>
            <ac:spMk id="132108" creationId="{07536648-80DC-5EC6-C7F2-784A2218F13F}"/>
          </ac:spMkLst>
        </pc:spChg>
        <pc:picChg chg="mod">
          <ac:chgData name="rahulkumar08945@gmail.com" userId="eaa8108a85f67eff" providerId="LiveId" clId="{54EF1D79-E478-4C67-9EB2-AE56EF51DF03}" dt="2023-06-25T13:23:55.570" v="1654"/>
          <ac:picMkLst>
            <pc:docMk/>
            <pc:sldMk cId="0" sldId="895"/>
            <ac:picMk id="132098" creationId="{4FC4CBEE-DCEA-F1CC-5EAC-CEAADA5076B0}"/>
          </ac:picMkLst>
        </pc:picChg>
        <pc:picChg chg="mod">
          <ac:chgData name="rahulkumar08945@gmail.com" userId="eaa8108a85f67eff" providerId="LiveId" clId="{54EF1D79-E478-4C67-9EB2-AE56EF51DF03}" dt="2023-06-25T13:23:55.570" v="1654"/>
          <ac:picMkLst>
            <pc:docMk/>
            <pc:sldMk cId="0" sldId="895"/>
            <ac:picMk id="132099" creationId="{101FBCED-1098-DEDB-3B9B-8A4B917A34BA}"/>
          </ac:picMkLst>
        </pc:picChg>
        <pc:picChg chg="mod">
          <ac:chgData name="rahulkumar08945@gmail.com" userId="eaa8108a85f67eff" providerId="LiveId" clId="{54EF1D79-E478-4C67-9EB2-AE56EF51DF03}" dt="2023-06-25T13:23:55.570" v="1654"/>
          <ac:picMkLst>
            <pc:docMk/>
            <pc:sldMk cId="0" sldId="895"/>
            <ac:picMk id="132100" creationId="{AD09CA75-4CDF-3817-A710-2157C20E094F}"/>
          </ac:picMkLst>
        </pc:picChg>
        <pc:picChg chg="mod">
          <ac:chgData name="rahulkumar08945@gmail.com" userId="eaa8108a85f67eff" providerId="LiveId" clId="{54EF1D79-E478-4C67-9EB2-AE56EF51DF03}" dt="2023-06-25T13:23:55.570" v="1654"/>
          <ac:picMkLst>
            <pc:docMk/>
            <pc:sldMk cId="0" sldId="895"/>
            <ac:picMk id="132106" creationId="{38FAA181-70C8-1D06-C5F6-DBD158D8E040}"/>
          </ac:picMkLst>
        </pc:picChg>
        <pc:picChg chg="mod">
          <ac:chgData name="rahulkumar08945@gmail.com" userId="eaa8108a85f67eff" providerId="LiveId" clId="{54EF1D79-E478-4C67-9EB2-AE56EF51DF03}" dt="2023-06-25T13:23:55.570" v="1654"/>
          <ac:picMkLst>
            <pc:docMk/>
            <pc:sldMk cId="0" sldId="895"/>
            <ac:picMk id="132107" creationId="{B89C3A24-109D-3741-B301-6201995BE82E}"/>
          </ac:picMkLst>
        </pc:picChg>
      </pc:sldChg>
      <pc:sldChg chg="modSp">
        <pc:chgData name="rahulkumar08945@gmail.com" userId="eaa8108a85f67eff" providerId="LiveId" clId="{54EF1D79-E478-4C67-9EB2-AE56EF51DF03}" dt="2023-06-25T13:23:55.570" v="1654"/>
        <pc:sldMkLst>
          <pc:docMk/>
          <pc:sldMk cId="0" sldId="897"/>
        </pc:sldMkLst>
        <pc:spChg chg="mod">
          <ac:chgData name="rahulkumar08945@gmail.com" userId="eaa8108a85f67eff" providerId="LiveId" clId="{54EF1D79-E478-4C67-9EB2-AE56EF51DF03}" dt="2023-06-25T13:23:55.570" v="1654"/>
          <ac:spMkLst>
            <pc:docMk/>
            <pc:sldMk cId="0" sldId="897"/>
            <ac:spMk id="133122" creationId="{99BBAE2D-D793-D220-26AF-46E15B028C38}"/>
          </ac:spMkLst>
        </pc:spChg>
        <pc:spChg chg="mod">
          <ac:chgData name="rahulkumar08945@gmail.com" userId="eaa8108a85f67eff" providerId="LiveId" clId="{54EF1D79-E478-4C67-9EB2-AE56EF51DF03}" dt="2023-06-25T13:23:55.570" v="1654"/>
          <ac:spMkLst>
            <pc:docMk/>
            <pc:sldMk cId="0" sldId="897"/>
            <ac:spMk id="133123" creationId="{51AB9999-2038-B60A-DD7B-929A1FA59BC2}"/>
          </ac:spMkLst>
        </pc:spChg>
        <pc:spChg chg="mod">
          <ac:chgData name="rahulkumar08945@gmail.com" userId="eaa8108a85f67eff" providerId="LiveId" clId="{54EF1D79-E478-4C67-9EB2-AE56EF51DF03}" dt="2023-06-25T13:23:55.570" v="1654"/>
          <ac:spMkLst>
            <pc:docMk/>
            <pc:sldMk cId="0" sldId="897"/>
            <ac:spMk id="133124" creationId="{0F85996F-7B58-0D49-50B5-555A31AE38CF}"/>
          </ac:spMkLst>
        </pc:spChg>
        <pc:spChg chg="mod">
          <ac:chgData name="rahulkumar08945@gmail.com" userId="eaa8108a85f67eff" providerId="LiveId" clId="{54EF1D79-E478-4C67-9EB2-AE56EF51DF03}" dt="2023-06-25T13:23:55.570" v="1654"/>
          <ac:spMkLst>
            <pc:docMk/>
            <pc:sldMk cId="0" sldId="897"/>
            <ac:spMk id="133125" creationId="{6997FC06-C68A-116D-83C8-6382467D318F}"/>
          </ac:spMkLst>
        </pc:spChg>
        <pc:spChg chg="mod">
          <ac:chgData name="rahulkumar08945@gmail.com" userId="eaa8108a85f67eff" providerId="LiveId" clId="{54EF1D79-E478-4C67-9EB2-AE56EF51DF03}" dt="2023-06-25T13:23:55.570" v="1654"/>
          <ac:spMkLst>
            <pc:docMk/>
            <pc:sldMk cId="0" sldId="897"/>
            <ac:spMk id="133126" creationId="{97FEA824-F655-F36F-421F-460DAE9DDDB3}"/>
          </ac:spMkLst>
        </pc:spChg>
        <pc:spChg chg="mod">
          <ac:chgData name="rahulkumar08945@gmail.com" userId="eaa8108a85f67eff" providerId="LiveId" clId="{54EF1D79-E478-4C67-9EB2-AE56EF51DF03}" dt="2023-06-25T13:23:55.570" v="1654"/>
          <ac:spMkLst>
            <pc:docMk/>
            <pc:sldMk cId="0" sldId="897"/>
            <ac:spMk id="133131" creationId="{368A125E-12B6-43CE-E0F0-A1353F3C8D4C}"/>
          </ac:spMkLst>
        </pc:spChg>
        <pc:picChg chg="mod">
          <ac:chgData name="rahulkumar08945@gmail.com" userId="eaa8108a85f67eff" providerId="LiveId" clId="{54EF1D79-E478-4C67-9EB2-AE56EF51DF03}" dt="2023-06-25T13:23:55.570" v="1654"/>
          <ac:picMkLst>
            <pc:docMk/>
            <pc:sldMk cId="0" sldId="897"/>
            <ac:picMk id="133127" creationId="{4B86C191-1B79-CD36-9010-7FBDE91A7AF1}"/>
          </ac:picMkLst>
        </pc:picChg>
        <pc:picChg chg="mod">
          <ac:chgData name="rahulkumar08945@gmail.com" userId="eaa8108a85f67eff" providerId="LiveId" clId="{54EF1D79-E478-4C67-9EB2-AE56EF51DF03}" dt="2023-06-25T13:23:55.570" v="1654"/>
          <ac:picMkLst>
            <pc:docMk/>
            <pc:sldMk cId="0" sldId="897"/>
            <ac:picMk id="133128" creationId="{6C3AB99A-16FC-6699-760F-7279D4A26951}"/>
          </ac:picMkLst>
        </pc:picChg>
        <pc:picChg chg="mod">
          <ac:chgData name="rahulkumar08945@gmail.com" userId="eaa8108a85f67eff" providerId="LiveId" clId="{54EF1D79-E478-4C67-9EB2-AE56EF51DF03}" dt="2023-06-25T13:23:55.570" v="1654"/>
          <ac:picMkLst>
            <pc:docMk/>
            <pc:sldMk cId="0" sldId="897"/>
            <ac:picMk id="133129" creationId="{EA9A84C3-B9C7-615A-3AD7-60D6164BD64F}"/>
          </ac:picMkLst>
        </pc:picChg>
        <pc:picChg chg="mod">
          <ac:chgData name="rahulkumar08945@gmail.com" userId="eaa8108a85f67eff" providerId="LiveId" clId="{54EF1D79-E478-4C67-9EB2-AE56EF51DF03}" dt="2023-06-25T13:23:55.570" v="1654"/>
          <ac:picMkLst>
            <pc:docMk/>
            <pc:sldMk cId="0" sldId="897"/>
            <ac:picMk id="133130" creationId="{E9CE4F4F-D528-1770-EB6D-D221F4439B7F}"/>
          </ac:picMkLst>
        </pc:picChg>
      </pc:sldChg>
      <pc:sldChg chg="modSp">
        <pc:chgData name="rahulkumar08945@gmail.com" userId="eaa8108a85f67eff" providerId="LiveId" clId="{54EF1D79-E478-4C67-9EB2-AE56EF51DF03}" dt="2023-06-25T13:23:55.570" v="1654"/>
        <pc:sldMkLst>
          <pc:docMk/>
          <pc:sldMk cId="0" sldId="898"/>
        </pc:sldMkLst>
        <pc:spChg chg="mod">
          <ac:chgData name="rahulkumar08945@gmail.com" userId="eaa8108a85f67eff" providerId="LiveId" clId="{54EF1D79-E478-4C67-9EB2-AE56EF51DF03}" dt="2023-06-25T13:23:55.570" v="1654"/>
          <ac:spMkLst>
            <pc:docMk/>
            <pc:sldMk cId="0" sldId="898"/>
            <ac:spMk id="6" creationId="{C23D03E4-187F-A439-9882-040C770DF01D}"/>
          </ac:spMkLst>
        </pc:spChg>
        <pc:spChg chg="mod">
          <ac:chgData name="rahulkumar08945@gmail.com" userId="eaa8108a85f67eff" providerId="LiveId" clId="{54EF1D79-E478-4C67-9EB2-AE56EF51DF03}" dt="2023-06-25T13:23:55.570" v="1654"/>
          <ac:spMkLst>
            <pc:docMk/>
            <pc:sldMk cId="0" sldId="898"/>
            <ac:spMk id="250" creationId="{983E2476-2AB7-D26A-539F-F0B892D86F04}"/>
          </ac:spMkLst>
        </pc:spChg>
        <pc:picChg chg="mod">
          <ac:chgData name="rahulkumar08945@gmail.com" userId="eaa8108a85f67eff" providerId="LiveId" clId="{54EF1D79-E478-4C67-9EB2-AE56EF51DF03}" dt="2023-06-25T13:23:55.570" v="1654"/>
          <ac:picMkLst>
            <pc:docMk/>
            <pc:sldMk cId="0" sldId="898"/>
            <ac:picMk id="66565" creationId="{FE8163D4-B497-8277-B9F4-8B9B349A14AC}"/>
          </ac:picMkLst>
        </pc:picChg>
        <pc:picChg chg="mod">
          <ac:chgData name="rahulkumar08945@gmail.com" userId="eaa8108a85f67eff" providerId="LiveId" clId="{54EF1D79-E478-4C67-9EB2-AE56EF51DF03}" dt="2023-06-25T13:23:55.570" v="1654"/>
          <ac:picMkLst>
            <pc:docMk/>
            <pc:sldMk cId="0" sldId="898"/>
            <ac:picMk id="136195" creationId="{59D0CF43-FC74-5531-EEF0-7361CC658DB3}"/>
          </ac:picMkLst>
        </pc:picChg>
      </pc:sldChg>
      <pc:sldChg chg="modSp add">
        <pc:chgData name="rahulkumar08945@gmail.com" userId="eaa8108a85f67eff" providerId="LiveId" clId="{54EF1D79-E478-4C67-9EB2-AE56EF51DF03}" dt="2023-06-25T13:23:55.570" v="1654"/>
        <pc:sldMkLst>
          <pc:docMk/>
          <pc:sldMk cId="2358528597" sldId="944"/>
        </pc:sldMkLst>
        <pc:spChg chg="mod">
          <ac:chgData name="rahulkumar08945@gmail.com" userId="eaa8108a85f67eff" providerId="LiveId" clId="{54EF1D79-E478-4C67-9EB2-AE56EF51DF03}" dt="2023-06-25T13:23:55.570" v="1654"/>
          <ac:spMkLst>
            <pc:docMk/>
            <pc:sldMk cId="2358528597" sldId="944"/>
            <ac:spMk id="2051" creationId="{CA40CAE9-21A7-C3BB-7343-4D75F7B89B0F}"/>
          </ac:spMkLst>
        </pc:spChg>
        <pc:spChg chg="mod">
          <ac:chgData name="rahulkumar08945@gmail.com" userId="eaa8108a85f67eff" providerId="LiveId" clId="{54EF1D79-E478-4C67-9EB2-AE56EF51DF03}" dt="2023-06-25T13:23:55.570" v="1654"/>
          <ac:spMkLst>
            <pc:docMk/>
            <pc:sldMk cId="2358528597" sldId="944"/>
            <ac:spMk id="2056" creationId="{C35173D8-6977-F332-F6F6-632D3B089F88}"/>
          </ac:spMkLst>
        </pc:spChg>
        <pc:spChg chg="mod">
          <ac:chgData name="rahulkumar08945@gmail.com" userId="eaa8108a85f67eff" providerId="LiveId" clId="{54EF1D79-E478-4C67-9EB2-AE56EF51DF03}" dt="2023-06-25T13:23:55.570" v="1654"/>
          <ac:spMkLst>
            <pc:docMk/>
            <pc:sldMk cId="2358528597" sldId="944"/>
            <ac:spMk id="2058" creationId="{3194DD4E-2AB6-8180-DF65-9E0F0EEE37D6}"/>
          </ac:spMkLst>
        </pc:spChg>
        <pc:spChg chg="mod">
          <ac:chgData name="rahulkumar08945@gmail.com" userId="eaa8108a85f67eff" providerId="LiveId" clId="{54EF1D79-E478-4C67-9EB2-AE56EF51DF03}" dt="2023-06-25T13:23:55.570" v="1654"/>
          <ac:spMkLst>
            <pc:docMk/>
            <pc:sldMk cId="2358528597" sldId="944"/>
            <ac:spMk id="2059" creationId="{01EA7383-0B96-CBDC-BE98-98903C6BC286}"/>
          </ac:spMkLst>
        </pc:spChg>
        <pc:spChg chg="mod">
          <ac:chgData name="rahulkumar08945@gmail.com" userId="eaa8108a85f67eff" providerId="LiveId" clId="{54EF1D79-E478-4C67-9EB2-AE56EF51DF03}" dt="2023-06-25T13:23:55.570" v="1654"/>
          <ac:spMkLst>
            <pc:docMk/>
            <pc:sldMk cId="2358528597" sldId="944"/>
            <ac:spMk id="2060" creationId="{93FAEEBC-01C4-F5A3-40DC-F03372924491}"/>
          </ac:spMkLst>
        </pc:spChg>
        <pc:spChg chg="mod">
          <ac:chgData name="rahulkumar08945@gmail.com" userId="eaa8108a85f67eff" providerId="LiveId" clId="{54EF1D79-E478-4C67-9EB2-AE56EF51DF03}" dt="2023-06-25T13:23:55.570" v="1654"/>
          <ac:spMkLst>
            <pc:docMk/>
            <pc:sldMk cId="2358528597" sldId="944"/>
            <ac:spMk id="2061" creationId="{AB934714-F3F9-B40E-4AF4-BDA840C30946}"/>
          </ac:spMkLst>
        </pc:spChg>
        <pc:spChg chg="mod">
          <ac:chgData name="rahulkumar08945@gmail.com" userId="eaa8108a85f67eff" providerId="LiveId" clId="{54EF1D79-E478-4C67-9EB2-AE56EF51DF03}" dt="2023-06-25T13:23:55.570" v="1654"/>
          <ac:spMkLst>
            <pc:docMk/>
            <pc:sldMk cId="2358528597" sldId="944"/>
            <ac:spMk id="2062" creationId="{79787433-64A4-FF0F-64E7-F48DB7F68880}"/>
          </ac:spMkLst>
        </pc:spChg>
        <pc:spChg chg="mod">
          <ac:chgData name="rahulkumar08945@gmail.com" userId="eaa8108a85f67eff" providerId="LiveId" clId="{54EF1D79-E478-4C67-9EB2-AE56EF51DF03}" dt="2023-06-25T13:23:55.570" v="1654"/>
          <ac:spMkLst>
            <pc:docMk/>
            <pc:sldMk cId="2358528597" sldId="944"/>
            <ac:spMk id="2063" creationId="{8D75ABD7-BE75-C917-1BA5-BD021A2AE90D}"/>
          </ac:spMkLst>
        </pc:spChg>
        <pc:spChg chg="mod">
          <ac:chgData name="rahulkumar08945@gmail.com" userId="eaa8108a85f67eff" providerId="LiveId" clId="{54EF1D79-E478-4C67-9EB2-AE56EF51DF03}" dt="2023-06-25T13:23:55.570" v="1654"/>
          <ac:spMkLst>
            <pc:docMk/>
            <pc:sldMk cId="2358528597" sldId="944"/>
            <ac:spMk id="2064" creationId="{97C0C572-0D72-B3A2-EF9E-657FF318F13C}"/>
          </ac:spMkLst>
        </pc:spChg>
        <pc:spChg chg="mod">
          <ac:chgData name="rahulkumar08945@gmail.com" userId="eaa8108a85f67eff" providerId="LiveId" clId="{54EF1D79-E478-4C67-9EB2-AE56EF51DF03}" dt="2023-06-25T13:23:55.570" v="1654"/>
          <ac:spMkLst>
            <pc:docMk/>
            <pc:sldMk cId="2358528597" sldId="944"/>
            <ac:spMk id="2065" creationId="{B1DE1A13-FA38-AD50-D8A7-041E7545F164}"/>
          </ac:spMkLst>
        </pc:spChg>
        <pc:spChg chg="mod">
          <ac:chgData name="rahulkumar08945@gmail.com" userId="eaa8108a85f67eff" providerId="LiveId" clId="{54EF1D79-E478-4C67-9EB2-AE56EF51DF03}" dt="2023-06-25T13:23:55.570" v="1654"/>
          <ac:spMkLst>
            <pc:docMk/>
            <pc:sldMk cId="2358528597" sldId="944"/>
            <ac:spMk id="2066" creationId="{8C466D23-9DD9-8C23-C71D-7366213591E7}"/>
          </ac:spMkLst>
        </pc:spChg>
        <pc:spChg chg="mod">
          <ac:chgData name="rahulkumar08945@gmail.com" userId="eaa8108a85f67eff" providerId="LiveId" clId="{54EF1D79-E478-4C67-9EB2-AE56EF51DF03}" dt="2023-06-25T13:23:55.570" v="1654"/>
          <ac:spMkLst>
            <pc:docMk/>
            <pc:sldMk cId="2358528597" sldId="944"/>
            <ac:spMk id="2067" creationId="{6876A53E-4C00-E275-87B3-63845AC7D2BD}"/>
          </ac:spMkLst>
        </pc:spChg>
        <pc:spChg chg="mod">
          <ac:chgData name="rahulkumar08945@gmail.com" userId="eaa8108a85f67eff" providerId="LiveId" clId="{54EF1D79-E478-4C67-9EB2-AE56EF51DF03}" dt="2023-06-25T13:23:55.570" v="1654"/>
          <ac:spMkLst>
            <pc:docMk/>
            <pc:sldMk cId="2358528597" sldId="944"/>
            <ac:spMk id="2068" creationId="{72EF4CA2-EAC3-2F4E-0BFB-AF322284EC10}"/>
          </ac:spMkLst>
        </pc:spChg>
        <pc:spChg chg="mod">
          <ac:chgData name="rahulkumar08945@gmail.com" userId="eaa8108a85f67eff" providerId="LiveId" clId="{54EF1D79-E478-4C67-9EB2-AE56EF51DF03}" dt="2023-06-25T13:23:55.570" v="1654"/>
          <ac:spMkLst>
            <pc:docMk/>
            <pc:sldMk cId="2358528597" sldId="944"/>
            <ac:spMk id="2069" creationId="{8AF2517A-27E3-214F-1D45-928A323FECA8}"/>
          </ac:spMkLst>
        </pc:spChg>
        <pc:spChg chg="mod">
          <ac:chgData name="rahulkumar08945@gmail.com" userId="eaa8108a85f67eff" providerId="LiveId" clId="{54EF1D79-E478-4C67-9EB2-AE56EF51DF03}" dt="2023-06-25T13:23:55.570" v="1654"/>
          <ac:spMkLst>
            <pc:docMk/>
            <pc:sldMk cId="2358528597" sldId="944"/>
            <ac:spMk id="2070" creationId="{6732AC1B-46C5-42E3-9B6F-739BDC0D9BBD}"/>
          </ac:spMkLst>
        </pc:spChg>
        <pc:spChg chg="mod">
          <ac:chgData name="rahulkumar08945@gmail.com" userId="eaa8108a85f67eff" providerId="LiveId" clId="{54EF1D79-E478-4C67-9EB2-AE56EF51DF03}" dt="2023-06-25T13:23:55.570" v="1654"/>
          <ac:spMkLst>
            <pc:docMk/>
            <pc:sldMk cId="2358528597" sldId="944"/>
            <ac:spMk id="2071" creationId="{2C4C9E4D-BD84-ED3E-B07E-94256FDE8224}"/>
          </ac:spMkLst>
        </pc:spChg>
        <pc:spChg chg="mod">
          <ac:chgData name="rahulkumar08945@gmail.com" userId="eaa8108a85f67eff" providerId="LiveId" clId="{54EF1D79-E478-4C67-9EB2-AE56EF51DF03}" dt="2023-06-25T13:23:55.570" v="1654"/>
          <ac:spMkLst>
            <pc:docMk/>
            <pc:sldMk cId="2358528597" sldId="944"/>
            <ac:spMk id="2072" creationId="{124BB60D-5892-073F-DC94-A8BB026FFBF8}"/>
          </ac:spMkLst>
        </pc:spChg>
        <pc:spChg chg="mod">
          <ac:chgData name="rahulkumar08945@gmail.com" userId="eaa8108a85f67eff" providerId="LiveId" clId="{54EF1D79-E478-4C67-9EB2-AE56EF51DF03}" dt="2023-06-25T13:23:55.570" v="1654"/>
          <ac:spMkLst>
            <pc:docMk/>
            <pc:sldMk cId="2358528597" sldId="944"/>
            <ac:spMk id="2077" creationId="{A1F92017-C921-87FB-EC46-116E075C642E}"/>
          </ac:spMkLst>
        </pc:spChg>
        <pc:spChg chg="mod">
          <ac:chgData name="rahulkumar08945@gmail.com" userId="eaa8108a85f67eff" providerId="LiveId" clId="{54EF1D79-E478-4C67-9EB2-AE56EF51DF03}" dt="2023-06-25T13:23:55.570" v="1654"/>
          <ac:spMkLst>
            <pc:docMk/>
            <pc:sldMk cId="2358528597" sldId="944"/>
            <ac:spMk id="2078" creationId="{AF1C5BE8-67C6-CEE4-2B3F-FED9735BD942}"/>
          </ac:spMkLst>
        </pc:spChg>
        <pc:spChg chg="mod">
          <ac:chgData name="rahulkumar08945@gmail.com" userId="eaa8108a85f67eff" providerId="LiveId" clId="{54EF1D79-E478-4C67-9EB2-AE56EF51DF03}" dt="2023-06-25T13:23:55.570" v="1654"/>
          <ac:spMkLst>
            <pc:docMk/>
            <pc:sldMk cId="2358528597" sldId="944"/>
            <ac:spMk id="2079" creationId="{9CEC7C2C-CC4B-714D-15A7-22853B54C936}"/>
          </ac:spMkLst>
        </pc:spChg>
        <pc:spChg chg="mod">
          <ac:chgData name="rahulkumar08945@gmail.com" userId="eaa8108a85f67eff" providerId="LiveId" clId="{54EF1D79-E478-4C67-9EB2-AE56EF51DF03}" dt="2023-06-25T13:23:55.570" v="1654"/>
          <ac:spMkLst>
            <pc:docMk/>
            <pc:sldMk cId="2358528597" sldId="944"/>
            <ac:spMk id="2080" creationId="{0DB87865-B683-C86F-D735-2B46E4852EEC}"/>
          </ac:spMkLst>
        </pc:spChg>
        <pc:spChg chg="mod">
          <ac:chgData name="rahulkumar08945@gmail.com" userId="eaa8108a85f67eff" providerId="LiveId" clId="{54EF1D79-E478-4C67-9EB2-AE56EF51DF03}" dt="2023-06-25T13:23:55.570" v="1654"/>
          <ac:spMkLst>
            <pc:docMk/>
            <pc:sldMk cId="2358528597" sldId="944"/>
            <ac:spMk id="2081" creationId="{6DEBCA6F-73D0-A875-ED28-B86603EC4EEA}"/>
          </ac:spMkLst>
        </pc:spChg>
        <pc:spChg chg="mod">
          <ac:chgData name="rahulkumar08945@gmail.com" userId="eaa8108a85f67eff" providerId="LiveId" clId="{54EF1D79-E478-4C67-9EB2-AE56EF51DF03}" dt="2023-06-25T13:23:55.570" v="1654"/>
          <ac:spMkLst>
            <pc:docMk/>
            <pc:sldMk cId="2358528597" sldId="944"/>
            <ac:spMk id="2082" creationId="{C0D49141-59F5-5853-B8FF-BFC2A14F1D65}"/>
          </ac:spMkLst>
        </pc:spChg>
        <pc:spChg chg="mod">
          <ac:chgData name="rahulkumar08945@gmail.com" userId="eaa8108a85f67eff" providerId="LiveId" clId="{54EF1D79-E478-4C67-9EB2-AE56EF51DF03}" dt="2023-06-25T13:23:55.570" v="1654"/>
          <ac:spMkLst>
            <pc:docMk/>
            <pc:sldMk cId="2358528597" sldId="944"/>
            <ac:spMk id="2083" creationId="{64B96937-094E-16C4-1611-E4B7EB208BB8}"/>
          </ac:spMkLst>
        </pc:spChg>
        <pc:spChg chg="mod">
          <ac:chgData name="rahulkumar08945@gmail.com" userId="eaa8108a85f67eff" providerId="LiveId" clId="{54EF1D79-E478-4C67-9EB2-AE56EF51DF03}" dt="2023-06-25T13:23:55.570" v="1654"/>
          <ac:spMkLst>
            <pc:docMk/>
            <pc:sldMk cId="2358528597" sldId="944"/>
            <ac:spMk id="2084" creationId="{B085FF62-CDA2-4681-0187-5D20D87D0E8D}"/>
          </ac:spMkLst>
        </pc:spChg>
        <pc:spChg chg="mod">
          <ac:chgData name="rahulkumar08945@gmail.com" userId="eaa8108a85f67eff" providerId="LiveId" clId="{54EF1D79-E478-4C67-9EB2-AE56EF51DF03}" dt="2023-06-25T13:23:55.570" v="1654"/>
          <ac:spMkLst>
            <pc:docMk/>
            <pc:sldMk cId="2358528597" sldId="944"/>
            <ac:spMk id="2085" creationId="{3811CF49-B478-D06A-6EF8-FC02DC5E8DC3}"/>
          </ac:spMkLst>
        </pc:spChg>
        <pc:spChg chg="mod">
          <ac:chgData name="rahulkumar08945@gmail.com" userId="eaa8108a85f67eff" providerId="LiveId" clId="{54EF1D79-E478-4C67-9EB2-AE56EF51DF03}" dt="2023-06-25T13:23:55.570" v="1654"/>
          <ac:spMkLst>
            <pc:docMk/>
            <pc:sldMk cId="2358528597" sldId="944"/>
            <ac:spMk id="2086" creationId="{80BF3246-CBD3-254C-D6B9-1BEE6B43A90E}"/>
          </ac:spMkLst>
        </pc:spChg>
        <pc:spChg chg="mod">
          <ac:chgData name="rahulkumar08945@gmail.com" userId="eaa8108a85f67eff" providerId="LiveId" clId="{54EF1D79-E478-4C67-9EB2-AE56EF51DF03}" dt="2023-06-25T13:23:55.570" v="1654"/>
          <ac:spMkLst>
            <pc:docMk/>
            <pc:sldMk cId="2358528597" sldId="944"/>
            <ac:spMk id="2087" creationId="{200F05D4-E98F-7E9E-7E74-E5B43389ED74}"/>
          </ac:spMkLst>
        </pc:spChg>
        <pc:spChg chg="mod">
          <ac:chgData name="rahulkumar08945@gmail.com" userId="eaa8108a85f67eff" providerId="LiveId" clId="{54EF1D79-E478-4C67-9EB2-AE56EF51DF03}" dt="2023-06-25T13:23:55.570" v="1654"/>
          <ac:spMkLst>
            <pc:docMk/>
            <pc:sldMk cId="2358528597" sldId="944"/>
            <ac:spMk id="2088" creationId="{6DAEB656-4DDA-FCA0-096C-FD148AA4F335}"/>
          </ac:spMkLst>
        </pc:spChg>
        <pc:spChg chg="mod">
          <ac:chgData name="rahulkumar08945@gmail.com" userId="eaa8108a85f67eff" providerId="LiveId" clId="{54EF1D79-E478-4C67-9EB2-AE56EF51DF03}" dt="2023-06-25T13:23:55.570" v="1654"/>
          <ac:spMkLst>
            <pc:docMk/>
            <pc:sldMk cId="2358528597" sldId="944"/>
            <ac:spMk id="2089" creationId="{6F3EA1DB-3FF1-1210-B006-F04E5C9D230F}"/>
          </ac:spMkLst>
        </pc:spChg>
        <pc:spChg chg="mod">
          <ac:chgData name="rahulkumar08945@gmail.com" userId="eaa8108a85f67eff" providerId="LiveId" clId="{54EF1D79-E478-4C67-9EB2-AE56EF51DF03}" dt="2023-06-25T13:23:55.570" v="1654"/>
          <ac:spMkLst>
            <pc:docMk/>
            <pc:sldMk cId="2358528597" sldId="944"/>
            <ac:spMk id="2090" creationId="{22E7EA6D-4F2D-06B9-969D-1E7419C8DB43}"/>
          </ac:spMkLst>
        </pc:spChg>
        <pc:spChg chg="mod">
          <ac:chgData name="rahulkumar08945@gmail.com" userId="eaa8108a85f67eff" providerId="LiveId" clId="{54EF1D79-E478-4C67-9EB2-AE56EF51DF03}" dt="2023-06-25T13:23:55.570" v="1654"/>
          <ac:spMkLst>
            <pc:docMk/>
            <pc:sldMk cId="2358528597" sldId="944"/>
            <ac:spMk id="2091" creationId="{06006598-3EF6-3190-D0D9-9DBB0F856F5C}"/>
          </ac:spMkLst>
        </pc:spChg>
        <pc:spChg chg="mod">
          <ac:chgData name="rahulkumar08945@gmail.com" userId="eaa8108a85f67eff" providerId="LiveId" clId="{54EF1D79-E478-4C67-9EB2-AE56EF51DF03}" dt="2023-06-25T13:23:55.570" v="1654"/>
          <ac:spMkLst>
            <pc:docMk/>
            <pc:sldMk cId="2358528597" sldId="944"/>
            <ac:spMk id="2092" creationId="{87523FB8-39E8-F990-D679-25AFDF0C7815}"/>
          </ac:spMkLst>
        </pc:spChg>
        <pc:grpChg chg="mod">
          <ac:chgData name="rahulkumar08945@gmail.com" userId="eaa8108a85f67eff" providerId="LiveId" clId="{54EF1D79-E478-4C67-9EB2-AE56EF51DF03}" dt="2023-06-25T13:23:55.570" v="1654"/>
          <ac:grpSpMkLst>
            <pc:docMk/>
            <pc:sldMk cId="2358528597" sldId="944"/>
            <ac:grpSpMk id="2052" creationId="{F900F488-523E-63E5-4A60-55008CBCE5E9}"/>
          </ac:grpSpMkLst>
        </pc:grpChg>
        <pc:grpChg chg="mod">
          <ac:chgData name="rahulkumar08945@gmail.com" userId="eaa8108a85f67eff" providerId="LiveId" clId="{54EF1D79-E478-4C67-9EB2-AE56EF51DF03}" dt="2023-06-25T13:23:55.570" v="1654"/>
          <ac:grpSpMkLst>
            <pc:docMk/>
            <pc:sldMk cId="2358528597" sldId="944"/>
            <ac:grpSpMk id="2057" creationId="{518188EF-F7FD-EF02-E791-8162432ECAA5}"/>
          </ac:grpSpMkLst>
        </pc:grpChg>
        <pc:graphicFrameChg chg="mod">
          <ac:chgData name="rahulkumar08945@gmail.com" userId="eaa8108a85f67eff" providerId="LiveId" clId="{54EF1D79-E478-4C67-9EB2-AE56EF51DF03}" dt="2023-06-25T13:23:55.570" v="1654"/>
          <ac:graphicFrameMkLst>
            <pc:docMk/>
            <pc:sldMk cId="2358528597" sldId="944"/>
            <ac:graphicFrameMk id="2050" creationId="{67709FE1-A5E3-1F18-778C-146B89CA61BE}"/>
          </ac:graphicFrameMkLst>
        </pc:graphicFrameChg>
        <pc:picChg chg="mod">
          <ac:chgData name="rahulkumar08945@gmail.com" userId="eaa8108a85f67eff" providerId="LiveId" clId="{54EF1D79-E478-4C67-9EB2-AE56EF51DF03}" dt="2023-06-25T13:23:55.570" v="1654"/>
          <ac:picMkLst>
            <pc:docMk/>
            <pc:sldMk cId="2358528597" sldId="944"/>
            <ac:picMk id="2054" creationId="{AAD8C249-AC56-E6B6-24BB-BAE423F6DBB7}"/>
          </ac:picMkLst>
        </pc:picChg>
        <pc:picChg chg="mod">
          <ac:chgData name="rahulkumar08945@gmail.com" userId="eaa8108a85f67eff" providerId="LiveId" clId="{54EF1D79-E478-4C67-9EB2-AE56EF51DF03}" dt="2023-06-25T13:23:55.570" v="1654"/>
          <ac:picMkLst>
            <pc:docMk/>
            <pc:sldMk cId="2358528597" sldId="944"/>
            <ac:picMk id="2055" creationId="{E350F692-C64A-9DAC-261F-C541C7A3F537}"/>
          </ac:picMkLst>
        </pc:picChg>
        <pc:picChg chg="mod">
          <ac:chgData name="rahulkumar08945@gmail.com" userId="eaa8108a85f67eff" providerId="LiveId" clId="{54EF1D79-E478-4C67-9EB2-AE56EF51DF03}" dt="2023-06-25T13:23:55.570" v="1654"/>
          <ac:picMkLst>
            <pc:docMk/>
            <pc:sldMk cId="2358528597" sldId="944"/>
            <ac:picMk id="2073" creationId="{DF23AD38-859A-08EB-C323-45658BF19330}"/>
          </ac:picMkLst>
        </pc:picChg>
        <pc:picChg chg="mod">
          <ac:chgData name="rahulkumar08945@gmail.com" userId="eaa8108a85f67eff" providerId="LiveId" clId="{54EF1D79-E478-4C67-9EB2-AE56EF51DF03}" dt="2023-06-25T13:23:55.570" v="1654"/>
          <ac:picMkLst>
            <pc:docMk/>
            <pc:sldMk cId="2358528597" sldId="944"/>
            <ac:picMk id="2074" creationId="{DB38E046-62E7-DFBD-2722-7118F266359E}"/>
          </ac:picMkLst>
        </pc:picChg>
        <pc:picChg chg="mod">
          <ac:chgData name="rahulkumar08945@gmail.com" userId="eaa8108a85f67eff" providerId="LiveId" clId="{54EF1D79-E478-4C67-9EB2-AE56EF51DF03}" dt="2023-06-25T13:23:55.570" v="1654"/>
          <ac:picMkLst>
            <pc:docMk/>
            <pc:sldMk cId="2358528597" sldId="944"/>
            <ac:picMk id="2075" creationId="{6524C10E-6B62-6A14-AB7C-447729316331}"/>
          </ac:picMkLst>
        </pc:picChg>
        <pc:picChg chg="mod">
          <ac:chgData name="rahulkumar08945@gmail.com" userId="eaa8108a85f67eff" providerId="LiveId" clId="{54EF1D79-E478-4C67-9EB2-AE56EF51DF03}" dt="2023-06-25T13:23:55.570" v="1654"/>
          <ac:picMkLst>
            <pc:docMk/>
            <pc:sldMk cId="2358528597" sldId="944"/>
            <ac:picMk id="2076" creationId="{20782519-D6E9-C5F5-8522-2B41D67A4F81}"/>
          </ac:picMkLst>
        </pc:picChg>
      </pc:sldChg>
      <pc:sldChg chg="delSp modSp mod modAnim">
        <pc:chgData name="rahulkumar08945@gmail.com" userId="eaa8108a85f67eff" providerId="LiveId" clId="{54EF1D79-E478-4C67-9EB2-AE56EF51DF03}" dt="2023-06-25T13:23:55.570" v="1654"/>
        <pc:sldMkLst>
          <pc:docMk/>
          <pc:sldMk cId="0" sldId="945"/>
        </pc:sldMkLst>
        <pc:spChg chg="mod">
          <ac:chgData name="rahulkumar08945@gmail.com" userId="eaa8108a85f67eff" providerId="LiveId" clId="{54EF1D79-E478-4C67-9EB2-AE56EF51DF03}" dt="2023-06-25T13:23:55.570" v="1654"/>
          <ac:spMkLst>
            <pc:docMk/>
            <pc:sldMk cId="0" sldId="945"/>
            <ac:spMk id="2" creationId="{00000000-0000-0000-0000-000000000000}"/>
          </ac:spMkLst>
        </pc:spChg>
        <pc:spChg chg="mod">
          <ac:chgData name="rahulkumar08945@gmail.com" userId="eaa8108a85f67eff" providerId="LiveId" clId="{54EF1D79-E478-4C67-9EB2-AE56EF51DF03}" dt="2023-06-25T13:23:55.570" v="1654"/>
          <ac:spMkLst>
            <pc:docMk/>
            <pc:sldMk cId="0" sldId="945"/>
            <ac:spMk id="3" creationId="{00000000-0000-0000-0000-000000000000}"/>
          </ac:spMkLst>
        </pc:spChg>
        <pc:spChg chg="del mod">
          <ac:chgData name="rahulkumar08945@gmail.com" userId="eaa8108a85f67eff" providerId="LiveId" clId="{54EF1D79-E478-4C67-9EB2-AE56EF51DF03}" dt="2023-06-25T11:27:45.891" v="718"/>
          <ac:spMkLst>
            <pc:docMk/>
            <pc:sldMk cId="0" sldId="945"/>
            <ac:spMk id="4" creationId="{00000000-0000-0000-0000-000000000000}"/>
          </ac:spMkLst>
        </pc:spChg>
        <pc:spChg chg="del">
          <ac:chgData name="rahulkumar08945@gmail.com" userId="eaa8108a85f67eff" providerId="LiveId" clId="{54EF1D79-E478-4C67-9EB2-AE56EF51DF03}" dt="2023-06-25T11:26:57.757" v="692" actId="21"/>
          <ac:spMkLst>
            <pc:docMk/>
            <pc:sldMk cId="0" sldId="945"/>
            <ac:spMk id="5" creationId="{00000000-0000-0000-0000-000000000000}"/>
          </ac:spMkLst>
        </pc:spChg>
      </pc:sldChg>
      <pc:sldChg chg="delSp modSp mod modAnim">
        <pc:chgData name="rahulkumar08945@gmail.com" userId="eaa8108a85f67eff" providerId="LiveId" clId="{54EF1D79-E478-4C67-9EB2-AE56EF51DF03}" dt="2023-06-25T13:23:55.570" v="1654"/>
        <pc:sldMkLst>
          <pc:docMk/>
          <pc:sldMk cId="0" sldId="946"/>
        </pc:sldMkLst>
        <pc:spChg chg="mod">
          <ac:chgData name="rahulkumar08945@gmail.com" userId="eaa8108a85f67eff" providerId="LiveId" clId="{54EF1D79-E478-4C67-9EB2-AE56EF51DF03}" dt="2023-06-25T13:23:55.570" v="1654"/>
          <ac:spMkLst>
            <pc:docMk/>
            <pc:sldMk cId="0" sldId="946"/>
            <ac:spMk id="2" creationId="{00000000-0000-0000-0000-000000000000}"/>
          </ac:spMkLst>
        </pc:spChg>
        <pc:spChg chg="mod">
          <ac:chgData name="rahulkumar08945@gmail.com" userId="eaa8108a85f67eff" providerId="LiveId" clId="{54EF1D79-E478-4C67-9EB2-AE56EF51DF03}" dt="2023-06-25T13:23:55.570" v="1654"/>
          <ac:spMkLst>
            <pc:docMk/>
            <pc:sldMk cId="0" sldId="946"/>
            <ac:spMk id="3" creationId="{00000000-0000-0000-0000-000000000000}"/>
          </ac:spMkLst>
        </pc:spChg>
        <pc:spChg chg="mod">
          <ac:chgData name="rahulkumar08945@gmail.com" userId="eaa8108a85f67eff" providerId="LiveId" clId="{54EF1D79-E478-4C67-9EB2-AE56EF51DF03}" dt="2023-06-25T13:23:55.570" v="1654"/>
          <ac:spMkLst>
            <pc:docMk/>
            <pc:sldMk cId="0" sldId="946"/>
            <ac:spMk id="4" creationId="{00000000-0000-0000-0000-000000000000}"/>
          </ac:spMkLst>
        </pc:spChg>
        <pc:spChg chg="del mod">
          <ac:chgData name="rahulkumar08945@gmail.com" userId="eaa8108a85f67eff" providerId="LiveId" clId="{54EF1D79-E478-4C67-9EB2-AE56EF51DF03}" dt="2023-06-25T11:36:58.060" v="985" actId="21"/>
          <ac:spMkLst>
            <pc:docMk/>
            <pc:sldMk cId="0" sldId="946"/>
            <ac:spMk id="7" creationId="{00000000-0000-0000-0000-000000000000}"/>
          </ac:spMkLst>
        </pc:spChg>
      </pc:sldChg>
      <pc:sldChg chg="del">
        <pc:chgData name="rahulkumar08945@gmail.com" userId="eaa8108a85f67eff" providerId="LiveId" clId="{54EF1D79-E478-4C67-9EB2-AE56EF51DF03}" dt="2023-06-25T08:32:43.475" v="427" actId="47"/>
        <pc:sldMkLst>
          <pc:docMk/>
          <pc:sldMk cId="0" sldId="947"/>
        </pc:sldMkLst>
      </pc:sldChg>
      <pc:sldChg chg="modSp">
        <pc:chgData name="rahulkumar08945@gmail.com" userId="eaa8108a85f67eff" providerId="LiveId" clId="{54EF1D79-E478-4C67-9EB2-AE56EF51DF03}" dt="2023-06-25T13:23:55.570" v="1654"/>
        <pc:sldMkLst>
          <pc:docMk/>
          <pc:sldMk cId="0" sldId="948"/>
        </pc:sldMkLst>
        <pc:spChg chg="mod">
          <ac:chgData name="rahulkumar08945@gmail.com" userId="eaa8108a85f67eff" providerId="LiveId" clId="{54EF1D79-E478-4C67-9EB2-AE56EF51DF03}" dt="2023-06-25T13:23:55.570" v="1654"/>
          <ac:spMkLst>
            <pc:docMk/>
            <pc:sldMk cId="0" sldId="948"/>
            <ac:spMk id="2" creationId="{00000000-0000-0000-0000-000000000000}"/>
          </ac:spMkLst>
        </pc:spChg>
        <pc:spChg chg="mod">
          <ac:chgData name="rahulkumar08945@gmail.com" userId="eaa8108a85f67eff" providerId="LiveId" clId="{54EF1D79-E478-4C67-9EB2-AE56EF51DF03}" dt="2023-06-25T13:23:55.570" v="1654"/>
          <ac:spMkLst>
            <pc:docMk/>
            <pc:sldMk cId="0" sldId="948"/>
            <ac:spMk id="9" creationId="{00000000-0000-0000-0000-000000000000}"/>
          </ac:spMkLst>
        </pc:spChg>
        <pc:picChg chg="mod">
          <ac:chgData name="rahulkumar08945@gmail.com" userId="eaa8108a85f67eff" providerId="LiveId" clId="{54EF1D79-E478-4C67-9EB2-AE56EF51DF03}" dt="2023-06-25T13:23:55.570" v="1654"/>
          <ac:picMkLst>
            <pc:docMk/>
            <pc:sldMk cId="0" sldId="948"/>
            <ac:picMk id="7" creationId="{00000000-0000-0000-0000-000000000000}"/>
          </ac:picMkLst>
        </pc:picChg>
      </pc:sldChg>
      <pc:sldChg chg="modSp modNotes">
        <pc:chgData name="rahulkumar08945@gmail.com" userId="eaa8108a85f67eff" providerId="LiveId" clId="{54EF1D79-E478-4C67-9EB2-AE56EF51DF03}" dt="2023-06-25T13:23:55.570" v="1654"/>
        <pc:sldMkLst>
          <pc:docMk/>
          <pc:sldMk cId="0" sldId="976"/>
        </pc:sldMkLst>
        <pc:spChg chg="mod">
          <ac:chgData name="rahulkumar08945@gmail.com" userId="eaa8108a85f67eff" providerId="LiveId" clId="{54EF1D79-E478-4C67-9EB2-AE56EF51DF03}" dt="2023-06-25T13:23:55.570" v="1654"/>
          <ac:spMkLst>
            <pc:docMk/>
            <pc:sldMk cId="0" sldId="976"/>
            <ac:spMk id="18435" creationId="{4AA3CE86-0DBB-A84D-18C4-F6F770F69FD5}"/>
          </ac:spMkLst>
        </pc:spChg>
        <pc:spChg chg="mod">
          <ac:chgData name="rahulkumar08945@gmail.com" userId="eaa8108a85f67eff" providerId="LiveId" clId="{54EF1D79-E478-4C67-9EB2-AE56EF51DF03}" dt="2023-06-25T13:23:55.570" v="1654"/>
          <ac:spMkLst>
            <pc:docMk/>
            <pc:sldMk cId="0" sldId="976"/>
            <ac:spMk id="26626" creationId="{00892C32-1287-936A-D81E-BA9DBC82C6A8}"/>
          </ac:spMkLst>
        </pc:spChg>
      </pc:sldChg>
      <pc:sldChg chg="modSp modNotes">
        <pc:chgData name="rahulkumar08945@gmail.com" userId="eaa8108a85f67eff" providerId="LiveId" clId="{54EF1D79-E478-4C67-9EB2-AE56EF51DF03}" dt="2023-06-25T13:23:55.570" v="1654"/>
        <pc:sldMkLst>
          <pc:docMk/>
          <pc:sldMk cId="0" sldId="978"/>
        </pc:sldMkLst>
        <pc:spChg chg="mod">
          <ac:chgData name="rahulkumar08945@gmail.com" userId="eaa8108a85f67eff" providerId="LiveId" clId="{54EF1D79-E478-4C67-9EB2-AE56EF51DF03}" dt="2023-06-25T13:23:55.570" v="1654"/>
          <ac:spMkLst>
            <pc:docMk/>
            <pc:sldMk cId="0" sldId="978"/>
            <ac:spMk id="135170" creationId="{31D20FB0-6B92-D852-338D-7C034AC7AA69}"/>
          </ac:spMkLst>
        </pc:spChg>
        <pc:graphicFrameChg chg="mod">
          <ac:chgData name="rahulkumar08945@gmail.com" userId="eaa8108a85f67eff" providerId="LiveId" clId="{54EF1D79-E478-4C67-9EB2-AE56EF51DF03}" dt="2023-06-25T13:23:55.570" v="1654"/>
          <ac:graphicFrameMkLst>
            <pc:docMk/>
            <pc:sldMk cId="0" sldId="978"/>
            <ac:graphicFrameMk id="65579" creationId="{3BDF1DBC-2C48-FCBD-7115-EAD5BB657942}"/>
          </ac:graphicFrameMkLst>
        </pc:graphicFrameChg>
      </pc:sldChg>
      <pc:sldChg chg="modSp">
        <pc:chgData name="rahulkumar08945@gmail.com" userId="eaa8108a85f67eff" providerId="LiveId" clId="{54EF1D79-E478-4C67-9EB2-AE56EF51DF03}" dt="2023-06-25T13:23:55.570" v="1654"/>
        <pc:sldMkLst>
          <pc:docMk/>
          <pc:sldMk cId="3602388084" sldId="983"/>
        </pc:sldMkLst>
        <pc:spChg chg="mod">
          <ac:chgData name="rahulkumar08945@gmail.com" userId="eaa8108a85f67eff" providerId="LiveId" clId="{54EF1D79-E478-4C67-9EB2-AE56EF51DF03}" dt="2023-06-25T13:23:55.570" v="1654"/>
          <ac:spMkLst>
            <pc:docMk/>
            <pc:sldMk cId="3602388084" sldId="983"/>
            <ac:spMk id="2" creationId="{9BFF46C3-8B3D-260E-A79F-73F6CBE152C1}"/>
          </ac:spMkLst>
        </pc:spChg>
        <pc:spChg chg="mod">
          <ac:chgData name="rahulkumar08945@gmail.com" userId="eaa8108a85f67eff" providerId="LiveId" clId="{54EF1D79-E478-4C67-9EB2-AE56EF51DF03}" dt="2023-06-25T13:23:55.570" v="1654"/>
          <ac:spMkLst>
            <pc:docMk/>
            <pc:sldMk cId="3602388084" sldId="983"/>
            <ac:spMk id="189" creationId="{A5B0A888-F498-59B7-2A9B-066975764477}"/>
          </ac:spMkLst>
        </pc:spChg>
        <pc:spChg chg="mod">
          <ac:chgData name="rahulkumar08945@gmail.com" userId="eaa8108a85f67eff" providerId="LiveId" clId="{54EF1D79-E478-4C67-9EB2-AE56EF51DF03}" dt="2023-06-25T13:23:55.570" v="1654"/>
          <ac:spMkLst>
            <pc:docMk/>
            <pc:sldMk cId="3602388084" sldId="983"/>
            <ac:spMk id="3079" creationId="{8A56C104-C2E6-4979-E146-245A52514BC1}"/>
          </ac:spMkLst>
        </pc:spChg>
        <pc:spChg chg="mod">
          <ac:chgData name="rahulkumar08945@gmail.com" userId="eaa8108a85f67eff" providerId="LiveId" clId="{54EF1D79-E478-4C67-9EB2-AE56EF51DF03}" dt="2023-06-25T13:23:55.570" v="1654"/>
          <ac:spMkLst>
            <pc:docMk/>
            <pc:sldMk cId="3602388084" sldId="983"/>
            <ac:spMk id="3081" creationId="{A5AB6EAE-7D6A-0053-10E5-927EAD619B5A}"/>
          </ac:spMkLst>
        </pc:spChg>
        <pc:spChg chg="mod">
          <ac:chgData name="rahulkumar08945@gmail.com" userId="eaa8108a85f67eff" providerId="LiveId" clId="{54EF1D79-E478-4C67-9EB2-AE56EF51DF03}" dt="2023-06-25T13:23:55.570" v="1654"/>
          <ac:spMkLst>
            <pc:docMk/>
            <pc:sldMk cId="3602388084" sldId="983"/>
            <ac:spMk id="3082" creationId="{4D653AA4-316F-E6E0-E1A2-30AA1CA4D779}"/>
          </ac:spMkLst>
        </pc:spChg>
        <pc:spChg chg="mod">
          <ac:chgData name="rahulkumar08945@gmail.com" userId="eaa8108a85f67eff" providerId="LiveId" clId="{54EF1D79-E478-4C67-9EB2-AE56EF51DF03}" dt="2023-06-25T13:23:55.570" v="1654"/>
          <ac:spMkLst>
            <pc:docMk/>
            <pc:sldMk cId="3602388084" sldId="983"/>
            <ac:spMk id="3083" creationId="{A51FD430-BAA5-8275-DEC9-303CA6D9FC68}"/>
          </ac:spMkLst>
        </pc:spChg>
        <pc:spChg chg="mod">
          <ac:chgData name="rahulkumar08945@gmail.com" userId="eaa8108a85f67eff" providerId="LiveId" clId="{54EF1D79-E478-4C67-9EB2-AE56EF51DF03}" dt="2023-06-25T13:23:55.570" v="1654"/>
          <ac:spMkLst>
            <pc:docMk/>
            <pc:sldMk cId="3602388084" sldId="983"/>
            <ac:spMk id="3084" creationId="{DD997F24-334B-674E-B1F7-5EB378396A8E}"/>
          </ac:spMkLst>
        </pc:spChg>
        <pc:spChg chg="mod">
          <ac:chgData name="rahulkumar08945@gmail.com" userId="eaa8108a85f67eff" providerId="LiveId" clId="{54EF1D79-E478-4C67-9EB2-AE56EF51DF03}" dt="2023-06-25T13:23:55.570" v="1654"/>
          <ac:spMkLst>
            <pc:docMk/>
            <pc:sldMk cId="3602388084" sldId="983"/>
            <ac:spMk id="3085" creationId="{1FA697F7-CC44-DCD1-64B6-8E88F80CF55E}"/>
          </ac:spMkLst>
        </pc:spChg>
        <pc:spChg chg="mod">
          <ac:chgData name="rahulkumar08945@gmail.com" userId="eaa8108a85f67eff" providerId="LiveId" clId="{54EF1D79-E478-4C67-9EB2-AE56EF51DF03}" dt="2023-06-25T13:23:55.570" v="1654"/>
          <ac:spMkLst>
            <pc:docMk/>
            <pc:sldMk cId="3602388084" sldId="983"/>
            <ac:spMk id="3086" creationId="{0D3FB347-C80B-F171-EEDF-8F5E1E7393A2}"/>
          </ac:spMkLst>
        </pc:spChg>
        <pc:spChg chg="mod">
          <ac:chgData name="rahulkumar08945@gmail.com" userId="eaa8108a85f67eff" providerId="LiveId" clId="{54EF1D79-E478-4C67-9EB2-AE56EF51DF03}" dt="2023-06-25T13:23:55.570" v="1654"/>
          <ac:spMkLst>
            <pc:docMk/>
            <pc:sldMk cId="3602388084" sldId="983"/>
            <ac:spMk id="3087" creationId="{986B29DB-4407-9358-FAB9-F30FFA752160}"/>
          </ac:spMkLst>
        </pc:spChg>
        <pc:spChg chg="mod">
          <ac:chgData name="rahulkumar08945@gmail.com" userId="eaa8108a85f67eff" providerId="LiveId" clId="{54EF1D79-E478-4C67-9EB2-AE56EF51DF03}" dt="2023-06-25T13:23:55.570" v="1654"/>
          <ac:spMkLst>
            <pc:docMk/>
            <pc:sldMk cId="3602388084" sldId="983"/>
            <ac:spMk id="3088" creationId="{74F3ACFF-B381-EACC-0529-35ACBF392905}"/>
          </ac:spMkLst>
        </pc:spChg>
        <pc:spChg chg="mod">
          <ac:chgData name="rahulkumar08945@gmail.com" userId="eaa8108a85f67eff" providerId="LiveId" clId="{54EF1D79-E478-4C67-9EB2-AE56EF51DF03}" dt="2023-06-25T13:23:55.570" v="1654"/>
          <ac:spMkLst>
            <pc:docMk/>
            <pc:sldMk cId="3602388084" sldId="983"/>
            <ac:spMk id="3089" creationId="{E002C4E7-88BE-86ED-E7B3-50E29F975ABC}"/>
          </ac:spMkLst>
        </pc:spChg>
        <pc:spChg chg="mod">
          <ac:chgData name="rahulkumar08945@gmail.com" userId="eaa8108a85f67eff" providerId="LiveId" clId="{54EF1D79-E478-4C67-9EB2-AE56EF51DF03}" dt="2023-06-25T13:23:55.570" v="1654"/>
          <ac:spMkLst>
            <pc:docMk/>
            <pc:sldMk cId="3602388084" sldId="983"/>
            <ac:spMk id="3090" creationId="{F647E530-052D-8265-81D9-9EFC8CDB98DF}"/>
          </ac:spMkLst>
        </pc:spChg>
        <pc:spChg chg="mod">
          <ac:chgData name="rahulkumar08945@gmail.com" userId="eaa8108a85f67eff" providerId="LiveId" clId="{54EF1D79-E478-4C67-9EB2-AE56EF51DF03}" dt="2023-06-25T13:23:55.570" v="1654"/>
          <ac:spMkLst>
            <pc:docMk/>
            <pc:sldMk cId="3602388084" sldId="983"/>
            <ac:spMk id="3091" creationId="{E116CB53-2DA4-8E4A-E525-DA65A1C9C22B}"/>
          </ac:spMkLst>
        </pc:spChg>
        <pc:spChg chg="mod">
          <ac:chgData name="rahulkumar08945@gmail.com" userId="eaa8108a85f67eff" providerId="LiveId" clId="{54EF1D79-E478-4C67-9EB2-AE56EF51DF03}" dt="2023-06-25T13:23:55.570" v="1654"/>
          <ac:spMkLst>
            <pc:docMk/>
            <pc:sldMk cId="3602388084" sldId="983"/>
            <ac:spMk id="3092" creationId="{F2A6CB88-AD33-DCCA-C6F5-0095191FA642}"/>
          </ac:spMkLst>
        </pc:spChg>
        <pc:spChg chg="mod">
          <ac:chgData name="rahulkumar08945@gmail.com" userId="eaa8108a85f67eff" providerId="LiveId" clId="{54EF1D79-E478-4C67-9EB2-AE56EF51DF03}" dt="2023-06-25T13:23:55.570" v="1654"/>
          <ac:spMkLst>
            <pc:docMk/>
            <pc:sldMk cId="3602388084" sldId="983"/>
            <ac:spMk id="3093" creationId="{89BF4621-9273-DA23-A488-F39A8C76F275}"/>
          </ac:spMkLst>
        </pc:spChg>
        <pc:spChg chg="mod">
          <ac:chgData name="rahulkumar08945@gmail.com" userId="eaa8108a85f67eff" providerId="LiveId" clId="{54EF1D79-E478-4C67-9EB2-AE56EF51DF03}" dt="2023-06-25T13:23:55.570" v="1654"/>
          <ac:spMkLst>
            <pc:docMk/>
            <pc:sldMk cId="3602388084" sldId="983"/>
            <ac:spMk id="3094" creationId="{CE17441C-56F7-0BC5-0830-E713F3A4CD4C}"/>
          </ac:spMkLst>
        </pc:spChg>
        <pc:spChg chg="mod">
          <ac:chgData name="rahulkumar08945@gmail.com" userId="eaa8108a85f67eff" providerId="LiveId" clId="{54EF1D79-E478-4C67-9EB2-AE56EF51DF03}" dt="2023-06-25T13:23:55.570" v="1654"/>
          <ac:spMkLst>
            <pc:docMk/>
            <pc:sldMk cId="3602388084" sldId="983"/>
            <ac:spMk id="3095" creationId="{708C9669-FC54-14C4-D380-22122D0638AD}"/>
          </ac:spMkLst>
        </pc:spChg>
        <pc:spChg chg="mod">
          <ac:chgData name="rahulkumar08945@gmail.com" userId="eaa8108a85f67eff" providerId="LiveId" clId="{54EF1D79-E478-4C67-9EB2-AE56EF51DF03}" dt="2023-06-25T13:23:55.570" v="1654"/>
          <ac:spMkLst>
            <pc:docMk/>
            <pc:sldMk cId="3602388084" sldId="983"/>
            <ac:spMk id="3096" creationId="{B85F08D2-58FF-24A3-57E6-060D8F244F9D}"/>
          </ac:spMkLst>
        </pc:spChg>
        <pc:spChg chg="mod">
          <ac:chgData name="rahulkumar08945@gmail.com" userId="eaa8108a85f67eff" providerId="LiveId" clId="{54EF1D79-E478-4C67-9EB2-AE56EF51DF03}" dt="2023-06-25T13:23:55.570" v="1654"/>
          <ac:spMkLst>
            <pc:docMk/>
            <pc:sldMk cId="3602388084" sldId="983"/>
            <ac:spMk id="3097" creationId="{45C25E98-AF10-F1B2-FD7A-B138D6B21C69}"/>
          </ac:spMkLst>
        </pc:spChg>
        <pc:spChg chg="mod">
          <ac:chgData name="rahulkumar08945@gmail.com" userId="eaa8108a85f67eff" providerId="LiveId" clId="{54EF1D79-E478-4C67-9EB2-AE56EF51DF03}" dt="2023-06-25T13:23:55.570" v="1654"/>
          <ac:spMkLst>
            <pc:docMk/>
            <pc:sldMk cId="3602388084" sldId="983"/>
            <ac:spMk id="3098" creationId="{0C0880CA-EA05-4C1B-A463-00144A410AFE}"/>
          </ac:spMkLst>
        </pc:spChg>
        <pc:spChg chg="mod">
          <ac:chgData name="rahulkumar08945@gmail.com" userId="eaa8108a85f67eff" providerId="LiveId" clId="{54EF1D79-E478-4C67-9EB2-AE56EF51DF03}" dt="2023-06-25T13:23:55.570" v="1654"/>
          <ac:spMkLst>
            <pc:docMk/>
            <pc:sldMk cId="3602388084" sldId="983"/>
            <ac:spMk id="3099" creationId="{422DD393-1EEA-3F82-5A9D-A12751F29E52}"/>
          </ac:spMkLst>
        </pc:spChg>
        <pc:spChg chg="mod">
          <ac:chgData name="rahulkumar08945@gmail.com" userId="eaa8108a85f67eff" providerId="LiveId" clId="{54EF1D79-E478-4C67-9EB2-AE56EF51DF03}" dt="2023-06-25T13:23:55.570" v="1654"/>
          <ac:spMkLst>
            <pc:docMk/>
            <pc:sldMk cId="3602388084" sldId="983"/>
            <ac:spMk id="3100" creationId="{88AB6E58-179D-2DCF-4EC7-44A64A4038D1}"/>
          </ac:spMkLst>
        </pc:spChg>
        <pc:spChg chg="mod">
          <ac:chgData name="rahulkumar08945@gmail.com" userId="eaa8108a85f67eff" providerId="LiveId" clId="{54EF1D79-E478-4C67-9EB2-AE56EF51DF03}" dt="2023-06-25T13:23:55.570" v="1654"/>
          <ac:spMkLst>
            <pc:docMk/>
            <pc:sldMk cId="3602388084" sldId="983"/>
            <ac:spMk id="3102" creationId="{082D9B0B-9E1D-316D-3789-C52C575A80BC}"/>
          </ac:spMkLst>
        </pc:spChg>
        <pc:spChg chg="mod">
          <ac:chgData name="rahulkumar08945@gmail.com" userId="eaa8108a85f67eff" providerId="LiveId" clId="{54EF1D79-E478-4C67-9EB2-AE56EF51DF03}" dt="2023-06-25T13:23:55.570" v="1654"/>
          <ac:spMkLst>
            <pc:docMk/>
            <pc:sldMk cId="3602388084" sldId="983"/>
            <ac:spMk id="3103" creationId="{2B891BA3-2E62-6167-545A-F45E036C4C77}"/>
          </ac:spMkLst>
        </pc:spChg>
        <pc:spChg chg="mod">
          <ac:chgData name="rahulkumar08945@gmail.com" userId="eaa8108a85f67eff" providerId="LiveId" clId="{54EF1D79-E478-4C67-9EB2-AE56EF51DF03}" dt="2023-06-25T13:23:55.570" v="1654"/>
          <ac:spMkLst>
            <pc:docMk/>
            <pc:sldMk cId="3602388084" sldId="983"/>
            <ac:spMk id="3104" creationId="{5C8A72D9-2638-C8A6-2D1A-80B65B29D14D}"/>
          </ac:spMkLst>
        </pc:spChg>
        <pc:spChg chg="mod">
          <ac:chgData name="rahulkumar08945@gmail.com" userId="eaa8108a85f67eff" providerId="LiveId" clId="{54EF1D79-E478-4C67-9EB2-AE56EF51DF03}" dt="2023-06-25T13:23:55.570" v="1654"/>
          <ac:spMkLst>
            <pc:docMk/>
            <pc:sldMk cId="3602388084" sldId="983"/>
            <ac:spMk id="3109" creationId="{E31CD652-D552-8BE8-4169-D619543D49BC}"/>
          </ac:spMkLst>
        </pc:spChg>
        <pc:spChg chg="mod">
          <ac:chgData name="rahulkumar08945@gmail.com" userId="eaa8108a85f67eff" providerId="LiveId" clId="{54EF1D79-E478-4C67-9EB2-AE56EF51DF03}" dt="2023-06-25T13:23:55.570" v="1654"/>
          <ac:spMkLst>
            <pc:docMk/>
            <pc:sldMk cId="3602388084" sldId="983"/>
            <ac:spMk id="3113" creationId="{9845AF1E-7658-7483-E4A6-B1E29060BF48}"/>
          </ac:spMkLst>
        </pc:spChg>
        <pc:spChg chg="mod">
          <ac:chgData name="rahulkumar08945@gmail.com" userId="eaa8108a85f67eff" providerId="LiveId" clId="{54EF1D79-E478-4C67-9EB2-AE56EF51DF03}" dt="2023-06-25T13:23:55.570" v="1654"/>
          <ac:spMkLst>
            <pc:docMk/>
            <pc:sldMk cId="3602388084" sldId="983"/>
            <ac:spMk id="3114" creationId="{554AECCF-DF8E-3F44-1E25-787B3A1C2319}"/>
          </ac:spMkLst>
        </pc:spChg>
        <pc:spChg chg="mod">
          <ac:chgData name="rahulkumar08945@gmail.com" userId="eaa8108a85f67eff" providerId="LiveId" clId="{54EF1D79-E478-4C67-9EB2-AE56EF51DF03}" dt="2023-06-25T13:23:55.570" v="1654"/>
          <ac:spMkLst>
            <pc:docMk/>
            <pc:sldMk cId="3602388084" sldId="983"/>
            <ac:spMk id="3115" creationId="{C2262392-B865-2B78-BB15-B9E69DDE2E5B}"/>
          </ac:spMkLst>
        </pc:spChg>
        <pc:spChg chg="mod">
          <ac:chgData name="rahulkumar08945@gmail.com" userId="eaa8108a85f67eff" providerId="LiveId" clId="{54EF1D79-E478-4C67-9EB2-AE56EF51DF03}" dt="2023-06-25T13:23:55.570" v="1654"/>
          <ac:spMkLst>
            <pc:docMk/>
            <pc:sldMk cId="3602388084" sldId="983"/>
            <ac:spMk id="3116" creationId="{1A87F0BB-CACE-DFB3-87FF-CDFBF26F8162}"/>
          </ac:spMkLst>
        </pc:spChg>
        <pc:spChg chg="mod">
          <ac:chgData name="rahulkumar08945@gmail.com" userId="eaa8108a85f67eff" providerId="LiveId" clId="{54EF1D79-E478-4C67-9EB2-AE56EF51DF03}" dt="2023-06-25T13:23:55.570" v="1654"/>
          <ac:spMkLst>
            <pc:docMk/>
            <pc:sldMk cId="3602388084" sldId="983"/>
            <ac:spMk id="3117" creationId="{A2474B05-2680-DB47-D282-B515FAA63A9F}"/>
          </ac:spMkLst>
        </pc:spChg>
        <pc:spChg chg="mod">
          <ac:chgData name="rahulkumar08945@gmail.com" userId="eaa8108a85f67eff" providerId="LiveId" clId="{54EF1D79-E478-4C67-9EB2-AE56EF51DF03}" dt="2023-06-25T13:23:55.570" v="1654"/>
          <ac:spMkLst>
            <pc:docMk/>
            <pc:sldMk cId="3602388084" sldId="983"/>
            <ac:spMk id="3118" creationId="{DD706072-64CA-73A8-F6B7-44C055798E87}"/>
          </ac:spMkLst>
        </pc:spChg>
        <pc:spChg chg="mod">
          <ac:chgData name="rahulkumar08945@gmail.com" userId="eaa8108a85f67eff" providerId="LiveId" clId="{54EF1D79-E478-4C67-9EB2-AE56EF51DF03}" dt="2023-06-25T13:23:55.570" v="1654"/>
          <ac:spMkLst>
            <pc:docMk/>
            <pc:sldMk cId="3602388084" sldId="983"/>
            <ac:spMk id="3119" creationId="{1AC68420-2EED-EBDA-7BFE-533CEE5CE702}"/>
          </ac:spMkLst>
        </pc:spChg>
        <pc:spChg chg="mod">
          <ac:chgData name="rahulkumar08945@gmail.com" userId="eaa8108a85f67eff" providerId="LiveId" clId="{54EF1D79-E478-4C67-9EB2-AE56EF51DF03}" dt="2023-06-25T13:23:55.570" v="1654"/>
          <ac:spMkLst>
            <pc:docMk/>
            <pc:sldMk cId="3602388084" sldId="983"/>
            <ac:spMk id="3120" creationId="{A07679C5-5096-C851-84C7-66C9D0C276A4}"/>
          </ac:spMkLst>
        </pc:spChg>
        <pc:spChg chg="mod">
          <ac:chgData name="rahulkumar08945@gmail.com" userId="eaa8108a85f67eff" providerId="LiveId" clId="{54EF1D79-E478-4C67-9EB2-AE56EF51DF03}" dt="2023-06-25T13:23:55.570" v="1654"/>
          <ac:spMkLst>
            <pc:docMk/>
            <pc:sldMk cId="3602388084" sldId="983"/>
            <ac:spMk id="3121" creationId="{60E0CAF7-B0A7-21CC-07D8-FC37152505DF}"/>
          </ac:spMkLst>
        </pc:spChg>
        <pc:spChg chg="mod">
          <ac:chgData name="rahulkumar08945@gmail.com" userId="eaa8108a85f67eff" providerId="LiveId" clId="{54EF1D79-E478-4C67-9EB2-AE56EF51DF03}" dt="2023-06-25T13:23:55.570" v="1654"/>
          <ac:spMkLst>
            <pc:docMk/>
            <pc:sldMk cId="3602388084" sldId="983"/>
            <ac:spMk id="3122" creationId="{EA92828D-70BC-BA15-E2DE-9EDA84605A46}"/>
          </ac:spMkLst>
        </pc:spChg>
        <pc:spChg chg="mod">
          <ac:chgData name="rahulkumar08945@gmail.com" userId="eaa8108a85f67eff" providerId="LiveId" clId="{54EF1D79-E478-4C67-9EB2-AE56EF51DF03}" dt="2023-06-25T13:23:55.570" v="1654"/>
          <ac:spMkLst>
            <pc:docMk/>
            <pc:sldMk cId="3602388084" sldId="983"/>
            <ac:spMk id="3123" creationId="{8413F4D1-0F06-D07A-E717-F8A35F8AAB91}"/>
          </ac:spMkLst>
        </pc:spChg>
        <pc:spChg chg="mod">
          <ac:chgData name="rahulkumar08945@gmail.com" userId="eaa8108a85f67eff" providerId="LiveId" clId="{54EF1D79-E478-4C67-9EB2-AE56EF51DF03}" dt="2023-06-25T13:23:55.570" v="1654"/>
          <ac:spMkLst>
            <pc:docMk/>
            <pc:sldMk cId="3602388084" sldId="983"/>
            <ac:spMk id="3124" creationId="{F9B523A0-6712-1123-BA5C-359D70C2B0A1}"/>
          </ac:spMkLst>
        </pc:spChg>
        <pc:spChg chg="mod">
          <ac:chgData name="rahulkumar08945@gmail.com" userId="eaa8108a85f67eff" providerId="LiveId" clId="{54EF1D79-E478-4C67-9EB2-AE56EF51DF03}" dt="2023-06-25T13:23:55.570" v="1654"/>
          <ac:spMkLst>
            <pc:docMk/>
            <pc:sldMk cId="3602388084" sldId="983"/>
            <ac:spMk id="3125" creationId="{34AAB49D-17B5-C470-C814-B2F5581BCE27}"/>
          </ac:spMkLst>
        </pc:spChg>
        <pc:spChg chg="mod">
          <ac:chgData name="rahulkumar08945@gmail.com" userId="eaa8108a85f67eff" providerId="LiveId" clId="{54EF1D79-E478-4C67-9EB2-AE56EF51DF03}" dt="2023-06-25T13:23:55.570" v="1654"/>
          <ac:spMkLst>
            <pc:docMk/>
            <pc:sldMk cId="3602388084" sldId="983"/>
            <ac:spMk id="3126" creationId="{A81F5D8D-CBAB-DA46-0618-B0207F8BFA89}"/>
          </ac:spMkLst>
        </pc:spChg>
        <pc:spChg chg="mod">
          <ac:chgData name="rahulkumar08945@gmail.com" userId="eaa8108a85f67eff" providerId="LiveId" clId="{54EF1D79-E478-4C67-9EB2-AE56EF51DF03}" dt="2023-06-25T13:23:55.570" v="1654"/>
          <ac:spMkLst>
            <pc:docMk/>
            <pc:sldMk cId="3602388084" sldId="983"/>
            <ac:spMk id="3127" creationId="{3E76F933-4770-5797-D5FF-2B5BF94CC9E4}"/>
          </ac:spMkLst>
        </pc:spChg>
        <pc:spChg chg="mod">
          <ac:chgData name="rahulkumar08945@gmail.com" userId="eaa8108a85f67eff" providerId="LiveId" clId="{54EF1D79-E478-4C67-9EB2-AE56EF51DF03}" dt="2023-06-25T13:23:55.570" v="1654"/>
          <ac:spMkLst>
            <pc:docMk/>
            <pc:sldMk cId="3602388084" sldId="983"/>
            <ac:spMk id="3128" creationId="{EFD8CD52-9A90-10FB-1965-B657B2FC2DA0}"/>
          </ac:spMkLst>
        </pc:spChg>
        <pc:spChg chg="mod">
          <ac:chgData name="rahulkumar08945@gmail.com" userId="eaa8108a85f67eff" providerId="LiveId" clId="{54EF1D79-E478-4C67-9EB2-AE56EF51DF03}" dt="2023-06-25T13:23:55.570" v="1654"/>
          <ac:spMkLst>
            <pc:docMk/>
            <pc:sldMk cId="3602388084" sldId="983"/>
            <ac:spMk id="3129" creationId="{7610E5F5-7915-AB71-2C96-455A48A90A54}"/>
          </ac:spMkLst>
        </pc:spChg>
        <pc:spChg chg="mod">
          <ac:chgData name="rahulkumar08945@gmail.com" userId="eaa8108a85f67eff" providerId="LiveId" clId="{54EF1D79-E478-4C67-9EB2-AE56EF51DF03}" dt="2023-06-25T13:23:55.570" v="1654"/>
          <ac:spMkLst>
            <pc:docMk/>
            <pc:sldMk cId="3602388084" sldId="983"/>
            <ac:spMk id="3130" creationId="{A1BC7641-82D0-93DE-E4E3-30B723541E10}"/>
          </ac:spMkLst>
        </pc:spChg>
        <pc:spChg chg="mod">
          <ac:chgData name="rahulkumar08945@gmail.com" userId="eaa8108a85f67eff" providerId="LiveId" clId="{54EF1D79-E478-4C67-9EB2-AE56EF51DF03}" dt="2023-06-25T13:23:55.570" v="1654"/>
          <ac:spMkLst>
            <pc:docMk/>
            <pc:sldMk cId="3602388084" sldId="983"/>
            <ac:spMk id="3131" creationId="{88642839-C4F1-74CF-5296-F08558EA3A73}"/>
          </ac:spMkLst>
        </pc:spChg>
        <pc:spChg chg="mod">
          <ac:chgData name="rahulkumar08945@gmail.com" userId="eaa8108a85f67eff" providerId="LiveId" clId="{54EF1D79-E478-4C67-9EB2-AE56EF51DF03}" dt="2023-06-25T13:23:55.570" v="1654"/>
          <ac:spMkLst>
            <pc:docMk/>
            <pc:sldMk cId="3602388084" sldId="983"/>
            <ac:spMk id="3132" creationId="{B8DD0E8F-0FAD-78A1-9D32-EC471DC81B87}"/>
          </ac:spMkLst>
        </pc:spChg>
        <pc:spChg chg="mod">
          <ac:chgData name="rahulkumar08945@gmail.com" userId="eaa8108a85f67eff" providerId="LiveId" clId="{54EF1D79-E478-4C67-9EB2-AE56EF51DF03}" dt="2023-06-25T13:23:55.570" v="1654"/>
          <ac:spMkLst>
            <pc:docMk/>
            <pc:sldMk cId="3602388084" sldId="983"/>
            <ac:spMk id="3133" creationId="{9ABEB7CB-5E7A-1393-269E-773C8CE96664}"/>
          </ac:spMkLst>
        </pc:spChg>
        <pc:spChg chg="mod">
          <ac:chgData name="rahulkumar08945@gmail.com" userId="eaa8108a85f67eff" providerId="LiveId" clId="{54EF1D79-E478-4C67-9EB2-AE56EF51DF03}" dt="2023-06-25T13:23:55.570" v="1654"/>
          <ac:spMkLst>
            <pc:docMk/>
            <pc:sldMk cId="3602388084" sldId="983"/>
            <ac:spMk id="3134" creationId="{B7E5D187-CD19-540D-86DA-74D4FBC9641B}"/>
          </ac:spMkLst>
        </pc:spChg>
        <pc:spChg chg="mod">
          <ac:chgData name="rahulkumar08945@gmail.com" userId="eaa8108a85f67eff" providerId="LiveId" clId="{54EF1D79-E478-4C67-9EB2-AE56EF51DF03}" dt="2023-06-25T13:23:55.570" v="1654"/>
          <ac:spMkLst>
            <pc:docMk/>
            <pc:sldMk cId="3602388084" sldId="983"/>
            <ac:spMk id="3135" creationId="{21A968BD-ECA9-9F4F-5012-C81FD7671B11}"/>
          </ac:spMkLst>
        </pc:spChg>
        <pc:spChg chg="mod">
          <ac:chgData name="rahulkumar08945@gmail.com" userId="eaa8108a85f67eff" providerId="LiveId" clId="{54EF1D79-E478-4C67-9EB2-AE56EF51DF03}" dt="2023-06-25T13:23:55.570" v="1654"/>
          <ac:spMkLst>
            <pc:docMk/>
            <pc:sldMk cId="3602388084" sldId="983"/>
            <ac:spMk id="3136" creationId="{A0F1109B-6457-0C43-67BE-804DFC96E7A8}"/>
          </ac:spMkLst>
        </pc:spChg>
        <pc:spChg chg="mod">
          <ac:chgData name="rahulkumar08945@gmail.com" userId="eaa8108a85f67eff" providerId="LiveId" clId="{54EF1D79-E478-4C67-9EB2-AE56EF51DF03}" dt="2023-06-25T13:23:55.570" v="1654"/>
          <ac:spMkLst>
            <pc:docMk/>
            <pc:sldMk cId="3602388084" sldId="983"/>
            <ac:spMk id="3137" creationId="{7A957B61-7CCC-3D06-5008-DA581A2D672F}"/>
          </ac:spMkLst>
        </pc:spChg>
        <pc:spChg chg="mod">
          <ac:chgData name="rahulkumar08945@gmail.com" userId="eaa8108a85f67eff" providerId="LiveId" clId="{54EF1D79-E478-4C67-9EB2-AE56EF51DF03}" dt="2023-06-25T13:23:55.570" v="1654"/>
          <ac:spMkLst>
            <pc:docMk/>
            <pc:sldMk cId="3602388084" sldId="983"/>
            <ac:spMk id="3138" creationId="{55E00B72-C3FF-63D4-B51E-BD75DA6831C8}"/>
          </ac:spMkLst>
        </pc:spChg>
        <pc:spChg chg="mod">
          <ac:chgData name="rahulkumar08945@gmail.com" userId="eaa8108a85f67eff" providerId="LiveId" clId="{54EF1D79-E478-4C67-9EB2-AE56EF51DF03}" dt="2023-06-25T13:23:55.570" v="1654"/>
          <ac:spMkLst>
            <pc:docMk/>
            <pc:sldMk cId="3602388084" sldId="983"/>
            <ac:spMk id="3139" creationId="{D91A555B-79CF-0BD5-6FD9-7FF6524B6909}"/>
          </ac:spMkLst>
        </pc:spChg>
        <pc:spChg chg="mod">
          <ac:chgData name="rahulkumar08945@gmail.com" userId="eaa8108a85f67eff" providerId="LiveId" clId="{54EF1D79-E478-4C67-9EB2-AE56EF51DF03}" dt="2023-06-25T13:23:55.570" v="1654"/>
          <ac:spMkLst>
            <pc:docMk/>
            <pc:sldMk cId="3602388084" sldId="983"/>
            <ac:spMk id="3140" creationId="{573E1E85-13DA-AB60-F1DB-B5AE5AC37BCB}"/>
          </ac:spMkLst>
        </pc:spChg>
        <pc:spChg chg="mod">
          <ac:chgData name="rahulkumar08945@gmail.com" userId="eaa8108a85f67eff" providerId="LiveId" clId="{54EF1D79-E478-4C67-9EB2-AE56EF51DF03}" dt="2023-06-25T13:23:55.570" v="1654"/>
          <ac:spMkLst>
            <pc:docMk/>
            <pc:sldMk cId="3602388084" sldId="983"/>
            <ac:spMk id="3141" creationId="{87095FEC-A93C-4FE3-1A04-201E579E367F}"/>
          </ac:spMkLst>
        </pc:spChg>
        <pc:spChg chg="mod">
          <ac:chgData name="rahulkumar08945@gmail.com" userId="eaa8108a85f67eff" providerId="LiveId" clId="{54EF1D79-E478-4C67-9EB2-AE56EF51DF03}" dt="2023-06-25T13:23:55.570" v="1654"/>
          <ac:spMkLst>
            <pc:docMk/>
            <pc:sldMk cId="3602388084" sldId="983"/>
            <ac:spMk id="3142" creationId="{B434B1D5-AD14-D666-C142-928729774978}"/>
          </ac:spMkLst>
        </pc:spChg>
        <pc:spChg chg="mod">
          <ac:chgData name="rahulkumar08945@gmail.com" userId="eaa8108a85f67eff" providerId="LiveId" clId="{54EF1D79-E478-4C67-9EB2-AE56EF51DF03}" dt="2023-06-25T13:23:55.570" v="1654"/>
          <ac:spMkLst>
            <pc:docMk/>
            <pc:sldMk cId="3602388084" sldId="983"/>
            <ac:spMk id="3143" creationId="{89B81915-E238-65D9-B19F-D49A106D5A33}"/>
          </ac:spMkLst>
        </pc:spChg>
        <pc:spChg chg="mod">
          <ac:chgData name="rahulkumar08945@gmail.com" userId="eaa8108a85f67eff" providerId="LiveId" clId="{54EF1D79-E478-4C67-9EB2-AE56EF51DF03}" dt="2023-06-25T13:23:55.570" v="1654"/>
          <ac:spMkLst>
            <pc:docMk/>
            <pc:sldMk cId="3602388084" sldId="983"/>
            <ac:spMk id="3144" creationId="{E890B701-0445-6CBB-C6D7-989A1AA4CD68}"/>
          </ac:spMkLst>
        </pc:spChg>
        <pc:spChg chg="mod">
          <ac:chgData name="rahulkumar08945@gmail.com" userId="eaa8108a85f67eff" providerId="LiveId" clId="{54EF1D79-E478-4C67-9EB2-AE56EF51DF03}" dt="2023-06-25T13:23:55.570" v="1654"/>
          <ac:spMkLst>
            <pc:docMk/>
            <pc:sldMk cId="3602388084" sldId="983"/>
            <ac:spMk id="3145" creationId="{5D0CACFA-4566-BC62-36D6-85C4703178DD}"/>
          </ac:spMkLst>
        </pc:spChg>
        <pc:spChg chg="mod">
          <ac:chgData name="rahulkumar08945@gmail.com" userId="eaa8108a85f67eff" providerId="LiveId" clId="{54EF1D79-E478-4C67-9EB2-AE56EF51DF03}" dt="2023-06-25T13:23:55.570" v="1654"/>
          <ac:spMkLst>
            <pc:docMk/>
            <pc:sldMk cId="3602388084" sldId="983"/>
            <ac:spMk id="3146" creationId="{F978A40B-255F-0EE1-571D-1C57CC8A847D}"/>
          </ac:spMkLst>
        </pc:spChg>
        <pc:spChg chg="mod">
          <ac:chgData name="rahulkumar08945@gmail.com" userId="eaa8108a85f67eff" providerId="LiveId" clId="{54EF1D79-E478-4C67-9EB2-AE56EF51DF03}" dt="2023-06-25T13:23:55.570" v="1654"/>
          <ac:spMkLst>
            <pc:docMk/>
            <pc:sldMk cId="3602388084" sldId="983"/>
            <ac:spMk id="3147" creationId="{4009577B-8B0F-4FAF-1D11-8EEEA389B727}"/>
          </ac:spMkLst>
        </pc:spChg>
        <pc:spChg chg="mod">
          <ac:chgData name="rahulkumar08945@gmail.com" userId="eaa8108a85f67eff" providerId="LiveId" clId="{54EF1D79-E478-4C67-9EB2-AE56EF51DF03}" dt="2023-06-25T13:23:55.570" v="1654"/>
          <ac:spMkLst>
            <pc:docMk/>
            <pc:sldMk cId="3602388084" sldId="983"/>
            <ac:spMk id="3148" creationId="{D9EEA892-26B8-6DE3-9253-9528746AEEA2}"/>
          </ac:spMkLst>
        </pc:spChg>
        <pc:spChg chg="mod">
          <ac:chgData name="rahulkumar08945@gmail.com" userId="eaa8108a85f67eff" providerId="LiveId" clId="{54EF1D79-E478-4C67-9EB2-AE56EF51DF03}" dt="2023-06-25T13:23:55.570" v="1654"/>
          <ac:spMkLst>
            <pc:docMk/>
            <pc:sldMk cId="3602388084" sldId="983"/>
            <ac:spMk id="3149" creationId="{5607AF53-536D-8B90-539C-4C2F23DBF730}"/>
          </ac:spMkLst>
        </pc:spChg>
        <pc:spChg chg="mod">
          <ac:chgData name="rahulkumar08945@gmail.com" userId="eaa8108a85f67eff" providerId="LiveId" clId="{54EF1D79-E478-4C67-9EB2-AE56EF51DF03}" dt="2023-06-25T13:23:55.570" v="1654"/>
          <ac:spMkLst>
            <pc:docMk/>
            <pc:sldMk cId="3602388084" sldId="983"/>
            <ac:spMk id="3150" creationId="{FFA356BA-5C70-7113-37AA-B8856C454B9D}"/>
          </ac:spMkLst>
        </pc:spChg>
        <pc:spChg chg="mod">
          <ac:chgData name="rahulkumar08945@gmail.com" userId="eaa8108a85f67eff" providerId="LiveId" clId="{54EF1D79-E478-4C67-9EB2-AE56EF51DF03}" dt="2023-06-25T13:23:55.570" v="1654"/>
          <ac:spMkLst>
            <pc:docMk/>
            <pc:sldMk cId="3602388084" sldId="983"/>
            <ac:spMk id="3151" creationId="{E666963C-96CC-C5D8-CFC5-54495430C5BD}"/>
          </ac:spMkLst>
        </pc:spChg>
        <pc:spChg chg="mod">
          <ac:chgData name="rahulkumar08945@gmail.com" userId="eaa8108a85f67eff" providerId="LiveId" clId="{54EF1D79-E478-4C67-9EB2-AE56EF51DF03}" dt="2023-06-25T13:23:55.570" v="1654"/>
          <ac:spMkLst>
            <pc:docMk/>
            <pc:sldMk cId="3602388084" sldId="983"/>
            <ac:spMk id="3152" creationId="{2D6F8C81-59F2-0C39-34BD-689A85EEF451}"/>
          </ac:spMkLst>
        </pc:spChg>
        <pc:spChg chg="mod">
          <ac:chgData name="rahulkumar08945@gmail.com" userId="eaa8108a85f67eff" providerId="LiveId" clId="{54EF1D79-E478-4C67-9EB2-AE56EF51DF03}" dt="2023-06-25T13:23:55.570" v="1654"/>
          <ac:spMkLst>
            <pc:docMk/>
            <pc:sldMk cId="3602388084" sldId="983"/>
            <ac:spMk id="3153" creationId="{22B495E1-F0FD-BE32-F593-B02435EDBFAA}"/>
          </ac:spMkLst>
        </pc:spChg>
        <pc:spChg chg="mod">
          <ac:chgData name="rahulkumar08945@gmail.com" userId="eaa8108a85f67eff" providerId="LiveId" clId="{54EF1D79-E478-4C67-9EB2-AE56EF51DF03}" dt="2023-06-25T13:23:55.570" v="1654"/>
          <ac:spMkLst>
            <pc:docMk/>
            <pc:sldMk cId="3602388084" sldId="983"/>
            <ac:spMk id="3154" creationId="{138A3573-87CC-50E1-83B2-0D8A24F10B15}"/>
          </ac:spMkLst>
        </pc:spChg>
        <pc:spChg chg="mod">
          <ac:chgData name="rahulkumar08945@gmail.com" userId="eaa8108a85f67eff" providerId="LiveId" clId="{54EF1D79-E478-4C67-9EB2-AE56EF51DF03}" dt="2023-06-25T13:23:55.570" v="1654"/>
          <ac:spMkLst>
            <pc:docMk/>
            <pc:sldMk cId="3602388084" sldId="983"/>
            <ac:spMk id="3155" creationId="{3175F4C2-EFD4-7EA5-96E5-542DC2098E96}"/>
          </ac:spMkLst>
        </pc:spChg>
        <pc:spChg chg="mod">
          <ac:chgData name="rahulkumar08945@gmail.com" userId="eaa8108a85f67eff" providerId="LiveId" clId="{54EF1D79-E478-4C67-9EB2-AE56EF51DF03}" dt="2023-06-25T13:23:55.570" v="1654"/>
          <ac:spMkLst>
            <pc:docMk/>
            <pc:sldMk cId="3602388084" sldId="983"/>
            <ac:spMk id="3156" creationId="{9C9026B0-BD6C-7278-35BE-87F31CE725FB}"/>
          </ac:spMkLst>
        </pc:spChg>
        <pc:spChg chg="mod">
          <ac:chgData name="rahulkumar08945@gmail.com" userId="eaa8108a85f67eff" providerId="LiveId" clId="{54EF1D79-E478-4C67-9EB2-AE56EF51DF03}" dt="2023-06-25T13:23:55.570" v="1654"/>
          <ac:spMkLst>
            <pc:docMk/>
            <pc:sldMk cId="3602388084" sldId="983"/>
            <ac:spMk id="3157" creationId="{A5CA9E36-2158-C911-7318-DC4359A86EEB}"/>
          </ac:spMkLst>
        </pc:spChg>
        <pc:spChg chg="mod">
          <ac:chgData name="rahulkumar08945@gmail.com" userId="eaa8108a85f67eff" providerId="LiveId" clId="{54EF1D79-E478-4C67-9EB2-AE56EF51DF03}" dt="2023-06-25T13:23:55.570" v="1654"/>
          <ac:spMkLst>
            <pc:docMk/>
            <pc:sldMk cId="3602388084" sldId="983"/>
            <ac:spMk id="3158" creationId="{7BF24BCC-6ADE-6200-D45B-BE2DADE1A413}"/>
          </ac:spMkLst>
        </pc:spChg>
        <pc:spChg chg="mod">
          <ac:chgData name="rahulkumar08945@gmail.com" userId="eaa8108a85f67eff" providerId="LiveId" clId="{54EF1D79-E478-4C67-9EB2-AE56EF51DF03}" dt="2023-06-25T13:23:55.570" v="1654"/>
          <ac:spMkLst>
            <pc:docMk/>
            <pc:sldMk cId="3602388084" sldId="983"/>
            <ac:spMk id="3159" creationId="{581B68CF-2CC2-D6D1-C11B-A418DA62875D}"/>
          </ac:spMkLst>
        </pc:spChg>
        <pc:spChg chg="mod">
          <ac:chgData name="rahulkumar08945@gmail.com" userId="eaa8108a85f67eff" providerId="LiveId" clId="{54EF1D79-E478-4C67-9EB2-AE56EF51DF03}" dt="2023-06-25T13:23:55.570" v="1654"/>
          <ac:spMkLst>
            <pc:docMk/>
            <pc:sldMk cId="3602388084" sldId="983"/>
            <ac:spMk id="3161" creationId="{B083E8AE-AF57-15CA-4BC0-5AC77F5FE81F}"/>
          </ac:spMkLst>
        </pc:spChg>
        <pc:spChg chg="mod">
          <ac:chgData name="rahulkumar08945@gmail.com" userId="eaa8108a85f67eff" providerId="LiveId" clId="{54EF1D79-E478-4C67-9EB2-AE56EF51DF03}" dt="2023-06-25T13:23:55.570" v="1654"/>
          <ac:spMkLst>
            <pc:docMk/>
            <pc:sldMk cId="3602388084" sldId="983"/>
            <ac:spMk id="3162" creationId="{E247B5D2-DD49-7283-88B2-2F7353C733AC}"/>
          </ac:spMkLst>
        </pc:spChg>
        <pc:spChg chg="mod">
          <ac:chgData name="rahulkumar08945@gmail.com" userId="eaa8108a85f67eff" providerId="LiveId" clId="{54EF1D79-E478-4C67-9EB2-AE56EF51DF03}" dt="2023-06-25T13:23:55.570" v="1654"/>
          <ac:spMkLst>
            <pc:docMk/>
            <pc:sldMk cId="3602388084" sldId="983"/>
            <ac:spMk id="3163" creationId="{9B835C99-2A0D-5A03-13DA-42660F5EF1BE}"/>
          </ac:spMkLst>
        </pc:spChg>
        <pc:spChg chg="mod">
          <ac:chgData name="rahulkumar08945@gmail.com" userId="eaa8108a85f67eff" providerId="LiveId" clId="{54EF1D79-E478-4C67-9EB2-AE56EF51DF03}" dt="2023-06-25T13:23:55.570" v="1654"/>
          <ac:spMkLst>
            <pc:docMk/>
            <pc:sldMk cId="3602388084" sldId="983"/>
            <ac:spMk id="3164" creationId="{236F5EB8-424E-FFD6-ED82-FAF9BAF78B84}"/>
          </ac:spMkLst>
        </pc:spChg>
        <pc:spChg chg="mod">
          <ac:chgData name="rahulkumar08945@gmail.com" userId="eaa8108a85f67eff" providerId="LiveId" clId="{54EF1D79-E478-4C67-9EB2-AE56EF51DF03}" dt="2023-06-25T13:23:55.570" v="1654"/>
          <ac:spMkLst>
            <pc:docMk/>
            <pc:sldMk cId="3602388084" sldId="983"/>
            <ac:spMk id="3165" creationId="{DCDA17DF-4EE3-D12A-F158-836C4281D53B}"/>
          </ac:spMkLst>
        </pc:spChg>
        <pc:spChg chg="mod">
          <ac:chgData name="rahulkumar08945@gmail.com" userId="eaa8108a85f67eff" providerId="LiveId" clId="{54EF1D79-E478-4C67-9EB2-AE56EF51DF03}" dt="2023-06-25T13:23:55.570" v="1654"/>
          <ac:spMkLst>
            <pc:docMk/>
            <pc:sldMk cId="3602388084" sldId="983"/>
            <ac:spMk id="3166" creationId="{7C142796-AB58-1992-C031-E6D67B3DF74E}"/>
          </ac:spMkLst>
        </pc:spChg>
        <pc:spChg chg="mod">
          <ac:chgData name="rahulkumar08945@gmail.com" userId="eaa8108a85f67eff" providerId="LiveId" clId="{54EF1D79-E478-4C67-9EB2-AE56EF51DF03}" dt="2023-06-25T13:23:55.570" v="1654"/>
          <ac:spMkLst>
            <pc:docMk/>
            <pc:sldMk cId="3602388084" sldId="983"/>
            <ac:spMk id="3167" creationId="{B014FF36-644B-56D3-DE77-D71ED8EEEC33}"/>
          </ac:spMkLst>
        </pc:spChg>
        <pc:spChg chg="mod">
          <ac:chgData name="rahulkumar08945@gmail.com" userId="eaa8108a85f67eff" providerId="LiveId" clId="{54EF1D79-E478-4C67-9EB2-AE56EF51DF03}" dt="2023-06-25T13:23:55.570" v="1654"/>
          <ac:spMkLst>
            <pc:docMk/>
            <pc:sldMk cId="3602388084" sldId="983"/>
            <ac:spMk id="3168" creationId="{CBFA3C45-36F9-68D8-2715-D95B87248790}"/>
          </ac:spMkLst>
        </pc:spChg>
        <pc:spChg chg="mod">
          <ac:chgData name="rahulkumar08945@gmail.com" userId="eaa8108a85f67eff" providerId="LiveId" clId="{54EF1D79-E478-4C67-9EB2-AE56EF51DF03}" dt="2023-06-25T13:23:55.570" v="1654"/>
          <ac:spMkLst>
            <pc:docMk/>
            <pc:sldMk cId="3602388084" sldId="983"/>
            <ac:spMk id="3169" creationId="{3F72EB9C-9049-AC5A-5F3A-6AE966E39B65}"/>
          </ac:spMkLst>
        </pc:spChg>
        <pc:spChg chg="mod">
          <ac:chgData name="rahulkumar08945@gmail.com" userId="eaa8108a85f67eff" providerId="LiveId" clId="{54EF1D79-E478-4C67-9EB2-AE56EF51DF03}" dt="2023-06-25T13:23:55.570" v="1654"/>
          <ac:spMkLst>
            <pc:docMk/>
            <pc:sldMk cId="3602388084" sldId="983"/>
            <ac:spMk id="3170" creationId="{B62A4E6B-4FDD-2240-414B-245EAB983E02}"/>
          </ac:spMkLst>
        </pc:spChg>
        <pc:spChg chg="mod">
          <ac:chgData name="rahulkumar08945@gmail.com" userId="eaa8108a85f67eff" providerId="LiveId" clId="{54EF1D79-E478-4C67-9EB2-AE56EF51DF03}" dt="2023-06-25T13:23:55.570" v="1654"/>
          <ac:spMkLst>
            <pc:docMk/>
            <pc:sldMk cId="3602388084" sldId="983"/>
            <ac:spMk id="3171" creationId="{10D88F40-8CA4-5651-6DC1-1A013648215B}"/>
          </ac:spMkLst>
        </pc:spChg>
        <pc:spChg chg="mod">
          <ac:chgData name="rahulkumar08945@gmail.com" userId="eaa8108a85f67eff" providerId="LiveId" clId="{54EF1D79-E478-4C67-9EB2-AE56EF51DF03}" dt="2023-06-25T13:23:55.570" v="1654"/>
          <ac:spMkLst>
            <pc:docMk/>
            <pc:sldMk cId="3602388084" sldId="983"/>
            <ac:spMk id="3172" creationId="{2D633868-0760-E5CF-0281-88AAAD973C6D}"/>
          </ac:spMkLst>
        </pc:spChg>
        <pc:spChg chg="mod">
          <ac:chgData name="rahulkumar08945@gmail.com" userId="eaa8108a85f67eff" providerId="LiveId" clId="{54EF1D79-E478-4C67-9EB2-AE56EF51DF03}" dt="2023-06-25T13:23:55.570" v="1654"/>
          <ac:spMkLst>
            <pc:docMk/>
            <pc:sldMk cId="3602388084" sldId="983"/>
            <ac:spMk id="3173" creationId="{28A77604-E81D-8783-5F4F-F06D57E3DE94}"/>
          </ac:spMkLst>
        </pc:spChg>
        <pc:spChg chg="mod">
          <ac:chgData name="rahulkumar08945@gmail.com" userId="eaa8108a85f67eff" providerId="LiveId" clId="{54EF1D79-E478-4C67-9EB2-AE56EF51DF03}" dt="2023-06-25T13:23:55.570" v="1654"/>
          <ac:spMkLst>
            <pc:docMk/>
            <pc:sldMk cId="3602388084" sldId="983"/>
            <ac:spMk id="3174" creationId="{11881E23-654F-3036-7191-C5484E19925C}"/>
          </ac:spMkLst>
        </pc:spChg>
        <pc:spChg chg="mod">
          <ac:chgData name="rahulkumar08945@gmail.com" userId="eaa8108a85f67eff" providerId="LiveId" clId="{54EF1D79-E478-4C67-9EB2-AE56EF51DF03}" dt="2023-06-25T13:23:55.570" v="1654"/>
          <ac:spMkLst>
            <pc:docMk/>
            <pc:sldMk cId="3602388084" sldId="983"/>
            <ac:spMk id="3175" creationId="{5F4A376D-87F8-3AAE-330C-8BADA9A31F62}"/>
          </ac:spMkLst>
        </pc:spChg>
        <pc:spChg chg="mod">
          <ac:chgData name="rahulkumar08945@gmail.com" userId="eaa8108a85f67eff" providerId="LiveId" clId="{54EF1D79-E478-4C67-9EB2-AE56EF51DF03}" dt="2023-06-25T13:23:55.570" v="1654"/>
          <ac:spMkLst>
            <pc:docMk/>
            <pc:sldMk cId="3602388084" sldId="983"/>
            <ac:spMk id="3176" creationId="{87DF6E01-2133-994F-718D-7B49DEC5C9EF}"/>
          </ac:spMkLst>
        </pc:spChg>
        <pc:spChg chg="mod">
          <ac:chgData name="rahulkumar08945@gmail.com" userId="eaa8108a85f67eff" providerId="LiveId" clId="{54EF1D79-E478-4C67-9EB2-AE56EF51DF03}" dt="2023-06-25T13:23:55.570" v="1654"/>
          <ac:spMkLst>
            <pc:docMk/>
            <pc:sldMk cId="3602388084" sldId="983"/>
            <ac:spMk id="3177" creationId="{389553F7-4E76-E018-EBCD-16CE315C6A64}"/>
          </ac:spMkLst>
        </pc:spChg>
        <pc:spChg chg="mod">
          <ac:chgData name="rahulkumar08945@gmail.com" userId="eaa8108a85f67eff" providerId="LiveId" clId="{54EF1D79-E478-4C67-9EB2-AE56EF51DF03}" dt="2023-06-25T13:23:55.570" v="1654"/>
          <ac:spMkLst>
            <pc:docMk/>
            <pc:sldMk cId="3602388084" sldId="983"/>
            <ac:spMk id="3178" creationId="{A574E9ED-CECE-5841-B5ED-6C44A8168F69}"/>
          </ac:spMkLst>
        </pc:spChg>
        <pc:spChg chg="mod">
          <ac:chgData name="rahulkumar08945@gmail.com" userId="eaa8108a85f67eff" providerId="LiveId" clId="{54EF1D79-E478-4C67-9EB2-AE56EF51DF03}" dt="2023-06-25T13:23:55.570" v="1654"/>
          <ac:spMkLst>
            <pc:docMk/>
            <pc:sldMk cId="3602388084" sldId="983"/>
            <ac:spMk id="3179" creationId="{0D29C29D-801B-A2E6-43BA-CF0EC15529EC}"/>
          </ac:spMkLst>
        </pc:spChg>
        <pc:spChg chg="mod">
          <ac:chgData name="rahulkumar08945@gmail.com" userId="eaa8108a85f67eff" providerId="LiveId" clId="{54EF1D79-E478-4C67-9EB2-AE56EF51DF03}" dt="2023-06-25T13:23:55.570" v="1654"/>
          <ac:spMkLst>
            <pc:docMk/>
            <pc:sldMk cId="3602388084" sldId="983"/>
            <ac:spMk id="3180" creationId="{182D246E-1092-17C7-6A86-15E2EC567615}"/>
          </ac:spMkLst>
        </pc:spChg>
        <pc:spChg chg="mod">
          <ac:chgData name="rahulkumar08945@gmail.com" userId="eaa8108a85f67eff" providerId="LiveId" clId="{54EF1D79-E478-4C67-9EB2-AE56EF51DF03}" dt="2023-06-25T13:23:55.570" v="1654"/>
          <ac:spMkLst>
            <pc:docMk/>
            <pc:sldMk cId="3602388084" sldId="983"/>
            <ac:spMk id="3181" creationId="{2875869A-8C60-8F36-C9D1-F27A67B7059C}"/>
          </ac:spMkLst>
        </pc:spChg>
        <pc:spChg chg="mod">
          <ac:chgData name="rahulkumar08945@gmail.com" userId="eaa8108a85f67eff" providerId="LiveId" clId="{54EF1D79-E478-4C67-9EB2-AE56EF51DF03}" dt="2023-06-25T13:23:55.570" v="1654"/>
          <ac:spMkLst>
            <pc:docMk/>
            <pc:sldMk cId="3602388084" sldId="983"/>
            <ac:spMk id="3182" creationId="{03C3FDA2-770A-E35F-7629-82DD159D3913}"/>
          </ac:spMkLst>
        </pc:spChg>
        <pc:spChg chg="mod">
          <ac:chgData name="rahulkumar08945@gmail.com" userId="eaa8108a85f67eff" providerId="LiveId" clId="{54EF1D79-E478-4C67-9EB2-AE56EF51DF03}" dt="2023-06-25T13:23:55.570" v="1654"/>
          <ac:spMkLst>
            <pc:docMk/>
            <pc:sldMk cId="3602388084" sldId="983"/>
            <ac:spMk id="3183" creationId="{FDBC70CB-A698-43BD-9731-867CECCFD8D4}"/>
          </ac:spMkLst>
        </pc:spChg>
        <pc:spChg chg="mod">
          <ac:chgData name="rahulkumar08945@gmail.com" userId="eaa8108a85f67eff" providerId="LiveId" clId="{54EF1D79-E478-4C67-9EB2-AE56EF51DF03}" dt="2023-06-25T13:23:55.570" v="1654"/>
          <ac:spMkLst>
            <pc:docMk/>
            <pc:sldMk cId="3602388084" sldId="983"/>
            <ac:spMk id="3184" creationId="{86495004-1CBC-7603-177A-996D07AB558C}"/>
          </ac:spMkLst>
        </pc:spChg>
        <pc:spChg chg="mod">
          <ac:chgData name="rahulkumar08945@gmail.com" userId="eaa8108a85f67eff" providerId="LiveId" clId="{54EF1D79-E478-4C67-9EB2-AE56EF51DF03}" dt="2023-06-25T13:23:55.570" v="1654"/>
          <ac:spMkLst>
            <pc:docMk/>
            <pc:sldMk cId="3602388084" sldId="983"/>
            <ac:spMk id="3185" creationId="{2E1405AF-04E4-F8AC-73E6-382F602B1ECE}"/>
          </ac:spMkLst>
        </pc:spChg>
        <pc:spChg chg="mod">
          <ac:chgData name="rahulkumar08945@gmail.com" userId="eaa8108a85f67eff" providerId="LiveId" clId="{54EF1D79-E478-4C67-9EB2-AE56EF51DF03}" dt="2023-06-25T13:23:55.570" v="1654"/>
          <ac:spMkLst>
            <pc:docMk/>
            <pc:sldMk cId="3602388084" sldId="983"/>
            <ac:spMk id="3186" creationId="{E7372639-DDA0-EFEB-1910-0A8F9B078959}"/>
          </ac:spMkLst>
        </pc:spChg>
        <pc:spChg chg="mod">
          <ac:chgData name="rahulkumar08945@gmail.com" userId="eaa8108a85f67eff" providerId="LiveId" clId="{54EF1D79-E478-4C67-9EB2-AE56EF51DF03}" dt="2023-06-25T13:23:55.570" v="1654"/>
          <ac:spMkLst>
            <pc:docMk/>
            <pc:sldMk cId="3602388084" sldId="983"/>
            <ac:spMk id="3187" creationId="{A1FC557F-0E9C-060E-0B2C-140039F1D1FC}"/>
          </ac:spMkLst>
        </pc:spChg>
        <pc:spChg chg="mod">
          <ac:chgData name="rahulkumar08945@gmail.com" userId="eaa8108a85f67eff" providerId="LiveId" clId="{54EF1D79-E478-4C67-9EB2-AE56EF51DF03}" dt="2023-06-25T13:23:55.570" v="1654"/>
          <ac:spMkLst>
            <pc:docMk/>
            <pc:sldMk cId="3602388084" sldId="983"/>
            <ac:spMk id="3188" creationId="{725E759B-C06B-E8CF-A8B0-754F47937187}"/>
          </ac:spMkLst>
        </pc:spChg>
        <pc:spChg chg="mod">
          <ac:chgData name="rahulkumar08945@gmail.com" userId="eaa8108a85f67eff" providerId="LiveId" clId="{54EF1D79-E478-4C67-9EB2-AE56EF51DF03}" dt="2023-06-25T13:23:55.570" v="1654"/>
          <ac:spMkLst>
            <pc:docMk/>
            <pc:sldMk cId="3602388084" sldId="983"/>
            <ac:spMk id="3189" creationId="{DD4F86EC-F0F9-75D0-7723-3EE50453F787}"/>
          </ac:spMkLst>
        </pc:spChg>
        <pc:spChg chg="mod">
          <ac:chgData name="rahulkumar08945@gmail.com" userId="eaa8108a85f67eff" providerId="LiveId" clId="{54EF1D79-E478-4C67-9EB2-AE56EF51DF03}" dt="2023-06-25T13:23:55.570" v="1654"/>
          <ac:spMkLst>
            <pc:docMk/>
            <pc:sldMk cId="3602388084" sldId="983"/>
            <ac:spMk id="3190" creationId="{C4AEEA7E-DA75-05C7-67ED-9263C98C3B72}"/>
          </ac:spMkLst>
        </pc:spChg>
        <pc:spChg chg="mod">
          <ac:chgData name="rahulkumar08945@gmail.com" userId="eaa8108a85f67eff" providerId="LiveId" clId="{54EF1D79-E478-4C67-9EB2-AE56EF51DF03}" dt="2023-06-25T13:23:55.570" v="1654"/>
          <ac:spMkLst>
            <pc:docMk/>
            <pc:sldMk cId="3602388084" sldId="983"/>
            <ac:spMk id="3191" creationId="{8F10ABAD-44BF-3895-AAD4-8380D613D41F}"/>
          </ac:spMkLst>
        </pc:spChg>
        <pc:spChg chg="mod">
          <ac:chgData name="rahulkumar08945@gmail.com" userId="eaa8108a85f67eff" providerId="LiveId" clId="{54EF1D79-E478-4C67-9EB2-AE56EF51DF03}" dt="2023-06-25T13:23:55.570" v="1654"/>
          <ac:spMkLst>
            <pc:docMk/>
            <pc:sldMk cId="3602388084" sldId="983"/>
            <ac:spMk id="3192" creationId="{01BAA8BE-9405-99DC-1DD0-41B4646AC2FD}"/>
          </ac:spMkLst>
        </pc:spChg>
        <pc:spChg chg="mod">
          <ac:chgData name="rahulkumar08945@gmail.com" userId="eaa8108a85f67eff" providerId="LiveId" clId="{54EF1D79-E478-4C67-9EB2-AE56EF51DF03}" dt="2023-06-25T13:23:55.570" v="1654"/>
          <ac:spMkLst>
            <pc:docMk/>
            <pc:sldMk cId="3602388084" sldId="983"/>
            <ac:spMk id="3193" creationId="{2BD72B20-026B-6E18-4018-87D57609FAFF}"/>
          </ac:spMkLst>
        </pc:spChg>
        <pc:spChg chg="mod">
          <ac:chgData name="rahulkumar08945@gmail.com" userId="eaa8108a85f67eff" providerId="LiveId" clId="{54EF1D79-E478-4C67-9EB2-AE56EF51DF03}" dt="2023-06-25T13:23:55.570" v="1654"/>
          <ac:spMkLst>
            <pc:docMk/>
            <pc:sldMk cId="3602388084" sldId="983"/>
            <ac:spMk id="3194" creationId="{A333B148-5485-4C02-9111-60EFECC842C6}"/>
          </ac:spMkLst>
        </pc:spChg>
        <pc:spChg chg="mod">
          <ac:chgData name="rahulkumar08945@gmail.com" userId="eaa8108a85f67eff" providerId="LiveId" clId="{54EF1D79-E478-4C67-9EB2-AE56EF51DF03}" dt="2023-06-25T13:23:55.570" v="1654"/>
          <ac:spMkLst>
            <pc:docMk/>
            <pc:sldMk cId="3602388084" sldId="983"/>
            <ac:spMk id="3195" creationId="{3205D775-EF3D-FEAF-B333-82C00CFDCE3A}"/>
          </ac:spMkLst>
        </pc:spChg>
        <pc:spChg chg="mod">
          <ac:chgData name="rahulkumar08945@gmail.com" userId="eaa8108a85f67eff" providerId="LiveId" clId="{54EF1D79-E478-4C67-9EB2-AE56EF51DF03}" dt="2023-06-25T13:23:55.570" v="1654"/>
          <ac:spMkLst>
            <pc:docMk/>
            <pc:sldMk cId="3602388084" sldId="983"/>
            <ac:spMk id="3196" creationId="{E6F2C21A-E2C4-8F62-2BF2-F44A01571046}"/>
          </ac:spMkLst>
        </pc:spChg>
        <pc:spChg chg="mod">
          <ac:chgData name="rahulkumar08945@gmail.com" userId="eaa8108a85f67eff" providerId="LiveId" clId="{54EF1D79-E478-4C67-9EB2-AE56EF51DF03}" dt="2023-06-25T13:23:55.570" v="1654"/>
          <ac:spMkLst>
            <pc:docMk/>
            <pc:sldMk cId="3602388084" sldId="983"/>
            <ac:spMk id="3197" creationId="{5DB279FC-036B-A4DE-B9EE-731D56559393}"/>
          </ac:spMkLst>
        </pc:spChg>
        <pc:spChg chg="mod">
          <ac:chgData name="rahulkumar08945@gmail.com" userId="eaa8108a85f67eff" providerId="LiveId" clId="{54EF1D79-E478-4C67-9EB2-AE56EF51DF03}" dt="2023-06-25T13:23:55.570" v="1654"/>
          <ac:spMkLst>
            <pc:docMk/>
            <pc:sldMk cId="3602388084" sldId="983"/>
            <ac:spMk id="3198" creationId="{220D10FD-2019-528A-CA28-7DD2AA1EE819}"/>
          </ac:spMkLst>
        </pc:spChg>
        <pc:spChg chg="mod">
          <ac:chgData name="rahulkumar08945@gmail.com" userId="eaa8108a85f67eff" providerId="LiveId" clId="{54EF1D79-E478-4C67-9EB2-AE56EF51DF03}" dt="2023-06-25T13:23:55.570" v="1654"/>
          <ac:spMkLst>
            <pc:docMk/>
            <pc:sldMk cId="3602388084" sldId="983"/>
            <ac:spMk id="3199" creationId="{9F6AF45E-B48E-969C-106B-9F4F3819F4FF}"/>
          </ac:spMkLst>
        </pc:spChg>
        <pc:spChg chg="mod">
          <ac:chgData name="rahulkumar08945@gmail.com" userId="eaa8108a85f67eff" providerId="LiveId" clId="{54EF1D79-E478-4C67-9EB2-AE56EF51DF03}" dt="2023-06-25T13:23:55.570" v="1654"/>
          <ac:spMkLst>
            <pc:docMk/>
            <pc:sldMk cId="3602388084" sldId="983"/>
            <ac:spMk id="3200" creationId="{DDEE2D77-9AF5-D77E-DD7B-C7E764D94816}"/>
          </ac:spMkLst>
        </pc:spChg>
        <pc:spChg chg="mod">
          <ac:chgData name="rahulkumar08945@gmail.com" userId="eaa8108a85f67eff" providerId="LiveId" clId="{54EF1D79-E478-4C67-9EB2-AE56EF51DF03}" dt="2023-06-25T13:23:55.570" v="1654"/>
          <ac:spMkLst>
            <pc:docMk/>
            <pc:sldMk cId="3602388084" sldId="983"/>
            <ac:spMk id="3201" creationId="{43154CA4-F5FD-EAA7-4D54-27D8507D67CB}"/>
          </ac:spMkLst>
        </pc:spChg>
        <pc:spChg chg="mod">
          <ac:chgData name="rahulkumar08945@gmail.com" userId="eaa8108a85f67eff" providerId="LiveId" clId="{54EF1D79-E478-4C67-9EB2-AE56EF51DF03}" dt="2023-06-25T13:23:55.570" v="1654"/>
          <ac:spMkLst>
            <pc:docMk/>
            <pc:sldMk cId="3602388084" sldId="983"/>
            <ac:spMk id="3202" creationId="{379080B0-75FE-3AB5-F93D-D9C669DD4293}"/>
          </ac:spMkLst>
        </pc:spChg>
        <pc:spChg chg="mod">
          <ac:chgData name="rahulkumar08945@gmail.com" userId="eaa8108a85f67eff" providerId="LiveId" clId="{54EF1D79-E478-4C67-9EB2-AE56EF51DF03}" dt="2023-06-25T13:23:55.570" v="1654"/>
          <ac:spMkLst>
            <pc:docMk/>
            <pc:sldMk cId="3602388084" sldId="983"/>
            <ac:spMk id="3203" creationId="{62949A4A-3FAD-A28F-6556-FC3B84464B0D}"/>
          </ac:spMkLst>
        </pc:spChg>
        <pc:spChg chg="mod">
          <ac:chgData name="rahulkumar08945@gmail.com" userId="eaa8108a85f67eff" providerId="LiveId" clId="{54EF1D79-E478-4C67-9EB2-AE56EF51DF03}" dt="2023-06-25T13:23:55.570" v="1654"/>
          <ac:spMkLst>
            <pc:docMk/>
            <pc:sldMk cId="3602388084" sldId="983"/>
            <ac:spMk id="3204" creationId="{F2BC5A83-CDFD-0ECB-E4C9-BCF526B9CE54}"/>
          </ac:spMkLst>
        </pc:spChg>
        <pc:spChg chg="mod">
          <ac:chgData name="rahulkumar08945@gmail.com" userId="eaa8108a85f67eff" providerId="LiveId" clId="{54EF1D79-E478-4C67-9EB2-AE56EF51DF03}" dt="2023-06-25T13:23:55.570" v="1654"/>
          <ac:spMkLst>
            <pc:docMk/>
            <pc:sldMk cId="3602388084" sldId="983"/>
            <ac:spMk id="3205" creationId="{DB7A8AA7-C9A6-48E6-35B1-46A46669A20E}"/>
          </ac:spMkLst>
        </pc:spChg>
        <pc:spChg chg="mod">
          <ac:chgData name="rahulkumar08945@gmail.com" userId="eaa8108a85f67eff" providerId="LiveId" clId="{54EF1D79-E478-4C67-9EB2-AE56EF51DF03}" dt="2023-06-25T13:23:55.570" v="1654"/>
          <ac:spMkLst>
            <pc:docMk/>
            <pc:sldMk cId="3602388084" sldId="983"/>
            <ac:spMk id="3206" creationId="{B913603D-3631-5B0F-A26A-88420F3706FD}"/>
          </ac:spMkLst>
        </pc:spChg>
        <pc:spChg chg="mod">
          <ac:chgData name="rahulkumar08945@gmail.com" userId="eaa8108a85f67eff" providerId="LiveId" clId="{54EF1D79-E478-4C67-9EB2-AE56EF51DF03}" dt="2023-06-25T13:23:55.570" v="1654"/>
          <ac:spMkLst>
            <pc:docMk/>
            <pc:sldMk cId="3602388084" sldId="983"/>
            <ac:spMk id="3207" creationId="{59DBB605-41EF-CEFA-EB36-A8FC7CD970A3}"/>
          </ac:spMkLst>
        </pc:spChg>
        <pc:spChg chg="mod">
          <ac:chgData name="rahulkumar08945@gmail.com" userId="eaa8108a85f67eff" providerId="LiveId" clId="{54EF1D79-E478-4C67-9EB2-AE56EF51DF03}" dt="2023-06-25T13:23:55.570" v="1654"/>
          <ac:spMkLst>
            <pc:docMk/>
            <pc:sldMk cId="3602388084" sldId="983"/>
            <ac:spMk id="3208" creationId="{870C5026-4C51-8A8B-8FF5-729CEFC12A59}"/>
          </ac:spMkLst>
        </pc:spChg>
        <pc:spChg chg="mod">
          <ac:chgData name="rahulkumar08945@gmail.com" userId="eaa8108a85f67eff" providerId="LiveId" clId="{54EF1D79-E478-4C67-9EB2-AE56EF51DF03}" dt="2023-06-25T13:23:55.570" v="1654"/>
          <ac:spMkLst>
            <pc:docMk/>
            <pc:sldMk cId="3602388084" sldId="983"/>
            <ac:spMk id="3209" creationId="{694EB5B7-416B-88CB-2340-9EC581D66C90}"/>
          </ac:spMkLst>
        </pc:spChg>
        <pc:spChg chg="mod">
          <ac:chgData name="rahulkumar08945@gmail.com" userId="eaa8108a85f67eff" providerId="LiveId" clId="{54EF1D79-E478-4C67-9EB2-AE56EF51DF03}" dt="2023-06-25T13:23:55.570" v="1654"/>
          <ac:spMkLst>
            <pc:docMk/>
            <pc:sldMk cId="3602388084" sldId="983"/>
            <ac:spMk id="3210" creationId="{ECA205F5-3B9D-0F34-9110-A2B1E5627BA0}"/>
          </ac:spMkLst>
        </pc:spChg>
        <pc:spChg chg="mod">
          <ac:chgData name="rahulkumar08945@gmail.com" userId="eaa8108a85f67eff" providerId="LiveId" clId="{54EF1D79-E478-4C67-9EB2-AE56EF51DF03}" dt="2023-06-25T13:23:55.570" v="1654"/>
          <ac:spMkLst>
            <pc:docMk/>
            <pc:sldMk cId="3602388084" sldId="983"/>
            <ac:spMk id="3211" creationId="{C6646557-3F76-8BB7-BE9B-4D69E1D452E4}"/>
          </ac:spMkLst>
        </pc:spChg>
        <pc:spChg chg="mod">
          <ac:chgData name="rahulkumar08945@gmail.com" userId="eaa8108a85f67eff" providerId="LiveId" clId="{54EF1D79-E478-4C67-9EB2-AE56EF51DF03}" dt="2023-06-25T13:23:55.570" v="1654"/>
          <ac:spMkLst>
            <pc:docMk/>
            <pc:sldMk cId="3602388084" sldId="983"/>
            <ac:spMk id="3212" creationId="{FB689697-1AE0-43FC-166A-A0F8BBA02B83}"/>
          </ac:spMkLst>
        </pc:spChg>
        <pc:spChg chg="mod">
          <ac:chgData name="rahulkumar08945@gmail.com" userId="eaa8108a85f67eff" providerId="LiveId" clId="{54EF1D79-E478-4C67-9EB2-AE56EF51DF03}" dt="2023-06-25T13:23:55.570" v="1654"/>
          <ac:spMkLst>
            <pc:docMk/>
            <pc:sldMk cId="3602388084" sldId="983"/>
            <ac:spMk id="3213" creationId="{11422945-FD50-3CB4-8EA0-36E94215D3D5}"/>
          </ac:spMkLst>
        </pc:spChg>
        <pc:spChg chg="mod">
          <ac:chgData name="rahulkumar08945@gmail.com" userId="eaa8108a85f67eff" providerId="LiveId" clId="{54EF1D79-E478-4C67-9EB2-AE56EF51DF03}" dt="2023-06-25T13:23:55.570" v="1654"/>
          <ac:spMkLst>
            <pc:docMk/>
            <pc:sldMk cId="3602388084" sldId="983"/>
            <ac:spMk id="3214" creationId="{3AC8EA45-8C6B-D2D5-5D96-C5BB514742C8}"/>
          </ac:spMkLst>
        </pc:spChg>
        <pc:spChg chg="mod">
          <ac:chgData name="rahulkumar08945@gmail.com" userId="eaa8108a85f67eff" providerId="LiveId" clId="{54EF1D79-E478-4C67-9EB2-AE56EF51DF03}" dt="2023-06-25T13:23:55.570" v="1654"/>
          <ac:spMkLst>
            <pc:docMk/>
            <pc:sldMk cId="3602388084" sldId="983"/>
            <ac:spMk id="3215" creationId="{49EE964D-6C03-F03A-ABB0-0FA614A72C77}"/>
          </ac:spMkLst>
        </pc:spChg>
        <pc:spChg chg="mod">
          <ac:chgData name="rahulkumar08945@gmail.com" userId="eaa8108a85f67eff" providerId="LiveId" clId="{54EF1D79-E478-4C67-9EB2-AE56EF51DF03}" dt="2023-06-25T13:23:55.570" v="1654"/>
          <ac:spMkLst>
            <pc:docMk/>
            <pc:sldMk cId="3602388084" sldId="983"/>
            <ac:spMk id="3216" creationId="{757DEFDC-E9E6-2E57-50BA-FCE98726BDC2}"/>
          </ac:spMkLst>
        </pc:spChg>
        <pc:spChg chg="mod">
          <ac:chgData name="rahulkumar08945@gmail.com" userId="eaa8108a85f67eff" providerId="LiveId" clId="{54EF1D79-E478-4C67-9EB2-AE56EF51DF03}" dt="2023-06-25T13:23:55.570" v="1654"/>
          <ac:spMkLst>
            <pc:docMk/>
            <pc:sldMk cId="3602388084" sldId="983"/>
            <ac:spMk id="3217" creationId="{F56F99A3-AAB7-1C96-58DF-7FD44B43EB8A}"/>
          </ac:spMkLst>
        </pc:spChg>
        <pc:spChg chg="mod">
          <ac:chgData name="rahulkumar08945@gmail.com" userId="eaa8108a85f67eff" providerId="LiveId" clId="{54EF1D79-E478-4C67-9EB2-AE56EF51DF03}" dt="2023-06-25T13:23:55.570" v="1654"/>
          <ac:spMkLst>
            <pc:docMk/>
            <pc:sldMk cId="3602388084" sldId="983"/>
            <ac:spMk id="3218" creationId="{1452C65E-B82B-E78A-92A1-245AFDC09118}"/>
          </ac:spMkLst>
        </pc:spChg>
        <pc:spChg chg="mod">
          <ac:chgData name="rahulkumar08945@gmail.com" userId="eaa8108a85f67eff" providerId="LiveId" clId="{54EF1D79-E478-4C67-9EB2-AE56EF51DF03}" dt="2023-06-25T13:23:55.570" v="1654"/>
          <ac:spMkLst>
            <pc:docMk/>
            <pc:sldMk cId="3602388084" sldId="983"/>
            <ac:spMk id="3219" creationId="{A2D06AD2-84BF-8CB8-B5ED-0E55787EF564}"/>
          </ac:spMkLst>
        </pc:spChg>
        <pc:spChg chg="mod">
          <ac:chgData name="rahulkumar08945@gmail.com" userId="eaa8108a85f67eff" providerId="LiveId" clId="{54EF1D79-E478-4C67-9EB2-AE56EF51DF03}" dt="2023-06-25T13:23:55.570" v="1654"/>
          <ac:spMkLst>
            <pc:docMk/>
            <pc:sldMk cId="3602388084" sldId="983"/>
            <ac:spMk id="3220" creationId="{81E316A4-7357-FA68-BD06-FD18B3ABA3D9}"/>
          </ac:spMkLst>
        </pc:spChg>
        <pc:spChg chg="mod">
          <ac:chgData name="rahulkumar08945@gmail.com" userId="eaa8108a85f67eff" providerId="LiveId" clId="{54EF1D79-E478-4C67-9EB2-AE56EF51DF03}" dt="2023-06-25T13:23:55.570" v="1654"/>
          <ac:spMkLst>
            <pc:docMk/>
            <pc:sldMk cId="3602388084" sldId="983"/>
            <ac:spMk id="3221" creationId="{A3E4D734-B55C-26A6-DA44-ED078A6E66DA}"/>
          </ac:spMkLst>
        </pc:spChg>
        <pc:spChg chg="mod">
          <ac:chgData name="rahulkumar08945@gmail.com" userId="eaa8108a85f67eff" providerId="LiveId" clId="{54EF1D79-E478-4C67-9EB2-AE56EF51DF03}" dt="2023-06-25T13:23:55.570" v="1654"/>
          <ac:spMkLst>
            <pc:docMk/>
            <pc:sldMk cId="3602388084" sldId="983"/>
            <ac:spMk id="3222" creationId="{C5A0C8A6-9A5F-DA60-7AF1-D56F4F188716}"/>
          </ac:spMkLst>
        </pc:spChg>
        <pc:spChg chg="mod">
          <ac:chgData name="rahulkumar08945@gmail.com" userId="eaa8108a85f67eff" providerId="LiveId" clId="{54EF1D79-E478-4C67-9EB2-AE56EF51DF03}" dt="2023-06-25T13:23:55.570" v="1654"/>
          <ac:spMkLst>
            <pc:docMk/>
            <pc:sldMk cId="3602388084" sldId="983"/>
            <ac:spMk id="3223" creationId="{4752EDD5-D0B7-A905-A68C-5B9DA7E8B267}"/>
          </ac:spMkLst>
        </pc:spChg>
        <pc:spChg chg="mod">
          <ac:chgData name="rahulkumar08945@gmail.com" userId="eaa8108a85f67eff" providerId="LiveId" clId="{54EF1D79-E478-4C67-9EB2-AE56EF51DF03}" dt="2023-06-25T13:23:55.570" v="1654"/>
          <ac:spMkLst>
            <pc:docMk/>
            <pc:sldMk cId="3602388084" sldId="983"/>
            <ac:spMk id="3224" creationId="{1F6588FC-7FBD-F8D1-A375-1A360F332368}"/>
          </ac:spMkLst>
        </pc:spChg>
        <pc:spChg chg="mod">
          <ac:chgData name="rahulkumar08945@gmail.com" userId="eaa8108a85f67eff" providerId="LiveId" clId="{54EF1D79-E478-4C67-9EB2-AE56EF51DF03}" dt="2023-06-25T13:23:55.570" v="1654"/>
          <ac:spMkLst>
            <pc:docMk/>
            <pc:sldMk cId="3602388084" sldId="983"/>
            <ac:spMk id="3225" creationId="{151145A6-1CF0-DA44-9432-790C2FFD0FFF}"/>
          </ac:spMkLst>
        </pc:spChg>
        <pc:spChg chg="mod">
          <ac:chgData name="rahulkumar08945@gmail.com" userId="eaa8108a85f67eff" providerId="LiveId" clId="{54EF1D79-E478-4C67-9EB2-AE56EF51DF03}" dt="2023-06-25T13:23:55.570" v="1654"/>
          <ac:spMkLst>
            <pc:docMk/>
            <pc:sldMk cId="3602388084" sldId="983"/>
            <ac:spMk id="3226" creationId="{C1D3AB65-2CD1-65DA-5CBC-65AFBEDC5ABB}"/>
          </ac:spMkLst>
        </pc:spChg>
        <pc:spChg chg="mod">
          <ac:chgData name="rahulkumar08945@gmail.com" userId="eaa8108a85f67eff" providerId="LiveId" clId="{54EF1D79-E478-4C67-9EB2-AE56EF51DF03}" dt="2023-06-25T13:23:55.570" v="1654"/>
          <ac:spMkLst>
            <pc:docMk/>
            <pc:sldMk cId="3602388084" sldId="983"/>
            <ac:spMk id="3227" creationId="{3B5E5EAB-A0AA-F7B7-25D4-025DB8F1ABAD}"/>
          </ac:spMkLst>
        </pc:spChg>
        <pc:spChg chg="mod">
          <ac:chgData name="rahulkumar08945@gmail.com" userId="eaa8108a85f67eff" providerId="LiveId" clId="{54EF1D79-E478-4C67-9EB2-AE56EF51DF03}" dt="2023-06-25T13:23:55.570" v="1654"/>
          <ac:spMkLst>
            <pc:docMk/>
            <pc:sldMk cId="3602388084" sldId="983"/>
            <ac:spMk id="3228" creationId="{DD72C4C1-53CC-4C59-4B39-50F20A964E17}"/>
          </ac:spMkLst>
        </pc:spChg>
        <pc:spChg chg="mod">
          <ac:chgData name="rahulkumar08945@gmail.com" userId="eaa8108a85f67eff" providerId="LiveId" clId="{54EF1D79-E478-4C67-9EB2-AE56EF51DF03}" dt="2023-06-25T13:23:55.570" v="1654"/>
          <ac:spMkLst>
            <pc:docMk/>
            <pc:sldMk cId="3602388084" sldId="983"/>
            <ac:spMk id="3229" creationId="{6C37EA90-8FD3-3678-BC25-8D6E93EAA4D8}"/>
          </ac:spMkLst>
        </pc:spChg>
        <pc:spChg chg="mod">
          <ac:chgData name="rahulkumar08945@gmail.com" userId="eaa8108a85f67eff" providerId="LiveId" clId="{54EF1D79-E478-4C67-9EB2-AE56EF51DF03}" dt="2023-06-25T13:23:55.570" v="1654"/>
          <ac:spMkLst>
            <pc:docMk/>
            <pc:sldMk cId="3602388084" sldId="983"/>
            <ac:spMk id="3230" creationId="{18F54C5D-134C-2696-0834-56A3641589ED}"/>
          </ac:spMkLst>
        </pc:spChg>
        <pc:spChg chg="mod">
          <ac:chgData name="rahulkumar08945@gmail.com" userId="eaa8108a85f67eff" providerId="LiveId" clId="{54EF1D79-E478-4C67-9EB2-AE56EF51DF03}" dt="2023-06-25T13:23:55.570" v="1654"/>
          <ac:spMkLst>
            <pc:docMk/>
            <pc:sldMk cId="3602388084" sldId="983"/>
            <ac:spMk id="3231" creationId="{D2B9B280-1910-D11C-58FA-E31C75CC4205}"/>
          </ac:spMkLst>
        </pc:spChg>
        <pc:spChg chg="mod">
          <ac:chgData name="rahulkumar08945@gmail.com" userId="eaa8108a85f67eff" providerId="LiveId" clId="{54EF1D79-E478-4C67-9EB2-AE56EF51DF03}" dt="2023-06-25T13:23:55.570" v="1654"/>
          <ac:spMkLst>
            <pc:docMk/>
            <pc:sldMk cId="3602388084" sldId="983"/>
            <ac:spMk id="3232" creationId="{20A57A0B-6E3C-4EC7-60CA-0D0FC8C476DF}"/>
          </ac:spMkLst>
        </pc:spChg>
        <pc:spChg chg="mod">
          <ac:chgData name="rahulkumar08945@gmail.com" userId="eaa8108a85f67eff" providerId="LiveId" clId="{54EF1D79-E478-4C67-9EB2-AE56EF51DF03}" dt="2023-06-25T13:23:55.570" v="1654"/>
          <ac:spMkLst>
            <pc:docMk/>
            <pc:sldMk cId="3602388084" sldId="983"/>
            <ac:spMk id="3233" creationId="{8671E870-5794-A83E-94BA-850F6AE0AD70}"/>
          </ac:spMkLst>
        </pc:spChg>
        <pc:spChg chg="mod">
          <ac:chgData name="rahulkumar08945@gmail.com" userId="eaa8108a85f67eff" providerId="LiveId" clId="{54EF1D79-E478-4C67-9EB2-AE56EF51DF03}" dt="2023-06-25T13:23:55.570" v="1654"/>
          <ac:spMkLst>
            <pc:docMk/>
            <pc:sldMk cId="3602388084" sldId="983"/>
            <ac:spMk id="3234" creationId="{326394C2-38B1-6272-9E45-8B2E91BA2642}"/>
          </ac:spMkLst>
        </pc:spChg>
        <pc:spChg chg="mod">
          <ac:chgData name="rahulkumar08945@gmail.com" userId="eaa8108a85f67eff" providerId="LiveId" clId="{54EF1D79-E478-4C67-9EB2-AE56EF51DF03}" dt="2023-06-25T13:23:55.570" v="1654"/>
          <ac:spMkLst>
            <pc:docMk/>
            <pc:sldMk cId="3602388084" sldId="983"/>
            <ac:spMk id="3235" creationId="{87DE3163-35EA-5858-F93F-52B367910BEC}"/>
          </ac:spMkLst>
        </pc:spChg>
        <pc:spChg chg="mod">
          <ac:chgData name="rahulkumar08945@gmail.com" userId="eaa8108a85f67eff" providerId="LiveId" clId="{54EF1D79-E478-4C67-9EB2-AE56EF51DF03}" dt="2023-06-25T13:23:55.570" v="1654"/>
          <ac:spMkLst>
            <pc:docMk/>
            <pc:sldMk cId="3602388084" sldId="983"/>
            <ac:spMk id="3236" creationId="{3D23F61E-5A87-3F6E-05B8-16C3A7C8D369}"/>
          </ac:spMkLst>
        </pc:spChg>
        <pc:spChg chg="mod">
          <ac:chgData name="rahulkumar08945@gmail.com" userId="eaa8108a85f67eff" providerId="LiveId" clId="{54EF1D79-E478-4C67-9EB2-AE56EF51DF03}" dt="2023-06-25T13:23:55.570" v="1654"/>
          <ac:spMkLst>
            <pc:docMk/>
            <pc:sldMk cId="3602388084" sldId="983"/>
            <ac:spMk id="3237" creationId="{3831A9C8-C5EA-D12B-4D4A-1BE3D3A09E6B}"/>
          </ac:spMkLst>
        </pc:spChg>
        <pc:spChg chg="mod">
          <ac:chgData name="rahulkumar08945@gmail.com" userId="eaa8108a85f67eff" providerId="LiveId" clId="{54EF1D79-E478-4C67-9EB2-AE56EF51DF03}" dt="2023-06-25T13:23:55.570" v="1654"/>
          <ac:spMkLst>
            <pc:docMk/>
            <pc:sldMk cId="3602388084" sldId="983"/>
            <ac:spMk id="3238" creationId="{08FBDB13-C156-30E8-C9DE-3045EAE1EC8B}"/>
          </ac:spMkLst>
        </pc:spChg>
        <pc:spChg chg="mod">
          <ac:chgData name="rahulkumar08945@gmail.com" userId="eaa8108a85f67eff" providerId="LiveId" clId="{54EF1D79-E478-4C67-9EB2-AE56EF51DF03}" dt="2023-06-25T13:23:55.570" v="1654"/>
          <ac:spMkLst>
            <pc:docMk/>
            <pc:sldMk cId="3602388084" sldId="983"/>
            <ac:spMk id="3239" creationId="{31344F43-2D68-0B96-32CA-BA9B92078F7B}"/>
          </ac:spMkLst>
        </pc:spChg>
        <pc:spChg chg="mod">
          <ac:chgData name="rahulkumar08945@gmail.com" userId="eaa8108a85f67eff" providerId="LiveId" clId="{54EF1D79-E478-4C67-9EB2-AE56EF51DF03}" dt="2023-06-25T13:23:55.570" v="1654"/>
          <ac:spMkLst>
            <pc:docMk/>
            <pc:sldMk cId="3602388084" sldId="983"/>
            <ac:spMk id="3240" creationId="{D12EA3BA-CA65-671B-873D-E277DFBF5449}"/>
          </ac:spMkLst>
        </pc:spChg>
        <pc:spChg chg="mod">
          <ac:chgData name="rahulkumar08945@gmail.com" userId="eaa8108a85f67eff" providerId="LiveId" clId="{54EF1D79-E478-4C67-9EB2-AE56EF51DF03}" dt="2023-06-25T13:23:55.570" v="1654"/>
          <ac:spMkLst>
            <pc:docMk/>
            <pc:sldMk cId="3602388084" sldId="983"/>
            <ac:spMk id="3241" creationId="{86DEB918-3B70-F782-E60A-5BA4C1E57D64}"/>
          </ac:spMkLst>
        </pc:spChg>
        <pc:spChg chg="mod">
          <ac:chgData name="rahulkumar08945@gmail.com" userId="eaa8108a85f67eff" providerId="LiveId" clId="{54EF1D79-E478-4C67-9EB2-AE56EF51DF03}" dt="2023-06-25T13:23:55.570" v="1654"/>
          <ac:spMkLst>
            <pc:docMk/>
            <pc:sldMk cId="3602388084" sldId="983"/>
            <ac:spMk id="3242" creationId="{44207DD7-091A-A2C0-79F2-F12A9609BF78}"/>
          </ac:spMkLst>
        </pc:spChg>
        <pc:spChg chg="mod">
          <ac:chgData name="rahulkumar08945@gmail.com" userId="eaa8108a85f67eff" providerId="LiveId" clId="{54EF1D79-E478-4C67-9EB2-AE56EF51DF03}" dt="2023-06-25T13:23:55.570" v="1654"/>
          <ac:spMkLst>
            <pc:docMk/>
            <pc:sldMk cId="3602388084" sldId="983"/>
            <ac:spMk id="3243" creationId="{1A4328F2-9A69-D773-087D-22631ADCAAFB}"/>
          </ac:spMkLst>
        </pc:spChg>
        <pc:spChg chg="mod">
          <ac:chgData name="rahulkumar08945@gmail.com" userId="eaa8108a85f67eff" providerId="LiveId" clId="{54EF1D79-E478-4C67-9EB2-AE56EF51DF03}" dt="2023-06-25T13:23:55.570" v="1654"/>
          <ac:spMkLst>
            <pc:docMk/>
            <pc:sldMk cId="3602388084" sldId="983"/>
            <ac:spMk id="3244" creationId="{EF763D61-BEC9-D651-0812-E37CB50C4B9E}"/>
          </ac:spMkLst>
        </pc:spChg>
        <pc:spChg chg="mod">
          <ac:chgData name="rahulkumar08945@gmail.com" userId="eaa8108a85f67eff" providerId="LiveId" clId="{54EF1D79-E478-4C67-9EB2-AE56EF51DF03}" dt="2023-06-25T13:23:55.570" v="1654"/>
          <ac:spMkLst>
            <pc:docMk/>
            <pc:sldMk cId="3602388084" sldId="983"/>
            <ac:spMk id="3245" creationId="{CED67635-2A8F-22DC-E82B-7FE18431EAB8}"/>
          </ac:spMkLst>
        </pc:spChg>
        <pc:spChg chg="mod">
          <ac:chgData name="rahulkumar08945@gmail.com" userId="eaa8108a85f67eff" providerId="LiveId" clId="{54EF1D79-E478-4C67-9EB2-AE56EF51DF03}" dt="2023-06-25T13:23:55.570" v="1654"/>
          <ac:spMkLst>
            <pc:docMk/>
            <pc:sldMk cId="3602388084" sldId="983"/>
            <ac:spMk id="3246" creationId="{6EB235C2-562C-5294-0763-3985FC794D54}"/>
          </ac:spMkLst>
        </pc:spChg>
        <pc:spChg chg="mod">
          <ac:chgData name="rahulkumar08945@gmail.com" userId="eaa8108a85f67eff" providerId="LiveId" clId="{54EF1D79-E478-4C67-9EB2-AE56EF51DF03}" dt="2023-06-25T13:23:55.570" v="1654"/>
          <ac:spMkLst>
            <pc:docMk/>
            <pc:sldMk cId="3602388084" sldId="983"/>
            <ac:spMk id="3247" creationId="{FF1C9008-CF46-8FBF-2021-844A7C80D65C}"/>
          </ac:spMkLst>
        </pc:spChg>
        <pc:spChg chg="mod">
          <ac:chgData name="rahulkumar08945@gmail.com" userId="eaa8108a85f67eff" providerId="LiveId" clId="{54EF1D79-E478-4C67-9EB2-AE56EF51DF03}" dt="2023-06-25T13:23:55.570" v="1654"/>
          <ac:spMkLst>
            <pc:docMk/>
            <pc:sldMk cId="3602388084" sldId="983"/>
            <ac:spMk id="3248" creationId="{2A7BEEDB-98AA-40B9-AF85-5A7F50976436}"/>
          </ac:spMkLst>
        </pc:spChg>
        <pc:spChg chg="mod">
          <ac:chgData name="rahulkumar08945@gmail.com" userId="eaa8108a85f67eff" providerId="LiveId" clId="{54EF1D79-E478-4C67-9EB2-AE56EF51DF03}" dt="2023-06-25T13:23:55.570" v="1654"/>
          <ac:spMkLst>
            <pc:docMk/>
            <pc:sldMk cId="3602388084" sldId="983"/>
            <ac:spMk id="3249" creationId="{51A69E3A-F25D-2C66-478A-4C9DC71461B8}"/>
          </ac:spMkLst>
        </pc:spChg>
        <pc:spChg chg="mod">
          <ac:chgData name="rahulkumar08945@gmail.com" userId="eaa8108a85f67eff" providerId="LiveId" clId="{54EF1D79-E478-4C67-9EB2-AE56EF51DF03}" dt="2023-06-25T13:23:55.570" v="1654"/>
          <ac:spMkLst>
            <pc:docMk/>
            <pc:sldMk cId="3602388084" sldId="983"/>
            <ac:spMk id="3250" creationId="{24954AA4-3F18-F674-FD8D-C9EDE7CED67E}"/>
          </ac:spMkLst>
        </pc:spChg>
        <pc:spChg chg="mod">
          <ac:chgData name="rahulkumar08945@gmail.com" userId="eaa8108a85f67eff" providerId="LiveId" clId="{54EF1D79-E478-4C67-9EB2-AE56EF51DF03}" dt="2023-06-25T13:23:55.570" v="1654"/>
          <ac:spMkLst>
            <pc:docMk/>
            <pc:sldMk cId="3602388084" sldId="983"/>
            <ac:spMk id="3251" creationId="{3D6C7293-E476-8ADA-44BF-0729D56E1F55}"/>
          </ac:spMkLst>
        </pc:spChg>
        <pc:spChg chg="mod">
          <ac:chgData name="rahulkumar08945@gmail.com" userId="eaa8108a85f67eff" providerId="LiveId" clId="{54EF1D79-E478-4C67-9EB2-AE56EF51DF03}" dt="2023-06-25T13:23:55.570" v="1654"/>
          <ac:spMkLst>
            <pc:docMk/>
            <pc:sldMk cId="3602388084" sldId="983"/>
            <ac:spMk id="3252" creationId="{5AB03FDC-EB87-E0B4-46CE-49BC96CEF18C}"/>
          </ac:spMkLst>
        </pc:spChg>
        <pc:spChg chg="mod">
          <ac:chgData name="rahulkumar08945@gmail.com" userId="eaa8108a85f67eff" providerId="LiveId" clId="{54EF1D79-E478-4C67-9EB2-AE56EF51DF03}" dt="2023-06-25T13:23:55.570" v="1654"/>
          <ac:spMkLst>
            <pc:docMk/>
            <pc:sldMk cId="3602388084" sldId="983"/>
            <ac:spMk id="3253" creationId="{DB21EC9F-5634-8E91-E417-726138001A12}"/>
          </ac:spMkLst>
        </pc:spChg>
        <pc:spChg chg="mod">
          <ac:chgData name="rahulkumar08945@gmail.com" userId="eaa8108a85f67eff" providerId="LiveId" clId="{54EF1D79-E478-4C67-9EB2-AE56EF51DF03}" dt="2023-06-25T13:23:55.570" v="1654"/>
          <ac:spMkLst>
            <pc:docMk/>
            <pc:sldMk cId="3602388084" sldId="983"/>
            <ac:spMk id="3254" creationId="{8ADEC816-9999-CBC3-5E7F-35C6281465A9}"/>
          </ac:spMkLst>
        </pc:spChg>
        <pc:spChg chg="mod">
          <ac:chgData name="rahulkumar08945@gmail.com" userId="eaa8108a85f67eff" providerId="LiveId" clId="{54EF1D79-E478-4C67-9EB2-AE56EF51DF03}" dt="2023-06-25T13:23:55.570" v="1654"/>
          <ac:spMkLst>
            <pc:docMk/>
            <pc:sldMk cId="3602388084" sldId="983"/>
            <ac:spMk id="3255" creationId="{AD61CB2E-EDF5-56E1-D0CE-BC730A778B07}"/>
          </ac:spMkLst>
        </pc:spChg>
        <pc:spChg chg="mod">
          <ac:chgData name="rahulkumar08945@gmail.com" userId="eaa8108a85f67eff" providerId="LiveId" clId="{54EF1D79-E478-4C67-9EB2-AE56EF51DF03}" dt="2023-06-25T13:23:55.570" v="1654"/>
          <ac:spMkLst>
            <pc:docMk/>
            <pc:sldMk cId="3602388084" sldId="983"/>
            <ac:spMk id="3256" creationId="{CB5E5ECD-BB8F-4577-4A7F-A9F89CB9BFCA}"/>
          </ac:spMkLst>
        </pc:spChg>
        <pc:spChg chg="mod">
          <ac:chgData name="rahulkumar08945@gmail.com" userId="eaa8108a85f67eff" providerId="LiveId" clId="{54EF1D79-E478-4C67-9EB2-AE56EF51DF03}" dt="2023-06-25T13:23:55.570" v="1654"/>
          <ac:spMkLst>
            <pc:docMk/>
            <pc:sldMk cId="3602388084" sldId="983"/>
            <ac:spMk id="3257" creationId="{0C1601FC-74D3-6FDE-5C7B-25BE1CAD12F5}"/>
          </ac:spMkLst>
        </pc:spChg>
        <pc:spChg chg="mod">
          <ac:chgData name="rahulkumar08945@gmail.com" userId="eaa8108a85f67eff" providerId="LiveId" clId="{54EF1D79-E478-4C67-9EB2-AE56EF51DF03}" dt="2023-06-25T13:23:55.570" v="1654"/>
          <ac:spMkLst>
            <pc:docMk/>
            <pc:sldMk cId="3602388084" sldId="983"/>
            <ac:spMk id="3258" creationId="{C67AF299-1AFB-A5C9-BA5F-6C2E065E5075}"/>
          </ac:spMkLst>
        </pc:spChg>
        <pc:spChg chg="mod">
          <ac:chgData name="rahulkumar08945@gmail.com" userId="eaa8108a85f67eff" providerId="LiveId" clId="{54EF1D79-E478-4C67-9EB2-AE56EF51DF03}" dt="2023-06-25T13:23:55.570" v="1654"/>
          <ac:spMkLst>
            <pc:docMk/>
            <pc:sldMk cId="3602388084" sldId="983"/>
            <ac:spMk id="3259" creationId="{BA82F67F-7E17-16E9-63F4-F66C95FF41AB}"/>
          </ac:spMkLst>
        </pc:spChg>
        <pc:spChg chg="mod">
          <ac:chgData name="rahulkumar08945@gmail.com" userId="eaa8108a85f67eff" providerId="LiveId" clId="{54EF1D79-E478-4C67-9EB2-AE56EF51DF03}" dt="2023-06-25T13:23:55.570" v="1654"/>
          <ac:spMkLst>
            <pc:docMk/>
            <pc:sldMk cId="3602388084" sldId="983"/>
            <ac:spMk id="3260" creationId="{5DFA3C30-AC4C-633F-F94E-3C9B8C8ABE30}"/>
          </ac:spMkLst>
        </pc:spChg>
        <pc:spChg chg="mod">
          <ac:chgData name="rahulkumar08945@gmail.com" userId="eaa8108a85f67eff" providerId="LiveId" clId="{54EF1D79-E478-4C67-9EB2-AE56EF51DF03}" dt="2023-06-25T13:23:55.570" v="1654"/>
          <ac:spMkLst>
            <pc:docMk/>
            <pc:sldMk cId="3602388084" sldId="983"/>
            <ac:spMk id="3261" creationId="{25B3A0A3-E933-5018-3DC9-B14AD2BB337C}"/>
          </ac:spMkLst>
        </pc:spChg>
        <pc:spChg chg="mod">
          <ac:chgData name="rahulkumar08945@gmail.com" userId="eaa8108a85f67eff" providerId="LiveId" clId="{54EF1D79-E478-4C67-9EB2-AE56EF51DF03}" dt="2023-06-25T13:23:55.570" v="1654"/>
          <ac:spMkLst>
            <pc:docMk/>
            <pc:sldMk cId="3602388084" sldId="983"/>
            <ac:spMk id="3263" creationId="{8F76D7E0-AAF8-6C58-81A5-36BE916CD1BC}"/>
          </ac:spMkLst>
        </pc:spChg>
        <pc:spChg chg="mod">
          <ac:chgData name="rahulkumar08945@gmail.com" userId="eaa8108a85f67eff" providerId="LiveId" clId="{54EF1D79-E478-4C67-9EB2-AE56EF51DF03}" dt="2023-06-25T13:23:55.570" v="1654"/>
          <ac:spMkLst>
            <pc:docMk/>
            <pc:sldMk cId="3602388084" sldId="983"/>
            <ac:spMk id="3264" creationId="{E0EB02FE-7B0C-271E-F19B-6BD575820B72}"/>
          </ac:spMkLst>
        </pc:spChg>
        <pc:spChg chg="mod">
          <ac:chgData name="rahulkumar08945@gmail.com" userId="eaa8108a85f67eff" providerId="LiveId" clId="{54EF1D79-E478-4C67-9EB2-AE56EF51DF03}" dt="2023-06-25T13:23:55.570" v="1654"/>
          <ac:spMkLst>
            <pc:docMk/>
            <pc:sldMk cId="3602388084" sldId="983"/>
            <ac:spMk id="3265" creationId="{1B704A7A-C0D7-2756-5A51-C64F1CDDD89A}"/>
          </ac:spMkLst>
        </pc:spChg>
        <pc:spChg chg="mod">
          <ac:chgData name="rahulkumar08945@gmail.com" userId="eaa8108a85f67eff" providerId="LiveId" clId="{54EF1D79-E478-4C67-9EB2-AE56EF51DF03}" dt="2023-06-25T13:23:55.570" v="1654"/>
          <ac:spMkLst>
            <pc:docMk/>
            <pc:sldMk cId="3602388084" sldId="983"/>
            <ac:spMk id="3266" creationId="{6B4B74EA-20B2-2228-7454-09BE59616B87}"/>
          </ac:spMkLst>
        </pc:spChg>
        <pc:spChg chg="mod">
          <ac:chgData name="rahulkumar08945@gmail.com" userId="eaa8108a85f67eff" providerId="LiveId" clId="{54EF1D79-E478-4C67-9EB2-AE56EF51DF03}" dt="2023-06-25T13:23:55.570" v="1654"/>
          <ac:spMkLst>
            <pc:docMk/>
            <pc:sldMk cId="3602388084" sldId="983"/>
            <ac:spMk id="3267" creationId="{0380B1F8-F3F3-357B-EAE5-6751E4068E65}"/>
          </ac:spMkLst>
        </pc:spChg>
        <pc:spChg chg="mod">
          <ac:chgData name="rahulkumar08945@gmail.com" userId="eaa8108a85f67eff" providerId="LiveId" clId="{54EF1D79-E478-4C67-9EB2-AE56EF51DF03}" dt="2023-06-25T13:23:55.570" v="1654"/>
          <ac:spMkLst>
            <pc:docMk/>
            <pc:sldMk cId="3602388084" sldId="983"/>
            <ac:spMk id="3268" creationId="{8D8D21B4-09A6-8A47-8132-07AAA726F179}"/>
          </ac:spMkLst>
        </pc:spChg>
        <pc:spChg chg="mod">
          <ac:chgData name="rahulkumar08945@gmail.com" userId="eaa8108a85f67eff" providerId="LiveId" clId="{54EF1D79-E478-4C67-9EB2-AE56EF51DF03}" dt="2023-06-25T13:23:55.570" v="1654"/>
          <ac:spMkLst>
            <pc:docMk/>
            <pc:sldMk cId="3602388084" sldId="983"/>
            <ac:spMk id="3269" creationId="{0F109F9B-E8CE-0328-879E-064B09F31FDA}"/>
          </ac:spMkLst>
        </pc:spChg>
        <pc:spChg chg="mod">
          <ac:chgData name="rahulkumar08945@gmail.com" userId="eaa8108a85f67eff" providerId="LiveId" clId="{54EF1D79-E478-4C67-9EB2-AE56EF51DF03}" dt="2023-06-25T13:23:55.570" v="1654"/>
          <ac:spMkLst>
            <pc:docMk/>
            <pc:sldMk cId="3602388084" sldId="983"/>
            <ac:spMk id="3270" creationId="{D45C685D-70E0-E3FD-563F-4EA24CCBDBE5}"/>
          </ac:spMkLst>
        </pc:spChg>
        <pc:spChg chg="mod">
          <ac:chgData name="rahulkumar08945@gmail.com" userId="eaa8108a85f67eff" providerId="LiveId" clId="{54EF1D79-E478-4C67-9EB2-AE56EF51DF03}" dt="2023-06-25T13:23:55.570" v="1654"/>
          <ac:spMkLst>
            <pc:docMk/>
            <pc:sldMk cId="3602388084" sldId="983"/>
            <ac:spMk id="3275" creationId="{7051A12B-0CDF-72FF-D353-C2A57D3E7D2D}"/>
          </ac:spMkLst>
        </pc:spChg>
        <pc:spChg chg="mod">
          <ac:chgData name="rahulkumar08945@gmail.com" userId="eaa8108a85f67eff" providerId="LiveId" clId="{54EF1D79-E478-4C67-9EB2-AE56EF51DF03}" dt="2023-06-25T13:23:55.570" v="1654"/>
          <ac:spMkLst>
            <pc:docMk/>
            <pc:sldMk cId="3602388084" sldId="983"/>
            <ac:spMk id="3276" creationId="{E64D00CA-6DA7-B52A-2799-58437978BDC5}"/>
          </ac:spMkLst>
        </pc:spChg>
        <pc:spChg chg="mod">
          <ac:chgData name="rahulkumar08945@gmail.com" userId="eaa8108a85f67eff" providerId="LiveId" clId="{54EF1D79-E478-4C67-9EB2-AE56EF51DF03}" dt="2023-06-25T13:23:55.570" v="1654"/>
          <ac:spMkLst>
            <pc:docMk/>
            <pc:sldMk cId="3602388084" sldId="983"/>
            <ac:spMk id="3277" creationId="{0CB11B67-C3F9-4516-4F26-B7F6E4451AF2}"/>
          </ac:spMkLst>
        </pc:spChg>
        <pc:spChg chg="mod">
          <ac:chgData name="rahulkumar08945@gmail.com" userId="eaa8108a85f67eff" providerId="LiveId" clId="{54EF1D79-E478-4C67-9EB2-AE56EF51DF03}" dt="2023-06-25T13:23:55.570" v="1654"/>
          <ac:spMkLst>
            <pc:docMk/>
            <pc:sldMk cId="3602388084" sldId="983"/>
            <ac:spMk id="3278" creationId="{80309347-530D-AC04-879E-BE4E9072B46D}"/>
          </ac:spMkLst>
        </pc:spChg>
        <pc:spChg chg="mod">
          <ac:chgData name="rahulkumar08945@gmail.com" userId="eaa8108a85f67eff" providerId="LiveId" clId="{54EF1D79-E478-4C67-9EB2-AE56EF51DF03}" dt="2023-06-25T13:23:55.570" v="1654"/>
          <ac:spMkLst>
            <pc:docMk/>
            <pc:sldMk cId="3602388084" sldId="983"/>
            <ac:spMk id="3279" creationId="{8FFA4497-776C-6BA9-79EA-CED99D313821}"/>
          </ac:spMkLst>
        </pc:spChg>
        <pc:spChg chg="mod">
          <ac:chgData name="rahulkumar08945@gmail.com" userId="eaa8108a85f67eff" providerId="LiveId" clId="{54EF1D79-E478-4C67-9EB2-AE56EF51DF03}" dt="2023-06-25T13:23:55.570" v="1654"/>
          <ac:spMkLst>
            <pc:docMk/>
            <pc:sldMk cId="3602388084" sldId="983"/>
            <ac:spMk id="3280" creationId="{D0B35DCD-2B90-D2E4-1F3E-319F744BB470}"/>
          </ac:spMkLst>
        </pc:spChg>
        <pc:spChg chg="mod">
          <ac:chgData name="rahulkumar08945@gmail.com" userId="eaa8108a85f67eff" providerId="LiveId" clId="{54EF1D79-E478-4C67-9EB2-AE56EF51DF03}" dt="2023-06-25T13:23:55.570" v="1654"/>
          <ac:spMkLst>
            <pc:docMk/>
            <pc:sldMk cId="3602388084" sldId="983"/>
            <ac:spMk id="3281" creationId="{4DE97906-075A-6991-2CCC-3087BA5D4A6C}"/>
          </ac:spMkLst>
        </pc:spChg>
        <pc:spChg chg="mod">
          <ac:chgData name="rahulkumar08945@gmail.com" userId="eaa8108a85f67eff" providerId="LiveId" clId="{54EF1D79-E478-4C67-9EB2-AE56EF51DF03}" dt="2023-06-25T13:23:55.570" v="1654"/>
          <ac:spMkLst>
            <pc:docMk/>
            <pc:sldMk cId="3602388084" sldId="983"/>
            <ac:spMk id="3282" creationId="{1FEA4418-C75E-FBA8-1E01-72061A23B160}"/>
          </ac:spMkLst>
        </pc:spChg>
        <pc:spChg chg="mod">
          <ac:chgData name="rahulkumar08945@gmail.com" userId="eaa8108a85f67eff" providerId="LiveId" clId="{54EF1D79-E478-4C67-9EB2-AE56EF51DF03}" dt="2023-06-25T13:23:55.570" v="1654"/>
          <ac:spMkLst>
            <pc:docMk/>
            <pc:sldMk cId="3602388084" sldId="983"/>
            <ac:spMk id="3283" creationId="{1549AC6D-4850-7B5D-D5A9-ECC32F36DA47}"/>
          </ac:spMkLst>
        </pc:spChg>
        <pc:spChg chg="mod">
          <ac:chgData name="rahulkumar08945@gmail.com" userId="eaa8108a85f67eff" providerId="LiveId" clId="{54EF1D79-E478-4C67-9EB2-AE56EF51DF03}" dt="2023-06-25T13:23:55.570" v="1654"/>
          <ac:spMkLst>
            <pc:docMk/>
            <pc:sldMk cId="3602388084" sldId="983"/>
            <ac:spMk id="3284" creationId="{95EAE100-110F-2622-8103-7E7B8425B369}"/>
          </ac:spMkLst>
        </pc:spChg>
        <pc:spChg chg="mod">
          <ac:chgData name="rahulkumar08945@gmail.com" userId="eaa8108a85f67eff" providerId="LiveId" clId="{54EF1D79-E478-4C67-9EB2-AE56EF51DF03}" dt="2023-06-25T13:23:55.570" v="1654"/>
          <ac:spMkLst>
            <pc:docMk/>
            <pc:sldMk cId="3602388084" sldId="983"/>
            <ac:spMk id="3285" creationId="{3AF17678-3AD1-42EF-DABC-3F51CCA2A798}"/>
          </ac:spMkLst>
        </pc:spChg>
        <pc:spChg chg="mod">
          <ac:chgData name="rahulkumar08945@gmail.com" userId="eaa8108a85f67eff" providerId="LiveId" clId="{54EF1D79-E478-4C67-9EB2-AE56EF51DF03}" dt="2023-06-25T13:23:55.570" v="1654"/>
          <ac:spMkLst>
            <pc:docMk/>
            <pc:sldMk cId="3602388084" sldId="983"/>
            <ac:spMk id="3286" creationId="{45D5BD0A-3E59-177F-3ED2-C600130D02B3}"/>
          </ac:spMkLst>
        </pc:spChg>
        <pc:spChg chg="mod">
          <ac:chgData name="rahulkumar08945@gmail.com" userId="eaa8108a85f67eff" providerId="LiveId" clId="{54EF1D79-E478-4C67-9EB2-AE56EF51DF03}" dt="2023-06-25T13:23:55.570" v="1654"/>
          <ac:spMkLst>
            <pc:docMk/>
            <pc:sldMk cId="3602388084" sldId="983"/>
            <ac:spMk id="3287" creationId="{87D2D522-F6E8-DB4F-7577-2D528EC4FF3D}"/>
          </ac:spMkLst>
        </pc:spChg>
        <pc:spChg chg="mod">
          <ac:chgData name="rahulkumar08945@gmail.com" userId="eaa8108a85f67eff" providerId="LiveId" clId="{54EF1D79-E478-4C67-9EB2-AE56EF51DF03}" dt="2023-06-25T13:23:55.570" v="1654"/>
          <ac:spMkLst>
            <pc:docMk/>
            <pc:sldMk cId="3602388084" sldId="983"/>
            <ac:spMk id="3288" creationId="{B1F34E98-DB44-AD19-1978-8F2FF0232584}"/>
          </ac:spMkLst>
        </pc:spChg>
        <pc:spChg chg="mod">
          <ac:chgData name="rahulkumar08945@gmail.com" userId="eaa8108a85f67eff" providerId="LiveId" clId="{54EF1D79-E478-4C67-9EB2-AE56EF51DF03}" dt="2023-06-25T13:23:55.570" v="1654"/>
          <ac:spMkLst>
            <pc:docMk/>
            <pc:sldMk cId="3602388084" sldId="983"/>
            <ac:spMk id="3289" creationId="{49336FA5-D4DF-CF68-2ADF-1072B77C89A9}"/>
          </ac:spMkLst>
        </pc:spChg>
        <pc:spChg chg="mod">
          <ac:chgData name="rahulkumar08945@gmail.com" userId="eaa8108a85f67eff" providerId="LiveId" clId="{54EF1D79-E478-4C67-9EB2-AE56EF51DF03}" dt="2023-06-25T13:23:55.570" v="1654"/>
          <ac:spMkLst>
            <pc:docMk/>
            <pc:sldMk cId="3602388084" sldId="983"/>
            <ac:spMk id="3290" creationId="{294DCF68-2E3E-D0AE-D749-2F0FAAD4EB10}"/>
          </ac:spMkLst>
        </pc:spChg>
        <pc:spChg chg="mod">
          <ac:chgData name="rahulkumar08945@gmail.com" userId="eaa8108a85f67eff" providerId="LiveId" clId="{54EF1D79-E478-4C67-9EB2-AE56EF51DF03}" dt="2023-06-25T13:23:55.570" v="1654"/>
          <ac:spMkLst>
            <pc:docMk/>
            <pc:sldMk cId="3602388084" sldId="983"/>
            <ac:spMk id="3291" creationId="{8358E4CC-3899-B357-5387-6914B3CC98B6}"/>
          </ac:spMkLst>
        </pc:spChg>
        <pc:spChg chg="mod">
          <ac:chgData name="rahulkumar08945@gmail.com" userId="eaa8108a85f67eff" providerId="LiveId" clId="{54EF1D79-E478-4C67-9EB2-AE56EF51DF03}" dt="2023-06-25T13:23:55.570" v="1654"/>
          <ac:spMkLst>
            <pc:docMk/>
            <pc:sldMk cId="3602388084" sldId="983"/>
            <ac:spMk id="3292" creationId="{4E27B453-A2CD-539E-5CC8-1A62C6D7EB36}"/>
          </ac:spMkLst>
        </pc:spChg>
        <pc:spChg chg="mod">
          <ac:chgData name="rahulkumar08945@gmail.com" userId="eaa8108a85f67eff" providerId="LiveId" clId="{54EF1D79-E478-4C67-9EB2-AE56EF51DF03}" dt="2023-06-25T13:23:55.570" v="1654"/>
          <ac:spMkLst>
            <pc:docMk/>
            <pc:sldMk cId="3602388084" sldId="983"/>
            <ac:spMk id="3293" creationId="{F9D1F2E7-2F68-ABBC-123C-46179DF9775A}"/>
          </ac:spMkLst>
        </pc:spChg>
        <pc:spChg chg="mod">
          <ac:chgData name="rahulkumar08945@gmail.com" userId="eaa8108a85f67eff" providerId="LiveId" clId="{54EF1D79-E478-4C67-9EB2-AE56EF51DF03}" dt="2023-06-25T13:23:55.570" v="1654"/>
          <ac:spMkLst>
            <pc:docMk/>
            <pc:sldMk cId="3602388084" sldId="983"/>
            <ac:spMk id="3294" creationId="{C118C6BB-8CEB-2771-0316-F1B59EBE9FC4}"/>
          </ac:spMkLst>
        </pc:spChg>
        <pc:spChg chg="mod">
          <ac:chgData name="rahulkumar08945@gmail.com" userId="eaa8108a85f67eff" providerId="LiveId" clId="{54EF1D79-E478-4C67-9EB2-AE56EF51DF03}" dt="2023-06-25T13:23:55.570" v="1654"/>
          <ac:spMkLst>
            <pc:docMk/>
            <pc:sldMk cId="3602388084" sldId="983"/>
            <ac:spMk id="3295" creationId="{A1C9D9E3-8ECD-0D27-532E-2E49A088A130}"/>
          </ac:spMkLst>
        </pc:spChg>
        <pc:spChg chg="mod">
          <ac:chgData name="rahulkumar08945@gmail.com" userId="eaa8108a85f67eff" providerId="LiveId" clId="{54EF1D79-E478-4C67-9EB2-AE56EF51DF03}" dt="2023-06-25T13:23:55.570" v="1654"/>
          <ac:spMkLst>
            <pc:docMk/>
            <pc:sldMk cId="3602388084" sldId="983"/>
            <ac:spMk id="3296" creationId="{0FE02801-C75F-DA55-C922-0D52849EB5DF}"/>
          </ac:spMkLst>
        </pc:spChg>
        <pc:spChg chg="mod">
          <ac:chgData name="rahulkumar08945@gmail.com" userId="eaa8108a85f67eff" providerId="LiveId" clId="{54EF1D79-E478-4C67-9EB2-AE56EF51DF03}" dt="2023-06-25T13:23:55.570" v="1654"/>
          <ac:spMkLst>
            <pc:docMk/>
            <pc:sldMk cId="3602388084" sldId="983"/>
            <ac:spMk id="3297" creationId="{D6D0B47B-0B49-B787-8F87-AA35D5A2141E}"/>
          </ac:spMkLst>
        </pc:spChg>
        <pc:spChg chg="mod">
          <ac:chgData name="rahulkumar08945@gmail.com" userId="eaa8108a85f67eff" providerId="LiveId" clId="{54EF1D79-E478-4C67-9EB2-AE56EF51DF03}" dt="2023-06-25T13:23:55.570" v="1654"/>
          <ac:spMkLst>
            <pc:docMk/>
            <pc:sldMk cId="3602388084" sldId="983"/>
            <ac:spMk id="3298" creationId="{F91B09A2-510C-40D3-39BC-023F148A2C80}"/>
          </ac:spMkLst>
        </pc:spChg>
        <pc:spChg chg="mod">
          <ac:chgData name="rahulkumar08945@gmail.com" userId="eaa8108a85f67eff" providerId="LiveId" clId="{54EF1D79-E478-4C67-9EB2-AE56EF51DF03}" dt="2023-06-25T13:23:55.570" v="1654"/>
          <ac:spMkLst>
            <pc:docMk/>
            <pc:sldMk cId="3602388084" sldId="983"/>
            <ac:spMk id="3299" creationId="{21F897B1-4C15-6126-FBE3-C3BBCC9B81C9}"/>
          </ac:spMkLst>
        </pc:spChg>
        <pc:spChg chg="mod">
          <ac:chgData name="rahulkumar08945@gmail.com" userId="eaa8108a85f67eff" providerId="LiveId" clId="{54EF1D79-E478-4C67-9EB2-AE56EF51DF03}" dt="2023-06-25T13:23:55.570" v="1654"/>
          <ac:spMkLst>
            <pc:docMk/>
            <pc:sldMk cId="3602388084" sldId="983"/>
            <ac:spMk id="3300" creationId="{1BE08FD2-28DA-FA8A-173E-4F4A3CDBB520}"/>
          </ac:spMkLst>
        </pc:spChg>
        <pc:spChg chg="mod">
          <ac:chgData name="rahulkumar08945@gmail.com" userId="eaa8108a85f67eff" providerId="LiveId" clId="{54EF1D79-E478-4C67-9EB2-AE56EF51DF03}" dt="2023-06-25T13:23:55.570" v="1654"/>
          <ac:spMkLst>
            <pc:docMk/>
            <pc:sldMk cId="3602388084" sldId="983"/>
            <ac:spMk id="3301" creationId="{8B7271C1-6AD3-64E6-ACF6-C90620A54668}"/>
          </ac:spMkLst>
        </pc:spChg>
        <pc:spChg chg="mod">
          <ac:chgData name="rahulkumar08945@gmail.com" userId="eaa8108a85f67eff" providerId="LiveId" clId="{54EF1D79-E478-4C67-9EB2-AE56EF51DF03}" dt="2023-06-25T13:23:55.570" v="1654"/>
          <ac:spMkLst>
            <pc:docMk/>
            <pc:sldMk cId="3602388084" sldId="983"/>
            <ac:spMk id="3302" creationId="{FC947CF1-8F85-F8EC-4597-376ECC5B57D5}"/>
          </ac:spMkLst>
        </pc:spChg>
        <pc:spChg chg="mod">
          <ac:chgData name="rahulkumar08945@gmail.com" userId="eaa8108a85f67eff" providerId="LiveId" clId="{54EF1D79-E478-4C67-9EB2-AE56EF51DF03}" dt="2023-06-25T13:23:55.570" v="1654"/>
          <ac:spMkLst>
            <pc:docMk/>
            <pc:sldMk cId="3602388084" sldId="983"/>
            <ac:spMk id="3303" creationId="{5260B13E-2262-09C8-F819-297A1DA75087}"/>
          </ac:spMkLst>
        </pc:spChg>
        <pc:spChg chg="mod">
          <ac:chgData name="rahulkumar08945@gmail.com" userId="eaa8108a85f67eff" providerId="LiveId" clId="{54EF1D79-E478-4C67-9EB2-AE56EF51DF03}" dt="2023-06-25T13:23:55.570" v="1654"/>
          <ac:spMkLst>
            <pc:docMk/>
            <pc:sldMk cId="3602388084" sldId="983"/>
            <ac:spMk id="3304" creationId="{F1E3DD24-3921-40EB-B3EC-7CD14EF9C632}"/>
          </ac:spMkLst>
        </pc:spChg>
        <pc:spChg chg="mod">
          <ac:chgData name="rahulkumar08945@gmail.com" userId="eaa8108a85f67eff" providerId="LiveId" clId="{54EF1D79-E478-4C67-9EB2-AE56EF51DF03}" dt="2023-06-25T13:23:55.570" v="1654"/>
          <ac:spMkLst>
            <pc:docMk/>
            <pc:sldMk cId="3602388084" sldId="983"/>
            <ac:spMk id="3305" creationId="{F075CB40-1A56-3207-5E4C-30B59F79B834}"/>
          </ac:spMkLst>
        </pc:spChg>
        <pc:spChg chg="mod">
          <ac:chgData name="rahulkumar08945@gmail.com" userId="eaa8108a85f67eff" providerId="LiveId" clId="{54EF1D79-E478-4C67-9EB2-AE56EF51DF03}" dt="2023-06-25T13:23:55.570" v="1654"/>
          <ac:spMkLst>
            <pc:docMk/>
            <pc:sldMk cId="3602388084" sldId="983"/>
            <ac:spMk id="3306" creationId="{F4F15670-2F4D-839B-3CA6-75FA06DA95B8}"/>
          </ac:spMkLst>
        </pc:spChg>
        <pc:spChg chg="mod">
          <ac:chgData name="rahulkumar08945@gmail.com" userId="eaa8108a85f67eff" providerId="LiveId" clId="{54EF1D79-E478-4C67-9EB2-AE56EF51DF03}" dt="2023-06-25T13:23:55.570" v="1654"/>
          <ac:spMkLst>
            <pc:docMk/>
            <pc:sldMk cId="3602388084" sldId="983"/>
            <ac:spMk id="3307" creationId="{BF532E8C-F906-570B-BC09-62F79FAE04AF}"/>
          </ac:spMkLst>
        </pc:spChg>
        <pc:spChg chg="mod">
          <ac:chgData name="rahulkumar08945@gmail.com" userId="eaa8108a85f67eff" providerId="LiveId" clId="{54EF1D79-E478-4C67-9EB2-AE56EF51DF03}" dt="2023-06-25T13:23:55.570" v="1654"/>
          <ac:spMkLst>
            <pc:docMk/>
            <pc:sldMk cId="3602388084" sldId="983"/>
            <ac:spMk id="3308" creationId="{43F8650C-C5DD-DE9E-216C-8D13311017F5}"/>
          </ac:spMkLst>
        </pc:spChg>
        <pc:spChg chg="mod">
          <ac:chgData name="rahulkumar08945@gmail.com" userId="eaa8108a85f67eff" providerId="LiveId" clId="{54EF1D79-E478-4C67-9EB2-AE56EF51DF03}" dt="2023-06-25T13:23:55.570" v="1654"/>
          <ac:spMkLst>
            <pc:docMk/>
            <pc:sldMk cId="3602388084" sldId="983"/>
            <ac:spMk id="3309" creationId="{A172BEB5-F270-3C78-E137-65E7D9F2AEA5}"/>
          </ac:spMkLst>
        </pc:spChg>
        <pc:spChg chg="mod">
          <ac:chgData name="rahulkumar08945@gmail.com" userId="eaa8108a85f67eff" providerId="LiveId" clId="{54EF1D79-E478-4C67-9EB2-AE56EF51DF03}" dt="2023-06-25T13:23:55.570" v="1654"/>
          <ac:spMkLst>
            <pc:docMk/>
            <pc:sldMk cId="3602388084" sldId="983"/>
            <ac:spMk id="3310" creationId="{66370E04-01CA-FFA6-238E-0B0E6783DFFC}"/>
          </ac:spMkLst>
        </pc:spChg>
        <pc:spChg chg="mod">
          <ac:chgData name="rahulkumar08945@gmail.com" userId="eaa8108a85f67eff" providerId="LiveId" clId="{54EF1D79-E478-4C67-9EB2-AE56EF51DF03}" dt="2023-06-25T13:23:55.570" v="1654"/>
          <ac:spMkLst>
            <pc:docMk/>
            <pc:sldMk cId="3602388084" sldId="983"/>
            <ac:spMk id="3311" creationId="{04D3FD6B-2011-035E-0923-3AEBE17F5ACF}"/>
          </ac:spMkLst>
        </pc:spChg>
        <pc:spChg chg="mod">
          <ac:chgData name="rahulkumar08945@gmail.com" userId="eaa8108a85f67eff" providerId="LiveId" clId="{54EF1D79-E478-4C67-9EB2-AE56EF51DF03}" dt="2023-06-25T13:23:55.570" v="1654"/>
          <ac:spMkLst>
            <pc:docMk/>
            <pc:sldMk cId="3602388084" sldId="983"/>
            <ac:spMk id="3312" creationId="{1F38E8B0-CE96-DFBE-C1BC-2CBB13D98745}"/>
          </ac:spMkLst>
        </pc:spChg>
        <pc:spChg chg="mod">
          <ac:chgData name="rahulkumar08945@gmail.com" userId="eaa8108a85f67eff" providerId="LiveId" clId="{54EF1D79-E478-4C67-9EB2-AE56EF51DF03}" dt="2023-06-25T13:23:55.570" v="1654"/>
          <ac:spMkLst>
            <pc:docMk/>
            <pc:sldMk cId="3602388084" sldId="983"/>
            <ac:spMk id="3313" creationId="{0A5AE8A9-BD97-CC56-EF8A-596264FA6382}"/>
          </ac:spMkLst>
        </pc:spChg>
        <pc:spChg chg="mod">
          <ac:chgData name="rahulkumar08945@gmail.com" userId="eaa8108a85f67eff" providerId="LiveId" clId="{54EF1D79-E478-4C67-9EB2-AE56EF51DF03}" dt="2023-06-25T13:23:55.570" v="1654"/>
          <ac:spMkLst>
            <pc:docMk/>
            <pc:sldMk cId="3602388084" sldId="983"/>
            <ac:spMk id="3314" creationId="{2F3C4959-F565-BBCF-AF2B-88A557874C07}"/>
          </ac:spMkLst>
        </pc:spChg>
        <pc:spChg chg="mod">
          <ac:chgData name="rahulkumar08945@gmail.com" userId="eaa8108a85f67eff" providerId="LiveId" clId="{54EF1D79-E478-4C67-9EB2-AE56EF51DF03}" dt="2023-06-25T13:23:55.570" v="1654"/>
          <ac:spMkLst>
            <pc:docMk/>
            <pc:sldMk cId="3602388084" sldId="983"/>
            <ac:spMk id="3315" creationId="{8FE89345-0C64-B50B-80B5-4C6896734C10}"/>
          </ac:spMkLst>
        </pc:spChg>
        <pc:spChg chg="mod">
          <ac:chgData name="rahulkumar08945@gmail.com" userId="eaa8108a85f67eff" providerId="LiveId" clId="{54EF1D79-E478-4C67-9EB2-AE56EF51DF03}" dt="2023-06-25T13:23:55.570" v="1654"/>
          <ac:spMkLst>
            <pc:docMk/>
            <pc:sldMk cId="3602388084" sldId="983"/>
            <ac:spMk id="3316" creationId="{E61A1100-0DFE-5C57-DE45-B0C298138274}"/>
          </ac:spMkLst>
        </pc:spChg>
        <pc:spChg chg="mod">
          <ac:chgData name="rahulkumar08945@gmail.com" userId="eaa8108a85f67eff" providerId="LiveId" clId="{54EF1D79-E478-4C67-9EB2-AE56EF51DF03}" dt="2023-06-25T13:23:55.570" v="1654"/>
          <ac:spMkLst>
            <pc:docMk/>
            <pc:sldMk cId="3602388084" sldId="983"/>
            <ac:spMk id="3317" creationId="{BDC36FBE-3802-2A1B-7102-387221D693AC}"/>
          </ac:spMkLst>
        </pc:spChg>
        <pc:spChg chg="mod">
          <ac:chgData name="rahulkumar08945@gmail.com" userId="eaa8108a85f67eff" providerId="LiveId" clId="{54EF1D79-E478-4C67-9EB2-AE56EF51DF03}" dt="2023-06-25T13:23:55.570" v="1654"/>
          <ac:spMkLst>
            <pc:docMk/>
            <pc:sldMk cId="3602388084" sldId="983"/>
            <ac:spMk id="3318" creationId="{DEAF4CC1-3C31-3DE0-199C-4D73D9AFD387}"/>
          </ac:spMkLst>
        </pc:spChg>
        <pc:spChg chg="mod">
          <ac:chgData name="rahulkumar08945@gmail.com" userId="eaa8108a85f67eff" providerId="LiveId" clId="{54EF1D79-E478-4C67-9EB2-AE56EF51DF03}" dt="2023-06-25T13:23:55.570" v="1654"/>
          <ac:spMkLst>
            <pc:docMk/>
            <pc:sldMk cId="3602388084" sldId="983"/>
            <ac:spMk id="3319" creationId="{D6F5015C-4A96-6B0C-29EA-57AD80F60057}"/>
          </ac:spMkLst>
        </pc:spChg>
        <pc:spChg chg="mod">
          <ac:chgData name="rahulkumar08945@gmail.com" userId="eaa8108a85f67eff" providerId="LiveId" clId="{54EF1D79-E478-4C67-9EB2-AE56EF51DF03}" dt="2023-06-25T13:23:55.570" v="1654"/>
          <ac:spMkLst>
            <pc:docMk/>
            <pc:sldMk cId="3602388084" sldId="983"/>
            <ac:spMk id="3320" creationId="{048DC17C-64B7-4BB2-8792-C4FD8F545557}"/>
          </ac:spMkLst>
        </pc:spChg>
        <pc:spChg chg="mod">
          <ac:chgData name="rahulkumar08945@gmail.com" userId="eaa8108a85f67eff" providerId="LiveId" clId="{54EF1D79-E478-4C67-9EB2-AE56EF51DF03}" dt="2023-06-25T13:23:55.570" v="1654"/>
          <ac:spMkLst>
            <pc:docMk/>
            <pc:sldMk cId="3602388084" sldId="983"/>
            <ac:spMk id="3321" creationId="{CDF04856-0D52-99DE-75A7-4E19A089D31C}"/>
          </ac:spMkLst>
        </pc:spChg>
        <pc:spChg chg="mod">
          <ac:chgData name="rahulkumar08945@gmail.com" userId="eaa8108a85f67eff" providerId="LiveId" clId="{54EF1D79-E478-4C67-9EB2-AE56EF51DF03}" dt="2023-06-25T13:23:55.570" v="1654"/>
          <ac:spMkLst>
            <pc:docMk/>
            <pc:sldMk cId="3602388084" sldId="983"/>
            <ac:spMk id="3322" creationId="{23E4509E-4945-34F6-B24E-0E3AAC65E7CA}"/>
          </ac:spMkLst>
        </pc:spChg>
        <pc:spChg chg="mod">
          <ac:chgData name="rahulkumar08945@gmail.com" userId="eaa8108a85f67eff" providerId="LiveId" clId="{54EF1D79-E478-4C67-9EB2-AE56EF51DF03}" dt="2023-06-25T13:23:55.570" v="1654"/>
          <ac:spMkLst>
            <pc:docMk/>
            <pc:sldMk cId="3602388084" sldId="983"/>
            <ac:spMk id="3323" creationId="{5C9CA490-0F2D-19FA-6784-4286213297D2}"/>
          </ac:spMkLst>
        </pc:spChg>
        <pc:spChg chg="mod">
          <ac:chgData name="rahulkumar08945@gmail.com" userId="eaa8108a85f67eff" providerId="LiveId" clId="{54EF1D79-E478-4C67-9EB2-AE56EF51DF03}" dt="2023-06-25T13:23:55.570" v="1654"/>
          <ac:spMkLst>
            <pc:docMk/>
            <pc:sldMk cId="3602388084" sldId="983"/>
            <ac:spMk id="3324" creationId="{F92A2014-AF3A-FE9C-EBC2-D39E7CB3DE05}"/>
          </ac:spMkLst>
        </pc:spChg>
        <pc:spChg chg="mod">
          <ac:chgData name="rahulkumar08945@gmail.com" userId="eaa8108a85f67eff" providerId="LiveId" clId="{54EF1D79-E478-4C67-9EB2-AE56EF51DF03}" dt="2023-06-25T13:23:55.570" v="1654"/>
          <ac:spMkLst>
            <pc:docMk/>
            <pc:sldMk cId="3602388084" sldId="983"/>
            <ac:spMk id="3325" creationId="{A2BC8E45-E6A9-AE73-C8B4-94913103A0DB}"/>
          </ac:spMkLst>
        </pc:spChg>
        <pc:spChg chg="mod">
          <ac:chgData name="rahulkumar08945@gmail.com" userId="eaa8108a85f67eff" providerId="LiveId" clId="{54EF1D79-E478-4C67-9EB2-AE56EF51DF03}" dt="2023-06-25T13:23:55.570" v="1654"/>
          <ac:spMkLst>
            <pc:docMk/>
            <pc:sldMk cId="3602388084" sldId="983"/>
            <ac:spMk id="3326" creationId="{3F3030D3-57DD-DAE2-84EF-C18236DAA3E5}"/>
          </ac:spMkLst>
        </pc:spChg>
        <pc:spChg chg="mod">
          <ac:chgData name="rahulkumar08945@gmail.com" userId="eaa8108a85f67eff" providerId="LiveId" clId="{54EF1D79-E478-4C67-9EB2-AE56EF51DF03}" dt="2023-06-25T13:23:55.570" v="1654"/>
          <ac:spMkLst>
            <pc:docMk/>
            <pc:sldMk cId="3602388084" sldId="983"/>
            <ac:spMk id="3327" creationId="{DB7F563C-28F3-F321-0F6A-420AE46ED17F}"/>
          </ac:spMkLst>
        </pc:spChg>
        <pc:spChg chg="mod">
          <ac:chgData name="rahulkumar08945@gmail.com" userId="eaa8108a85f67eff" providerId="LiveId" clId="{54EF1D79-E478-4C67-9EB2-AE56EF51DF03}" dt="2023-06-25T13:23:55.570" v="1654"/>
          <ac:spMkLst>
            <pc:docMk/>
            <pc:sldMk cId="3602388084" sldId="983"/>
            <ac:spMk id="3328" creationId="{063F9352-802E-C834-7395-11D3CDA3AB62}"/>
          </ac:spMkLst>
        </pc:spChg>
        <pc:spChg chg="mod">
          <ac:chgData name="rahulkumar08945@gmail.com" userId="eaa8108a85f67eff" providerId="LiveId" clId="{54EF1D79-E478-4C67-9EB2-AE56EF51DF03}" dt="2023-06-25T13:23:55.570" v="1654"/>
          <ac:spMkLst>
            <pc:docMk/>
            <pc:sldMk cId="3602388084" sldId="983"/>
            <ac:spMk id="3329" creationId="{6DA3E8A1-984A-5C3C-C72D-951298F74EC2}"/>
          </ac:spMkLst>
        </pc:spChg>
        <pc:spChg chg="mod">
          <ac:chgData name="rahulkumar08945@gmail.com" userId="eaa8108a85f67eff" providerId="LiveId" clId="{54EF1D79-E478-4C67-9EB2-AE56EF51DF03}" dt="2023-06-25T13:23:55.570" v="1654"/>
          <ac:spMkLst>
            <pc:docMk/>
            <pc:sldMk cId="3602388084" sldId="983"/>
            <ac:spMk id="3330" creationId="{7AA95DB4-9304-E03C-638A-451208A61766}"/>
          </ac:spMkLst>
        </pc:spChg>
        <pc:spChg chg="mod">
          <ac:chgData name="rahulkumar08945@gmail.com" userId="eaa8108a85f67eff" providerId="LiveId" clId="{54EF1D79-E478-4C67-9EB2-AE56EF51DF03}" dt="2023-06-25T13:23:55.570" v="1654"/>
          <ac:spMkLst>
            <pc:docMk/>
            <pc:sldMk cId="3602388084" sldId="983"/>
            <ac:spMk id="3331" creationId="{995F24DE-D80D-AA3B-9B76-AE92BEA4FB84}"/>
          </ac:spMkLst>
        </pc:spChg>
        <pc:spChg chg="mod">
          <ac:chgData name="rahulkumar08945@gmail.com" userId="eaa8108a85f67eff" providerId="LiveId" clId="{54EF1D79-E478-4C67-9EB2-AE56EF51DF03}" dt="2023-06-25T13:23:55.570" v="1654"/>
          <ac:spMkLst>
            <pc:docMk/>
            <pc:sldMk cId="3602388084" sldId="983"/>
            <ac:spMk id="3332" creationId="{1BEC64F1-4EA1-2FA6-6F74-BE98026FDE34}"/>
          </ac:spMkLst>
        </pc:spChg>
        <pc:spChg chg="mod">
          <ac:chgData name="rahulkumar08945@gmail.com" userId="eaa8108a85f67eff" providerId="LiveId" clId="{54EF1D79-E478-4C67-9EB2-AE56EF51DF03}" dt="2023-06-25T13:23:55.570" v="1654"/>
          <ac:spMkLst>
            <pc:docMk/>
            <pc:sldMk cId="3602388084" sldId="983"/>
            <ac:spMk id="3333" creationId="{E934E479-1B5D-1F07-3FCF-7F82B21C4C2E}"/>
          </ac:spMkLst>
        </pc:spChg>
        <pc:spChg chg="mod">
          <ac:chgData name="rahulkumar08945@gmail.com" userId="eaa8108a85f67eff" providerId="LiveId" clId="{54EF1D79-E478-4C67-9EB2-AE56EF51DF03}" dt="2023-06-25T13:23:55.570" v="1654"/>
          <ac:spMkLst>
            <pc:docMk/>
            <pc:sldMk cId="3602388084" sldId="983"/>
            <ac:spMk id="3334" creationId="{5197705B-B665-3FDF-37D2-60E8B06CFBD6}"/>
          </ac:spMkLst>
        </pc:spChg>
        <pc:spChg chg="mod">
          <ac:chgData name="rahulkumar08945@gmail.com" userId="eaa8108a85f67eff" providerId="LiveId" clId="{54EF1D79-E478-4C67-9EB2-AE56EF51DF03}" dt="2023-06-25T13:23:55.570" v="1654"/>
          <ac:spMkLst>
            <pc:docMk/>
            <pc:sldMk cId="3602388084" sldId="983"/>
            <ac:spMk id="3336" creationId="{C12DC731-139C-1282-5D37-C35F016B1781}"/>
          </ac:spMkLst>
        </pc:spChg>
        <pc:spChg chg="mod">
          <ac:chgData name="rahulkumar08945@gmail.com" userId="eaa8108a85f67eff" providerId="LiveId" clId="{54EF1D79-E478-4C67-9EB2-AE56EF51DF03}" dt="2023-06-25T13:23:55.570" v="1654"/>
          <ac:spMkLst>
            <pc:docMk/>
            <pc:sldMk cId="3602388084" sldId="983"/>
            <ac:spMk id="3337" creationId="{BDE13A11-C4A1-D264-A011-2D08492E25C1}"/>
          </ac:spMkLst>
        </pc:spChg>
        <pc:spChg chg="mod">
          <ac:chgData name="rahulkumar08945@gmail.com" userId="eaa8108a85f67eff" providerId="LiveId" clId="{54EF1D79-E478-4C67-9EB2-AE56EF51DF03}" dt="2023-06-25T13:23:55.570" v="1654"/>
          <ac:spMkLst>
            <pc:docMk/>
            <pc:sldMk cId="3602388084" sldId="983"/>
            <ac:spMk id="3338" creationId="{2C201BF3-FB29-ABD6-D9A7-ECF7F0226E61}"/>
          </ac:spMkLst>
        </pc:spChg>
        <pc:spChg chg="mod">
          <ac:chgData name="rahulkumar08945@gmail.com" userId="eaa8108a85f67eff" providerId="LiveId" clId="{54EF1D79-E478-4C67-9EB2-AE56EF51DF03}" dt="2023-06-25T13:23:55.570" v="1654"/>
          <ac:spMkLst>
            <pc:docMk/>
            <pc:sldMk cId="3602388084" sldId="983"/>
            <ac:spMk id="3339" creationId="{84697917-C9EA-77E8-6CD7-910893D0C83F}"/>
          </ac:spMkLst>
        </pc:spChg>
        <pc:spChg chg="mod">
          <ac:chgData name="rahulkumar08945@gmail.com" userId="eaa8108a85f67eff" providerId="LiveId" clId="{54EF1D79-E478-4C67-9EB2-AE56EF51DF03}" dt="2023-06-25T13:23:55.570" v="1654"/>
          <ac:spMkLst>
            <pc:docMk/>
            <pc:sldMk cId="3602388084" sldId="983"/>
            <ac:spMk id="3340" creationId="{D87EFB5F-8C01-6E8C-44EC-9A307D6F5E92}"/>
          </ac:spMkLst>
        </pc:spChg>
        <pc:spChg chg="mod">
          <ac:chgData name="rahulkumar08945@gmail.com" userId="eaa8108a85f67eff" providerId="LiveId" clId="{54EF1D79-E478-4C67-9EB2-AE56EF51DF03}" dt="2023-06-25T13:23:55.570" v="1654"/>
          <ac:spMkLst>
            <pc:docMk/>
            <pc:sldMk cId="3602388084" sldId="983"/>
            <ac:spMk id="3343" creationId="{DBEF47AD-45F0-4317-A5EA-145C392200F7}"/>
          </ac:spMkLst>
        </pc:spChg>
        <pc:spChg chg="mod">
          <ac:chgData name="rahulkumar08945@gmail.com" userId="eaa8108a85f67eff" providerId="LiveId" clId="{54EF1D79-E478-4C67-9EB2-AE56EF51DF03}" dt="2023-06-25T13:23:55.570" v="1654"/>
          <ac:spMkLst>
            <pc:docMk/>
            <pc:sldMk cId="3602388084" sldId="983"/>
            <ac:spMk id="3344" creationId="{9C346BE6-EBFD-2808-FA47-12A379AFDCB1}"/>
          </ac:spMkLst>
        </pc:spChg>
        <pc:spChg chg="mod">
          <ac:chgData name="rahulkumar08945@gmail.com" userId="eaa8108a85f67eff" providerId="LiveId" clId="{54EF1D79-E478-4C67-9EB2-AE56EF51DF03}" dt="2023-06-25T13:23:55.570" v="1654"/>
          <ac:spMkLst>
            <pc:docMk/>
            <pc:sldMk cId="3602388084" sldId="983"/>
            <ac:spMk id="3345" creationId="{87451536-E6BF-E1F0-3A93-A2BF0ED480CD}"/>
          </ac:spMkLst>
        </pc:spChg>
        <pc:spChg chg="mod">
          <ac:chgData name="rahulkumar08945@gmail.com" userId="eaa8108a85f67eff" providerId="LiveId" clId="{54EF1D79-E478-4C67-9EB2-AE56EF51DF03}" dt="2023-06-25T13:23:55.570" v="1654"/>
          <ac:spMkLst>
            <pc:docMk/>
            <pc:sldMk cId="3602388084" sldId="983"/>
            <ac:spMk id="3346" creationId="{CCB3BF8F-DB8B-3F53-D2A9-74BA7ADFE38B}"/>
          </ac:spMkLst>
        </pc:spChg>
        <pc:spChg chg="mod">
          <ac:chgData name="rahulkumar08945@gmail.com" userId="eaa8108a85f67eff" providerId="LiveId" clId="{54EF1D79-E478-4C67-9EB2-AE56EF51DF03}" dt="2023-06-25T13:23:55.570" v="1654"/>
          <ac:spMkLst>
            <pc:docMk/>
            <pc:sldMk cId="3602388084" sldId="983"/>
            <ac:spMk id="3347" creationId="{9E9048DC-A286-0961-5051-88771A015CBD}"/>
          </ac:spMkLst>
        </pc:spChg>
        <pc:spChg chg="mod">
          <ac:chgData name="rahulkumar08945@gmail.com" userId="eaa8108a85f67eff" providerId="LiveId" clId="{54EF1D79-E478-4C67-9EB2-AE56EF51DF03}" dt="2023-06-25T13:23:55.570" v="1654"/>
          <ac:spMkLst>
            <pc:docMk/>
            <pc:sldMk cId="3602388084" sldId="983"/>
            <ac:spMk id="3348" creationId="{42F7018E-EF8E-2507-AEE0-FD57504ED817}"/>
          </ac:spMkLst>
        </pc:spChg>
        <pc:spChg chg="mod">
          <ac:chgData name="rahulkumar08945@gmail.com" userId="eaa8108a85f67eff" providerId="LiveId" clId="{54EF1D79-E478-4C67-9EB2-AE56EF51DF03}" dt="2023-06-25T13:23:55.570" v="1654"/>
          <ac:spMkLst>
            <pc:docMk/>
            <pc:sldMk cId="3602388084" sldId="983"/>
            <ac:spMk id="3349" creationId="{68A71F8B-CD1B-8C9A-2A2C-EA79AF2E73A3}"/>
          </ac:spMkLst>
        </pc:spChg>
        <pc:spChg chg="mod">
          <ac:chgData name="rahulkumar08945@gmail.com" userId="eaa8108a85f67eff" providerId="LiveId" clId="{54EF1D79-E478-4C67-9EB2-AE56EF51DF03}" dt="2023-06-25T13:23:55.570" v="1654"/>
          <ac:spMkLst>
            <pc:docMk/>
            <pc:sldMk cId="3602388084" sldId="983"/>
            <ac:spMk id="3350" creationId="{822C8063-63AC-1785-9AAF-7E6C7DBC8CF6}"/>
          </ac:spMkLst>
        </pc:spChg>
        <pc:spChg chg="mod">
          <ac:chgData name="rahulkumar08945@gmail.com" userId="eaa8108a85f67eff" providerId="LiveId" clId="{54EF1D79-E478-4C67-9EB2-AE56EF51DF03}" dt="2023-06-25T13:23:55.570" v="1654"/>
          <ac:spMkLst>
            <pc:docMk/>
            <pc:sldMk cId="3602388084" sldId="983"/>
            <ac:spMk id="3351" creationId="{21DE2783-2214-681E-0C34-7BEE1372E079}"/>
          </ac:spMkLst>
        </pc:spChg>
        <pc:spChg chg="mod">
          <ac:chgData name="rahulkumar08945@gmail.com" userId="eaa8108a85f67eff" providerId="LiveId" clId="{54EF1D79-E478-4C67-9EB2-AE56EF51DF03}" dt="2023-06-25T13:23:55.570" v="1654"/>
          <ac:spMkLst>
            <pc:docMk/>
            <pc:sldMk cId="3602388084" sldId="983"/>
            <ac:spMk id="3352" creationId="{7739FAB8-F6F1-097F-AEB7-CC59FE4E9078}"/>
          </ac:spMkLst>
        </pc:spChg>
        <pc:spChg chg="mod">
          <ac:chgData name="rahulkumar08945@gmail.com" userId="eaa8108a85f67eff" providerId="LiveId" clId="{54EF1D79-E478-4C67-9EB2-AE56EF51DF03}" dt="2023-06-25T13:23:55.570" v="1654"/>
          <ac:spMkLst>
            <pc:docMk/>
            <pc:sldMk cId="3602388084" sldId="983"/>
            <ac:spMk id="3353" creationId="{C4EEB1DD-A0A6-B23F-EF45-03A5A3FAB0D1}"/>
          </ac:spMkLst>
        </pc:spChg>
        <pc:spChg chg="mod">
          <ac:chgData name="rahulkumar08945@gmail.com" userId="eaa8108a85f67eff" providerId="LiveId" clId="{54EF1D79-E478-4C67-9EB2-AE56EF51DF03}" dt="2023-06-25T13:23:55.570" v="1654"/>
          <ac:spMkLst>
            <pc:docMk/>
            <pc:sldMk cId="3602388084" sldId="983"/>
            <ac:spMk id="3354" creationId="{E334080C-C6BA-2100-2FFC-ECC45862DCBC}"/>
          </ac:spMkLst>
        </pc:spChg>
        <pc:spChg chg="mod">
          <ac:chgData name="rahulkumar08945@gmail.com" userId="eaa8108a85f67eff" providerId="LiveId" clId="{54EF1D79-E478-4C67-9EB2-AE56EF51DF03}" dt="2023-06-25T13:23:55.570" v="1654"/>
          <ac:spMkLst>
            <pc:docMk/>
            <pc:sldMk cId="3602388084" sldId="983"/>
            <ac:spMk id="3355" creationId="{CCB7FD04-04D3-74D4-6BBB-472CB73F9B11}"/>
          </ac:spMkLst>
        </pc:spChg>
        <pc:spChg chg="mod">
          <ac:chgData name="rahulkumar08945@gmail.com" userId="eaa8108a85f67eff" providerId="LiveId" clId="{54EF1D79-E478-4C67-9EB2-AE56EF51DF03}" dt="2023-06-25T13:23:55.570" v="1654"/>
          <ac:spMkLst>
            <pc:docMk/>
            <pc:sldMk cId="3602388084" sldId="983"/>
            <ac:spMk id="3356" creationId="{1A47986C-C527-BFCF-A90A-3764CCE22FC3}"/>
          </ac:spMkLst>
        </pc:spChg>
        <pc:spChg chg="mod">
          <ac:chgData name="rahulkumar08945@gmail.com" userId="eaa8108a85f67eff" providerId="LiveId" clId="{54EF1D79-E478-4C67-9EB2-AE56EF51DF03}" dt="2023-06-25T13:23:55.570" v="1654"/>
          <ac:spMkLst>
            <pc:docMk/>
            <pc:sldMk cId="3602388084" sldId="983"/>
            <ac:spMk id="3357" creationId="{0F02B3E5-FFF9-5EBA-81A7-141E1A62522E}"/>
          </ac:spMkLst>
        </pc:spChg>
        <pc:spChg chg="mod">
          <ac:chgData name="rahulkumar08945@gmail.com" userId="eaa8108a85f67eff" providerId="LiveId" clId="{54EF1D79-E478-4C67-9EB2-AE56EF51DF03}" dt="2023-06-25T13:23:55.570" v="1654"/>
          <ac:spMkLst>
            <pc:docMk/>
            <pc:sldMk cId="3602388084" sldId="983"/>
            <ac:spMk id="3358" creationId="{6A735A16-4094-408C-06D9-BC68E8B41754}"/>
          </ac:spMkLst>
        </pc:spChg>
        <pc:spChg chg="mod">
          <ac:chgData name="rahulkumar08945@gmail.com" userId="eaa8108a85f67eff" providerId="LiveId" clId="{54EF1D79-E478-4C67-9EB2-AE56EF51DF03}" dt="2023-06-25T13:23:55.570" v="1654"/>
          <ac:spMkLst>
            <pc:docMk/>
            <pc:sldMk cId="3602388084" sldId="983"/>
            <ac:spMk id="3359" creationId="{56DC3A09-F79E-A251-804F-BC7EA50C2E8C}"/>
          </ac:spMkLst>
        </pc:spChg>
        <pc:spChg chg="mod">
          <ac:chgData name="rahulkumar08945@gmail.com" userId="eaa8108a85f67eff" providerId="LiveId" clId="{54EF1D79-E478-4C67-9EB2-AE56EF51DF03}" dt="2023-06-25T13:23:55.570" v="1654"/>
          <ac:spMkLst>
            <pc:docMk/>
            <pc:sldMk cId="3602388084" sldId="983"/>
            <ac:spMk id="3360" creationId="{401F6289-4CDB-C1C0-AC13-7CF15DDFC32B}"/>
          </ac:spMkLst>
        </pc:spChg>
        <pc:spChg chg="mod">
          <ac:chgData name="rahulkumar08945@gmail.com" userId="eaa8108a85f67eff" providerId="LiveId" clId="{54EF1D79-E478-4C67-9EB2-AE56EF51DF03}" dt="2023-06-25T13:23:55.570" v="1654"/>
          <ac:spMkLst>
            <pc:docMk/>
            <pc:sldMk cId="3602388084" sldId="983"/>
            <ac:spMk id="3361" creationId="{DE823F3E-1880-D8B3-D3B0-262657B42BE4}"/>
          </ac:spMkLst>
        </pc:spChg>
        <pc:spChg chg="mod">
          <ac:chgData name="rahulkumar08945@gmail.com" userId="eaa8108a85f67eff" providerId="LiveId" clId="{54EF1D79-E478-4C67-9EB2-AE56EF51DF03}" dt="2023-06-25T13:23:55.570" v="1654"/>
          <ac:spMkLst>
            <pc:docMk/>
            <pc:sldMk cId="3602388084" sldId="983"/>
            <ac:spMk id="3362" creationId="{97338FFC-C653-C0CA-64CE-8B6FB305EC0B}"/>
          </ac:spMkLst>
        </pc:spChg>
        <pc:spChg chg="mod">
          <ac:chgData name="rahulkumar08945@gmail.com" userId="eaa8108a85f67eff" providerId="LiveId" clId="{54EF1D79-E478-4C67-9EB2-AE56EF51DF03}" dt="2023-06-25T13:23:55.570" v="1654"/>
          <ac:spMkLst>
            <pc:docMk/>
            <pc:sldMk cId="3602388084" sldId="983"/>
            <ac:spMk id="3363" creationId="{48F50CCD-D38A-6401-EB20-BB4229D3C87F}"/>
          </ac:spMkLst>
        </pc:spChg>
        <pc:spChg chg="mod">
          <ac:chgData name="rahulkumar08945@gmail.com" userId="eaa8108a85f67eff" providerId="LiveId" clId="{54EF1D79-E478-4C67-9EB2-AE56EF51DF03}" dt="2023-06-25T13:23:55.570" v="1654"/>
          <ac:spMkLst>
            <pc:docMk/>
            <pc:sldMk cId="3602388084" sldId="983"/>
            <ac:spMk id="3364" creationId="{6842704B-466D-C236-04B0-0DB2F7AEC1BC}"/>
          </ac:spMkLst>
        </pc:spChg>
        <pc:spChg chg="mod">
          <ac:chgData name="rahulkumar08945@gmail.com" userId="eaa8108a85f67eff" providerId="LiveId" clId="{54EF1D79-E478-4C67-9EB2-AE56EF51DF03}" dt="2023-06-25T13:23:55.570" v="1654"/>
          <ac:spMkLst>
            <pc:docMk/>
            <pc:sldMk cId="3602388084" sldId="983"/>
            <ac:spMk id="3365" creationId="{CF7C93BE-799F-BFBB-47EC-396E05B2BF2B}"/>
          </ac:spMkLst>
        </pc:spChg>
        <pc:spChg chg="mod">
          <ac:chgData name="rahulkumar08945@gmail.com" userId="eaa8108a85f67eff" providerId="LiveId" clId="{54EF1D79-E478-4C67-9EB2-AE56EF51DF03}" dt="2023-06-25T13:23:55.570" v="1654"/>
          <ac:spMkLst>
            <pc:docMk/>
            <pc:sldMk cId="3602388084" sldId="983"/>
            <ac:spMk id="3366" creationId="{73C90C1C-0133-9FE9-F314-F32457FF6DBD}"/>
          </ac:spMkLst>
        </pc:spChg>
        <pc:spChg chg="mod">
          <ac:chgData name="rahulkumar08945@gmail.com" userId="eaa8108a85f67eff" providerId="LiveId" clId="{54EF1D79-E478-4C67-9EB2-AE56EF51DF03}" dt="2023-06-25T13:23:55.570" v="1654"/>
          <ac:spMkLst>
            <pc:docMk/>
            <pc:sldMk cId="3602388084" sldId="983"/>
            <ac:spMk id="3367" creationId="{25EB3E8F-DF46-3171-7D03-E56903C8D30F}"/>
          </ac:spMkLst>
        </pc:spChg>
        <pc:spChg chg="mod">
          <ac:chgData name="rahulkumar08945@gmail.com" userId="eaa8108a85f67eff" providerId="LiveId" clId="{54EF1D79-E478-4C67-9EB2-AE56EF51DF03}" dt="2023-06-25T13:23:55.570" v="1654"/>
          <ac:spMkLst>
            <pc:docMk/>
            <pc:sldMk cId="3602388084" sldId="983"/>
            <ac:spMk id="3368" creationId="{A4F2CE04-4049-C456-47BA-DE7BF9703721}"/>
          </ac:spMkLst>
        </pc:spChg>
        <pc:spChg chg="mod">
          <ac:chgData name="rahulkumar08945@gmail.com" userId="eaa8108a85f67eff" providerId="LiveId" clId="{54EF1D79-E478-4C67-9EB2-AE56EF51DF03}" dt="2023-06-25T13:23:55.570" v="1654"/>
          <ac:spMkLst>
            <pc:docMk/>
            <pc:sldMk cId="3602388084" sldId="983"/>
            <ac:spMk id="3369" creationId="{F5AA6BF0-B3BD-74A5-A126-DDFAD5DBF205}"/>
          </ac:spMkLst>
        </pc:spChg>
        <pc:spChg chg="mod">
          <ac:chgData name="rahulkumar08945@gmail.com" userId="eaa8108a85f67eff" providerId="LiveId" clId="{54EF1D79-E478-4C67-9EB2-AE56EF51DF03}" dt="2023-06-25T13:23:55.570" v="1654"/>
          <ac:spMkLst>
            <pc:docMk/>
            <pc:sldMk cId="3602388084" sldId="983"/>
            <ac:spMk id="3370" creationId="{212F28CC-3ADD-EB73-5514-AB0F2F4079CC}"/>
          </ac:spMkLst>
        </pc:spChg>
        <pc:spChg chg="mod">
          <ac:chgData name="rahulkumar08945@gmail.com" userId="eaa8108a85f67eff" providerId="LiveId" clId="{54EF1D79-E478-4C67-9EB2-AE56EF51DF03}" dt="2023-06-25T13:23:55.570" v="1654"/>
          <ac:spMkLst>
            <pc:docMk/>
            <pc:sldMk cId="3602388084" sldId="983"/>
            <ac:spMk id="3371" creationId="{AF812AD9-CE2E-CAD8-DA4B-34B398F51213}"/>
          </ac:spMkLst>
        </pc:spChg>
        <pc:spChg chg="mod">
          <ac:chgData name="rahulkumar08945@gmail.com" userId="eaa8108a85f67eff" providerId="LiveId" clId="{54EF1D79-E478-4C67-9EB2-AE56EF51DF03}" dt="2023-06-25T13:23:55.570" v="1654"/>
          <ac:spMkLst>
            <pc:docMk/>
            <pc:sldMk cId="3602388084" sldId="983"/>
            <ac:spMk id="3372" creationId="{21F3400F-0EEE-6B49-DFC9-374D7D2A30E9}"/>
          </ac:spMkLst>
        </pc:spChg>
        <pc:spChg chg="mod">
          <ac:chgData name="rahulkumar08945@gmail.com" userId="eaa8108a85f67eff" providerId="LiveId" clId="{54EF1D79-E478-4C67-9EB2-AE56EF51DF03}" dt="2023-06-25T13:23:55.570" v="1654"/>
          <ac:spMkLst>
            <pc:docMk/>
            <pc:sldMk cId="3602388084" sldId="983"/>
            <ac:spMk id="3373" creationId="{07C8317C-5189-D2BE-E56B-E9F796837961}"/>
          </ac:spMkLst>
        </pc:spChg>
        <pc:spChg chg="mod">
          <ac:chgData name="rahulkumar08945@gmail.com" userId="eaa8108a85f67eff" providerId="LiveId" clId="{54EF1D79-E478-4C67-9EB2-AE56EF51DF03}" dt="2023-06-25T13:23:55.570" v="1654"/>
          <ac:spMkLst>
            <pc:docMk/>
            <pc:sldMk cId="3602388084" sldId="983"/>
            <ac:spMk id="3374" creationId="{585AC15B-2CCD-7619-C237-7F568B26E4BF}"/>
          </ac:spMkLst>
        </pc:spChg>
        <pc:spChg chg="mod">
          <ac:chgData name="rahulkumar08945@gmail.com" userId="eaa8108a85f67eff" providerId="LiveId" clId="{54EF1D79-E478-4C67-9EB2-AE56EF51DF03}" dt="2023-06-25T13:23:55.570" v="1654"/>
          <ac:spMkLst>
            <pc:docMk/>
            <pc:sldMk cId="3602388084" sldId="983"/>
            <ac:spMk id="3375" creationId="{71C4B54C-F2D5-A595-D047-827E2F5869C6}"/>
          </ac:spMkLst>
        </pc:spChg>
        <pc:spChg chg="mod">
          <ac:chgData name="rahulkumar08945@gmail.com" userId="eaa8108a85f67eff" providerId="LiveId" clId="{54EF1D79-E478-4C67-9EB2-AE56EF51DF03}" dt="2023-06-25T13:23:55.570" v="1654"/>
          <ac:spMkLst>
            <pc:docMk/>
            <pc:sldMk cId="3602388084" sldId="983"/>
            <ac:spMk id="3376" creationId="{D4B21EE3-57DD-518F-87AD-C25E87C5A060}"/>
          </ac:spMkLst>
        </pc:spChg>
        <pc:spChg chg="mod">
          <ac:chgData name="rahulkumar08945@gmail.com" userId="eaa8108a85f67eff" providerId="LiveId" clId="{54EF1D79-E478-4C67-9EB2-AE56EF51DF03}" dt="2023-06-25T13:23:55.570" v="1654"/>
          <ac:spMkLst>
            <pc:docMk/>
            <pc:sldMk cId="3602388084" sldId="983"/>
            <ac:spMk id="3377" creationId="{1CAA7F11-6C3F-BB6B-979A-57B2355282C3}"/>
          </ac:spMkLst>
        </pc:spChg>
        <pc:spChg chg="mod">
          <ac:chgData name="rahulkumar08945@gmail.com" userId="eaa8108a85f67eff" providerId="LiveId" clId="{54EF1D79-E478-4C67-9EB2-AE56EF51DF03}" dt="2023-06-25T13:23:55.570" v="1654"/>
          <ac:spMkLst>
            <pc:docMk/>
            <pc:sldMk cId="3602388084" sldId="983"/>
            <ac:spMk id="3378" creationId="{9406896E-5E8A-07C4-FE1D-9CF9191B1241}"/>
          </ac:spMkLst>
        </pc:spChg>
        <pc:spChg chg="mod">
          <ac:chgData name="rahulkumar08945@gmail.com" userId="eaa8108a85f67eff" providerId="LiveId" clId="{54EF1D79-E478-4C67-9EB2-AE56EF51DF03}" dt="2023-06-25T13:23:55.570" v="1654"/>
          <ac:spMkLst>
            <pc:docMk/>
            <pc:sldMk cId="3602388084" sldId="983"/>
            <ac:spMk id="3379" creationId="{C56FA786-F551-C4DD-3F67-A51070D3BD2C}"/>
          </ac:spMkLst>
        </pc:spChg>
        <pc:spChg chg="mod">
          <ac:chgData name="rahulkumar08945@gmail.com" userId="eaa8108a85f67eff" providerId="LiveId" clId="{54EF1D79-E478-4C67-9EB2-AE56EF51DF03}" dt="2023-06-25T13:23:55.570" v="1654"/>
          <ac:spMkLst>
            <pc:docMk/>
            <pc:sldMk cId="3602388084" sldId="983"/>
            <ac:spMk id="3380" creationId="{088062F8-6B1A-142C-F489-A2D4477B5E9D}"/>
          </ac:spMkLst>
        </pc:spChg>
        <pc:spChg chg="mod">
          <ac:chgData name="rahulkumar08945@gmail.com" userId="eaa8108a85f67eff" providerId="LiveId" clId="{54EF1D79-E478-4C67-9EB2-AE56EF51DF03}" dt="2023-06-25T13:23:55.570" v="1654"/>
          <ac:spMkLst>
            <pc:docMk/>
            <pc:sldMk cId="3602388084" sldId="983"/>
            <ac:spMk id="3381" creationId="{9B27C4BA-D465-4052-F108-7B3579B96985}"/>
          </ac:spMkLst>
        </pc:spChg>
        <pc:spChg chg="mod">
          <ac:chgData name="rahulkumar08945@gmail.com" userId="eaa8108a85f67eff" providerId="LiveId" clId="{54EF1D79-E478-4C67-9EB2-AE56EF51DF03}" dt="2023-06-25T13:23:55.570" v="1654"/>
          <ac:spMkLst>
            <pc:docMk/>
            <pc:sldMk cId="3602388084" sldId="983"/>
            <ac:spMk id="3382" creationId="{FA85A469-5D2D-3E63-4BC0-BF6F644A1ADA}"/>
          </ac:spMkLst>
        </pc:spChg>
        <pc:spChg chg="mod">
          <ac:chgData name="rahulkumar08945@gmail.com" userId="eaa8108a85f67eff" providerId="LiveId" clId="{54EF1D79-E478-4C67-9EB2-AE56EF51DF03}" dt="2023-06-25T13:23:55.570" v="1654"/>
          <ac:spMkLst>
            <pc:docMk/>
            <pc:sldMk cId="3602388084" sldId="983"/>
            <ac:spMk id="3383" creationId="{13D83EBB-2AD1-6165-F6D9-8BE458356A50}"/>
          </ac:spMkLst>
        </pc:spChg>
        <pc:spChg chg="mod">
          <ac:chgData name="rahulkumar08945@gmail.com" userId="eaa8108a85f67eff" providerId="LiveId" clId="{54EF1D79-E478-4C67-9EB2-AE56EF51DF03}" dt="2023-06-25T13:23:55.570" v="1654"/>
          <ac:spMkLst>
            <pc:docMk/>
            <pc:sldMk cId="3602388084" sldId="983"/>
            <ac:spMk id="3384" creationId="{01A9AE28-BA61-765D-41AA-883E4BA549AF}"/>
          </ac:spMkLst>
        </pc:spChg>
        <pc:spChg chg="mod">
          <ac:chgData name="rahulkumar08945@gmail.com" userId="eaa8108a85f67eff" providerId="LiveId" clId="{54EF1D79-E478-4C67-9EB2-AE56EF51DF03}" dt="2023-06-25T13:23:55.570" v="1654"/>
          <ac:spMkLst>
            <pc:docMk/>
            <pc:sldMk cId="3602388084" sldId="983"/>
            <ac:spMk id="3385" creationId="{A24D3A55-5910-9ED2-03E3-9C1611220625}"/>
          </ac:spMkLst>
        </pc:spChg>
        <pc:spChg chg="mod">
          <ac:chgData name="rahulkumar08945@gmail.com" userId="eaa8108a85f67eff" providerId="LiveId" clId="{54EF1D79-E478-4C67-9EB2-AE56EF51DF03}" dt="2023-06-25T13:23:55.570" v="1654"/>
          <ac:spMkLst>
            <pc:docMk/>
            <pc:sldMk cId="3602388084" sldId="983"/>
            <ac:spMk id="3386" creationId="{DA15999C-437C-8328-CDDE-44A4E3C81B9D}"/>
          </ac:spMkLst>
        </pc:spChg>
        <pc:spChg chg="mod">
          <ac:chgData name="rahulkumar08945@gmail.com" userId="eaa8108a85f67eff" providerId="LiveId" clId="{54EF1D79-E478-4C67-9EB2-AE56EF51DF03}" dt="2023-06-25T13:23:55.570" v="1654"/>
          <ac:spMkLst>
            <pc:docMk/>
            <pc:sldMk cId="3602388084" sldId="983"/>
            <ac:spMk id="3387" creationId="{93E48737-E643-64E3-E10F-2A885CABC35E}"/>
          </ac:spMkLst>
        </pc:spChg>
        <pc:spChg chg="mod">
          <ac:chgData name="rahulkumar08945@gmail.com" userId="eaa8108a85f67eff" providerId="LiveId" clId="{54EF1D79-E478-4C67-9EB2-AE56EF51DF03}" dt="2023-06-25T13:23:55.570" v="1654"/>
          <ac:spMkLst>
            <pc:docMk/>
            <pc:sldMk cId="3602388084" sldId="983"/>
            <ac:spMk id="3388" creationId="{9236BB79-A467-11D4-B670-5127B0586383}"/>
          </ac:spMkLst>
        </pc:spChg>
        <pc:spChg chg="mod">
          <ac:chgData name="rahulkumar08945@gmail.com" userId="eaa8108a85f67eff" providerId="LiveId" clId="{54EF1D79-E478-4C67-9EB2-AE56EF51DF03}" dt="2023-06-25T13:23:55.570" v="1654"/>
          <ac:spMkLst>
            <pc:docMk/>
            <pc:sldMk cId="3602388084" sldId="983"/>
            <ac:spMk id="3389" creationId="{B2F02097-BF96-AA0D-475D-978BFC3AE28A}"/>
          </ac:spMkLst>
        </pc:spChg>
        <pc:spChg chg="mod">
          <ac:chgData name="rahulkumar08945@gmail.com" userId="eaa8108a85f67eff" providerId="LiveId" clId="{54EF1D79-E478-4C67-9EB2-AE56EF51DF03}" dt="2023-06-25T13:23:55.570" v="1654"/>
          <ac:spMkLst>
            <pc:docMk/>
            <pc:sldMk cId="3602388084" sldId="983"/>
            <ac:spMk id="3390" creationId="{FDA2E273-CB69-93F4-5D6A-239B0FCF8B42}"/>
          </ac:spMkLst>
        </pc:spChg>
        <pc:spChg chg="mod">
          <ac:chgData name="rahulkumar08945@gmail.com" userId="eaa8108a85f67eff" providerId="LiveId" clId="{54EF1D79-E478-4C67-9EB2-AE56EF51DF03}" dt="2023-06-25T13:23:55.570" v="1654"/>
          <ac:spMkLst>
            <pc:docMk/>
            <pc:sldMk cId="3602388084" sldId="983"/>
            <ac:spMk id="3391" creationId="{86FEBBFE-A6AD-7ACA-6191-DEF059E9ABE1}"/>
          </ac:spMkLst>
        </pc:spChg>
        <pc:spChg chg="mod">
          <ac:chgData name="rahulkumar08945@gmail.com" userId="eaa8108a85f67eff" providerId="LiveId" clId="{54EF1D79-E478-4C67-9EB2-AE56EF51DF03}" dt="2023-06-25T13:23:55.570" v="1654"/>
          <ac:spMkLst>
            <pc:docMk/>
            <pc:sldMk cId="3602388084" sldId="983"/>
            <ac:spMk id="3392" creationId="{ABA5311D-FA21-D560-EF26-F1190FCA9B27}"/>
          </ac:spMkLst>
        </pc:spChg>
        <pc:spChg chg="mod">
          <ac:chgData name="rahulkumar08945@gmail.com" userId="eaa8108a85f67eff" providerId="LiveId" clId="{54EF1D79-E478-4C67-9EB2-AE56EF51DF03}" dt="2023-06-25T13:23:55.570" v="1654"/>
          <ac:spMkLst>
            <pc:docMk/>
            <pc:sldMk cId="3602388084" sldId="983"/>
            <ac:spMk id="3393" creationId="{20A2FFDD-3524-605F-A121-A7622B3C5190}"/>
          </ac:spMkLst>
        </pc:spChg>
        <pc:spChg chg="mod">
          <ac:chgData name="rahulkumar08945@gmail.com" userId="eaa8108a85f67eff" providerId="LiveId" clId="{54EF1D79-E478-4C67-9EB2-AE56EF51DF03}" dt="2023-06-25T13:23:55.570" v="1654"/>
          <ac:spMkLst>
            <pc:docMk/>
            <pc:sldMk cId="3602388084" sldId="983"/>
            <ac:spMk id="3394" creationId="{86AAE7AD-B6A3-FD9C-A9E3-CF7AD26A5288}"/>
          </ac:spMkLst>
        </pc:spChg>
        <pc:spChg chg="mod">
          <ac:chgData name="rahulkumar08945@gmail.com" userId="eaa8108a85f67eff" providerId="LiveId" clId="{54EF1D79-E478-4C67-9EB2-AE56EF51DF03}" dt="2023-06-25T13:23:55.570" v="1654"/>
          <ac:spMkLst>
            <pc:docMk/>
            <pc:sldMk cId="3602388084" sldId="983"/>
            <ac:spMk id="3395" creationId="{B3A0431C-0BC4-B390-4A36-1498857B6670}"/>
          </ac:spMkLst>
        </pc:spChg>
        <pc:spChg chg="mod">
          <ac:chgData name="rahulkumar08945@gmail.com" userId="eaa8108a85f67eff" providerId="LiveId" clId="{54EF1D79-E478-4C67-9EB2-AE56EF51DF03}" dt="2023-06-25T13:23:55.570" v="1654"/>
          <ac:spMkLst>
            <pc:docMk/>
            <pc:sldMk cId="3602388084" sldId="983"/>
            <ac:spMk id="3396" creationId="{2C7C748B-591A-0DE9-B3D9-5318AA27A4F5}"/>
          </ac:spMkLst>
        </pc:spChg>
        <pc:spChg chg="mod">
          <ac:chgData name="rahulkumar08945@gmail.com" userId="eaa8108a85f67eff" providerId="LiveId" clId="{54EF1D79-E478-4C67-9EB2-AE56EF51DF03}" dt="2023-06-25T13:23:55.570" v="1654"/>
          <ac:spMkLst>
            <pc:docMk/>
            <pc:sldMk cId="3602388084" sldId="983"/>
            <ac:spMk id="3397" creationId="{1112E515-9D82-324A-5FFC-C3A63CD35416}"/>
          </ac:spMkLst>
        </pc:spChg>
        <pc:spChg chg="mod">
          <ac:chgData name="rahulkumar08945@gmail.com" userId="eaa8108a85f67eff" providerId="LiveId" clId="{54EF1D79-E478-4C67-9EB2-AE56EF51DF03}" dt="2023-06-25T13:23:55.570" v="1654"/>
          <ac:spMkLst>
            <pc:docMk/>
            <pc:sldMk cId="3602388084" sldId="983"/>
            <ac:spMk id="3398" creationId="{06B99F11-6C14-6B1A-C2FB-97729F25D407}"/>
          </ac:spMkLst>
        </pc:spChg>
        <pc:spChg chg="mod">
          <ac:chgData name="rahulkumar08945@gmail.com" userId="eaa8108a85f67eff" providerId="LiveId" clId="{54EF1D79-E478-4C67-9EB2-AE56EF51DF03}" dt="2023-06-25T13:23:55.570" v="1654"/>
          <ac:spMkLst>
            <pc:docMk/>
            <pc:sldMk cId="3602388084" sldId="983"/>
            <ac:spMk id="3399" creationId="{7A026DA5-F43D-B55C-68A9-7C9F8B7AA323}"/>
          </ac:spMkLst>
        </pc:spChg>
        <pc:spChg chg="mod">
          <ac:chgData name="rahulkumar08945@gmail.com" userId="eaa8108a85f67eff" providerId="LiveId" clId="{54EF1D79-E478-4C67-9EB2-AE56EF51DF03}" dt="2023-06-25T13:23:55.570" v="1654"/>
          <ac:spMkLst>
            <pc:docMk/>
            <pc:sldMk cId="3602388084" sldId="983"/>
            <ac:spMk id="3400" creationId="{E90829FE-DD36-3704-ED1C-7E170D919AAB}"/>
          </ac:spMkLst>
        </pc:spChg>
        <pc:spChg chg="mod">
          <ac:chgData name="rahulkumar08945@gmail.com" userId="eaa8108a85f67eff" providerId="LiveId" clId="{54EF1D79-E478-4C67-9EB2-AE56EF51DF03}" dt="2023-06-25T13:23:55.570" v="1654"/>
          <ac:spMkLst>
            <pc:docMk/>
            <pc:sldMk cId="3602388084" sldId="983"/>
            <ac:spMk id="3401" creationId="{07171BF5-4B9C-77F3-ABCA-6E37F0ED6DB3}"/>
          </ac:spMkLst>
        </pc:spChg>
        <pc:spChg chg="mod">
          <ac:chgData name="rahulkumar08945@gmail.com" userId="eaa8108a85f67eff" providerId="LiveId" clId="{54EF1D79-E478-4C67-9EB2-AE56EF51DF03}" dt="2023-06-25T13:23:55.570" v="1654"/>
          <ac:spMkLst>
            <pc:docMk/>
            <pc:sldMk cId="3602388084" sldId="983"/>
            <ac:spMk id="3402" creationId="{67964E1D-B91B-9F02-9866-CF8327CD99D2}"/>
          </ac:spMkLst>
        </pc:spChg>
        <pc:spChg chg="mod">
          <ac:chgData name="rahulkumar08945@gmail.com" userId="eaa8108a85f67eff" providerId="LiveId" clId="{54EF1D79-E478-4C67-9EB2-AE56EF51DF03}" dt="2023-06-25T13:23:55.570" v="1654"/>
          <ac:spMkLst>
            <pc:docMk/>
            <pc:sldMk cId="3602388084" sldId="983"/>
            <ac:spMk id="3403" creationId="{B6E577C6-8457-3FDA-6F9A-9FA0DAA67A6F}"/>
          </ac:spMkLst>
        </pc:spChg>
        <pc:spChg chg="mod">
          <ac:chgData name="rahulkumar08945@gmail.com" userId="eaa8108a85f67eff" providerId="LiveId" clId="{54EF1D79-E478-4C67-9EB2-AE56EF51DF03}" dt="2023-06-25T13:23:55.570" v="1654"/>
          <ac:spMkLst>
            <pc:docMk/>
            <pc:sldMk cId="3602388084" sldId="983"/>
            <ac:spMk id="3404" creationId="{A72C14B3-18C7-8542-9671-39D8A7B1E7DD}"/>
          </ac:spMkLst>
        </pc:spChg>
        <pc:spChg chg="mod">
          <ac:chgData name="rahulkumar08945@gmail.com" userId="eaa8108a85f67eff" providerId="LiveId" clId="{54EF1D79-E478-4C67-9EB2-AE56EF51DF03}" dt="2023-06-25T13:23:55.570" v="1654"/>
          <ac:spMkLst>
            <pc:docMk/>
            <pc:sldMk cId="3602388084" sldId="983"/>
            <ac:spMk id="3405" creationId="{C7D802EA-91D3-2C65-3EB2-3B754330E7E5}"/>
          </ac:spMkLst>
        </pc:spChg>
        <pc:spChg chg="mod">
          <ac:chgData name="rahulkumar08945@gmail.com" userId="eaa8108a85f67eff" providerId="LiveId" clId="{54EF1D79-E478-4C67-9EB2-AE56EF51DF03}" dt="2023-06-25T13:23:55.570" v="1654"/>
          <ac:spMkLst>
            <pc:docMk/>
            <pc:sldMk cId="3602388084" sldId="983"/>
            <ac:spMk id="3406" creationId="{EF0BEDD9-57D9-E7A3-E1CA-0AE6DE35C390}"/>
          </ac:spMkLst>
        </pc:spChg>
        <pc:spChg chg="mod">
          <ac:chgData name="rahulkumar08945@gmail.com" userId="eaa8108a85f67eff" providerId="LiveId" clId="{54EF1D79-E478-4C67-9EB2-AE56EF51DF03}" dt="2023-06-25T13:23:55.570" v="1654"/>
          <ac:spMkLst>
            <pc:docMk/>
            <pc:sldMk cId="3602388084" sldId="983"/>
            <ac:spMk id="3407" creationId="{897F6874-6CED-1307-EAAB-72FD2189EC21}"/>
          </ac:spMkLst>
        </pc:spChg>
        <pc:spChg chg="mod">
          <ac:chgData name="rahulkumar08945@gmail.com" userId="eaa8108a85f67eff" providerId="LiveId" clId="{54EF1D79-E478-4C67-9EB2-AE56EF51DF03}" dt="2023-06-25T13:23:55.570" v="1654"/>
          <ac:spMkLst>
            <pc:docMk/>
            <pc:sldMk cId="3602388084" sldId="983"/>
            <ac:spMk id="3408" creationId="{0AE5AF23-8D98-9A45-2CF0-1AF507BFDEC2}"/>
          </ac:spMkLst>
        </pc:spChg>
        <pc:spChg chg="mod">
          <ac:chgData name="rahulkumar08945@gmail.com" userId="eaa8108a85f67eff" providerId="LiveId" clId="{54EF1D79-E478-4C67-9EB2-AE56EF51DF03}" dt="2023-06-25T13:23:55.570" v="1654"/>
          <ac:spMkLst>
            <pc:docMk/>
            <pc:sldMk cId="3602388084" sldId="983"/>
            <ac:spMk id="3409" creationId="{F4262ACC-6D0F-5085-0091-8C7FD7118323}"/>
          </ac:spMkLst>
        </pc:spChg>
        <pc:spChg chg="mod">
          <ac:chgData name="rahulkumar08945@gmail.com" userId="eaa8108a85f67eff" providerId="LiveId" clId="{54EF1D79-E478-4C67-9EB2-AE56EF51DF03}" dt="2023-06-25T13:23:55.570" v="1654"/>
          <ac:spMkLst>
            <pc:docMk/>
            <pc:sldMk cId="3602388084" sldId="983"/>
            <ac:spMk id="3410" creationId="{A93BE7C0-5CD5-D13A-FB28-F5A2876882A7}"/>
          </ac:spMkLst>
        </pc:spChg>
        <pc:spChg chg="mod">
          <ac:chgData name="rahulkumar08945@gmail.com" userId="eaa8108a85f67eff" providerId="LiveId" clId="{54EF1D79-E478-4C67-9EB2-AE56EF51DF03}" dt="2023-06-25T13:23:55.570" v="1654"/>
          <ac:spMkLst>
            <pc:docMk/>
            <pc:sldMk cId="3602388084" sldId="983"/>
            <ac:spMk id="3411" creationId="{9F6603CE-ECC7-FA77-6AF9-FAC2FC7254E6}"/>
          </ac:spMkLst>
        </pc:spChg>
        <pc:spChg chg="mod">
          <ac:chgData name="rahulkumar08945@gmail.com" userId="eaa8108a85f67eff" providerId="LiveId" clId="{54EF1D79-E478-4C67-9EB2-AE56EF51DF03}" dt="2023-06-25T13:23:55.570" v="1654"/>
          <ac:spMkLst>
            <pc:docMk/>
            <pc:sldMk cId="3602388084" sldId="983"/>
            <ac:spMk id="3412" creationId="{3D59A0C7-5CE6-44EE-3A76-3FD6511BDD7E}"/>
          </ac:spMkLst>
        </pc:spChg>
        <pc:spChg chg="mod">
          <ac:chgData name="rahulkumar08945@gmail.com" userId="eaa8108a85f67eff" providerId="LiveId" clId="{54EF1D79-E478-4C67-9EB2-AE56EF51DF03}" dt="2023-06-25T13:23:55.570" v="1654"/>
          <ac:spMkLst>
            <pc:docMk/>
            <pc:sldMk cId="3602388084" sldId="983"/>
            <ac:spMk id="3413" creationId="{A87F4D4E-B59A-8319-9DAC-B0596E879B68}"/>
          </ac:spMkLst>
        </pc:spChg>
        <pc:spChg chg="mod">
          <ac:chgData name="rahulkumar08945@gmail.com" userId="eaa8108a85f67eff" providerId="LiveId" clId="{54EF1D79-E478-4C67-9EB2-AE56EF51DF03}" dt="2023-06-25T13:23:55.570" v="1654"/>
          <ac:spMkLst>
            <pc:docMk/>
            <pc:sldMk cId="3602388084" sldId="983"/>
            <ac:spMk id="3414" creationId="{79108EED-63F5-EAC6-6A88-C8D33F204D72}"/>
          </ac:spMkLst>
        </pc:spChg>
        <pc:spChg chg="mod">
          <ac:chgData name="rahulkumar08945@gmail.com" userId="eaa8108a85f67eff" providerId="LiveId" clId="{54EF1D79-E478-4C67-9EB2-AE56EF51DF03}" dt="2023-06-25T13:23:55.570" v="1654"/>
          <ac:spMkLst>
            <pc:docMk/>
            <pc:sldMk cId="3602388084" sldId="983"/>
            <ac:spMk id="3415" creationId="{142DA15E-9E9D-F815-30F8-E54A3A90970C}"/>
          </ac:spMkLst>
        </pc:spChg>
        <pc:spChg chg="mod">
          <ac:chgData name="rahulkumar08945@gmail.com" userId="eaa8108a85f67eff" providerId="LiveId" clId="{54EF1D79-E478-4C67-9EB2-AE56EF51DF03}" dt="2023-06-25T13:23:55.570" v="1654"/>
          <ac:spMkLst>
            <pc:docMk/>
            <pc:sldMk cId="3602388084" sldId="983"/>
            <ac:spMk id="3416" creationId="{2DC98D15-EB78-95EB-69F1-E42B0E636952}"/>
          </ac:spMkLst>
        </pc:spChg>
        <pc:spChg chg="mod">
          <ac:chgData name="rahulkumar08945@gmail.com" userId="eaa8108a85f67eff" providerId="LiveId" clId="{54EF1D79-E478-4C67-9EB2-AE56EF51DF03}" dt="2023-06-25T13:23:55.570" v="1654"/>
          <ac:spMkLst>
            <pc:docMk/>
            <pc:sldMk cId="3602388084" sldId="983"/>
            <ac:spMk id="3417" creationId="{216678DC-635B-EF4D-C3E5-A1D5588AC173}"/>
          </ac:spMkLst>
        </pc:spChg>
        <pc:spChg chg="mod">
          <ac:chgData name="rahulkumar08945@gmail.com" userId="eaa8108a85f67eff" providerId="LiveId" clId="{54EF1D79-E478-4C67-9EB2-AE56EF51DF03}" dt="2023-06-25T13:23:55.570" v="1654"/>
          <ac:spMkLst>
            <pc:docMk/>
            <pc:sldMk cId="3602388084" sldId="983"/>
            <ac:spMk id="3419" creationId="{5FECE13D-D128-3960-1961-3F8F06D785C4}"/>
          </ac:spMkLst>
        </pc:spChg>
        <pc:spChg chg="mod">
          <ac:chgData name="rahulkumar08945@gmail.com" userId="eaa8108a85f67eff" providerId="LiveId" clId="{54EF1D79-E478-4C67-9EB2-AE56EF51DF03}" dt="2023-06-25T13:23:55.570" v="1654"/>
          <ac:spMkLst>
            <pc:docMk/>
            <pc:sldMk cId="3602388084" sldId="983"/>
            <ac:spMk id="3420" creationId="{4D143408-2D13-F98F-BA94-CB6884DBD8A0}"/>
          </ac:spMkLst>
        </pc:spChg>
        <pc:spChg chg="mod">
          <ac:chgData name="rahulkumar08945@gmail.com" userId="eaa8108a85f67eff" providerId="LiveId" clId="{54EF1D79-E478-4C67-9EB2-AE56EF51DF03}" dt="2023-06-25T13:23:55.570" v="1654"/>
          <ac:spMkLst>
            <pc:docMk/>
            <pc:sldMk cId="3602388084" sldId="983"/>
            <ac:spMk id="3421" creationId="{1D98D11E-EC78-5FC7-2BEF-B6E426482B60}"/>
          </ac:spMkLst>
        </pc:spChg>
        <pc:spChg chg="mod">
          <ac:chgData name="rahulkumar08945@gmail.com" userId="eaa8108a85f67eff" providerId="LiveId" clId="{54EF1D79-E478-4C67-9EB2-AE56EF51DF03}" dt="2023-06-25T13:23:55.570" v="1654"/>
          <ac:spMkLst>
            <pc:docMk/>
            <pc:sldMk cId="3602388084" sldId="983"/>
            <ac:spMk id="3422" creationId="{0E461DFD-6E9D-E599-A3F3-FCD146548BD1}"/>
          </ac:spMkLst>
        </pc:spChg>
        <pc:spChg chg="mod">
          <ac:chgData name="rahulkumar08945@gmail.com" userId="eaa8108a85f67eff" providerId="LiveId" clId="{54EF1D79-E478-4C67-9EB2-AE56EF51DF03}" dt="2023-06-25T13:23:55.570" v="1654"/>
          <ac:spMkLst>
            <pc:docMk/>
            <pc:sldMk cId="3602388084" sldId="983"/>
            <ac:spMk id="3423" creationId="{748CBDBD-3D5E-914F-D6BC-5033766792F0}"/>
          </ac:spMkLst>
        </pc:spChg>
        <pc:spChg chg="mod">
          <ac:chgData name="rahulkumar08945@gmail.com" userId="eaa8108a85f67eff" providerId="LiveId" clId="{54EF1D79-E478-4C67-9EB2-AE56EF51DF03}" dt="2023-06-25T13:23:55.570" v="1654"/>
          <ac:spMkLst>
            <pc:docMk/>
            <pc:sldMk cId="3602388084" sldId="983"/>
            <ac:spMk id="3424" creationId="{4BFE103C-2DF6-2614-6CD0-4347D945E564}"/>
          </ac:spMkLst>
        </pc:spChg>
        <pc:spChg chg="mod">
          <ac:chgData name="rahulkumar08945@gmail.com" userId="eaa8108a85f67eff" providerId="LiveId" clId="{54EF1D79-E478-4C67-9EB2-AE56EF51DF03}" dt="2023-06-25T13:23:55.570" v="1654"/>
          <ac:spMkLst>
            <pc:docMk/>
            <pc:sldMk cId="3602388084" sldId="983"/>
            <ac:spMk id="3425" creationId="{B35F0B05-1E7B-462E-AAC3-92FCEF6C127E}"/>
          </ac:spMkLst>
        </pc:spChg>
        <pc:spChg chg="mod">
          <ac:chgData name="rahulkumar08945@gmail.com" userId="eaa8108a85f67eff" providerId="LiveId" clId="{54EF1D79-E478-4C67-9EB2-AE56EF51DF03}" dt="2023-06-25T13:23:55.570" v="1654"/>
          <ac:spMkLst>
            <pc:docMk/>
            <pc:sldMk cId="3602388084" sldId="983"/>
            <ac:spMk id="3426" creationId="{6BBCE8A4-016F-B125-E5BF-111624FB2E83}"/>
          </ac:spMkLst>
        </pc:spChg>
        <pc:spChg chg="mod">
          <ac:chgData name="rahulkumar08945@gmail.com" userId="eaa8108a85f67eff" providerId="LiveId" clId="{54EF1D79-E478-4C67-9EB2-AE56EF51DF03}" dt="2023-06-25T13:23:55.570" v="1654"/>
          <ac:spMkLst>
            <pc:docMk/>
            <pc:sldMk cId="3602388084" sldId="983"/>
            <ac:spMk id="3427" creationId="{9FAAB45D-6528-8ECD-3998-398686DB9481}"/>
          </ac:spMkLst>
        </pc:spChg>
        <pc:spChg chg="mod">
          <ac:chgData name="rahulkumar08945@gmail.com" userId="eaa8108a85f67eff" providerId="LiveId" clId="{54EF1D79-E478-4C67-9EB2-AE56EF51DF03}" dt="2023-06-25T13:23:55.570" v="1654"/>
          <ac:spMkLst>
            <pc:docMk/>
            <pc:sldMk cId="3602388084" sldId="983"/>
            <ac:spMk id="3428" creationId="{E2E8E17F-CD77-6E99-E4B9-F27E16A8246C}"/>
          </ac:spMkLst>
        </pc:spChg>
        <pc:spChg chg="mod">
          <ac:chgData name="rahulkumar08945@gmail.com" userId="eaa8108a85f67eff" providerId="LiveId" clId="{54EF1D79-E478-4C67-9EB2-AE56EF51DF03}" dt="2023-06-25T13:23:55.570" v="1654"/>
          <ac:spMkLst>
            <pc:docMk/>
            <pc:sldMk cId="3602388084" sldId="983"/>
            <ac:spMk id="3429" creationId="{2D8DAB58-FB97-76F1-536E-1C3B6A21046E}"/>
          </ac:spMkLst>
        </pc:spChg>
        <pc:spChg chg="mod">
          <ac:chgData name="rahulkumar08945@gmail.com" userId="eaa8108a85f67eff" providerId="LiveId" clId="{54EF1D79-E478-4C67-9EB2-AE56EF51DF03}" dt="2023-06-25T13:23:55.570" v="1654"/>
          <ac:spMkLst>
            <pc:docMk/>
            <pc:sldMk cId="3602388084" sldId="983"/>
            <ac:spMk id="3430" creationId="{B7F42EF3-B50D-62E6-0AE2-F056E8EDFC59}"/>
          </ac:spMkLst>
        </pc:spChg>
        <pc:spChg chg="mod">
          <ac:chgData name="rahulkumar08945@gmail.com" userId="eaa8108a85f67eff" providerId="LiveId" clId="{54EF1D79-E478-4C67-9EB2-AE56EF51DF03}" dt="2023-06-25T13:23:55.570" v="1654"/>
          <ac:spMkLst>
            <pc:docMk/>
            <pc:sldMk cId="3602388084" sldId="983"/>
            <ac:spMk id="3434" creationId="{0F21F1E4-E2E0-A38F-6942-40F23300C364}"/>
          </ac:spMkLst>
        </pc:spChg>
        <pc:spChg chg="mod">
          <ac:chgData name="rahulkumar08945@gmail.com" userId="eaa8108a85f67eff" providerId="LiveId" clId="{54EF1D79-E478-4C67-9EB2-AE56EF51DF03}" dt="2023-06-25T13:23:55.570" v="1654"/>
          <ac:spMkLst>
            <pc:docMk/>
            <pc:sldMk cId="3602388084" sldId="983"/>
            <ac:spMk id="3435" creationId="{6449313C-EBA0-F5FA-54C0-C92C8077653D}"/>
          </ac:spMkLst>
        </pc:spChg>
        <pc:spChg chg="mod">
          <ac:chgData name="rahulkumar08945@gmail.com" userId="eaa8108a85f67eff" providerId="LiveId" clId="{54EF1D79-E478-4C67-9EB2-AE56EF51DF03}" dt="2023-06-25T13:23:55.570" v="1654"/>
          <ac:spMkLst>
            <pc:docMk/>
            <pc:sldMk cId="3602388084" sldId="983"/>
            <ac:spMk id="3436" creationId="{3B9E638F-12DD-F9AA-86F5-FED96325EBAC}"/>
          </ac:spMkLst>
        </pc:spChg>
        <pc:spChg chg="mod">
          <ac:chgData name="rahulkumar08945@gmail.com" userId="eaa8108a85f67eff" providerId="LiveId" clId="{54EF1D79-E478-4C67-9EB2-AE56EF51DF03}" dt="2023-06-25T13:23:55.570" v="1654"/>
          <ac:spMkLst>
            <pc:docMk/>
            <pc:sldMk cId="3602388084" sldId="983"/>
            <ac:spMk id="3437" creationId="{8E8246D8-EBA0-08F2-68F7-506659232B90}"/>
          </ac:spMkLst>
        </pc:spChg>
        <pc:spChg chg="mod">
          <ac:chgData name="rahulkumar08945@gmail.com" userId="eaa8108a85f67eff" providerId="LiveId" clId="{54EF1D79-E478-4C67-9EB2-AE56EF51DF03}" dt="2023-06-25T13:23:55.570" v="1654"/>
          <ac:spMkLst>
            <pc:docMk/>
            <pc:sldMk cId="3602388084" sldId="983"/>
            <ac:spMk id="3438" creationId="{830EA3F1-D5FC-3A8C-DF37-4304391E3326}"/>
          </ac:spMkLst>
        </pc:spChg>
        <pc:spChg chg="mod">
          <ac:chgData name="rahulkumar08945@gmail.com" userId="eaa8108a85f67eff" providerId="LiveId" clId="{54EF1D79-E478-4C67-9EB2-AE56EF51DF03}" dt="2023-06-25T13:23:55.570" v="1654"/>
          <ac:spMkLst>
            <pc:docMk/>
            <pc:sldMk cId="3602388084" sldId="983"/>
            <ac:spMk id="3439" creationId="{E49DF243-34FC-76E0-2AA6-42C7A37461EE}"/>
          </ac:spMkLst>
        </pc:spChg>
        <pc:spChg chg="mod">
          <ac:chgData name="rahulkumar08945@gmail.com" userId="eaa8108a85f67eff" providerId="LiveId" clId="{54EF1D79-E478-4C67-9EB2-AE56EF51DF03}" dt="2023-06-25T13:23:55.570" v="1654"/>
          <ac:spMkLst>
            <pc:docMk/>
            <pc:sldMk cId="3602388084" sldId="983"/>
            <ac:spMk id="3440" creationId="{76C942C6-4941-6A1B-E635-0561886178A7}"/>
          </ac:spMkLst>
        </pc:spChg>
        <pc:spChg chg="mod">
          <ac:chgData name="rahulkumar08945@gmail.com" userId="eaa8108a85f67eff" providerId="LiveId" clId="{54EF1D79-E478-4C67-9EB2-AE56EF51DF03}" dt="2023-06-25T13:23:55.570" v="1654"/>
          <ac:spMkLst>
            <pc:docMk/>
            <pc:sldMk cId="3602388084" sldId="983"/>
            <ac:spMk id="3441" creationId="{2574AF27-685C-17D7-EDC9-9388E43060DF}"/>
          </ac:spMkLst>
        </pc:spChg>
        <pc:spChg chg="mod">
          <ac:chgData name="rahulkumar08945@gmail.com" userId="eaa8108a85f67eff" providerId="LiveId" clId="{54EF1D79-E478-4C67-9EB2-AE56EF51DF03}" dt="2023-06-25T13:23:55.570" v="1654"/>
          <ac:spMkLst>
            <pc:docMk/>
            <pc:sldMk cId="3602388084" sldId="983"/>
            <ac:spMk id="3442" creationId="{19437479-A5D5-3464-DC3E-FD434CE47F5D}"/>
          </ac:spMkLst>
        </pc:spChg>
        <pc:spChg chg="mod">
          <ac:chgData name="rahulkumar08945@gmail.com" userId="eaa8108a85f67eff" providerId="LiveId" clId="{54EF1D79-E478-4C67-9EB2-AE56EF51DF03}" dt="2023-06-25T13:23:55.570" v="1654"/>
          <ac:spMkLst>
            <pc:docMk/>
            <pc:sldMk cId="3602388084" sldId="983"/>
            <ac:spMk id="3443" creationId="{E5AC9B50-95D8-64AA-EDB9-1BBAD74847AC}"/>
          </ac:spMkLst>
        </pc:spChg>
        <pc:spChg chg="mod">
          <ac:chgData name="rahulkumar08945@gmail.com" userId="eaa8108a85f67eff" providerId="LiveId" clId="{54EF1D79-E478-4C67-9EB2-AE56EF51DF03}" dt="2023-06-25T13:23:55.570" v="1654"/>
          <ac:spMkLst>
            <pc:docMk/>
            <pc:sldMk cId="3602388084" sldId="983"/>
            <ac:spMk id="3444" creationId="{76E58E14-B9BA-1F32-BF4B-B08F37A7F1D6}"/>
          </ac:spMkLst>
        </pc:spChg>
        <pc:spChg chg="mod">
          <ac:chgData name="rahulkumar08945@gmail.com" userId="eaa8108a85f67eff" providerId="LiveId" clId="{54EF1D79-E478-4C67-9EB2-AE56EF51DF03}" dt="2023-06-25T13:23:55.570" v="1654"/>
          <ac:spMkLst>
            <pc:docMk/>
            <pc:sldMk cId="3602388084" sldId="983"/>
            <ac:spMk id="3445" creationId="{3FF90B12-56EB-E8DE-0138-2A3AFC2592B6}"/>
          </ac:spMkLst>
        </pc:spChg>
        <pc:spChg chg="mod">
          <ac:chgData name="rahulkumar08945@gmail.com" userId="eaa8108a85f67eff" providerId="LiveId" clId="{54EF1D79-E478-4C67-9EB2-AE56EF51DF03}" dt="2023-06-25T13:23:55.570" v="1654"/>
          <ac:spMkLst>
            <pc:docMk/>
            <pc:sldMk cId="3602388084" sldId="983"/>
            <ac:spMk id="3446" creationId="{133FAB2F-9D80-5448-A3D8-765F41396BEB}"/>
          </ac:spMkLst>
        </pc:spChg>
        <pc:spChg chg="mod">
          <ac:chgData name="rahulkumar08945@gmail.com" userId="eaa8108a85f67eff" providerId="LiveId" clId="{54EF1D79-E478-4C67-9EB2-AE56EF51DF03}" dt="2023-06-25T13:23:55.570" v="1654"/>
          <ac:spMkLst>
            <pc:docMk/>
            <pc:sldMk cId="3602388084" sldId="983"/>
            <ac:spMk id="3447" creationId="{9F2BFCDB-64E2-E76F-B623-B6231CA4422C}"/>
          </ac:spMkLst>
        </pc:spChg>
        <pc:spChg chg="mod">
          <ac:chgData name="rahulkumar08945@gmail.com" userId="eaa8108a85f67eff" providerId="LiveId" clId="{54EF1D79-E478-4C67-9EB2-AE56EF51DF03}" dt="2023-06-25T13:23:55.570" v="1654"/>
          <ac:spMkLst>
            <pc:docMk/>
            <pc:sldMk cId="3602388084" sldId="983"/>
            <ac:spMk id="3448" creationId="{1C43F19E-D4EE-104E-7635-737E55406C9D}"/>
          </ac:spMkLst>
        </pc:spChg>
        <pc:spChg chg="mod">
          <ac:chgData name="rahulkumar08945@gmail.com" userId="eaa8108a85f67eff" providerId="LiveId" clId="{54EF1D79-E478-4C67-9EB2-AE56EF51DF03}" dt="2023-06-25T13:23:55.570" v="1654"/>
          <ac:spMkLst>
            <pc:docMk/>
            <pc:sldMk cId="3602388084" sldId="983"/>
            <ac:spMk id="3449" creationId="{DF18DEC5-F6C2-3661-9A49-3085E8105383}"/>
          </ac:spMkLst>
        </pc:spChg>
        <pc:spChg chg="mod">
          <ac:chgData name="rahulkumar08945@gmail.com" userId="eaa8108a85f67eff" providerId="LiveId" clId="{54EF1D79-E478-4C67-9EB2-AE56EF51DF03}" dt="2023-06-25T13:23:55.570" v="1654"/>
          <ac:spMkLst>
            <pc:docMk/>
            <pc:sldMk cId="3602388084" sldId="983"/>
            <ac:spMk id="3450" creationId="{8CB331F3-7880-EFBE-3499-281A5F5949F1}"/>
          </ac:spMkLst>
        </pc:spChg>
        <pc:spChg chg="mod">
          <ac:chgData name="rahulkumar08945@gmail.com" userId="eaa8108a85f67eff" providerId="LiveId" clId="{54EF1D79-E478-4C67-9EB2-AE56EF51DF03}" dt="2023-06-25T13:23:55.570" v="1654"/>
          <ac:spMkLst>
            <pc:docMk/>
            <pc:sldMk cId="3602388084" sldId="983"/>
            <ac:spMk id="3451" creationId="{5D280A83-5370-A83C-0699-9AF02AB867AD}"/>
          </ac:spMkLst>
        </pc:spChg>
        <pc:spChg chg="mod">
          <ac:chgData name="rahulkumar08945@gmail.com" userId="eaa8108a85f67eff" providerId="LiveId" clId="{54EF1D79-E478-4C67-9EB2-AE56EF51DF03}" dt="2023-06-25T13:23:55.570" v="1654"/>
          <ac:spMkLst>
            <pc:docMk/>
            <pc:sldMk cId="3602388084" sldId="983"/>
            <ac:spMk id="3452" creationId="{494F7ADF-D5D6-5CDF-FDAE-0252084A7E77}"/>
          </ac:spMkLst>
        </pc:spChg>
        <pc:spChg chg="mod">
          <ac:chgData name="rahulkumar08945@gmail.com" userId="eaa8108a85f67eff" providerId="LiveId" clId="{54EF1D79-E478-4C67-9EB2-AE56EF51DF03}" dt="2023-06-25T13:23:55.570" v="1654"/>
          <ac:spMkLst>
            <pc:docMk/>
            <pc:sldMk cId="3602388084" sldId="983"/>
            <ac:spMk id="3453" creationId="{411E96AD-117A-6D24-91BE-F5BAAC64B62E}"/>
          </ac:spMkLst>
        </pc:spChg>
        <pc:spChg chg="mod">
          <ac:chgData name="rahulkumar08945@gmail.com" userId="eaa8108a85f67eff" providerId="LiveId" clId="{54EF1D79-E478-4C67-9EB2-AE56EF51DF03}" dt="2023-06-25T13:23:55.570" v="1654"/>
          <ac:spMkLst>
            <pc:docMk/>
            <pc:sldMk cId="3602388084" sldId="983"/>
            <ac:spMk id="3454" creationId="{429380CB-F9AE-7936-ED5C-DCD7693A6128}"/>
          </ac:spMkLst>
        </pc:spChg>
        <pc:spChg chg="mod">
          <ac:chgData name="rahulkumar08945@gmail.com" userId="eaa8108a85f67eff" providerId="LiveId" clId="{54EF1D79-E478-4C67-9EB2-AE56EF51DF03}" dt="2023-06-25T13:23:55.570" v="1654"/>
          <ac:spMkLst>
            <pc:docMk/>
            <pc:sldMk cId="3602388084" sldId="983"/>
            <ac:spMk id="3455" creationId="{0BF4FC5F-AEED-CD40-042F-2F49DD0386E5}"/>
          </ac:spMkLst>
        </pc:spChg>
        <pc:spChg chg="mod">
          <ac:chgData name="rahulkumar08945@gmail.com" userId="eaa8108a85f67eff" providerId="LiveId" clId="{54EF1D79-E478-4C67-9EB2-AE56EF51DF03}" dt="2023-06-25T13:23:55.570" v="1654"/>
          <ac:spMkLst>
            <pc:docMk/>
            <pc:sldMk cId="3602388084" sldId="983"/>
            <ac:spMk id="3456" creationId="{3F114233-9106-01F2-C895-F7CE464A2EB6}"/>
          </ac:spMkLst>
        </pc:spChg>
        <pc:spChg chg="mod">
          <ac:chgData name="rahulkumar08945@gmail.com" userId="eaa8108a85f67eff" providerId="LiveId" clId="{54EF1D79-E478-4C67-9EB2-AE56EF51DF03}" dt="2023-06-25T13:23:55.570" v="1654"/>
          <ac:spMkLst>
            <pc:docMk/>
            <pc:sldMk cId="3602388084" sldId="983"/>
            <ac:spMk id="3457" creationId="{18DAE4E5-6CF5-301E-648E-9670F55B9A30}"/>
          </ac:spMkLst>
        </pc:spChg>
        <pc:spChg chg="mod">
          <ac:chgData name="rahulkumar08945@gmail.com" userId="eaa8108a85f67eff" providerId="LiveId" clId="{54EF1D79-E478-4C67-9EB2-AE56EF51DF03}" dt="2023-06-25T13:23:55.570" v="1654"/>
          <ac:spMkLst>
            <pc:docMk/>
            <pc:sldMk cId="3602388084" sldId="983"/>
            <ac:spMk id="3458" creationId="{AD37BD46-F7D7-2130-2259-12FF5BDB6869}"/>
          </ac:spMkLst>
        </pc:spChg>
        <pc:spChg chg="mod">
          <ac:chgData name="rahulkumar08945@gmail.com" userId="eaa8108a85f67eff" providerId="LiveId" clId="{54EF1D79-E478-4C67-9EB2-AE56EF51DF03}" dt="2023-06-25T13:23:55.570" v="1654"/>
          <ac:spMkLst>
            <pc:docMk/>
            <pc:sldMk cId="3602388084" sldId="983"/>
            <ac:spMk id="3459" creationId="{7B090286-383B-175F-0753-221A7AAB8994}"/>
          </ac:spMkLst>
        </pc:spChg>
        <pc:spChg chg="mod">
          <ac:chgData name="rahulkumar08945@gmail.com" userId="eaa8108a85f67eff" providerId="LiveId" clId="{54EF1D79-E478-4C67-9EB2-AE56EF51DF03}" dt="2023-06-25T13:23:55.570" v="1654"/>
          <ac:spMkLst>
            <pc:docMk/>
            <pc:sldMk cId="3602388084" sldId="983"/>
            <ac:spMk id="3460" creationId="{DA35A6F9-46BF-D261-C991-20B76AF567D2}"/>
          </ac:spMkLst>
        </pc:spChg>
        <pc:spChg chg="mod">
          <ac:chgData name="rahulkumar08945@gmail.com" userId="eaa8108a85f67eff" providerId="LiveId" clId="{54EF1D79-E478-4C67-9EB2-AE56EF51DF03}" dt="2023-06-25T13:23:55.570" v="1654"/>
          <ac:spMkLst>
            <pc:docMk/>
            <pc:sldMk cId="3602388084" sldId="983"/>
            <ac:spMk id="3461" creationId="{07EE8604-63E6-BE1B-A234-F15FA60277B4}"/>
          </ac:spMkLst>
        </pc:spChg>
        <pc:spChg chg="mod">
          <ac:chgData name="rahulkumar08945@gmail.com" userId="eaa8108a85f67eff" providerId="LiveId" clId="{54EF1D79-E478-4C67-9EB2-AE56EF51DF03}" dt="2023-06-25T13:23:55.570" v="1654"/>
          <ac:spMkLst>
            <pc:docMk/>
            <pc:sldMk cId="3602388084" sldId="983"/>
            <ac:spMk id="3462" creationId="{9FA82532-E272-B6F9-11C2-FBA80AB588F4}"/>
          </ac:spMkLst>
        </pc:spChg>
        <pc:spChg chg="mod">
          <ac:chgData name="rahulkumar08945@gmail.com" userId="eaa8108a85f67eff" providerId="LiveId" clId="{54EF1D79-E478-4C67-9EB2-AE56EF51DF03}" dt="2023-06-25T13:23:55.570" v="1654"/>
          <ac:spMkLst>
            <pc:docMk/>
            <pc:sldMk cId="3602388084" sldId="983"/>
            <ac:spMk id="3463" creationId="{F3F798E8-B079-B353-6617-910ABAD40578}"/>
          </ac:spMkLst>
        </pc:spChg>
        <pc:spChg chg="mod">
          <ac:chgData name="rahulkumar08945@gmail.com" userId="eaa8108a85f67eff" providerId="LiveId" clId="{54EF1D79-E478-4C67-9EB2-AE56EF51DF03}" dt="2023-06-25T13:23:55.570" v="1654"/>
          <ac:spMkLst>
            <pc:docMk/>
            <pc:sldMk cId="3602388084" sldId="983"/>
            <ac:spMk id="3464" creationId="{A12FD163-FEF3-7B1B-BDAD-16251D4E2977}"/>
          </ac:spMkLst>
        </pc:spChg>
        <pc:spChg chg="mod">
          <ac:chgData name="rahulkumar08945@gmail.com" userId="eaa8108a85f67eff" providerId="LiveId" clId="{54EF1D79-E478-4C67-9EB2-AE56EF51DF03}" dt="2023-06-25T13:23:55.570" v="1654"/>
          <ac:spMkLst>
            <pc:docMk/>
            <pc:sldMk cId="3602388084" sldId="983"/>
            <ac:spMk id="3465" creationId="{39852FE6-324C-6985-B464-1FE1976530E8}"/>
          </ac:spMkLst>
        </pc:spChg>
        <pc:spChg chg="mod">
          <ac:chgData name="rahulkumar08945@gmail.com" userId="eaa8108a85f67eff" providerId="LiveId" clId="{54EF1D79-E478-4C67-9EB2-AE56EF51DF03}" dt="2023-06-25T13:23:55.570" v="1654"/>
          <ac:spMkLst>
            <pc:docMk/>
            <pc:sldMk cId="3602388084" sldId="983"/>
            <ac:spMk id="3466" creationId="{88FC8154-4F24-B0A7-567E-1F4D19111819}"/>
          </ac:spMkLst>
        </pc:spChg>
        <pc:spChg chg="mod">
          <ac:chgData name="rahulkumar08945@gmail.com" userId="eaa8108a85f67eff" providerId="LiveId" clId="{54EF1D79-E478-4C67-9EB2-AE56EF51DF03}" dt="2023-06-25T13:23:55.570" v="1654"/>
          <ac:spMkLst>
            <pc:docMk/>
            <pc:sldMk cId="3602388084" sldId="983"/>
            <ac:spMk id="3467" creationId="{12A4E5CF-AF28-F2F5-EA0D-6F6D8C6EEF1B}"/>
          </ac:spMkLst>
        </pc:spChg>
        <pc:spChg chg="mod">
          <ac:chgData name="rahulkumar08945@gmail.com" userId="eaa8108a85f67eff" providerId="LiveId" clId="{54EF1D79-E478-4C67-9EB2-AE56EF51DF03}" dt="2023-06-25T13:23:55.570" v="1654"/>
          <ac:spMkLst>
            <pc:docMk/>
            <pc:sldMk cId="3602388084" sldId="983"/>
            <ac:spMk id="3468" creationId="{A9CB5599-F4AD-E7D2-306B-6EC580CF52D3}"/>
          </ac:spMkLst>
        </pc:spChg>
        <pc:spChg chg="mod">
          <ac:chgData name="rahulkumar08945@gmail.com" userId="eaa8108a85f67eff" providerId="LiveId" clId="{54EF1D79-E478-4C67-9EB2-AE56EF51DF03}" dt="2023-06-25T13:23:55.570" v="1654"/>
          <ac:spMkLst>
            <pc:docMk/>
            <pc:sldMk cId="3602388084" sldId="983"/>
            <ac:spMk id="3469" creationId="{1A934496-9E74-81A2-8848-E1A293519F5B}"/>
          </ac:spMkLst>
        </pc:spChg>
        <pc:spChg chg="mod">
          <ac:chgData name="rahulkumar08945@gmail.com" userId="eaa8108a85f67eff" providerId="LiveId" clId="{54EF1D79-E478-4C67-9EB2-AE56EF51DF03}" dt="2023-06-25T13:23:55.570" v="1654"/>
          <ac:spMkLst>
            <pc:docMk/>
            <pc:sldMk cId="3602388084" sldId="983"/>
            <ac:spMk id="3470" creationId="{B2E6A9DB-B772-0D8A-CCDE-FC571B64052A}"/>
          </ac:spMkLst>
        </pc:spChg>
        <pc:spChg chg="mod">
          <ac:chgData name="rahulkumar08945@gmail.com" userId="eaa8108a85f67eff" providerId="LiveId" clId="{54EF1D79-E478-4C67-9EB2-AE56EF51DF03}" dt="2023-06-25T13:23:55.570" v="1654"/>
          <ac:spMkLst>
            <pc:docMk/>
            <pc:sldMk cId="3602388084" sldId="983"/>
            <ac:spMk id="3471" creationId="{DA6F68C8-9B46-8E8E-5516-37339FC66297}"/>
          </ac:spMkLst>
        </pc:spChg>
        <pc:spChg chg="mod">
          <ac:chgData name="rahulkumar08945@gmail.com" userId="eaa8108a85f67eff" providerId="LiveId" clId="{54EF1D79-E478-4C67-9EB2-AE56EF51DF03}" dt="2023-06-25T13:23:55.570" v="1654"/>
          <ac:spMkLst>
            <pc:docMk/>
            <pc:sldMk cId="3602388084" sldId="983"/>
            <ac:spMk id="3472" creationId="{C4D7DA10-279E-42C7-259E-4059EF9AC271}"/>
          </ac:spMkLst>
        </pc:spChg>
        <pc:spChg chg="mod">
          <ac:chgData name="rahulkumar08945@gmail.com" userId="eaa8108a85f67eff" providerId="LiveId" clId="{54EF1D79-E478-4C67-9EB2-AE56EF51DF03}" dt="2023-06-25T13:23:55.570" v="1654"/>
          <ac:spMkLst>
            <pc:docMk/>
            <pc:sldMk cId="3602388084" sldId="983"/>
            <ac:spMk id="3473" creationId="{842BCCB8-62E1-0C8C-01AB-7D652D24DAD3}"/>
          </ac:spMkLst>
        </pc:spChg>
        <pc:spChg chg="mod">
          <ac:chgData name="rahulkumar08945@gmail.com" userId="eaa8108a85f67eff" providerId="LiveId" clId="{54EF1D79-E478-4C67-9EB2-AE56EF51DF03}" dt="2023-06-25T13:23:55.570" v="1654"/>
          <ac:spMkLst>
            <pc:docMk/>
            <pc:sldMk cId="3602388084" sldId="983"/>
            <ac:spMk id="3474" creationId="{8520579D-B655-9617-DB62-0E67C06BE0B1}"/>
          </ac:spMkLst>
        </pc:spChg>
        <pc:spChg chg="mod">
          <ac:chgData name="rahulkumar08945@gmail.com" userId="eaa8108a85f67eff" providerId="LiveId" clId="{54EF1D79-E478-4C67-9EB2-AE56EF51DF03}" dt="2023-06-25T13:23:55.570" v="1654"/>
          <ac:spMkLst>
            <pc:docMk/>
            <pc:sldMk cId="3602388084" sldId="983"/>
            <ac:spMk id="3475" creationId="{207D0633-0304-406B-214C-6E3D859B0C5C}"/>
          </ac:spMkLst>
        </pc:spChg>
        <pc:spChg chg="mod">
          <ac:chgData name="rahulkumar08945@gmail.com" userId="eaa8108a85f67eff" providerId="LiveId" clId="{54EF1D79-E478-4C67-9EB2-AE56EF51DF03}" dt="2023-06-25T13:23:55.570" v="1654"/>
          <ac:spMkLst>
            <pc:docMk/>
            <pc:sldMk cId="3602388084" sldId="983"/>
            <ac:spMk id="3476" creationId="{ED8653A3-B68D-4B28-D010-5E54CA5BA272}"/>
          </ac:spMkLst>
        </pc:spChg>
        <pc:spChg chg="mod">
          <ac:chgData name="rahulkumar08945@gmail.com" userId="eaa8108a85f67eff" providerId="LiveId" clId="{54EF1D79-E478-4C67-9EB2-AE56EF51DF03}" dt="2023-06-25T13:23:55.570" v="1654"/>
          <ac:spMkLst>
            <pc:docMk/>
            <pc:sldMk cId="3602388084" sldId="983"/>
            <ac:spMk id="3477" creationId="{69026BFF-DEFF-29FD-4B73-AE0D5C3A14D5}"/>
          </ac:spMkLst>
        </pc:spChg>
        <pc:spChg chg="mod">
          <ac:chgData name="rahulkumar08945@gmail.com" userId="eaa8108a85f67eff" providerId="LiveId" clId="{54EF1D79-E478-4C67-9EB2-AE56EF51DF03}" dt="2023-06-25T13:23:55.570" v="1654"/>
          <ac:spMkLst>
            <pc:docMk/>
            <pc:sldMk cId="3602388084" sldId="983"/>
            <ac:spMk id="3478" creationId="{22C103F3-D2DD-22A2-EBB8-654CD178F2E2}"/>
          </ac:spMkLst>
        </pc:spChg>
        <pc:spChg chg="mod">
          <ac:chgData name="rahulkumar08945@gmail.com" userId="eaa8108a85f67eff" providerId="LiveId" clId="{54EF1D79-E478-4C67-9EB2-AE56EF51DF03}" dt="2023-06-25T13:23:55.570" v="1654"/>
          <ac:spMkLst>
            <pc:docMk/>
            <pc:sldMk cId="3602388084" sldId="983"/>
            <ac:spMk id="3479" creationId="{4CF92315-AC8C-A4DA-FE94-26864B2D68A5}"/>
          </ac:spMkLst>
        </pc:spChg>
        <pc:spChg chg="mod">
          <ac:chgData name="rahulkumar08945@gmail.com" userId="eaa8108a85f67eff" providerId="LiveId" clId="{54EF1D79-E478-4C67-9EB2-AE56EF51DF03}" dt="2023-06-25T13:23:55.570" v="1654"/>
          <ac:spMkLst>
            <pc:docMk/>
            <pc:sldMk cId="3602388084" sldId="983"/>
            <ac:spMk id="3480" creationId="{33EAA4EE-B833-E3D1-D0B6-99FE5B9D9B86}"/>
          </ac:spMkLst>
        </pc:spChg>
        <pc:spChg chg="mod">
          <ac:chgData name="rahulkumar08945@gmail.com" userId="eaa8108a85f67eff" providerId="LiveId" clId="{54EF1D79-E478-4C67-9EB2-AE56EF51DF03}" dt="2023-06-25T13:23:55.570" v="1654"/>
          <ac:spMkLst>
            <pc:docMk/>
            <pc:sldMk cId="3602388084" sldId="983"/>
            <ac:spMk id="3481" creationId="{37595765-F1E3-5F0B-AE50-146EDA0E33BB}"/>
          </ac:spMkLst>
        </pc:spChg>
        <pc:spChg chg="mod">
          <ac:chgData name="rahulkumar08945@gmail.com" userId="eaa8108a85f67eff" providerId="LiveId" clId="{54EF1D79-E478-4C67-9EB2-AE56EF51DF03}" dt="2023-06-25T13:23:55.570" v="1654"/>
          <ac:spMkLst>
            <pc:docMk/>
            <pc:sldMk cId="3602388084" sldId="983"/>
            <ac:spMk id="3482" creationId="{67001C04-6F6E-CCB9-14A2-08EF6384A00A}"/>
          </ac:spMkLst>
        </pc:spChg>
        <pc:spChg chg="mod">
          <ac:chgData name="rahulkumar08945@gmail.com" userId="eaa8108a85f67eff" providerId="LiveId" clId="{54EF1D79-E478-4C67-9EB2-AE56EF51DF03}" dt="2023-06-25T13:23:55.570" v="1654"/>
          <ac:spMkLst>
            <pc:docMk/>
            <pc:sldMk cId="3602388084" sldId="983"/>
            <ac:spMk id="3483" creationId="{D3BEF794-82EE-99EE-F58A-BEC8A895DE62}"/>
          </ac:spMkLst>
        </pc:spChg>
        <pc:spChg chg="mod">
          <ac:chgData name="rahulkumar08945@gmail.com" userId="eaa8108a85f67eff" providerId="LiveId" clId="{54EF1D79-E478-4C67-9EB2-AE56EF51DF03}" dt="2023-06-25T13:23:55.570" v="1654"/>
          <ac:spMkLst>
            <pc:docMk/>
            <pc:sldMk cId="3602388084" sldId="983"/>
            <ac:spMk id="3484" creationId="{8008C52C-3F15-0741-6E5A-55F3FF850CD8}"/>
          </ac:spMkLst>
        </pc:spChg>
        <pc:spChg chg="mod">
          <ac:chgData name="rahulkumar08945@gmail.com" userId="eaa8108a85f67eff" providerId="LiveId" clId="{54EF1D79-E478-4C67-9EB2-AE56EF51DF03}" dt="2023-06-25T13:23:55.570" v="1654"/>
          <ac:spMkLst>
            <pc:docMk/>
            <pc:sldMk cId="3602388084" sldId="983"/>
            <ac:spMk id="3485" creationId="{B39A4C59-F2E7-5630-6D8A-02A652535DD9}"/>
          </ac:spMkLst>
        </pc:spChg>
        <pc:spChg chg="mod">
          <ac:chgData name="rahulkumar08945@gmail.com" userId="eaa8108a85f67eff" providerId="LiveId" clId="{54EF1D79-E478-4C67-9EB2-AE56EF51DF03}" dt="2023-06-25T13:23:55.570" v="1654"/>
          <ac:spMkLst>
            <pc:docMk/>
            <pc:sldMk cId="3602388084" sldId="983"/>
            <ac:spMk id="3486" creationId="{2D9E469F-DF18-94D4-CD8C-9D8343C74CF7}"/>
          </ac:spMkLst>
        </pc:spChg>
        <pc:spChg chg="mod">
          <ac:chgData name="rahulkumar08945@gmail.com" userId="eaa8108a85f67eff" providerId="LiveId" clId="{54EF1D79-E478-4C67-9EB2-AE56EF51DF03}" dt="2023-06-25T13:23:55.570" v="1654"/>
          <ac:spMkLst>
            <pc:docMk/>
            <pc:sldMk cId="3602388084" sldId="983"/>
            <ac:spMk id="3487" creationId="{A97C8C4E-3FF0-C639-6B23-DE6694680B71}"/>
          </ac:spMkLst>
        </pc:spChg>
        <pc:spChg chg="mod">
          <ac:chgData name="rahulkumar08945@gmail.com" userId="eaa8108a85f67eff" providerId="LiveId" clId="{54EF1D79-E478-4C67-9EB2-AE56EF51DF03}" dt="2023-06-25T13:23:55.570" v="1654"/>
          <ac:spMkLst>
            <pc:docMk/>
            <pc:sldMk cId="3602388084" sldId="983"/>
            <ac:spMk id="3488" creationId="{A7CFCDB5-903B-8211-6FD3-B9AEFF08D9B8}"/>
          </ac:spMkLst>
        </pc:spChg>
        <pc:spChg chg="mod">
          <ac:chgData name="rahulkumar08945@gmail.com" userId="eaa8108a85f67eff" providerId="LiveId" clId="{54EF1D79-E478-4C67-9EB2-AE56EF51DF03}" dt="2023-06-25T13:23:55.570" v="1654"/>
          <ac:spMkLst>
            <pc:docMk/>
            <pc:sldMk cId="3602388084" sldId="983"/>
            <ac:spMk id="3489" creationId="{8DA9C16F-00D7-D394-093D-BE6E84FCA50C}"/>
          </ac:spMkLst>
        </pc:spChg>
        <pc:spChg chg="mod">
          <ac:chgData name="rahulkumar08945@gmail.com" userId="eaa8108a85f67eff" providerId="LiveId" clId="{54EF1D79-E478-4C67-9EB2-AE56EF51DF03}" dt="2023-06-25T13:23:55.570" v="1654"/>
          <ac:spMkLst>
            <pc:docMk/>
            <pc:sldMk cId="3602388084" sldId="983"/>
            <ac:spMk id="3490" creationId="{32867FD7-694A-A605-5561-58446309D7E9}"/>
          </ac:spMkLst>
        </pc:spChg>
        <pc:spChg chg="mod">
          <ac:chgData name="rahulkumar08945@gmail.com" userId="eaa8108a85f67eff" providerId="LiveId" clId="{54EF1D79-E478-4C67-9EB2-AE56EF51DF03}" dt="2023-06-25T13:23:55.570" v="1654"/>
          <ac:spMkLst>
            <pc:docMk/>
            <pc:sldMk cId="3602388084" sldId="983"/>
            <ac:spMk id="3491" creationId="{0B050D1D-EA42-D526-2F64-17472B1313F1}"/>
          </ac:spMkLst>
        </pc:spChg>
        <pc:spChg chg="mod">
          <ac:chgData name="rahulkumar08945@gmail.com" userId="eaa8108a85f67eff" providerId="LiveId" clId="{54EF1D79-E478-4C67-9EB2-AE56EF51DF03}" dt="2023-06-25T13:23:55.570" v="1654"/>
          <ac:spMkLst>
            <pc:docMk/>
            <pc:sldMk cId="3602388084" sldId="983"/>
            <ac:spMk id="3492" creationId="{97D86E4D-02EE-0A6B-2A49-D9C2A30356BB}"/>
          </ac:spMkLst>
        </pc:spChg>
        <pc:spChg chg="mod">
          <ac:chgData name="rahulkumar08945@gmail.com" userId="eaa8108a85f67eff" providerId="LiveId" clId="{54EF1D79-E478-4C67-9EB2-AE56EF51DF03}" dt="2023-06-25T13:23:55.570" v="1654"/>
          <ac:spMkLst>
            <pc:docMk/>
            <pc:sldMk cId="3602388084" sldId="983"/>
            <ac:spMk id="3493" creationId="{7E22A88E-8CE1-C414-0D0C-AA91C0B63638}"/>
          </ac:spMkLst>
        </pc:spChg>
        <pc:spChg chg="mod">
          <ac:chgData name="rahulkumar08945@gmail.com" userId="eaa8108a85f67eff" providerId="LiveId" clId="{54EF1D79-E478-4C67-9EB2-AE56EF51DF03}" dt="2023-06-25T13:23:55.570" v="1654"/>
          <ac:spMkLst>
            <pc:docMk/>
            <pc:sldMk cId="3602388084" sldId="983"/>
            <ac:spMk id="3494" creationId="{3DB1C498-FA6E-EF06-DFE0-AD6ADDE8151F}"/>
          </ac:spMkLst>
        </pc:spChg>
        <pc:spChg chg="mod">
          <ac:chgData name="rahulkumar08945@gmail.com" userId="eaa8108a85f67eff" providerId="LiveId" clId="{54EF1D79-E478-4C67-9EB2-AE56EF51DF03}" dt="2023-06-25T13:23:55.570" v="1654"/>
          <ac:spMkLst>
            <pc:docMk/>
            <pc:sldMk cId="3602388084" sldId="983"/>
            <ac:spMk id="3495" creationId="{40C830A4-20CD-5E58-10FD-29E8E26DC2AF}"/>
          </ac:spMkLst>
        </pc:spChg>
        <pc:spChg chg="mod">
          <ac:chgData name="rahulkumar08945@gmail.com" userId="eaa8108a85f67eff" providerId="LiveId" clId="{54EF1D79-E478-4C67-9EB2-AE56EF51DF03}" dt="2023-06-25T13:23:55.570" v="1654"/>
          <ac:spMkLst>
            <pc:docMk/>
            <pc:sldMk cId="3602388084" sldId="983"/>
            <ac:spMk id="3496" creationId="{6650419A-B404-5402-67D6-66C245C48596}"/>
          </ac:spMkLst>
        </pc:spChg>
        <pc:spChg chg="mod">
          <ac:chgData name="rahulkumar08945@gmail.com" userId="eaa8108a85f67eff" providerId="LiveId" clId="{54EF1D79-E478-4C67-9EB2-AE56EF51DF03}" dt="2023-06-25T13:23:55.570" v="1654"/>
          <ac:spMkLst>
            <pc:docMk/>
            <pc:sldMk cId="3602388084" sldId="983"/>
            <ac:spMk id="3497" creationId="{6C9CFC54-B56F-921A-BEE4-BC4D422DA433}"/>
          </ac:spMkLst>
        </pc:spChg>
        <pc:spChg chg="mod">
          <ac:chgData name="rahulkumar08945@gmail.com" userId="eaa8108a85f67eff" providerId="LiveId" clId="{54EF1D79-E478-4C67-9EB2-AE56EF51DF03}" dt="2023-06-25T13:23:55.570" v="1654"/>
          <ac:spMkLst>
            <pc:docMk/>
            <pc:sldMk cId="3602388084" sldId="983"/>
            <ac:spMk id="3498" creationId="{2F3FEC64-A20B-140E-191C-A8760A458AE0}"/>
          </ac:spMkLst>
        </pc:spChg>
        <pc:spChg chg="mod">
          <ac:chgData name="rahulkumar08945@gmail.com" userId="eaa8108a85f67eff" providerId="LiveId" clId="{54EF1D79-E478-4C67-9EB2-AE56EF51DF03}" dt="2023-06-25T13:23:55.570" v="1654"/>
          <ac:spMkLst>
            <pc:docMk/>
            <pc:sldMk cId="3602388084" sldId="983"/>
            <ac:spMk id="3499" creationId="{1272073A-5E0A-BB45-3CB9-2938229F0947}"/>
          </ac:spMkLst>
        </pc:spChg>
        <pc:spChg chg="mod">
          <ac:chgData name="rahulkumar08945@gmail.com" userId="eaa8108a85f67eff" providerId="LiveId" clId="{54EF1D79-E478-4C67-9EB2-AE56EF51DF03}" dt="2023-06-25T13:23:55.570" v="1654"/>
          <ac:spMkLst>
            <pc:docMk/>
            <pc:sldMk cId="3602388084" sldId="983"/>
            <ac:spMk id="3500" creationId="{9517A9B0-58E3-2017-182F-74AABEE603B7}"/>
          </ac:spMkLst>
        </pc:spChg>
        <pc:spChg chg="mod">
          <ac:chgData name="rahulkumar08945@gmail.com" userId="eaa8108a85f67eff" providerId="LiveId" clId="{54EF1D79-E478-4C67-9EB2-AE56EF51DF03}" dt="2023-06-25T13:23:55.570" v="1654"/>
          <ac:spMkLst>
            <pc:docMk/>
            <pc:sldMk cId="3602388084" sldId="983"/>
            <ac:spMk id="3501" creationId="{7BF87C52-9CAA-1466-02C9-282632124B89}"/>
          </ac:spMkLst>
        </pc:spChg>
        <pc:spChg chg="mod">
          <ac:chgData name="rahulkumar08945@gmail.com" userId="eaa8108a85f67eff" providerId="LiveId" clId="{54EF1D79-E478-4C67-9EB2-AE56EF51DF03}" dt="2023-06-25T13:23:55.570" v="1654"/>
          <ac:spMkLst>
            <pc:docMk/>
            <pc:sldMk cId="3602388084" sldId="983"/>
            <ac:spMk id="3502" creationId="{43CDBFEE-6138-D202-5C1E-EEFE42BD31EF}"/>
          </ac:spMkLst>
        </pc:spChg>
        <pc:spChg chg="mod">
          <ac:chgData name="rahulkumar08945@gmail.com" userId="eaa8108a85f67eff" providerId="LiveId" clId="{54EF1D79-E478-4C67-9EB2-AE56EF51DF03}" dt="2023-06-25T13:23:55.570" v="1654"/>
          <ac:spMkLst>
            <pc:docMk/>
            <pc:sldMk cId="3602388084" sldId="983"/>
            <ac:spMk id="3503" creationId="{B664824C-7D93-7351-77DC-17E46922F11B}"/>
          </ac:spMkLst>
        </pc:spChg>
        <pc:spChg chg="mod">
          <ac:chgData name="rahulkumar08945@gmail.com" userId="eaa8108a85f67eff" providerId="LiveId" clId="{54EF1D79-E478-4C67-9EB2-AE56EF51DF03}" dt="2023-06-25T13:23:55.570" v="1654"/>
          <ac:spMkLst>
            <pc:docMk/>
            <pc:sldMk cId="3602388084" sldId="983"/>
            <ac:spMk id="3504" creationId="{0812DBF0-69F2-BACF-BC0D-CEFCDB26C798}"/>
          </ac:spMkLst>
        </pc:spChg>
        <pc:spChg chg="mod">
          <ac:chgData name="rahulkumar08945@gmail.com" userId="eaa8108a85f67eff" providerId="LiveId" clId="{54EF1D79-E478-4C67-9EB2-AE56EF51DF03}" dt="2023-06-25T13:23:55.570" v="1654"/>
          <ac:spMkLst>
            <pc:docMk/>
            <pc:sldMk cId="3602388084" sldId="983"/>
            <ac:spMk id="3505" creationId="{50A172BE-B4D2-E563-4CA3-EC56373141F3}"/>
          </ac:spMkLst>
        </pc:spChg>
        <pc:spChg chg="mod">
          <ac:chgData name="rahulkumar08945@gmail.com" userId="eaa8108a85f67eff" providerId="LiveId" clId="{54EF1D79-E478-4C67-9EB2-AE56EF51DF03}" dt="2023-06-25T13:23:55.570" v="1654"/>
          <ac:spMkLst>
            <pc:docMk/>
            <pc:sldMk cId="3602388084" sldId="983"/>
            <ac:spMk id="3506" creationId="{F1AFBC47-8F82-CA42-7AF6-2FEB7F420913}"/>
          </ac:spMkLst>
        </pc:spChg>
        <pc:spChg chg="mod">
          <ac:chgData name="rahulkumar08945@gmail.com" userId="eaa8108a85f67eff" providerId="LiveId" clId="{54EF1D79-E478-4C67-9EB2-AE56EF51DF03}" dt="2023-06-25T13:23:55.570" v="1654"/>
          <ac:spMkLst>
            <pc:docMk/>
            <pc:sldMk cId="3602388084" sldId="983"/>
            <ac:spMk id="3507" creationId="{BC483E23-FE3F-43CE-F14E-6FAF0A092D53}"/>
          </ac:spMkLst>
        </pc:spChg>
        <pc:spChg chg="mod">
          <ac:chgData name="rahulkumar08945@gmail.com" userId="eaa8108a85f67eff" providerId="LiveId" clId="{54EF1D79-E478-4C67-9EB2-AE56EF51DF03}" dt="2023-06-25T13:23:55.570" v="1654"/>
          <ac:spMkLst>
            <pc:docMk/>
            <pc:sldMk cId="3602388084" sldId="983"/>
            <ac:spMk id="3508" creationId="{30722292-F02D-3CDB-1742-6C5D9D4E7C0E}"/>
          </ac:spMkLst>
        </pc:spChg>
        <pc:spChg chg="mod">
          <ac:chgData name="rahulkumar08945@gmail.com" userId="eaa8108a85f67eff" providerId="LiveId" clId="{54EF1D79-E478-4C67-9EB2-AE56EF51DF03}" dt="2023-06-25T13:23:55.570" v="1654"/>
          <ac:spMkLst>
            <pc:docMk/>
            <pc:sldMk cId="3602388084" sldId="983"/>
            <ac:spMk id="3509" creationId="{F6F2E262-9894-4C01-A5F6-2EDD66384B1D}"/>
          </ac:spMkLst>
        </pc:spChg>
        <pc:spChg chg="mod">
          <ac:chgData name="rahulkumar08945@gmail.com" userId="eaa8108a85f67eff" providerId="LiveId" clId="{54EF1D79-E478-4C67-9EB2-AE56EF51DF03}" dt="2023-06-25T13:23:55.570" v="1654"/>
          <ac:spMkLst>
            <pc:docMk/>
            <pc:sldMk cId="3602388084" sldId="983"/>
            <ac:spMk id="3510" creationId="{1F11B65A-B0AC-2441-0667-70085F8628FE}"/>
          </ac:spMkLst>
        </pc:spChg>
        <pc:spChg chg="mod">
          <ac:chgData name="rahulkumar08945@gmail.com" userId="eaa8108a85f67eff" providerId="LiveId" clId="{54EF1D79-E478-4C67-9EB2-AE56EF51DF03}" dt="2023-06-25T13:23:55.570" v="1654"/>
          <ac:spMkLst>
            <pc:docMk/>
            <pc:sldMk cId="3602388084" sldId="983"/>
            <ac:spMk id="3511" creationId="{996826DF-8E95-47A9-CA8E-874AD167A4B3}"/>
          </ac:spMkLst>
        </pc:spChg>
        <pc:spChg chg="mod">
          <ac:chgData name="rahulkumar08945@gmail.com" userId="eaa8108a85f67eff" providerId="LiveId" clId="{54EF1D79-E478-4C67-9EB2-AE56EF51DF03}" dt="2023-06-25T13:23:55.570" v="1654"/>
          <ac:spMkLst>
            <pc:docMk/>
            <pc:sldMk cId="3602388084" sldId="983"/>
            <ac:spMk id="3512" creationId="{A302A189-D797-A37F-2CD2-D81635F59100}"/>
          </ac:spMkLst>
        </pc:spChg>
        <pc:spChg chg="mod">
          <ac:chgData name="rahulkumar08945@gmail.com" userId="eaa8108a85f67eff" providerId="LiveId" clId="{54EF1D79-E478-4C67-9EB2-AE56EF51DF03}" dt="2023-06-25T13:23:55.570" v="1654"/>
          <ac:spMkLst>
            <pc:docMk/>
            <pc:sldMk cId="3602388084" sldId="983"/>
            <ac:spMk id="3513" creationId="{3F53C636-DF4D-A276-928C-22562AB66C11}"/>
          </ac:spMkLst>
        </pc:spChg>
        <pc:spChg chg="mod">
          <ac:chgData name="rahulkumar08945@gmail.com" userId="eaa8108a85f67eff" providerId="LiveId" clId="{54EF1D79-E478-4C67-9EB2-AE56EF51DF03}" dt="2023-06-25T13:23:55.570" v="1654"/>
          <ac:spMkLst>
            <pc:docMk/>
            <pc:sldMk cId="3602388084" sldId="983"/>
            <ac:spMk id="3514" creationId="{B4BF4C88-DCA0-A225-050C-1C8C5CF2B797}"/>
          </ac:spMkLst>
        </pc:spChg>
        <pc:spChg chg="mod">
          <ac:chgData name="rahulkumar08945@gmail.com" userId="eaa8108a85f67eff" providerId="LiveId" clId="{54EF1D79-E478-4C67-9EB2-AE56EF51DF03}" dt="2023-06-25T13:23:55.570" v="1654"/>
          <ac:spMkLst>
            <pc:docMk/>
            <pc:sldMk cId="3602388084" sldId="983"/>
            <ac:spMk id="3515" creationId="{5589DC1A-D8C0-1A50-08EF-49834B5BC968}"/>
          </ac:spMkLst>
        </pc:spChg>
        <pc:spChg chg="mod">
          <ac:chgData name="rahulkumar08945@gmail.com" userId="eaa8108a85f67eff" providerId="LiveId" clId="{54EF1D79-E478-4C67-9EB2-AE56EF51DF03}" dt="2023-06-25T13:23:55.570" v="1654"/>
          <ac:spMkLst>
            <pc:docMk/>
            <pc:sldMk cId="3602388084" sldId="983"/>
            <ac:spMk id="3516" creationId="{0BFFFCEF-AD12-08AC-922B-6CE0D2A8CE95}"/>
          </ac:spMkLst>
        </pc:spChg>
        <pc:spChg chg="mod">
          <ac:chgData name="rahulkumar08945@gmail.com" userId="eaa8108a85f67eff" providerId="LiveId" clId="{54EF1D79-E478-4C67-9EB2-AE56EF51DF03}" dt="2023-06-25T13:23:55.570" v="1654"/>
          <ac:spMkLst>
            <pc:docMk/>
            <pc:sldMk cId="3602388084" sldId="983"/>
            <ac:spMk id="3517" creationId="{2EBC3944-FFA8-8703-482F-B86D8AB220FC}"/>
          </ac:spMkLst>
        </pc:spChg>
        <pc:spChg chg="mod">
          <ac:chgData name="rahulkumar08945@gmail.com" userId="eaa8108a85f67eff" providerId="LiveId" clId="{54EF1D79-E478-4C67-9EB2-AE56EF51DF03}" dt="2023-06-25T13:23:55.570" v="1654"/>
          <ac:spMkLst>
            <pc:docMk/>
            <pc:sldMk cId="3602388084" sldId="983"/>
            <ac:spMk id="3518" creationId="{8EBAC4B1-5E85-231F-7CCF-CC8394A2DA1C}"/>
          </ac:spMkLst>
        </pc:spChg>
        <pc:spChg chg="mod">
          <ac:chgData name="rahulkumar08945@gmail.com" userId="eaa8108a85f67eff" providerId="LiveId" clId="{54EF1D79-E478-4C67-9EB2-AE56EF51DF03}" dt="2023-06-25T13:23:55.570" v="1654"/>
          <ac:spMkLst>
            <pc:docMk/>
            <pc:sldMk cId="3602388084" sldId="983"/>
            <ac:spMk id="3519" creationId="{04FB09D2-4303-EDCB-BDD6-CA70500E380F}"/>
          </ac:spMkLst>
        </pc:spChg>
        <pc:spChg chg="mod">
          <ac:chgData name="rahulkumar08945@gmail.com" userId="eaa8108a85f67eff" providerId="LiveId" clId="{54EF1D79-E478-4C67-9EB2-AE56EF51DF03}" dt="2023-06-25T13:23:55.570" v="1654"/>
          <ac:spMkLst>
            <pc:docMk/>
            <pc:sldMk cId="3602388084" sldId="983"/>
            <ac:spMk id="3520" creationId="{E8D37386-B89E-B7D1-D8B3-F20C3982A300}"/>
          </ac:spMkLst>
        </pc:spChg>
        <pc:spChg chg="mod">
          <ac:chgData name="rahulkumar08945@gmail.com" userId="eaa8108a85f67eff" providerId="LiveId" clId="{54EF1D79-E478-4C67-9EB2-AE56EF51DF03}" dt="2023-06-25T13:23:55.570" v="1654"/>
          <ac:spMkLst>
            <pc:docMk/>
            <pc:sldMk cId="3602388084" sldId="983"/>
            <ac:spMk id="3521" creationId="{BA0AD685-D81C-BE21-DC4C-96E705717D6F}"/>
          </ac:spMkLst>
        </pc:spChg>
        <pc:spChg chg="mod">
          <ac:chgData name="rahulkumar08945@gmail.com" userId="eaa8108a85f67eff" providerId="LiveId" clId="{54EF1D79-E478-4C67-9EB2-AE56EF51DF03}" dt="2023-06-25T13:23:55.570" v="1654"/>
          <ac:spMkLst>
            <pc:docMk/>
            <pc:sldMk cId="3602388084" sldId="983"/>
            <ac:spMk id="3522" creationId="{043972F7-EB57-F7FA-233A-A1DC288B0726}"/>
          </ac:spMkLst>
        </pc:spChg>
        <pc:spChg chg="mod">
          <ac:chgData name="rahulkumar08945@gmail.com" userId="eaa8108a85f67eff" providerId="LiveId" clId="{54EF1D79-E478-4C67-9EB2-AE56EF51DF03}" dt="2023-06-25T13:23:55.570" v="1654"/>
          <ac:spMkLst>
            <pc:docMk/>
            <pc:sldMk cId="3602388084" sldId="983"/>
            <ac:spMk id="3523" creationId="{347746D9-7E31-B81A-F9DC-154EF8416E1F}"/>
          </ac:spMkLst>
        </pc:spChg>
        <pc:spChg chg="mod">
          <ac:chgData name="rahulkumar08945@gmail.com" userId="eaa8108a85f67eff" providerId="LiveId" clId="{54EF1D79-E478-4C67-9EB2-AE56EF51DF03}" dt="2023-06-25T13:23:55.570" v="1654"/>
          <ac:spMkLst>
            <pc:docMk/>
            <pc:sldMk cId="3602388084" sldId="983"/>
            <ac:spMk id="3524" creationId="{ED5B95E2-3F8E-1A75-8B4E-BD803F91AF1C}"/>
          </ac:spMkLst>
        </pc:spChg>
        <pc:spChg chg="mod">
          <ac:chgData name="rahulkumar08945@gmail.com" userId="eaa8108a85f67eff" providerId="LiveId" clId="{54EF1D79-E478-4C67-9EB2-AE56EF51DF03}" dt="2023-06-25T13:23:55.570" v="1654"/>
          <ac:spMkLst>
            <pc:docMk/>
            <pc:sldMk cId="3602388084" sldId="983"/>
            <ac:spMk id="3525" creationId="{F728F899-1085-4964-6B50-6A6C153D358B}"/>
          </ac:spMkLst>
        </pc:spChg>
        <pc:spChg chg="mod">
          <ac:chgData name="rahulkumar08945@gmail.com" userId="eaa8108a85f67eff" providerId="LiveId" clId="{54EF1D79-E478-4C67-9EB2-AE56EF51DF03}" dt="2023-06-25T13:23:55.570" v="1654"/>
          <ac:spMkLst>
            <pc:docMk/>
            <pc:sldMk cId="3602388084" sldId="983"/>
            <ac:spMk id="3526" creationId="{3E09155F-FBF0-C0CA-1AA7-373C0C2B2CC1}"/>
          </ac:spMkLst>
        </pc:spChg>
        <pc:spChg chg="mod">
          <ac:chgData name="rahulkumar08945@gmail.com" userId="eaa8108a85f67eff" providerId="LiveId" clId="{54EF1D79-E478-4C67-9EB2-AE56EF51DF03}" dt="2023-06-25T13:23:55.570" v="1654"/>
          <ac:spMkLst>
            <pc:docMk/>
            <pc:sldMk cId="3602388084" sldId="983"/>
            <ac:spMk id="3527" creationId="{B73A99B0-0C26-8142-1805-4ED3CF106062}"/>
          </ac:spMkLst>
        </pc:spChg>
        <pc:spChg chg="mod">
          <ac:chgData name="rahulkumar08945@gmail.com" userId="eaa8108a85f67eff" providerId="LiveId" clId="{54EF1D79-E478-4C67-9EB2-AE56EF51DF03}" dt="2023-06-25T13:23:55.570" v="1654"/>
          <ac:spMkLst>
            <pc:docMk/>
            <pc:sldMk cId="3602388084" sldId="983"/>
            <ac:spMk id="3528" creationId="{D655E792-D796-BCB3-E6AD-9CF51C64D304}"/>
          </ac:spMkLst>
        </pc:spChg>
        <pc:spChg chg="mod">
          <ac:chgData name="rahulkumar08945@gmail.com" userId="eaa8108a85f67eff" providerId="LiveId" clId="{54EF1D79-E478-4C67-9EB2-AE56EF51DF03}" dt="2023-06-25T13:23:55.570" v="1654"/>
          <ac:spMkLst>
            <pc:docMk/>
            <pc:sldMk cId="3602388084" sldId="983"/>
            <ac:spMk id="3529" creationId="{F26434B7-38D7-BC2B-9C99-134BFA663465}"/>
          </ac:spMkLst>
        </pc:spChg>
        <pc:spChg chg="mod">
          <ac:chgData name="rahulkumar08945@gmail.com" userId="eaa8108a85f67eff" providerId="LiveId" clId="{54EF1D79-E478-4C67-9EB2-AE56EF51DF03}" dt="2023-06-25T13:23:55.570" v="1654"/>
          <ac:spMkLst>
            <pc:docMk/>
            <pc:sldMk cId="3602388084" sldId="983"/>
            <ac:spMk id="3530" creationId="{C0F9F243-E6F0-8F8E-F92A-0E58585B64AC}"/>
          </ac:spMkLst>
        </pc:spChg>
        <pc:spChg chg="mod">
          <ac:chgData name="rahulkumar08945@gmail.com" userId="eaa8108a85f67eff" providerId="LiveId" clId="{54EF1D79-E478-4C67-9EB2-AE56EF51DF03}" dt="2023-06-25T13:23:55.570" v="1654"/>
          <ac:spMkLst>
            <pc:docMk/>
            <pc:sldMk cId="3602388084" sldId="983"/>
            <ac:spMk id="3531" creationId="{117EBBAE-0EDA-26FA-1B1A-E30E25D3196E}"/>
          </ac:spMkLst>
        </pc:spChg>
        <pc:spChg chg="mod">
          <ac:chgData name="rahulkumar08945@gmail.com" userId="eaa8108a85f67eff" providerId="LiveId" clId="{54EF1D79-E478-4C67-9EB2-AE56EF51DF03}" dt="2023-06-25T13:23:55.570" v="1654"/>
          <ac:spMkLst>
            <pc:docMk/>
            <pc:sldMk cId="3602388084" sldId="983"/>
            <ac:spMk id="3532" creationId="{2867AABD-D527-371A-03D2-19B28985BE18}"/>
          </ac:spMkLst>
        </pc:spChg>
        <pc:spChg chg="mod">
          <ac:chgData name="rahulkumar08945@gmail.com" userId="eaa8108a85f67eff" providerId="LiveId" clId="{54EF1D79-E478-4C67-9EB2-AE56EF51DF03}" dt="2023-06-25T13:23:55.570" v="1654"/>
          <ac:spMkLst>
            <pc:docMk/>
            <pc:sldMk cId="3602388084" sldId="983"/>
            <ac:spMk id="3533" creationId="{D1D6CC28-66F8-0274-B73D-03F05DF9FA3C}"/>
          </ac:spMkLst>
        </pc:spChg>
        <pc:spChg chg="mod">
          <ac:chgData name="rahulkumar08945@gmail.com" userId="eaa8108a85f67eff" providerId="LiveId" clId="{54EF1D79-E478-4C67-9EB2-AE56EF51DF03}" dt="2023-06-25T13:23:55.570" v="1654"/>
          <ac:spMkLst>
            <pc:docMk/>
            <pc:sldMk cId="3602388084" sldId="983"/>
            <ac:spMk id="3534" creationId="{E946CD1D-9979-FD03-7F14-204A794196D2}"/>
          </ac:spMkLst>
        </pc:spChg>
        <pc:spChg chg="mod">
          <ac:chgData name="rahulkumar08945@gmail.com" userId="eaa8108a85f67eff" providerId="LiveId" clId="{54EF1D79-E478-4C67-9EB2-AE56EF51DF03}" dt="2023-06-25T13:23:55.570" v="1654"/>
          <ac:spMkLst>
            <pc:docMk/>
            <pc:sldMk cId="3602388084" sldId="983"/>
            <ac:spMk id="3535" creationId="{6C5BC2EE-9ABF-332C-BF47-0F7FCA36D191}"/>
          </ac:spMkLst>
        </pc:spChg>
        <pc:spChg chg="mod">
          <ac:chgData name="rahulkumar08945@gmail.com" userId="eaa8108a85f67eff" providerId="LiveId" clId="{54EF1D79-E478-4C67-9EB2-AE56EF51DF03}" dt="2023-06-25T13:23:55.570" v="1654"/>
          <ac:spMkLst>
            <pc:docMk/>
            <pc:sldMk cId="3602388084" sldId="983"/>
            <ac:spMk id="3536" creationId="{1AEDD96C-9CBC-305C-0EA9-CC33F61BA801}"/>
          </ac:spMkLst>
        </pc:spChg>
        <pc:spChg chg="mod">
          <ac:chgData name="rahulkumar08945@gmail.com" userId="eaa8108a85f67eff" providerId="LiveId" clId="{54EF1D79-E478-4C67-9EB2-AE56EF51DF03}" dt="2023-06-25T13:23:55.570" v="1654"/>
          <ac:spMkLst>
            <pc:docMk/>
            <pc:sldMk cId="3602388084" sldId="983"/>
            <ac:spMk id="3537" creationId="{3A15E629-D4AC-5740-62D3-B5B187DB9601}"/>
          </ac:spMkLst>
        </pc:spChg>
        <pc:spChg chg="mod">
          <ac:chgData name="rahulkumar08945@gmail.com" userId="eaa8108a85f67eff" providerId="LiveId" clId="{54EF1D79-E478-4C67-9EB2-AE56EF51DF03}" dt="2023-06-25T13:23:55.570" v="1654"/>
          <ac:spMkLst>
            <pc:docMk/>
            <pc:sldMk cId="3602388084" sldId="983"/>
            <ac:spMk id="3538" creationId="{CC9824D5-63AB-338C-9416-59C036FC1FA3}"/>
          </ac:spMkLst>
        </pc:spChg>
        <pc:spChg chg="mod">
          <ac:chgData name="rahulkumar08945@gmail.com" userId="eaa8108a85f67eff" providerId="LiveId" clId="{54EF1D79-E478-4C67-9EB2-AE56EF51DF03}" dt="2023-06-25T13:23:55.570" v="1654"/>
          <ac:spMkLst>
            <pc:docMk/>
            <pc:sldMk cId="3602388084" sldId="983"/>
            <ac:spMk id="3539" creationId="{7EBC20D2-248B-753B-3230-C8DEC830B9EA}"/>
          </ac:spMkLst>
        </pc:spChg>
        <pc:spChg chg="mod">
          <ac:chgData name="rahulkumar08945@gmail.com" userId="eaa8108a85f67eff" providerId="LiveId" clId="{54EF1D79-E478-4C67-9EB2-AE56EF51DF03}" dt="2023-06-25T13:23:55.570" v="1654"/>
          <ac:spMkLst>
            <pc:docMk/>
            <pc:sldMk cId="3602388084" sldId="983"/>
            <ac:spMk id="3540" creationId="{1774FAEC-F4E8-B2A6-7A36-F6E5DCA33C26}"/>
          </ac:spMkLst>
        </pc:spChg>
        <pc:spChg chg="mod">
          <ac:chgData name="rahulkumar08945@gmail.com" userId="eaa8108a85f67eff" providerId="LiveId" clId="{54EF1D79-E478-4C67-9EB2-AE56EF51DF03}" dt="2023-06-25T13:23:55.570" v="1654"/>
          <ac:spMkLst>
            <pc:docMk/>
            <pc:sldMk cId="3602388084" sldId="983"/>
            <ac:spMk id="3541" creationId="{81DB021C-BFBC-C6AD-64D4-08A55E25FE9A}"/>
          </ac:spMkLst>
        </pc:spChg>
        <pc:spChg chg="mod">
          <ac:chgData name="rahulkumar08945@gmail.com" userId="eaa8108a85f67eff" providerId="LiveId" clId="{54EF1D79-E478-4C67-9EB2-AE56EF51DF03}" dt="2023-06-25T13:23:55.570" v="1654"/>
          <ac:spMkLst>
            <pc:docMk/>
            <pc:sldMk cId="3602388084" sldId="983"/>
            <ac:spMk id="3542" creationId="{967B10CB-A554-6257-F7D8-770955C42539}"/>
          </ac:spMkLst>
        </pc:spChg>
        <pc:spChg chg="mod">
          <ac:chgData name="rahulkumar08945@gmail.com" userId="eaa8108a85f67eff" providerId="LiveId" clId="{54EF1D79-E478-4C67-9EB2-AE56EF51DF03}" dt="2023-06-25T13:23:55.570" v="1654"/>
          <ac:spMkLst>
            <pc:docMk/>
            <pc:sldMk cId="3602388084" sldId="983"/>
            <ac:spMk id="3543" creationId="{9B750657-E898-CF27-0AC3-23F8F673F96B}"/>
          </ac:spMkLst>
        </pc:spChg>
        <pc:spChg chg="mod">
          <ac:chgData name="rahulkumar08945@gmail.com" userId="eaa8108a85f67eff" providerId="LiveId" clId="{54EF1D79-E478-4C67-9EB2-AE56EF51DF03}" dt="2023-06-25T13:23:55.570" v="1654"/>
          <ac:spMkLst>
            <pc:docMk/>
            <pc:sldMk cId="3602388084" sldId="983"/>
            <ac:spMk id="3544" creationId="{484FAB47-7F6A-48B2-435C-5BCEBAAB2597}"/>
          </ac:spMkLst>
        </pc:spChg>
        <pc:spChg chg="mod">
          <ac:chgData name="rahulkumar08945@gmail.com" userId="eaa8108a85f67eff" providerId="LiveId" clId="{54EF1D79-E478-4C67-9EB2-AE56EF51DF03}" dt="2023-06-25T13:23:55.570" v="1654"/>
          <ac:spMkLst>
            <pc:docMk/>
            <pc:sldMk cId="3602388084" sldId="983"/>
            <ac:spMk id="3545" creationId="{69C2C24B-1CB5-F4C3-DC28-0C2F3A0BCFF1}"/>
          </ac:spMkLst>
        </pc:spChg>
        <pc:spChg chg="mod">
          <ac:chgData name="rahulkumar08945@gmail.com" userId="eaa8108a85f67eff" providerId="LiveId" clId="{54EF1D79-E478-4C67-9EB2-AE56EF51DF03}" dt="2023-06-25T13:23:55.570" v="1654"/>
          <ac:spMkLst>
            <pc:docMk/>
            <pc:sldMk cId="3602388084" sldId="983"/>
            <ac:spMk id="3546" creationId="{817FDC20-DFF4-FFB3-374F-7E958322C6D1}"/>
          </ac:spMkLst>
        </pc:spChg>
        <pc:spChg chg="mod">
          <ac:chgData name="rahulkumar08945@gmail.com" userId="eaa8108a85f67eff" providerId="LiveId" clId="{54EF1D79-E478-4C67-9EB2-AE56EF51DF03}" dt="2023-06-25T13:23:55.570" v="1654"/>
          <ac:spMkLst>
            <pc:docMk/>
            <pc:sldMk cId="3602388084" sldId="983"/>
            <ac:spMk id="3547" creationId="{63FDA31F-6A7B-2141-29FB-49CF7099D910}"/>
          </ac:spMkLst>
        </pc:spChg>
        <pc:spChg chg="mod">
          <ac:chgData name="rahulkumar08945@gmail.com" userId="eaa8108a85f67eff" providerId="LiveId" clId="{54EF1D79-E478-4C67-9EB2-AE56EF51DF03}" dt="2023-06-25T13:23:55.570" v="1654"/>
          <ac:spMkLst>
            <pc:docMk/>
            <pc:sldMk cId="3602388084" sldId="983"/>
            <ac:spMk id="3548" creationId="{95310D6F-0592-1CF6-AFE3-9A3BC402F11A}"/>
          </ac:spMkLst>
        </pc:spChg>
        <pc:spChg chg="mod">
          <ac:chgData name="rahulkumar08945@gmail.com" userId="eaa8108a85f67eff" providerId="LiveId" clId="{54EF1D79-E478-4C67-9EB2-AE56EF51DF03}" dt="2023-06-25T13:23:55.570" v="1654"/>
          <ac:spMkLst>
            <pc:docMk/>
            <pc:sldMk cId="3602388084" sldId="983"/>
            <ac:spMk id="3549" creationId="{510B37D2-5466-998A-7224-3484E425698F}"/>
          </ac:spMkLst>
        </pc:spChg>
        <pc:spChg chg="mod">
          <ac:chgData name="rahulkumar08945@gmail.com" userId="eaa8108a85f67eff" providerId="LiveId" clId="{54EF1D79-E478-4C67-9EB2-AE56EF51DF03}" dt="2023-06-25T13:23:55.570" v="1654"/>
          <ac:spMkLst>
            <pc:docMk/>
            <pc:sldMk cId="3602388084" sldId="983"/>
            <ac:spMk id="3550" creationId="{720F24D5-C647-0E5E-FE5F-A84FC08AFBAF}"/>
          </ac:spMkLst>
        </pc:spChg>
        <pc:spChg chg="mod">
          <ac:chgData name="rahulkumar08945@gmail.com" userId="eaa8108a85f67eff" providerId="LiveId" clId="{54EF1D79-E478-4C67-9EB2-AE56EF51DF03}" dt="2023-06-25T13:23:55.570" v="1654"/>
          <ac:spMkLst>
            <pc:docMk/>
            <pc:sldMk cId="3602388084" sldId="983"/>
            <ac:spMk id="3551" creationId="{050C4471-052E-D028-25A7-E0554EDAE12E}"/>
          </ac:spMkLst>
        </pc:spChg>
        <pc:spChg chg="mod">
          <ac:chgData name="rahulkumar08945@gmail.com" userId="eaa8108a85f67eff" providerId="LiveId" clId="{54EF1D79-E478-4C67-9EB2-AE56EF51DF03}" dt="2023-06-25T13:23:55.570" v="1654"/>
          <ac:spMkLst>
            <pc:docMk/>
            <pc:sldMk cId="3602388084" sldId="983"/>
            <ac:spMk id="3552" creationId="{23B3FDBB-EE78-D40E-F691-F417F64ACD7A}"/>
          </ac:spMkLst>
        </pc:spChg>
        <pc:spChg chg="mod">
          <ac:chgData name="rahulkumar08945@gmail.com" userId="eaa8108a85f67eff" providerId="LiveId" clId="{54EF1D79-E478-4C67-9EB2-AE56EF51DF03}" dt="2023-06-25T13:23:55.570" v="1654"/>
          <ac:spMkLst>
            <pc:docMk/>
            <pc:sldMk cId="3602388084" sldId="983"/>
            <ac:spMk id="3553" creationId="{D465F8DC-3A4B-2171-085B-32D0DDE3A25D}"/>
          </ac:spMkLst>
        </pc:spChg>
        <pc:spChg chg="mod">
          <ac:chgData name="rahulkumar08945@gmail.com" userId="eaa8108a85f67eff" providerId="LiveId" clId="{54EF1D79-E478-4C67-9EB2-AE56EF51DF03}" dt="2023-06-25T13:23:55.570" v="1654"/>
          <ac:spMkLst>
            <pc:docMk/>
            <pc:sldMk cId="3602388084" sldId="983"/>
            <ac:spMk id="3554" creationId="{494CC44A-C02A-4FFD-36F5-47B57CE7F332}"/>
          </ac:spMkLst>
        </pc:spChg>
        <pc:spChg chg="mod">
          <ac:chgData name="rahulkumar08945@gmail.com" userId="eaa8108a85f67eff" providerId="LiveId" clId="{54EF1D79-E478-4C67-9EB2-AE56EF51DF03}" dt="2023-06-25T13:23:55.570" v="1654"/>
          <ac:spMkLst>
            <pc:docMk/>
            <pc:sldMk cId="3602388084" sldId="983"/>
            <ac:spMk id="3555" creationId="{59EEB3EF-C1EA-A62A-8E11-1924EF973B2C}"/>
          </ac:spMkLst>
        </pc:spChg>
        <pc:spChg chg="mod">
          <ac:chgData name="rahulkumar08945@gmail.com" userId="eaa8108a85f67eff" providerId="LiveId" clId="{54EF1D79-E478-4C67-9EB2-AE56EF51DF03}" dt="2023-06-25T13:23:55.570" v="1654"/>
          <ac:spMkLst>
            <pc:docMk/>
            <pc:sldMk cId="3602388084" sldId="983"/>
            <ac:spMk id="3556" creationId="{7F9D51A0-99A6-EA9F-27B5-A8EE8DEF7914}"/>
          </ac:spMkLst>
        </pc:spChg>
        <pc:spChg chg="mod">
          <ac:chgData name="rahulkumar08945@gmail.com" userId="eaa8108a85f67eff" providerId="LiveId" clId="{54EF1D79-E478-4C67-9EB2-AE56EF51DF03}" dt="2023-06-25T13:23:55.570" v="1654"/>
          <ac:spMkLst>
            <pc:docMk/>
            <pc:sldMk cId="3602388084" sldId="983"/>
            <ac:spMk id="3557" creationId="{D20A7EB2-BA18-FBE0-E044-5D53B9886D8C}"/>
          </ac:spMkLst>
        </pc:spChg>
        <pc:spChg chg="mod">
          <ac:chgData name="rahulkumar08945@gmail.com" userId="eaa8108a85f67eff" providerId="LiveId" clId="{54EF1D79-E478-4C67-9EB2-AE56EF51DF03}" dt="2023-06-25T13:23:55.570" v="1654"/>
          <ac:spMkLst>
            <pc:docMk/>
            <pc:sldMk cId="3602388084" sldId="983"/>
            <ac:spMk id="3558" creationId="{D8A26837-1D05-4E67-EE47-BF3BE9098533}"/>
          </ac:spMkLst>
        </pc:spChg>
        <pc:spChg chg="mod">
          <ac:chgData name="rahulkumar08945@gmail.com" userId="eaa8108a85f67eff" providerId="LiveId" clId="{54EF1D79-E478-4C67-9EB2-AE56EF51DF03}" dt="2023-06-25T13:23:55.570" v="1654"/>
          <ac:spMkLst>
            <pc:docMk/>
            <pc:sldMk cId="3602388084" sldId="983"/>
            <ac:spMk id="3559" creationId="{C9475594-8F9B-475C-39C5-FB4469C2ECE0}"/>
          </ac:spMkLst>
        </pc:spChg>
        <pc:spChg chg="mod">
          <ac:chgData name="rahulkumar08945@gmail.com" userId="eaa8108a85f67eff" providerId="LiveId" clId="{54EF1D79-E478-4C67-9EB2-AE56EF51DF03}" dt="2023-06-25T13:23:55.570" v="1654"/>
          <ac:spMkLst>
            <pc:docMk/>
            <pc:sldMk cId="3602388084" sldId="983"/>
            <ac:spMk id="3560" creationId="{75476B30-6E35-F5AA-29F2-277659788D6A}"/>
          </ac:spMkLst>
        </pc:spChg>
        <pc:spChg chg="mod">
          <ac:chgData name="rahulkumar08945@gmail.com" userId="eaa8108a85f67eff" providerId="LiveId" clId="{54EF1D79-E478-4C67-9EB2-AE56EF51DF03}" dt="2023-06-25T13:23:55.570" v="1654"/>
          <ac:spMkLst>
            <pc:docMk/>
            <pc:sldMk cId="3602388084" sldId="983"/>
            <ac:spMk id="3561" creationId="{525B3EA3-0AC7-E098-4C66-094BA3161B3D}"/>
          </ac:spMkLst>
        </pc:spChg>
        <pc:spChg chg="mod">
          <ac:chgData name="rahulkumar08945@gmail.com" userId="eaa8108a85f67eff" providerId="LiveId" clId="{54EF1D79-E478-4C67-9EB2-AE56EF51DF03}" dt="2023-06-25T13:23:55.570" v="1654"/>
          <ac:spMkLst>
            <pc:docMk/>
            <pc:sldMk cId="3602388084" sldId="983"/>
            <ac:spMk id="3562" creationId="{D3F2F8EE-8E87-0278-42D8-62731239C2FE}"/>
          </ac:spMkLst>
        </pc:spChg>
        <pc:spChg chg="mod">
          <ac:chgData name="rahulkumar08945@gmail.com" userId="eaa8108a85f67eff" providerId="LiveId" clId="{54EF1D79-E478-4C67-9EB2-AE56EF51DF03}" dt="2023-06-25T13:23:55.570" v="1654"/>
          <ac:spMkLst>
            <pc:docMk/>
            <pc:sldMk cId="3602388084" sldId="983"/>
            <ac:spMk id="3563" creationId="{C06FAC6E-038D-964C-BCD6-6A113AEC239D}"/>
          </ac:spMkLst>
        </pc:spChg>
        <pc:spChg chg="mod">
          <ac:chgData name="rahulkumar08945@gmail.com" userId="eaa8108a85f67eff" providerId="LiveId" clId="{54EF1D79-E478-4C67-9EB2-AE56EF51DF03}" dt="2023-06-25T13:23:55.570" v="1654"/>
          <ac:spMkLst>
            <pc:docMk/>
            <pc:sldMk cId="3602388084" sldId="983"/>
            <ac:spMk id="3564" creationId="{74F8FC0E-AD35-773A-FFD7-D41960579FFE}"/>
          </ac:spMkLst>
        </pc:spChg>
        <pc:spChg chg="mod">
          <ac:chgData name="rahulkumar08945@gmail.com" userId="eaa8108a85f67eff" providerId="LiveId" clId="{54EF1D79-E478-4C67-9EB2-AE56EF51DF03}" dt="2023-06-25T13:23:55.570" v="1654"/>
          <ac:spMkLst>
            <pc:docMk/>
            <pc:sldMk cId="3602388084" sldId="983"/>
            <ac:spMk id="3565" creationId="{BAD50D74-A2D8-3F2E-66A1-0AC83374321D}"/>
          </ac:spMkLst>
        </pc:spChg>
        <pc:spChg chg="mod">
          <ac:chgData name="rahulkumar08945@gmail.com" userId="eaa8108a85f67eff" providerId="LiveId" clId="{54EF1D79-E478-4C67-9EB2-AE56EF51DF03}" dt="2023-06-25T13:23:55.570" v="1654"/>
          <ac:spMkLst>
            <pc:docMk/>
            <pc:sldMk cId="3602388084" sldId="983"/>
            <ac:spMk id="3566" creationId="{76AC305B-F20B-0738-C1B1-D35D7624005D}"/>
          </ac:spMkLst>
        </pc:spChg>
        <pc:spChg chg="mod">
          <ac:chgData name="rahulkumar08945@gmail.com" userId="eaa8108a85f67eff" providerId="LiveId" clId="{54EF1D79-E478-4C67-9EB2-AE56EF51DF03}" dt="2023-06-25T13:23:55.570" v="1654"/>
          <ac:spMkLst>
            <pc:docMk/>
            <pc:sldMk cId="3602388084" sldId="983"/>
            <ac:spMk id="3567" creationId="{17015723-F57E-E1B4-06A9-DFF598480672}"/>
          </ac:spMkLst>
        </pc:spChg>
        <pc:spChg chg="mod">
          <ac:chgData name="rahulkumar08945@gmail.com" userId="eaa8108a85f67eff" providerId="LiveId" clId="{54EF1D79-E478-4C67-9EB2-AE56EF51DF03}" dt="2023-06-25T13:23:55.570" v="1654"/>
          <ac:spMkLst>
            <pc:docMk/>
            <pc:sldMk cId="3602388084" sldId="983"/>
            <ac:spMk id="3568" creationId="{9120E0FF-F771-726F-ED28-4FC9275419F2}"/>
          </ac:spMkLst>
        </pc:spChg>
        <pc:spChg chg="mod">
          <ac:chgData name="rahulkumar08945@gmail.com" userId="eaa8108a85f67eff" providerId="LiveId" clId="{54EF1D79-E478-4C67-9EB2-AE56EF51DF03}" dt="2023-06-25T13:23:55.570" v="1654"/>
          <ac:spMkLst>
            <pc:docMk/>
            <pc:sldMk cId="3602388084" sldId="983"/>
            <ac:spMk id="3569" creationId="{33441B9B-FFC2-81DA-F10D-B5637DA4D53C}"/>
          </ac:spMkLst>
        </pc:spChg>
        <pc:spChg chg="mod">
          <ac:chgData name="rahulkumar08945@gmail.com" userId="eaa8108a85f67eff" providerId="LiveId" clId="{54EF1D79-E478-4C67-9EB2-AE56EF51DF03}" dt="2023-06-25T13:23:55.570" v="1654"/>
          <ac:spMkLst>
            <pc:docMk/>
            <pc:sldMk cId="3602388084" sldId="983"/>
            <ac:spMk id="3570" creationId="{14D8DC70-1724-CEED-8830-6DD99FA627B5}"/>
          </ac:spMkLst>
        </pc:spChg>
        <pc:spChg chg="mod">
          <ac:chgData name="rahulkumar08945@gmail.com" userId="eaa8108a85f67eff" providerId="LiveId" clId="{54EF1D79-E478-4C67-9EB2-AE56EF51DF03}" dt="2023-06-25T13:23:55.570" v="1654"/>
          <ac:spMkLst>
            <pc:docMk/>
            <pc:sldMk cId="3602388084" sldId="983"/>
            <ac:spMk id="3571" creationId="{622C6B9E-B120-53F9-830B-5241BA7F555E}"/>
          </ac:spMkLst>
        </pc:spChg>
        <pc:spChg chg="mod">
          <ac:chgData name="rahulkumar08945@gmail.com" userId="eaa8108a85f67eff" providerId="LiveId" clId="{54EF1D79-E478-4C67-9EB2-AE56EF51DF03}" dt="2023-06-25T13:23:55.570" v="1654"/>
          <ac:spMkLst>
            <pc:docMk/>
            <pc:sldMk cId="3602388084" sldId="983"/>
            <ac:spMk id="3572" creationId="{C8CAB9E8-C83F-EB44-A29E-3E14D354AE3D}"/>
          </ac:spMkLst>
        </pc:spChg>
        <pc:spChg chg="mod">
          <ac:chgData name="rahulkumar08945@gmail.com" userId="eaa8108a85f67eff" providerId="LiveId" clId="{54EF1D79-E478-4C67-9EB2-AE56EF51DF03}" dt="2023-06-25T13:23:55.570" v="1654"/>
          <ac:spMkLst>
            <pc:docMk/>
            <pc:sldMk cId="3602388084" sldId="983"/>
            <ac:spMk id="3573" creationId="{88903EAC-8EEC-64D3-CD4A-D7EDF04DF0B3}"/>
          </ac:spMkLst>
        </pc:spChg>
        <pc:spChg chg="mod">
          <ac:chgData name="rahulkumar08945@gmail.com" userId="eaa8108a85f67eff" providerId="LiveId" clId="{54EF1D79-E478-4C67-9EB2-AE56EF51DF03}" dt="2023-06-25T13:23:55.570" v="1654"/>
          <ac:spMkLst>
            <pc:docMk/>
            <pc:sldMk cId="3602388084" sldId="983"/>
            <ac:spMk id="3574" creationId="{15A8D433-0D37-943D-5379-E2BBBA087D9A}"/>
          </ac:spMkLst>
        </pc:spChg>
        <pc:spChg chg="mod">
          <ac:chgData name="rahulkumar08945@gmail.com" userId="eaa8108a85f67eff" providerId="LiveId" clId="{54EF1D79-E478-4C67-9EB2-AE56EF51DF03}" dt="2023-06-25T13:23:55.570" v="1654"/>
          <ac:spMkLst>
            <pc:docMk/>
            <pc:sldMk cId="3602388084" sldId="983"/>
            <ac:spMk id="3575" creationId="{F1B8874C-638A-FB99-12D9-FCAE3B8D9746}"/>
          </ac:spMkLst>
        </pc:spChg>
        <pc:spChg chg="mod">
          <ac:chgData name="rahulkumar08945@gmail.com" userId="eaa8108a85f67eff" providerId="LiveId" clId="{54EF1D79-E478-4C67-9EB2-AE56EF51DF03}" dt="2023-06-25T13:23:55.570" v="1654"/>
          <ac:spMkLst>
            <pc:docMk/>
            <pc:sldMk cId="3602388084" sldId="983"/>
            <ac:spMk id="3576" creationId="{DEF12A72-0585-70C3-B70F-A33A7E4A6BED}"/>
          </ac:spMkLst>
        </pc:spChg>
        <pc:spChg chg="mod">
          <ac:chgData name="rahulkumar08945@gmail.com" userId="eaa8108a85f67eff" providerId="LiveId" clId="{54EF1D79-E478-4C67-9EB2-AE56EF51DF03}" dt="2023-06-25T13:23:55.570" v="1654"/>
          <ac:spMkLst>
            <pc:docMk/>
            <pc:sldMk cId="3602388084" sldId="983"/>
            <ac:spMk id="3577" creationId="{F9FDC3B8-F40D-56E7-DAA8-6B3F819EC0DA}"/>
          </ac:spMkLst>
        </pc:spChg>
        <pc:spChg chg="mod">
          <ac:chgData name="rahulkumar08945@gmail.com" userId="eaa8108a85f67eff" providerId="LiveId" clId="{54EF1D79-E478-4C67-9EB2-AE56EF51DF03}" dt="2023-06-25T13:23:55.570" v="1654"/>
          <ac:spMkLst>
            <pc:docMk/>
            <pc:sldMk cId="3602388084" sldId="983"/>
            <ac:spMk id="3578" creationId="{FAFAB161-4BFF-FE89-BBF7-73F35B246247}"/>
          </ac:spMkLst>
        </pc:spChg>
        <pc:spChg chg="mod">
          <ac:chgData name="rahulkumar08945@gmail.com" userId="eaa8108a85f67eff" providerId="LiveId" clId="{54EF1D79-E478-4C67-9EB2-AE56EF51DF03}" dt="2023-06-25T13:23:55.570" v="1654"/>
          <ac:spMkLst>
            <pc:docMk/>
            <pc:sldMk cId="3602388084" sldId="983"/>
            <ac:spMk id="3579" creationId="{C8006352-E9F6-3390-41BD-14C646DE0000}"/>
          </ac:spMkLst>
        </pc:spChg>
        <pc:spChg chg="mod">
          <ac:chgData name="rahulkumar08945@gmail.com" userId="eaa8108a85f67eff" providerId="LiveId" clId="{54EF1D79-E478-4C67-9EB2-AE56EF51DF03}" dt="2023-06-25T13:23:55.570" v="1654"/>
          <ac:spMkLst>
            <pc:docMk/>
            <pc:sldMk cId="3602388084" sldId="983"/>
            <ac:spMk id="3580" creationId="{90139A83-3D96-CCA0-9A71-6F714DF27732}"/>
          </ac:spMkLst>
        </pc:spChg>
        <pc:spChg chg="mod">
          <ac:chgData name="rahulkumar08945@gmail.com" userId="eaa8108a85f67eff" providerId="LiveId" clId="{54EF1D79-E478-4C67-9EB2-AE56EF51DF03}" dt="2023-06-25T13:23:55.570" v="1654"/>
          <ac:spMkLst>
            <pc:docMk/>
            <pc:sldMk cId="3602388084" sldId="983"/>
            <ac:spMk id="3581" creationId="{F2BEA610-CC0F-A3B1-0DAD-378F614A2398}"/>
          </ac:spMkLst>
        </pc:spChg>
        <pc:spChg chg="mod">
          <ac:chgData name="rahulkumar08945@gmail.com" userId="eaa8108a85f67eff" providerId="LiveId" clId="{54EF1D79-E478-4C67-9EB2-AE56EF51DF03}" dt="2023-06-25T13:23:55.570" v="1654"/>
          <ac:spMkLst>
            <pc:docMk/>
            <pc:sldMk cId="3602388084" sldId="983"/>
            <ac:spMk id="3582" creationId="{2E05B1D7-067C-D7AC-0D0F-C6342DB2C312}"/>
          </ac:spMkLst>
        </pc:spChg>
        <pc:spChg chg="mod">
          <ac:chgData name="rahulkumar08945@gmail.com" userId="eaa8108a85f67eff" providerId="LiveId" clId="{54EF1D79-E478-4C67-9EB2-AE56EF51DF03}" dt="2023-06-25T13:23:55.570" v="1654"/>
          <ac:spMkLst>
            <pc:docMk/>
            <pc:sldMk cId="3602388084" sldId="983"/>
            <ac:spMk id="3583" creationId="{5FB78554-9098-5750-1807-A3DCA2888713}"/>
          </ac:spMkLst>
        </pc:spChg>
        <pc:spChg chg="mod">
          <ac:chgData name="rahulkumar08945@gmail.com" userId="eaa8108a85f67eff" providerId="LiveId" clId="{54EF1D79-E478-4C67-9EB2-AE56EF51DF03}" dt="2023-06-25T13:23:55.570" v="1654"/>
          <ac:spMkLst>
            <pc:docMk/>
            <pc:sldMk cId="3602388084" sldId="983"/>
            <ac:spMk id="3584" creationId="{2B56F3F8-B9B1-534D-31DB-162434605EF2}"/>
          </ac:spMkLst>
        </pc:spChg>
        <pc:spChg chg="mod">
          <ac:chgData name="rahulkumar08945@gmail.com" userId="eaa8108a85f67eff" providerId="LiveId" clId="{54EF1D79-E478-4C67-9EB2-AE56EF51DF03}" dt="2023-06-25T13:23:55.570" v="1654"/>
          <ac:spMkLst>
            <pc:docMk/>
            <pc:sldMk cId="3602388084" sldId="983"/>
            <ac:spMk id="3585" creationId="{B585D0E0-EDF4-F5D0-4CA2-14699C6DC032}"/>
          </ac:spMkLst>
        </pc:spChg>
        <pc:spChg chg="mod">
          <ac:chgData name="rahulkumar08945@gmail.com" userId="eaa8108a85f67eff" providerId="LiveId" clId="{54EF1D79-E478-4C67-9EB2-AE56EF51DF03}" dt="2023-06-25T13:23:55.570" v="1654"/>
          <ac:spMkLst>
            <pc:docMk/>
            <pc:sldMk cId="3602388084" sldId="983"/>
            <ac:spMk id="3586" creationId="{6797DA94-8DD0-63D0-8C0A-F8FCE315BB0F}"/>
          </ac:spMkLst>
        </pc:spChg>
        <pc:spChg chg="mod">
          <ac:chgData name="rahulkumar08945@gmail.com" userId="eaa8108a85f67eff" providerId="LiveId" clId="{54EF1D79-E478-4C67-9EB2-AE56EF51DF03}" dt="2023-06-25T13:23:55.570" v="1654"/>
          <ac:spMkLst>
            <pc:docMk/>
            <pc:sldMk cId="3602388084" sldId="983"/>
            <ac:spMk id="3587" creationId="{429AB265-2CD1-53EA-9CCB-2018361AB099}"/>
          </ac:spMkLst>
        </pc:spChg>
        <pc:spChg chg="mod">
          <ac:chgData name="rahulkumar08945@gmail.com" userId="eaa8108a85f67eff" providerId="LiveId" clId="{54EF1D79-E478-4C67-9EB2-AE56EF51DF03}" dt="2023-06-25T13:23:55.570" v="1654"/>
          <ac:spMkLst>
            <pc:docMk/>
            <pc:sldMk cId="3602388084" sldId="983"/>
            <ac:spMk id="3588" creationId="{BA04C2CF-FDA0-52FE-C6BD-C6ACC51A6B71}"/>
          </ac:spMkLst>
        </pc:spChg>
        <pc:spChg chg="mod">
          <ac:chgData name="rahulkumar08945@gmail.com" userId="eaa8108a85f67eff" providerId="LiveId" clId="{54EF1D79-E478-4C67-9EB2-AE56EF51DF03}" dt="2023-06-25T13:23:55.570" v="1654"/>
          <ac:spMkLst>
            <pc:docMk/>
            <pc:sldMk cId="3602388084" sldId="983"/>
            <ac:spMk id="3589" creationId="{C8E7860F-D5BD-4E7E-66FC-944648413583}"/>
          </ac:spMkLst>
        </pc:spChg>
        <pc:spChg chg="mod">
          <ac:chgData name="rahulkumar08945@gmail.com" userId="eaa8108a85f67eff" providerId="LiveId" clId="{54EF1D79-E478-4C67-9EB2-AE56EF51DF03}" dt="2023-06-25T13:23:55.570" v="1654"/>
          <ac:spMkLst>
            <pc:docMk/>
            <pc:sldMk cId="3602388084" sldId="983"/>
            <ac:spMk id="3590" creationId="{BF45D40A-5A81-4907-38DD-D9424969E565}"/>
          </ac:spMkLst>
        </pc:spChg>
        <pc:spChg chg="mod">
          <ac:chgData name="rahulkumar08945@gmail.com" userId="eaa8108a85f67eff" providerId="LiveId" clId="{54EF1D79-E478-4C67-9EB2-AE56EF51DF03}" dt="2023-06-25T13:23:55.570" v="1654"/>
          <ac:spMkLst>
            <pc:docMk/>
            <pc:sldMk cId="3602388084" sldId="983"/>
            <ac:spMk id="3591" creationId="{13CC9219-834D-3BA5-99D5-AE81F1AE80DA}"/>
          </ac:spMkLst>
        </pc:spChg>
        <pc:spChg chg="mod">
          <ac:chgData name="rahulkumar08945@gmail.com" userId="eaa8108a85f67eff" providerId="LiveId" clId="{54EF1D79-E478-4C67-9EB2-AE56EF51DF03}" dt="2023-06-25T13:23:55.570" v="1654"/>
          <ac:spMkLst>
            <pc:docMk/>
            <pc:sldMk cId="3602388084" sldId="983"/>
            <ac:spMk id="3592" creationId="{64674DDF-7F82-3A43-DA8B-FF95A25403F5}"/>
          </ac:spMkLst>
        </pc:spChg>
        <pc:spChg chg="mod">
          <ac:chgData name="rahulkumar08945@gmail.com" userId="eaa8108a85f67eff" providerId="LiveId" clId="{54EF1D79-E478-4C67-9EB2-AE56EF51DF03}" dt="2023-06-25T13:23:55.570" v="1654"/>
          <ac:spMkLst>
            <pc:docMk/>
            <pc:sldMk cId="3602388084" sldId="983"/>
            <ac:spMk id="3593" creationId="{1E04C1BC-DB8C-AB5E-D9D3-8734F0DAB0AA}"/>
          </ac:spMkLst>
        </pc:spChg>
        <pc:spChg chg="mod">
          <ac:chgData name="rahulkumar08945@gmail.com" userId="eaa8108a85f67eff" providerId="LiveId" clId="{54EF1D79-E478-4C67-9EB2-AE56EF51DF03}" dt="2023-06-25T13:23:55.570" v="1654"/>
          <ac:spMkLst>
            <pc:docMk/>
            <pc:sldMk cId="3602388084" sldId="983"/>
            <ac:spMk id="3594" creationId="{6206A690-640C-FC60-7ED7-8731B1CA9406}"/>
          </ac:spMkLst>
        </pc:spChg>
        <pc:spChg chg="mod">
          <ac:chgData name="rahulkumar08945@gmail.com" userId="eaa8108a85f67eff" providerId="LiveId" clId="{54EF1D79-E478-4C67-9EB2-AE56EF51DF03}" dt="2023-06-25T13:23:55.570" v="1654"/>
          <ac:spMkLst>
            <pc:docMk/>
            <pc:sldMk cId="3602388084" sldId="983"/>
            <ac:spMk id="3595" creationId="{D1C99F74-DF54-C9BB-48D4-77E988697DE2}"/>
          </ac:spMkLst>
        </pc:spChg>
        <pc:spChg chg="mod">
          <ac:chgData name="rahulkumar08945@gmail.com" userId="eaa8108a85f67eff" providerId="LiveId" clId="{54EF1D79-E478-4C67-9EB2-AE56EF51DF03}" dt="2023-06-25T13:23:55.570" v="1654"/>
          <ac:spMkLst>
            <pc:docMk/>
            <pc:sldMk cId="3602388084" sldId="983"/>
            <ac:spMk id="3596" creationId="{1E84DB3F-498B-A2A2-EB11-3E2BA5703523}"/>
          </ac:spMkLst>
        </pc:spChg>
        <pc:spChg chg="mod">
          <ac:chgData name="rahulkumar08945@gmail.com" userId="eaa8108a85f67eff" providerId="LiveId" clId="{54EF1D79-E478-4C67-9EB2-AE56EF51DF03}" dt="2023-06-25T13:23:55.570" v="1654"/>
          <ac:spMkLst>
            <pc:docMk/>
            <pc:sldMk cId="3602388084" sldId="983"/>
            <ac:spMk id="3597" creationId="{6BB531AE-AB88-78FA-9096-0D6003C8291D}"/>
          </ac:spMkLst>
        </pc:spChg>
        <pc:spChg chg="mod">
          <ac:chgData name="rahulkumar08945@gmail.com" userId="eaa8108a85f67eff" providerId="LiveId" clId="{54EF1D79-E478-4C67-9EB2-AE56EF51DF03}" dt="2023-06-25T13:23:55.570" v="1654"/>
          <ac:spMkLst>
            <pc:docMk/>
            <pc:sldMk cId="3602388084" sldId="983"/>
            <ac:spMk id="3598" creationId="{FD80340C-8E16-0EC8-AA32-EE9A0CEE8F22}"/>
          </ac:spMkLst>
        </pc:spChg>
        <pc:spChg chg="mod">
          <ac:chgData name="rahulkumar08945@gmail.com" userId="eaa8108a85f67eff" providerId="LiveId" clId="{54EF1D79-E478-4C67-9EB2-AE56EF51DF03}" dt="2023-06-25T13:23:55.570" v="1654"/>
          <ac:spMkLst>
            <pc:docMk/>
            <pc:sldMk cId="3602388084" sldId="983"/>
            <ac:spMk id="3599" creationId="{7AA7E32F-53F2-0E9B-953C-DAD45784A712}"/>
          </ac:spMkLst>
        </pc:spChg>
        <pc:spChg chg="mod">
          <ac:chgData name="rahulkumar08945@gmail.com" userId="eaa8108a85f67eff" providerId="LiveId" clId="{54EF1D79-E478-4C67-9EB2-AE56EF51DF03}" dt="2023-06-25T13:23:55.570" v="1654"/>
          <ac:spMkLst>
            <pc:docMk/>
            <pc:sldMk cId="3602388084" sldId="983"/>
            <ac:spMk id="3600" creationId="{D875697D-C1F1-C19C-46E3-6843BD6E07D2}"/>
          </ac:spMkLst>
        </pc:spChg>
        <pc:spChg chg="mod">
          <ac:chgData name="rahulkumar08945@gmail.com" userId="eaa8108a85f67eff" providerId="LiveId" clId="{54EF1D79-E478-4C67-9EB2-AE56EF51DF03}" dt="2023-06-25T13:23:55.570" v="1654"/>
          <ac:spMkLst>
            <pc:docMk/>
            <pc:sldMk cId="3602388084" sldId="983"/>
            <ac:spMk id="3601" creationId="{7B0367F6-A484-D792-8DC5-B5D85F85AF20}"/>
          </ac:spMkLst>
        </pc:spChg>
        <pc:spChg chg="mod">
          <ac:chgData name="rahulkumar08945@gmail.com" userId="eaa8108a85f67eff" providerId="LiveId" clId="{54EF1D79-E478-4C67-9EB2-AE56EF51DF03}" dt="2023-06-25T13:23:55.570" v="1654"/>
          <ac:spMkLst>
            <pc:docMk/>
            <pc:sldMk cId="3602388084" sldId="983"/>
            <ac:spMk id="3602" creationId="{CA55E3F4-2849-E212-3D24-7EC70AF69A52}"/>
          </ac:spMkLst>
        </pc:spChg>
        <pc:spChg chg="mod">
          <ac:chgData name="rahulkumar08945@gmail.com" userId="eaa8108a85f67eff" providerId="LiveId" clId="{54EF1D79-E478-4C67-9EB2-AE56EF51DF03}" dt="2023-06-25T13:23:55.570" v="1654"/>
          <ac:spMkLst>
            <pc:docMk/>
            <pc:sldMk cId="3602388084" sldId="983"/>
            <ac:spMk id="3603" creationId="{10842A3C-784A-0270-A298-78C07FC814D4}"/>
          </ac:spMkLst>
        </pc:spChg>
        <pc:spChg chg="mod">
          <ac:chgData name="rahulkumar08945@gmail.com" userId="eaa8108a85f67eff" providerId="LiveId" clId="{54EF1D79-E478-4C67-9EB2-AE56EF51DF03}" dt="2023-06-25T13:23:55.570" v="1654"/>
          <ac:spMkLst>
            <pc:docMk/>
            <pc:sldMk cId="3602388084" sldId="983"/>
            <ac:spMk id="3604" creationId="{F1DA8AAB-0F77-9352-F27F-972EC17EE22B}"/>
          </ac:spMkLst>
        </pc:spChg>
        <pc:spChg chg="mod">
          <ac:chgData name="rahulkumar08945@gmail.com" userId="eaa8108a85f67eff" providerId="LiveId" clId="{54EF1D79-E478-4C67-9EB2-AE56EF51DF03}" dt="2023-06-25T13:23:55.570" v="1654"/>
          <ac:spMkLst>
            <pc:docMk/>
            <pc:sldMk cId="3602388084" sldId="983"/>
            <ac:spMk id="3605" creationId="{7C1BA959-696D-D21D-CD90-F88FDC76B98F}"/>
          </ac:spMkLst>
        </pc:spChg>
        <pc:spChg chg="mod">
          <ac:chgData name="rahulkumar08945@gmail.com" userId="eaa8108a85f67eff" providerId="LiveId" clId="{54EF1D79-E478-4C67-9EB2-AE56EF51DF03}" dt="2023-06-25T13:23:55.570" v="1654"/>
          <ac:spMkLst>
            <pc:docMk/>
            <pc:sldMk cId="3602388084" sldId="983"/>
            <ac:spMk id="3606" creationId="{894BAA03-3728-5548-EF57-0A46642240EE}"/>
          </ac:spMkLst>
        </pc:spChg>
        <pc:spChg chg="mod">
          <ac:chgData name="rahulkumar08945@gmail.com" userId="eaa8108a85f67eff" providerId="LiveId" clId="{54EF1D79-E478-4C67-9EB2-AE56EF51DF03}" dt="2023-06-25T13:23:55.570" v="1654"/>
          <ac:spMkLst>
            <pc:docMk/>
            <pc:sldMk cId="3602388084" sldId="983"/>
            <ac:spMk id="3607" creationId="{C67C7BE0-5F18-65D8-0708-D71E0ADC40A0}"/>
          </ac:spMkLst>
        </pc:spChg>
        <pc:spChg chg="mod">
          <ac:chgData name="rahulkumar08945@gmail.com" userId="eaa8108a85f67eff" providerId="LiveId" clId="{54EF1D79-E478-4C67-9EB2-AE56EF51DF03}" dt="2023-06-25T13:23:55.570" v="1654"/>
          <ac:spMkLst>
            <pc:docMk/>
            <pc:sldMk cId="3602388084" sldId="983"/>
            <ac:spMk id="3608" creationId="{86361F6F-C73C-0CE7-6BC9-90AB975E2270}"/>
          </ac:spMkLst>
        </pc:spChg>
        <pc:spChg chg="mod">
          <ac:chgData name="rahulkumar08945@gmail.com" userId="eaa8108a85f67eff" providerId="LiveId" clId="{54EF1D79-E478-4C67-9EB2-AE56EF51DF03}" dt="2023-06-25T13:23:55.570" v="1654"/>
          <ac:spMkLst>
            <pc:docMk/>
            <pc:sldMk cId="3602388084" sldId="983"/>
            <ac:spMk id="3609" creationId="{92607152-52C0-76D3-5CAE-8744588FA317}"/>
          </ac:spMkLst>
        </pc:spChg>
        <pc:spChg chg="mod">
          <ac:chgData name="rahulkumar08945@gmail.com" userId="eaa8108a85f67eff" providerId="LiveId" clId="{54EF1D79-E478-4C67-9EB2-AE56EF51DF03}" dt="2023-06-25T13:23:55.570" v="1654"/>
          <ac:spMkLst>
            <pc:docMk/>
            <pc:sldMk cId="3602388084" sldId="983"/>
            <ac:spMk id="3610" creationId="{80E5AED9-57AB-E7CE-BFD1-856AA8E9F196}"/>
          </ac:spMkLst>
        </pc:spChg>
        <pc:spChg chg="mod">
          <ac:chgData name="rahulkumar08945@gmail.com" userId="eaa8108a85f67eff" providerId="LiveId" clId="{54EF1D79-E478-4C67-9EB2-AE56EF51DF03}" dt="2023-06-25T13:23:55.570" v="1654"/>
          <ac:spMkLst>
            <pc:docMk/>
            <pc:sldMk cId="3602388084" sldId="983"/>
            <ac:spMk id="3611" creationId="{BF6AB989-B342-686B-013E-9627C9C3B6BB}"/>
          </ac:spMkLst>
        </pc:spChg>
        <pc:spChg chg="mod">
          <ac:chgData name="rahulkumar08945@gmail.com" userId="eaa8108a85f67eff" providerId="LiveId" clId="{54EF1D79-E478-4C67-9EB2-AE56EF51DF03}" dt="2023-06-25T13:23:55.570" v="1654"/>
          <ac:spMkLst>
            <pc:docMk/>
            <pc:sldMk cId="3602388084" sldId="983"/>
            <ac:spMk id="3612" creationId="{15199FE1-25B3-520D-49D9-E22F3167EBE8}"/>
          </ac:spMkLst>
        </pc:spChg>
        <pc:spChg chg="mod">
          <ac:chgData name="rahulkumar08945@gmail.com" userId="eaa8108a85f67eff" providerId="LiveId" clId="{54EF1D79-E478-4C67-9EB2-AE56EF51DF03}" dt="2023-06-25T13:23:55.570" v="1654"/>
          <ac:spMkLst>
            <pc:docMk/>
            <pc:sldMk cId="3602388084" sldId="983"/>
            <ac:spMk id="3613" creationId="{5C6AC593-F0EC-3B8D-0D4A-DE886E77CA73}"/>
          </ac:spMkLst>
        </pc:spChg>
        <pc:spChg chg="mod">
          <ac:chgData name="rahulkumar08945@gmail.com" userId="eaa8108a85f67eff" providerId="LiveId" clId="{54EF1D79-E478-4C67-9EB2-AE56EF51DF03}" dt="2023-06-25T13:23:55.570" v="1654"/>
          <ac:spMkLst>
            <pc:docMk/>
            <pc:sldMk cId="3602388084" sldId="983"/>
            <ac:spMk id="3614" creationId="{4D000DC8-E221-64F7-AE99-B8682236F6AE}"/>
          </ac:spMkLst>
        </pc:spChg>
        <pc:spChg chg="mod">
          <ac:chgData name="rahulkumar08945@gmail.com" userId="eaa8108a85f67eff" providerId="LiveId" clId="{54EF1D79-E478-4C67-9EB2-AE56EF51DF03}" dt="2023-06-25T13:23:55.570" v="1654"/>
          <ac:spMkLst>
            <pc:docMk/>
            <pc:sldMk cId="3602388084" sldId="983"/>
            <ac:spMk id="3615" creationId="{DB4AFE63-1F06-BCCC-0C1A-B2E949FDC65A}"/>
          </ac:spMkLst>
        </pc:spChg>
        <pc:spChg chg="mod">
          <ac:chgData name="rahulkumar08945@gmail.com" userId="eaa8108a85f67eff" providerId="LiveId" clId="{54EF1D79-E478-4C67-9EB2-AE56EF51DF03}" dt="2023-06-25T13:23:55.570" v="1654"/>
          <ac:spMkLst>
            <pc:docMk/>
            <pc:sldMk cId="3602388084" sldId="983"/>
            <ac:spMk id="3616" creationId="{1DB1FA5F-9785-F13B-4A41-ED5F8E4F47CE}"/>
          </ac:spMkLst>
        </pc:spChg>
        <pc:spChg chg="mod">
          <ac:chgData name="rahulkumar08945@gmail.com" userId="eaa8108a85f67eff" providerId="LiveId" clId="{54EF1D79-E478-4C67-9EB2-AE56EF51DF03}" dt="2023-06-25T13:23:55.570" v="1654"/>
          <ac:spMkLst>
            <pc:docMk/>
            <pc:sldMk cId="3602388084" sldId="983"/>
            <ac:spMk id="3617" creationId="{AAED0F2D-D1C6-1306-03A6-86A06BFEB795}"/>
          </ac:spMkLst>
        </pc:spChg>
        <pc:spChg chg="mod">
          <ac:chgData name="rahulkumar08945@gmail.com" userId="eaa8108a85f67eff" providerId="LiveId" clId="{54EF1D79-E478-4C67-9EB2-AE56EF51DF03}" dt="2023-06-25T13:23:55.570" v="1654"/>
          <ac:spMkLst>
            <pc:docMk/>
            <pc:sldMk cId="3602388084" sldId="983"/>
            <ac:spMk id="3618" creationId="{E4FA7CEB-F4D4-2172-4A33-26EC47EC0893}"/>
          </ac:spMkLst>
        </pc:spChg>
        <pc:spChg chg="mod">
          <ac:chgData name="rahulkumar08945@gmail.com" userId="eaa8108a85f67eff" providerId="LiveId" clId="{54EF1D79-E478-4C67-9EB2-AE56EF51DF03}" dt="2023-06-25T13:23:55.570" v="1654"/>
          <ac:spMkLst>
            <pc:docMk/>
            <pc:sldMk cId="3602388084" sldId="983"/>
            <ac:spMk id="3619" creationId="{EF104F8D-86D1-6A16-567B-6FFB86570ABD}"/>
          </ac:spMkLst>
        </pc:spChg>
        <pc:spChg chg="mod">
          <ac:chgData name="rahulkumar08945@gmail.com" userId="eaa8108a85f67eff" providerId="LiveId" clId="{54EF1D79-E478-4C67-9EB2-AE56EF51DF03}" dt="2023-06-25T13:23:55.570" v="1654"/>
          <ac:spMkLst>
            <pc:docMk/>
            <pc:sldMk cId="3602388084" sldId="983"/>
            <ac:spMk id="3620" creationId="{0914DA29-84C6-0F9E-E015-91BC9D83B4EB}"/>
          </ac:spMkLst>
        </pc:spChg>
        <pc:spChg chg="mod">
          <ac:chgData name="rahulkumar08945@gmail.com" userId="eaa8108a85f67eff" providerId="LiveId" clId="{54EF1D79-E478-4C67-9EB2-AE56EF51DF03}" dt="2023-06-25T13:23:55.570" v="1654"/>
          <ac:spMkLst>
            <pc:docMk/>
            <pc:sldMk cId="3602388084" sldId="983"/>
            <ac:spMk id="3621" creationId="{EE5EA220-647A-5259-0C9E-E3217A082D28}"/>
          </ac:spMkLst>
        </pc:spChg>
        <pc:spChg chg="mod">
          <ac:chgData name="rahulkumar08945@gmail.com" userId="eaa8108a85f67eff" providerId="LiveId" clId="{54EF1D79-E478-4C67-9EB2-AE56EF51DF03}" dt="2023-06-25T13:23:55.570" v="1654"/>
          <ac:spMkLst>
            <pc:docMk/>
            <pc:sldMk cId="3602388084" sldId="983"/>
            <ac:spMk id="3622" creationId="{E573EC23-FAEB-3C91-FA60-B6A262A8FE4F}"/>
          </ac:spMkLst>
        </pc:spChg>
        <pc:spChg chg="mod">
          <ac:chgData name="rahulkumar08945@gmail.com" userId="eaa8108a85f67eff" providerId="LiveId" clId="{54EF1D79-E478-4C67-9EB2-AE56EF51DF03}" dt="2023-06-25T13:23:55.570" v="1654"/>
          <ac:spMkLst>
            <pc:docMk/>
            <pc:sldMk cId="3602388084" sldId="983"/>
            <ac:spMk id="3623" creationId="{1528A0CC-3FC9-ADB7-4FE2-A889C2AB3E6F}"/>
          </ac:spMkLst>
        </pc:spChg>
        <pc:spChg chg="mod">
          <ac:chgData name="rahulkumar08945@gmail.com" userId="eaa8108a85f67eff" providerId="LiveId" clId="{54EF1D79-E478-4C67-9EB2-AE56EF51DF03}" dt="2023-06-25T13:23:55.570" v="1654"/>
          <ac:spMkLst>
            <pc:docMk/>
            <pc:sldMk cId="3602388084" sldId="983"/>
            <ac:spMk id="3624" creationId="{9FC7B91A-EAD7-7A8B-F0A9-B7B09BBB0E74}"/>
          </ac:spMkLst>
        </pc:spChg>
        <pc:spChg chg="mod">
          <ac:chgData name="rahulkumar08945@gmail.com" userId="eaa8108a85f67eff" providerId="LiveId" clId="{54EF1D79-E478-4C67-9EB2-AE56EF51DF03}" dt="2023-06-25T13:23:55.570" v="1654"/>
          <ac:spMkLst>
            <pc:docMk/>
            <pc:sldMk cId="3602388084" sldId="983"/>
            <ac:spMk id="3625" creationId="{DF20E536-A499-91C1-F861-8B47CDA9DF98}"/>
          </ac:spMkLst>
        </pc:spChg>
        <pc:spChg chg="mod">
          <ac:chgData name="rahulkumar08945@gmail.com" userId="eaa8108a85f67eff" providerId="LiveId" clId="{54EF1D79-E478-4C67-9EB2-AE56EF51DF03}" dt="2023-06-25T13:23:55.570" v="1654"/>
          <ac:spMkLst>
            <pc:docMk/>
            <pc:sldMk cId="3602388084" sldId="983"/>
            <ac:spMk id="3626" creationId="{07683D1C-8D37-8B01-F839-690FB1FFB980}"/>
          </ac:spMkLst>
        </pc:spChg>
        <pc:spChg chg="mod">
          <ac:chgData name="rahulkumar08945@gmail.com" userId="eaa8108a85f67eff" providerId="LiveId" clId="{54EF1D79-E478-4C67-9EB2-AE56EF51DF03}" dt="2023-06-25T13:23:55.570" v="1654"/>
          <ac:spMkLst>
            <pc:docMk/>
            <pc:sldMk cId="3602388084" sldId="983"/>
            <ac:spMk id="3627" creationId="{9EB1A892-4361-F234-D5FB-11F5A036A94E}"/>
          </ac:spMkLst>
        </pc:spChg>
        <pc:spChg chg="mod">
          <ac:chgData name="rahulkumar08945@gmail.com" userId="eaa8108a85f67eff" providerId="LiveId" clId="{54EF1D79-E478-4C67-9EB2-AE56EF51DF03}" dt="2023-06-25T13:23:55.570" v="1654"/>
          <ac:spMkLst>
            <pc:docMk/>
            <pc:sldMk cId="3602388084" sldId="983"/>
            <ac:spMk id="3628" creationId="{7825E268-7CC3-29D4-B876-B2EFFDFE13BB}"/>
          </ac:spMkLst>
        </pc:spChg>
        <pc:spChg chg="mod">
          <ac:chgData name="rahulkumar08945@gmail.com" userId="eaa8108a85f67eff" providerId="LiveId" clId="{54EF1D79-E478-4C67-9EB2-AE56EF51DF03}" dt="2023-06-25T13:23:55.570" v="1654"/>
          <ac:spMkLst>
            <pc:docMk/>
            <pc:sldMk cId="3602388084" sldId="983"/>
            <ac:spMk id="3629" creationId="{9B6C174D-1F57-50EE-0681-DB1B30BB7A58}"/>
          </ac:spMkLst>
        </pc:spChg>
        <pc:spChg chg="mod">
          <ac:chgData name="rahulkumar08945@gmail.com" userId="eaa8108a85f67eff" providerId="LiveId" clId="{54EF1D79-E478-4C67-9EB2-AE56EF51DF03}" dt="2023-06-25T13:23:55.570" v="1654"/>
          <ac:spMkLst>
            <pc:docMk/>
            <pc:sldMk cId="3602388084" sldId="983"/>
            <ac:spMk id="3630" creationId="{935E8DBA-5269-4514-88B8-3B37FD485D10}"/>
          </ac:spMkLst>
        </pc:spChg>
        <pc:spChg chg="mod">
          <ac:chgData name="rahulkumar08945@gmail.com" userId="eaa8108a85f67eff" providerId="LiveId" clId="{54EF1D79-E478-4C67-9EB2-AE56EF51DF03}" dt="2023-06-25T13:23:55.570" v="1654"/>
          <ac:spMkLst>
            <pc:docMk/>
            <pc:sldMk cId="3602388084" sldId="983"/>
            <ac:spMk id="3631" creationId="{05A73FCC-9CE7-F1F6-8971-96E5CC212AE4}"/>
          </ac:spMkLst>
        </pc:spChg>
        <pc:spChg chg="mod">
          <ac:chgData name="rahulkumar08945@gmail.com" userId="eaa8108a85f67eff" providerId="LiveId" clId="{54EF1D79-E478-4C67-9EB2-AE56EF51DF03}" dt="2023-06-25T13:23:55.570" v="1654"/>
          <ac:spMkLst>
            <pc:docMk/>
            <pc:sldMk cId="3602388084" sldId="983"/>
            <ac:spMk id="3632" creationId="{6921BF65-E30F-F815-D10A-A865070C34C8}"/>
          </ac:spMkLst>
        </pc:spChg>
        <pc:spChg chg="mod">
          <ac:chgData name="rahulkumar08945@gmail.com" userId="eaa8108a85f67eff" providerId="LiveId" clId="{54EF1D79-E478-4C67-9EB2-AE56EF51DF03}" dt="2023-06-25T13:23:55.570" v="1654"/>
          <ac:spMkLst>
            <pc:docMk/>
            <pc:sldMk cId="3602388084" sldId="983"/>
            <ac:spMk id="3633" creationId="{C6762330-5134-18C0-5408-308A6BD1076A}"/>
          </ac:spMkLst>
        </pc:spChg>
        <pc:spChg chg="mod">
          <ac:chgData name="rahulkumar08945@gmail.com" userId="eaa8108a85f67eff" providerId="LiveId" clId="{54EF1D79-E478-4C67-9EB2-AE56EF51DF03}" dt="2023-06-25T13:23:55.570" v="1654"/>
          <ac:spMkLst>
            <pc:docMk/>
            <pc:sldMk cId="3602388084" sldId="983"/>
            <ac:spMk id="3634" creationId="{A621EC98-0B03-E35E-7E2F-CA14DCDA38F6}"/>
          </ac:spMkLst>
        </pc:spChg>
        <pc:spChg chg="mod">
          <ac:chgData name="rahulkumar08945@gmail.com" userId="eaa8108a85f67eff" providerId="LiveId" clId="{54EF1D79-E478-4C67-9EB2-AE56EF51DF03}" dt="2023-06-25T13:23:55.570" v="1654"/>
          <ac:spMkLst>
            <pc:docMk/>
            <pc:sldMk cId="3602388084" sldId="983"/>
            <ac:spMk id="3635" creationId="{F09DBCD3-5555-51ED-6F0E-8106B1C4B0CC}"/>
          </ac:spMkLst>
        </pc:spChg>
        <pc:spChg chg="mod">
          <ac:chgData name="rahulkumar08945@gmail.com" userId="eaa8108a85f67eff" providerId="LiveId" clId="{54EF1D79-E478-4C67-9EB2-AE56EF51DF03}" dt="2023-06-25T13:23:55.570" v="1654"/>
          <ac:spMkLst>
            <pc:docMk/>
            <pc:sldMk cId="3602388084" sldId="983"/>
            <ac:spMk id="3636" creationId="{F8EA5598-09F7-89B9-F5E1-2DD8B55BCE8E}"/>
          </ac:spMkLst>
        </pc:spChg>
        <pc:spChg chg="mod">
          <ac:chgData name="rahulkumar08945@gmail.com" userId="eaa8108a85f67eff" providerId="LiveId" clId="{54EF1D79-E478-4C67-9EB2-AE56EF51DF03}" dt="2023-06-25T13:23:55.570" v="1654"/>
          <ac:spMkLst>
            <pc:docMk/>
            <pc:sldMk cId="3602388084" sldId="983"/>
            <ac:spMk id="3637" creationId="{A583378F-3ABB-A0FD-9D2B-3E520A709689}"/>
          </ac:spMkLst>
        </pc:spChg>
        <pc:spChg chg="mod">
          <ac:chgData name="rahulkumar08945@gmail.com" userId="eaa8108a85f67eff" providerId="LiveId" clId="{54EF1D79-E478-4C67-9EB2-AE56EF51DF03}" dt="2023-06-25T13:23:55.570" v="1654"/>
          <ac:spMkLst>
            <pc:docMk/>
            <pc:sldMk cId="3602388084" sldId="983"/>
            <ac:spMk id="3638" creationId="{CC35C7FB-EE33-3C0D-45E4-84B6FB3D9D59}"/>
          </ac:spMkLst>
        </pc:spChg>
        <pc:spChg chg="mod">
          <ac:chgData name="rahulkumar08945@gmail.com" userId="eaa8108a85f67eff" providerId="LiveId" clId="{54EF1D79-E478-4C67-9EB2-AE56EF51DF03}" dt="2023-06-25T13:23:55.570" v="1654"/>
          <ac:spMkLst>
            <pc:docMk/>
            <pc:sldMk cId="3602388084" sldId="983"/>
            <ac:spMk id="3639" creationId="{9D0FB3D9-5BB8-E767-A3CE-FC79E85384C7}"/>
          </ac:spMkLst>
        </pc:spChg>
        <pc:spChg chg="mod">
          <ac:chgData name="rahulkumar08945@gmail.com" userId="eaa8108a85f67eff" providerId="LiveId" clId="{54EF1D79-E478-4C67-9EB2-AE56EF51DF03}" dt="2023-06-25T13:23:55.570" v="1654"/>
          <ac:spMkLst>
            <pc:docMk/>
            <pc:sldMk cId="3602388084" sldId="983"/>
            <ac:spMk id="3640" creationId="{509ACFBD-90C3-D0CE-C766-E348797E5342}"/>
          </ac:spMkLst>
        </pc:spChg>
        <pc:spChg chg="mod">
          <ac:chgData name="rahulkumar08945@gmail.com" userId="eaa8108a85f67eff" providerId="LiveId" clId="{54EF1D79-E478-4C67-9EB2-AE56EF51DF03}" dt="2023-06-25T13:23:55.570" v="1654"/>
          <ac:spMkLst>
            <pc:docMk/>
            <pc:sldMk cId="3602388084" sldId="983"/>
            <ac:spMk id="3641" creationId="{F364E900-FEE8-2DA3-D063-7E54DD5590C4}"/>
          </ac:spMkLst>
        </pc:spChg>
        <pc:spChg chg="mod">
          <ac:chgData name="rahulkumar08945@gmail.com" userId="eaa8108a85f67eff" providerId="LiveId" clId="{54EF1D79-E478-4C67-9EB2-AE56EF51DF03}" dt="2023-06-25T13:23:55.570" v="1654"/>
          <ac:spMkLst>
            <pc:docMk/>
            <pc:sldMk cId="3602388084" sldId="983"/>
            <ac:spMk id="3642" creationId="{3A78F723-CF43-90C1-3C06-F072A6E9C1BD}"/>
          </ac:spMkLst>
        </pc:spChg>
        <pc:spChg chg="mod">
          <ac:chgData name="rahulkumar08945@gmail.com" userId="eaa8108a85f67eff" providerId="LiveId" clId="{54EF1D79-E478-4C67-9EB2-AE56EF51DF03}" dt="2023-06-25T13:23:55.570" v="1654"/>
          <ac:spMkLst>
            <pc:docMk/>
            <pc:sldMk cId="3602388084" sldId="983"/>
            <ac:spMk id="3643" creationId="{D7D824AB-12A3-F3E5-5B7C-215DA3058724}"/>
          </ac:spMkLst>
        </pc:spChg>
        <pc:spChg chg="mod">
          <ac:chgData name="rahulkumar08945@gmail.com" userId="eaa8108a85f67eff" providerId="LiveId" clId="{54EF1D79-E478-4C67-9EB2-AE56EF51DF03}" dt="2023-06-25T13:23:55.570" v="1654"/>
          <ac:spMkLst>
            <pc:docMk/>
            <pc:sldMk cId="3602388084" sldId="983"/>
            <ac:spMk id="3644" creationId="{AAA0665F-60C6-CFAA-4B01-F966E7718CD6}"/>
          </ac:spMkLst>
        </pc:spChg>
        <pc:spChg chg="mod">
          <ac:chgData name="rahulkumar08945@gmail.com" userId="eaa8108a85f67eff" providerId="LiveId" clId="{54EF1D79-E478-4C67-9EB2-AE56EF51DF03}" dt="2023-06-25T13:23:55.570" v="1654"/>
          <ac:spMkLst>
            <pc:docMk/>
            <pc:sldMk cId="3602388084" sldId="983"/>
            <ac:spMk id="3645" creationId="{B8BB81DB-040E-7F19-8B2A-88FC744C3279}"/>
          </ac:spMkLst>
        </pc:spChg>
        <pc:spChg chg="mod">
          <ac:chgData name="rahulkumar08945@gmail.com" userId="eaa8108a85f67eff" providerId="LiveId" clId="{54EF1D79-E478-4C67-9EB2-AE56EF51DF03}" dt="2023-06-25T13:23:55.570" v="1654"/>
          <ac:spMkLst>
            <pc:docMk/>
            <pc:sldMk cId="3602388084" sldId="983"/>
            <ac:spMk id="3646" creationId="{2E699A4E-ABF4-CC6F-86F9-39127EBE4C65}"/>
          </ac:spMkLst>
        </pc:spChg>
        <pc:spChg chg="mod">
          <ac:chgData name="rahulkumar08945@gmail.com" userId="eaa8108a85f67eff" providerId="LiveId" clId="{54EF1D79-E478-4C67-9EB2-AE56EF51DF03}" dt="2023-06-25T13:23:55.570" v="1654"/>
          <ac:spMkLst>
            <pc:docMk/>
            <pc:sldMk cId="3602388084" sldId="983"/>
            <ac:spMk id="3647" creationId="{747DF818-40A1-1793-FAB7-06A01B5CE03A}"/>
          </ac:spMkLst>
        </pc:spChg>
        <pc:spChg chg="mod">
          <ac:chgData name="rahulkumar08945@gmail.com" userId="eaa8108a85f67eff" providerId="LiveId" clId="{54EF1D79-E478-4C67-9EB2-AE56EF51DF03}" dt="2023-06-25T13:23:55.570" v="1654"/>
          <ac:spMkLst>
            <pc:docMk/>
            <pc:sldMk cId="3602388084" sldId="983"/>
            <ac:spMk id="3648" creationId="{81F540A1-AC2E-A2AE-C452-4FD228850EFB}"/>
          </ac:spMkLst>
        </pc:spChg>
        <pc:spChg chg="mod">
          <ac:chgData name="rahulkumar08945@gmail.com" userId="eaa8108a85f67eff" providerId="LiveId" clId="{54EF1D79-E478-4C67-9EB2-AE56EF51DF03}" dt="2023-06-25T13:23:55.570" v="1654"/>
          <ac:spMkLst>
            <pc:docMk/>
            <pc:sldMk cId="3602388084" sldId="983"/>
            <ac:spMk id="3649" creationId="{6E34EA93-EC9A-AD4A-F5BA-868E6104FB7C}"/>
          </ac:spMkLst>
        </pc:spChg>
        <pc:spChg chg="mod">
          <ac:chgData name="rahulkumar08945@gmail.com" userId="eaa8108a85f67eff" providerId="LiveId" clId="{54EF1D79-E478-4C67-9EB2-AE56EF51DF03}" dt="2023-06-25T13:23:55.570" v="1654"/>
          <ac:spMkLst>
            <pc:docMk/>
            <pc:sldMk cId="3602388084" sldId="983"/>
            <ac:spMk id="3650" creationId="{D7B9D286-5D4E-D436-8649-630A9E804AB7}"/>
          </ac:spMkLst>
        </pc:spChg>
        <pc:spChg chg="mod">
          <ac:chgData name="rahulkumar08945@gmail.com" userId="eaa8108a85f67eff" providerId="LiveId" clId="{54EF1D79-E478-4C67-9EB2-AE56EF51DF03}" dt="2023-06-25T13:23:55.570" v="1654"/>
          <ac:spMkLst>
            <pc:docMk/>
            <pc:sldMk cId="3602388084" sldId="983"/>
            <ac:spMk id="3651" creationId="{18E97B3F-396B-8765-F388-D9A88E268B1F}"/>
          </ac:spMkLst>
        </pc:spChg>
        <pc:spChg chg="mod">
          <ac:chgData name="rahulkumar08945@gmail.com" userId="eaa8108a85f67eff" providerId="LiveId" clId="{54EF1D79-E478-4C67-9EB2-AE56EF51DF03}" dt="2023-06-25T13:23:55.570" v="1654"/>
          <ac:spMkLst>
            <pc:docMk/>
            <pc:sldMk cId="3602388084" sldId="983"/>
            <ac:spMk id="3652" creationId="{7E987CCA-B157-9CA9-8ADD-6750467A098D}"/>
          </ac:spMkLst>
        </pc:spChg>
        <pc:spChg chg="mod">
          <ac:chgData name="rahulkumar08945@gmail.com" userId="eaa8108a85f67eff" providerId="LiveId" clId="{54EF1D79-E478-4C67-9EB2-AE56EF51DF03}" dt="2023-06-25T13:23:55.570" v="1654"/>
          <ac:spMkLst>
            <pc:docMk/>
            <pc:sldMk cId="3602388084" sldId="983"/>
            <ac:spMk id="3653" creationId="{51386B55-AAEC-7429-81DF-7C3FC5479DED}"/>
          </ac:spMkLst>
        </pc:spChg>
        <pc:spChg chg="mod">
          <ac:chgData name="rahulkumar08945@gmail.com" userId="eaa8108a85f67eff" providerId="LiveId" clId="{54EF1D79-E478-4C67-9EB2-AE56EF51DF03}" dt="2023-06-25T13:23:55.570" v="1654"/>
          <ac:spMkLst>
            <pc:docMk/>
            <pc:sldMk cId="3602388084" sldId="983"/>
            <ac:spMk id="3654" creationId="{22F55105-7507-D8B9-3A7A-01230A490719}"/>
          </ac:spMkLst>
        </pc:spChg>
        <pc:spChg chg="mod">
          <ac:chgData name="rahulkumar08945@gmail.com" userId="eaa8108a85f67eff" providerId="LiveId" clId="{54EF1D79-E478-4C67-9EB2-AE56EF51DF03}" dt="2023-06-25T13:23:55.570" v="1654"/>
          <ac:spMkLst>
            <pc:docMk/>
            <pc:sldMk cId="3602388084" sldId="983"/>
            <ac:spMk id="3655" creationId="{E5A398A7-5DC3-72E3-EB8A-19FEA8404F9C}"/>
          </ac:spMkLst>
        </pc:spChg>
        <pc:spChg chg="mod">
          <ac:chgData name="rahulkumar08945@gmail.com" userId="eaa8108a85f67eff" providerId="LiveId" clId="{54EF1D79-E478-4C67-9EB2-AE56EF51DF03}" dt="2023-06-25T13:23:55.570" v="1654"/>
          <ac:spMkLst>
            <pc:docMk/>
            <pc:sldMk cId="3602388084" sldId="983"/>
            <ac:spMk id="3656" creationId="{8E1A4D4A-31E7-C81D-E99C-FDD34C3E799D}"/>
          </ac:spMkLst>
        </pc:spChg>
        <pc:spChg chg="mod">
          <ac:chgData name="rahulkumar08945@gmail.com" userId="eaa8108a85f67eff" providerId="LiveId" clId="{54EF1D79-E478-4C67-9EB2-AE56EF51DF03}" dt="2023-06-25T13:23:55.570" v="1654"/>
          <ac:spMkLst>
            <pc:docMk/>
            <pc:sldMk cId="3602388084" sldId="983"/>
            <ac:spMk id="3657" creationId="{F01449B8-8480-0C52-C874-104F314B4E96}"/>
          </ac:spMkLst>
        </pc:spChg>
        <pc:spChg chg="mod">
          <ac:chgData name="rahulkumar08945@gmail.com" userId="eaa8108a85f67eff" providerId="LiveId" clId="{54EF1D79-E478-4C67-9EB2-AE56EF51DF03}" dt="2023-06-25T13:23:55.570" v="1654"/>
          <ac:spMkLst>
            <pc:docMk/>
            <pc:sldMk cId="3602388084" sldId="983"/>
            <ac:spMk id="3658" creationId="{E13132C8-C11E-E548-5828-64F3CEDFA6DC}"/>
          </ac:spMkLst>
        </pc:spChg>
        <pc:spChg chg="mod">
          <ac:chgData name="rahulkumar08945@gmail.com" userId="eaa8108a85f67eff" providerId="LiveId" clId="{54EF1D79-E478-4C67-9EB2-AE56EF51DF03}" dt="2023-06-25T13:23:55.570" v="1654"/>
          <ac:spMkLst>
            <pc:docMk/>
            <pc:sldMk cId="3602388084" sldId="983"/>
            <ac:spMk id="3659" creationId="{9855A92D-418A-B8FE-51CE-0785EBEA53AA}"/>
          </ac:spMkLst>
        </pc:spChg>
        <pc:spChg chg="mod">
          <ac:chgData name="rahulkumar08945@gmail.com" userId="eaa8108a85f67eff" providerId="LiveId" clId="{54EF1D79-E478-4C67-9EB2-AE56EF51DF03}" dt="2023-06-25T13:23:55.570" v="1654"/>
          <ac:spMkLst>
            <pc:docMk/>
            <pc:sldMk cId="3602388084" sldId="983"/>
            <ac:spMk id="3660" creationId="{3F00B864-FBD7-3CAB-9261-3C006F119EBB}"/>
          </ac:spMkLst>
        </pc:spChg>
        <pc:spChg chg="mod">
          <ac:chgData name="rahulkumar08945@gmail.com" userId="eaa8108a85f67eff" providerId="LiveId" clId="{54EF1D79-E478-4C67-9EB2-AE56EF51DF03}" dt="2023-06-25T13:23:55.570" v="1654"/>
          <ac:spMkLst>
            <pc:docMk/>
            <pc:sldMk cId="3602388084" sldId="983"/>
            <ac:spMk id="3661" creationId="{730E27C1-9692-1B03-5420-F528BA427F6B}"/>
          </ac:spMkLst>
        </pc:spChg>
        <pc:spChg chg="mod">
          <ac:chgData name="rahulkumar08945@gmail.com" userId="eaa8108a85f67eff" providerId="LiveId" clId="{54EF1D79-E478-4C67-9EB2-AE56EF51DF03}" dt="2023-06-25T13:23:55.570" v="1654"/>
          <ac:spMkLst>
            <pc:docMk/>
            <pc:sldMk cId="3602388084" sldId="983"/>
            <ac:spMk id="3662" creationId="{32378324-4722-167A-61AC-865F150A2E37}"/>
          </ac:spMkLst>
        </pc:spChg>
        <pc:spChg chg="mod">
          <ac:chgData name="rahulkumar08945@gmail.com" userId="eaa8108a85f67eff" providerId="LiveId" clId="{54EF1D79-E478-4C67-9EB2-AE56EF51DF03}" dt="2023-06-25T13:23:55.570" v="1654"/>
          <ac:spMkLst>
            <pc:docMk/>
            <pc:sldMk cId="3602388084" sldId="983"/>
            <ac:spMk id="3663" creationId="{F23F8B28-5649-7483-5BEA-D3E28C3A1803}"/>
          </ac:spMkLst>
        </pc:spChg>
        <pc:spChg chg="mod">
          <ac:chgData name="rahulkumar08945@gmail.com" userId="eaa8108a85f67eff" providerId="LiveId" clId="{54EF1D79-E478-4C67-9EB2-AE56EF51DF03}" dt="2023-06-25T13:23:55.570" v="1654"/>
          <ac:spMkLst>
            <pc:docMk/>
            <pc:sldMk cId="3602388084" sldId="983"/>
            <ac:spMk id="3664" creationId="{E97AC469-BAF2-1BF4-FAC3-C8013B66059C}"/>
          </ac:spMkLst>
        </pc:spChg>
        <pc:spChg chg="mod">
          <ac:chgData name="rahulkumar08945@gmail.com" userId="eaa8108a85f67eff" providerId="LiveId" clId="{54EF1D79-E478-4C67-9EB2-AE56EF51DF03}" dt="2023-06-25T13:23:55.570" v="1654"/>
          <ac:spMkLst>
            <pc:docMk/>
            <pc:sldMk cId="3602388084" sldId="983"/>
            <ac:spMk id="3665" creationId="{99C54F7C-7E60-5245-717C-54CB486A70A0}"/>
          </ac:spMkLst>
        </pc:spChg>
        <pc:spChg chg="mod">
          <ac:chgData name="rahulkumar08945@gmail.com" userId="eaa8108a85f67eff" providerId="LiveId" clId="{54EF1D79-E478-4C67-9EB2-AE56EF51DF03}" dt="2023-06-25T13:23:55.570" v="1654"/>
          <ac:spMkLst>
            <pc:docMk/>
            <pc:sldMk cId="3602388084" sldId="983"/>
            <ac:spMk id="3666" creationId="{A0981710-5082-17CF-DF14-540393DD71DC}"/>
          </ac:spMkLst>
        </pc:spChg>
        <pc:spChg chg="mod">
          <ac:chgData name="rahulkumar08945@gmail.com" userId="eaa8108a85f67eff" providerId="LiveId" clId="{54EF1D79-E478-4C67-9EB2-AE56EF51DF03}" dt="2023-06-25T13:23:55.570" v="1654"/>
          <ac:spMkLst>
            <pc:docMk/>
            <pc:sldMk cId="3602388084" sldId="983"/>
            <ac:spMk id="3667" creationId="{525881FF-3732-CBE1-7AA0-D8EE1A272F31}"/>
          </ac:spMkLst>
        </pc:spChg>
        <pc:spChg chg="mod">
          <ac:chgData name="rahulkumar08945@gmail.com" userId="eaa8108a85f67eff" providerId="LiveId" clId="{54EF1D79-E478-4C67-9EB2-AE56EF51DF03}" dt="2023-06-25T13:23:55.570" v="1654"/>
          <ac:spMkLst>
            <pc:docMk/>
            <pc:sldMk cId="3602388084" sldId="983"/>
            <ac:spMk id="3668" creationId="{2E6D584E-1770-DD24-B2B7-CD80F8A614DB}"/>
          </ac:spMkLst>
        </pc:spChg>
        <pc:spChg chg="mod">
          <ac:chgData name="rahulkumar08945@gmail.com" userId="eaa8108a85f67eff" providerId="LiveId" clId="{54EF1D79-E478-4C67-9EB2-AE56EF51DF03}" dt="2023-06-25T13:23:55.570" v="1654"/>
          <ac:spMkLst>
            <pc:docMk/>
            <pc:sldMk cId="3602388084" sldId="983"/>
            <ac:spMk id="3669" creationId="{52CB7A82-4124-878A-D459-0C7E1A0DCC3D}"/>
          </ac:spMkLst>
        </pc:spChg>
        <pc:spChg chg="mod">
          <ac:chgData name="rahulkumar08945@gmail.com" userId="eaa8108a85f67eff" providerId="LiveId" clId="{54EF1D79-E478-4C67-9EB2-AE56EF51DF03}" dt="2023-06-25T13:23:55.570" v="1654"/>
          <ac:spMkLst>
            <pc:docMk/>
            <pc:sldMk cId="3602388084" sldId="983"/>
            <ac:spMk id="3670" creationId="{775598D1-9147-F7EE-9C07-EE90C2B38092}"/>
          </ac:spMkLst>
        </pc:spChg>
        <pc:spChg chg="mod">
          <ac:chgData name="rahulkumar08945@gmail.com" userId="eaa8108a85f67eff" providerId="LiveId" clId="{54EF1D79-E478-4C67-9EB2-AE56EF51DF03}" dt="2023-06-25T13:23:55.570" v="1654"/>
          <ac:spMkLst>
            <pc:docMk/>
            <pc:sldMk cId="3602388084" sldId="983"/>
            <ac:spMk id="3671" creationId="{565DCF55-7C55-1E53-79E2-DCC91C75926B}"/>
          </ac:spMkLst>
        </pc:spChg>
        <pc:spChg chg="mod">
          <ac:chgData name="rahulkumar08945@gmail.com" userId="eaa8108a85f67eff" providerId="LiveId" clId="{54EF1D79-E478-4C67-9EB2-AE56EF51DF03}" dt="2023-06-25T13:23:55.570" v="1654"/>
          <ac:spMkLst>
            <pc:docMk/>
            <pc:sldMk cId="3602388084" sldId="983"/>
            <ac:spMk id="3672" creationId="{A77F73F3-42BD-8EFF-E002-0535C395E2A4}"/>
          </ac:spMkLst>
        </pc:spChg>
        <pc:spChg chg="mod">
          <ac:chgData name="rahulkumar08945@gmail.com" userId="eaa8108a85f67eff" providerId="LiveId" clId="{54EF1D79-E478-4C67-9EB2-AE56EF51DF03}" dt="2023-06-25T13:23:55.570" v="1654"/>
          <ac:spMkLst>
            <pc:docMk/>
            <pc:sldMk cId="3602388084" sldId="983"/>
            <ac:spMk id="3673" creationId="{5F3026DE-6555-F105-9492-C13EBAECC74F}"/>
          </ac:spMkLst>
        </pc:spChg>
        <pc:spChg chg="mod">
          <ac:chgData name="rahulkumar08945@gmail.com" userId="eaa8108a85f67eff" providerId="LiveId" clId="{54EF1D79-E478-4C67-9EB2-AE56EF51DF03}" dt="2023-06-25T13:23:55.570" v="1654"/>
          <ac:spMkLst>
            <pc:docMk/>
            <pc:sldMk cId="3602388084" sldId="983"/>
            <ac:spMk id="3674" creationId="{8CC7E15A-8934-0ECD-D4BB-50904334304A}"/>
          </ac:spMkLst>
        </pc:spChg>
        <pc:spChg chg="mod">
          <ac:chgData name="rahulkumar08945@gmail.com" userId="eaa8108a85f67eff" providerId="LiveId" clId="{54EF1D79-E478-4C67-9EB2-AE56EF51DF03}" dt="2023-06-25T13:23:55.570" v="1654"/>
          <ac:spMkLst>
            <pc:docMk/>
            <pc:sldMk cId="3602388084" sldId="983"/>
            <ac:spMk id="3675" creationId="{E377E2A9-AE37-DC28-9B77-C8A554260DEB}"/>
          </ac:spMkLst>
        </pc:spChg>
        <pc:spChg chg="mod">
          <ac:chgData name="rahulkumar08945@gmail.com" userId="eaa8108a85f67eff" providerId="LiveId" clId="{54EF1D79-E478-4C67-9EB2-AE56EF51DF03}" dt="2023-06-25T13:23:55.570" v="1654"/>
          <ac:spMkLst>
            <pc:docMk/>
            <pc:sldMk cId="3602388084" sldId="983"/>
            <ac:spMk id="3676" creationId="{2B5E8E55-EFA8-B4D6-13C9-AEF0D39B87AD}"/>
          </ac:spMkLst>
        </pc:spChg>
        <pc:spChg chg="mod">
          <ac:chgData name="rahulkumar08945@gmail.com" userId="eaa8108a85f67eff" providerId="LiveId" clId="{54EF1D79-E478-4C67-9EB2-AE56EF51DF03}" dt="2023-06-25T13:23:55.570" v="1654"/>
          <ac:spMkLst>
            <pc:docMk/>
            <pc:sldMk cId="3602388084" sldId="983"/>
            <ac:spMk id="3677" creationId="{DE4A1BF6-1BAC-3A21-87C8-27E5E165678D}"/>
          </ac:spMkLst>
        </pc:spChg>
        <pc:spChg chg="mod">
          <ac:chgData name="rahulkumar08945@gmail.com" userId="eaa8108a85f67eff" providerId="LiveId" clId="{54EF1D79-E478-4C67-9EB2-AE56EF51DF03}" dt="2023-06-25T13:23:55.570" v="1654"/>
          <ac:spMkLst>
            <pc:docMk/>
            <pc:sldMk cId="3602388084" sldId="983"/>
            <ac:spMk id="3678" creationId="{B9E6765A-F6F2-8BB2-93CB-A8B442C856F7}"/>
          </ac:spMkLst>
        </pc:spChg>
        <pc:spChg chg="mod">
          <ac:chgData name="rahulkumar08945@gmail.com" userId="eaa8108a85f67eff" providerId="LiveId" clId="{54EF1D79-E478-4C67-9EB2-AE56EF51DF03}" dt="2023-06-25T13:23:55.570" v="1654"/>
          <ac:spMkLst>
            <pc:docMk/>
            <pc:sldMk cId="3602388084" sldId="983"/>
            <ac:spMk id="3679" creationId="{4268F6ED-9575-FF3B-F11B-4F574D112F5B}"/>
          </ac:spMkLst>
        </pc:spChg>
        <pc:spChg chg="mod">
          <ac:chgData name="rahulkumar08945@gmail.com" userId="eaa8108a85f67eff" providerId="LiveId" clId="{54EF1D79-E478-4C67-9EB2-AE56EF51DF03}" dt="2023-06-25T13:23:55.570" v="1654"/>
          <ac:spMkLst>
            <pc:docMk/>
            <pc:sldMk cId="3602388084" sldId="983"/>
            <ac:spMk id="3680" creationId="{7FAB28DA-F588-EA11-3F3D-B99FA8D22A55}"/>
          </ac:spMkLst>
        </pc:spChg>
        <pc:spChg chg="mod">
          <ac:chgData name="rahulkumar08945@gmail.com" userId="eaa8108a85f67eff" providerId="LiveId" clId="{54EF1D79-E478-4C67-9EB2-AE56EF51DF03}" dt="2023-06-25T13:23:55.570" v="1654"/>
          <ac:spMkLst>
            <pc:docMk/>
            <pc:sldMk cId="3602388084" sldId="983"/>
            <ac:spMk id="3681" creationId="{77E65A65-9D72-2610-C84E-58F6E07E2CDD}"/>
          </ac:spMkLst>
        </pc:spChg>
        <pc:spChg chg="mod">
          <ac:chgData name="rahulkumar08945@gmail.com" userId="eaa8108a85f67eff" providerId="LiveId" clId="{54EF1D79-E478-4C67-9EB2-AE56EF51DF03}" dt="2023-06-25T13:23:55.570" v="1654"/>
          <ac:spMkLst>
            <pc:docMk/>
            <pc:sldMk cId="3602388084" sldId="983"/>
            <ac:spMk id="3682" creationId="{D4F203B2-E415-3BE2-3816-31EF0B7EAF1F}"/>
          </ac:spMkLst>
        </pc:spChg>
        <pc:spChg chg="mod">
          <ac:chgData name="rahulkumar08945@gmail.com" userId="eaa8108a85f67eff" providerId="LiveId" clId="{54EF1D79-E478-4C67-9EB2-AE56EF51DF03}" dt="2023-06-25T13:23:55.570" v="1654"/>
          <ac:spMkLst>
            <pc:docMk/>
            <pc:sldMk cId="3602388084" sldId="983"/>
            <ac:spMk id="3683" creationId="{6705876C-898A-480F-B069-16BDA17CEA1F}"/>
          </ac:spMkLst>
        </pc:spChg>
        <pc:spChg chg="mod">
          <ac:chgData name="rahulkumar08945@gmail.com" userId="eaa8108a85f67eff" providerId="LiveId" clId="{54EF1D79-E478-4C67-9EB2-AE56EF51DF03}" dt="2023-06-25T13:23:55.570" v="1654"/>
          <ac:spMkLst>
            <pc:docMk/>
            <pc:sldMk cId="3602388084" sldId="983"/>
            <ac:spMk id="3684" creationId="{501BFB94-5EFB-92CB-A24F-5B14B53F8D7F}"/>
          </ac:spMkLst>
        </pc:spChg>
        <pc:spChg chg="mod">
          <ac:chgData name="rahulkumar08945@gmail.com" userId="eaa8108a85f67eff" providerId="LiveId" clId="{54EF1D79-E478-4C67-9EB2-AE56EF51DF03}" dt="2023-06-25T13:23:55.570" v="1654"/>
          <ac:spMkLst>
            <pc:docMk/>
            <pc:sldMk cId="3602388084" sldId="983"/>
            <ac:spMk id="3685" creationId="{9CD94378-1955-447D-2F6C-3A7C6F918337}"/>
          </ac:spMkLst>
        </pc:spChg>
        <pc:spChg chg="mod">
          <ac:chgData name="rahulkumar08945@gmail.com" userId="eaa8108a85f67eff" providerId="LiveId" clId="{54EF1D79-E478-4C67-9EB2-AE56EF51DF03}" dt="2023-06-25T13:23:55.570" v="1654"/>
          <ac:spMkLst>
            <pc:docMk/>
            <pc:sldMk cId="3602388084" sldId="983"/>
            <ac:spMk id="3686" creationId="{0B4B5A43-DC69-4D59-5EDD-2D73B048EED0}"/>
          </ac:spMkLst>
        </pc:spChg>
        <pc:spChg chg="mod">
          <ac:chgData name="rahulkumar08945@gmail.com" userId="eaa8108a85f67eff" providerId="LiveId" clId="{54EF1D79-E478-4C67-9EB2-AE56EF51DF03}" dt="2023-06-25T13:23:55.570" v="1654"/>
          <ac:spMkLst>
            <pc:docMk/>
            <pc:sldMk cId="3602388084" sldId="983"/>
            <ac:spMk id="3687" creationId="{63973239-C47F-561B-6CD1-5EC50F42AF34}"/>
          </ac:spMkLst>
        </pc:spChg>
        <pc:spChg chg="mod">
          <ac:chgData name="rahulkumar08945@gmail.com" userId="eaa8108a85f67eff" providerId="LiveId" clId="{54EF1D79-E478-4C67-9EB2-AE56EF51DF03}" dt="2023-06-25T13:23:55.570" v="1654"/>
          <ac:spMkLst>
            <pc:docMk/>
            <pc:sldMk cId="3602388084" sldId="983"/>
            <ac:spMk id="3688" creationId="{B76CECAB-B492-03F7-5512-E5A6708E67BD}"/>
          </ac:spMkLst>
        </pc:spChg>
        <pc:spChg chg="mod">
          <ac:chgData name="rahulkumar08945@gmail.com" userId="eaa8108a85f67eff" providerId="LiveId" clId="{54EF1D79-E478-4C67-9EB2-AE56EF51DF03}" dt="2023-06-25T13:23:55.570" v="1654"/>
          <ac:spMkLst>
            <pc:docMk/>
            <pc:sldMk cId="3602388084" sldId="983"/>
            <ac:spMk id="3689" creationId="{90A89C79-50BA-208E-F99E-1B3F0DF2F9D4}"/>
          </ac:spMkLst>
        </pc:spChg>
        <pc:spChg chg="mod">
          <ac:chgData name="rahulkumar08945@gmail.com" userId="eaa8108a85f67eff" providerId="LiveId" clId="{54EF1D79-E478-4C67-9EB2-AE56EF51DF03}" dt="2023-06-25T13:23:55.570" v="1654"/>
          <ac:spMkLst>
            <pc:docMk/>
            <pc:sldMk cId="3602388084" sldId="983"/>
            <ac:spMk id="3690" creationId="{29735B62-6C80-89AB-D170-F6C561445826}"/>
          </ac:spMkLst>
        </pc:spChg>
        <pc:spChg chg="mod">
          <ac:chgData name="rahulkumar08945@gmail.com" userId="eaa8108a85f67eff" providerId="LiveId" clId="{54EF1D79-E478-4C67-9EB2-AE56EF51DF03}" dt="2023-06-25T13:23:55.570" v="1654"/>
          <ac:spMkLst>
            <pc:docMk/>
            <pc:sldMk cId="3602388084" sldId="983"/>
            <ac:spMk id="3691" creationId="{E2344E73-E693-5B2B-993A-E96BD6262578}"/>
          </ac:spMkLst>
        </pc:spChg>
        <pc:spChg chg="mod">
          <ac:chgData name="rahulkumar08945@gmail.com" userId="eaa8108a85f67eff" providerId="LiveId" clId="{54EF1D79-E478-4C67-9EB2-AE56EF51DF03}" dt="2023-06-25T13:23:55.570" v="1654"/>
          <ac:spMkLst>
            <pc:docMk/>
            <pc:sldMk cId="3602388084" sldId="983"/>
            <ac:spMk id="3692" creationId="{7B18FCC8-AB70-962C-0E8A-CBFE32067515}"/>
          </ac:spMkLst>
        </pc:spChg>
        <pc:spChg chg="mod">
          <ac:chgData name="rahulkumar08945@gmail.com" userId="eaa8108a85f67eff" providerId="LiveId" clId="{54EF1D79-E478-4C67-9EB2-AE56EF51DF03}" dt="2023-06-25T13:23:55.570" v="1654"/>
          <ac:spMkLst>
            <pc:docMk/>
            <pc:sldMk cId="3602388084" sldId="983"/>
            <ac:spMk id="3693" creationId="{ACB42783-2FC7-7812-FB73-5083CA0877F4}"/>
          </ac:spMkLst>
        </pc:spChg>
        <pc:spChg chg="mod">
          <ac:chgData name="rahulkumar08945@gmail.com" userId="eaa8108a85f67eff" providerId="LiveId" clId="{54EF1D79-E478-4C67-9EB2-AE56EF51DF03}" dt="2023-06-25T13:23:55.570" v="1654"/>
          <ac:spMkLst>
            <pc:docMk/>
            <pc:sldMk cId="3602388084" sldId="983"/>
            <ac:spMk id="3694" creationId="{700CBD8E-142B-D434-B0AD-EC5B2D76B18F}"/>
          </ac:spMkLst>
        </pc:spChg>
        <pc:spChg chg="mod">
          <ac:chgData name="rahulkumar08945@gmail.com" userId="eaa8108a85f67eff" providerId="LiveId" clId="{54EF1D79-E478-4C67-9EB2-AE56EF51DF03}" dt="2023-06-25T13:23:55.570" v="1654"/>
          <ac:spMkLst>
            <pc:docMk/>
            <pc:sldMk cId="3602388084" sldId="983"/>
            <ac:spMk id="3695" creationId="{38550227-3F92-ECAF-DF39-70110ED28C6A}"/>
          </ac:spMkLst>
        </pc:spChg>
        <pc:spChg chg="mod">
          <ac:chgData name="rahulkumar08945@gmail.com" userId="eaa8108a85f67eff" providerId="LiveId" clId="{54EF1D79-E478-4C67-9EB2-AE56EF51DF03}" dt="2023-06-25T13:23:55.570" v="1654"/>
          <ac:spMkLst>
            <pc:docMk/>
            <pc:sldMk cId="3602388084" sldId="983"/>
            <ac:spMk id="3696" creationId="{10130D42-F3F4-E74B-609A-4BC8E08F64D5}"/>
          </ac:spMkLst>
        </pc:spChg>
        <pc:spChg chg="mod">
          <ac:chgData name="rahulkumar08945@gmail.com" userId="eaa8108a85f67eff" providerId="LiveId" clId="{54EF1D79-E478-4C67-9EB2-AE56EF51DF03}" dt="2023-06-25T13:23:55.570" v="1654"/>
          <ac:spMkLst>
            <pc:docMk/>
            <pc:sldMk cId="3602388084" sldId="983"/>
            <ac:spMk id="3697" creationId="{1BAC5DDC-111C-9162-0E0E-B2CAEB50F114}"/>
          </ac:spMkLst>
        </pc:spChg>
        <pc:spChg chg="mod">
          <ac:chgData name="rahulkumar08945@gmail.com" userId="eaa8108a85f67eff" providerId="LiveId" clId="{54EF1D79-E478-4C67-9EB2-AE56EF51DF03}" dt="2023-06-25T13:23:55.570" v="1654"/>
          <ac:spMkLst>
            <pc:docMk/>
            <pc:sldMk cId="3602388084" sldId="983"/>
            <ac:spMk id="3698" creationId="{3718AC5D-2D38-6544-F61A-62A4BDC014D8}"/>
          </ac:spMkLst>
        </pc:spChg>
        <pc:spChg chg="mod">
          <ac:chgData name="rahulkumar08945@gmail.com" userId="eaa8108a85f67eff" providerId="LiveId" clId="{54EF1D79-E478-4C67-9EB2-AE56EF51DF03}" dt="2023-06-25T13:23:55.570" v="1654"/>
          <ac:spMkLst>
            <pc:docMk/>
            <pc:sldMk cId="3602388084" sldId="983"/>
            <ac:spMk id="3699" creationId="{6368EFF7-AD32-E8B9-5478-823CB81C3067}"/>
          </ac:spMkLst>
        </pc:spChg>
        <pc:spChg chg="mod">
          <ac:chgData name="rahulkumar08945@gmail.com" userId="eaa8108a85f67eff" providerId="LiveId" clId="{54EF1D79-E478-4C67-9EB2-AE56EF51DF03}" dt="2023-06-25T13:23:55.570" v="1654"/>
          <ac:spMkLst>
            <pc:docMk/>
            <pc:sldMk cId="3602388084" sldId="983"/>
            <ac:spMk id="3700" creationId="{18A2513B-BDDD-5803-C4A5-D0D4E31F7964}"/>
          </ac:spMkLst>
        </pc:spChg>
        <pc:spChg chg="mod">
          <ac:chgData name="rahulkumar08945@gmail.com" userId="eaa8108a85f67eff" providerId="LiveId" clId="{54EF1D79-E478-4C67-9EB2-AE56EF51DF03}" dt="2023-06-25T13:23:55.570" v="1654"/>
          <ac:spMkLst>
            <pc:docMk/>
            <pc:sldMk cId="3602388084" sldId="983"/>
            <ac:spMk id="3701" creationId="{92AEE8AE-7D61-E326-8C7E-0F894B39FEF7}"/>
          </ac:spMkLst>
        </pc:spChg>
        <pc:spChg chg="mod">
          <ac:chgData name="rahulkumar08945@gmail.com" userId="eaa8108a85f67eff" providerId="LiveId" clId="{54EF1D79-E478-4C67-9EB2-AE56EF51DF03}" dt="2023-06-25T13:23:55.570" v="1654"/>
          <ac:spMkLst>
            <pc:docMk/>
            <pc:sldMk cId="3602388084" sldId="983"/>
            <ac:spMk id="3702" creationId="{346DA5E9-661B-FB00-A27B-58634CE88A52}"/>
          </ac:spMkLst>
        </pc:spChg>
        <pc:spChg chg="mod">
          <ac:chgData name="rahulkumar08945@gmail.com" userId="eaa8108a85f67eff" providerId="LiveId" clId="{54EF1D79-E478-4C67-9EB2-AE56EF51DF03}" dt="2023-06-25T13:23:55.570" v="1654"/>
          <ac:spMkLst>
            <pc:docMk/>
            <pc:sldMk cId="3602388084" sldId="983"/>
            <ac:spMk id="3703" creationId="{9E697694-C4D2-F500-B250-828766E1DE50}"/>
          </ac:spMkLst>
        </pc:spChg>
        <pc:spChg chg="mod">
          <ac:chgData name="rahulkumar08945@gmail.com" userId="eaa8108a85f67eff" providerId="LiveId" clId="{54EF1D79-E478-4C67-9EB2-AE56EF51DF03}" dt="2023-06-25T13:23:55.570" v="1654"/>
          <ac:spMkLst>
            <pc:docMk/>
            <pc:sldMk cId="3602388084" sldId="983"/>
            <ac:spMk id="3704" creationId="{81DDC9F6-CE5C-34A2-FB28-8AE3DEF26BEA}"/>
          </ac:spMkLst>
        </pc:spChg>
        <pc:spChg chg="mod">
          <ac:chgData name="rahulkumar08945@gmail.com" userId="eaa8108a85f67eff" providerId="LiveId" clId="{54EF1D79-E478-4C67-9EB2-AE56EF51DF03}" dt="2023-06-25T13:23:55.570" v="1654"/>
          <ac:spMkLst>
            <pc:docMk/>
            <pc:sldMk cId="3602388084" sldId="983"/>
            <ac:spMk id="3705" creationId="{0EC867C7-3F46-5A4E-5999-E2BD2B3FB180}"/>
          </ac:spMkLst>
        </pc:spChg>
        <pc:spChg chg="mod">
          <ac:chgData name="rahulkumar08945@gmail.com" userId="eaa8108a85f67eff" providerId="LiveId" clId="{54EF1D79-E478-4C67-9EB2-AE56EF51DF03}" dt="2023-06-25T13:23:55.570" v="1654"/>
          <ac:spMkLst>
            <pc:docMk/>
            <pc:sldMk cId="3602388084" sldId="983"/>
            <ac:spMk id="3706" creationId="{26698995-8C90-0456-CC04-6C105DDDE43F}"/>
          </ac:spMkLst>
        </pc:spChg>
        <pc:spChg chg="mod">
          <ac:chgData name="rahulkumar08945@gmail.com" userId="eaa8108a85f67eff" providerId="LiveId" clId="{54EF1D79-E478-4C67-9EB2-AE56EF51DF03}" dt="2023-06-25T13:23:55.570" v="1654"/>
          <ac:spMkLst>
            <pc:docMk/>
            <pc:sldMk cId="3602388084" sldId="983"/>
            <ac:spMk id="3707" creationId="{82C02EB1-69C5-F2BD-4576-70977F1FD0B9}"/>
          </ac:spMkLst>
        </pc:spChg>
        <pc:spChg chg="mod">
          <ac:chgData name="rahulkumar08945@gmail.com" userId="eaa8108a85f67eff" providerId="LiveId" clId="{54EF1D79-E478-4C67-9EB2-AE56EF51DF03}" dt="2023-06-25T13:23:55.570" v="1654"/>
          <ac:spMkLst>
            <pc:docMk/>
            <pc:sldMk cId="3602388084" sldId="983"/>
            <ac:spMk id="3708" creationId="{EDA8F858-C639-C38E-029C-D27636BCAFC0}"/>
          </ac:spMkLst>
        </pc:spChg>
        <pc:spChg chg="mod">
          <ac:chgData name="rahulkumar08945@gmail.com" userId="eaa8108a85f67eff" providerId="LiveId" clId="{54EF1D79-E478-4C67-9EB2-AE56EF51DF03}" dt="2023-06-25T13:23:55.570" v="1654"/>
          <ac:spMkLst>
            <pc:docMk/>
            <pc:sldMk cId="3602388084" sldId="983"/>
            <ac:spMk id="3709" creationId="{8A3C42E7-3445-6789-6783-1F9C48FD6F18}"/>
          </ac:spMkLst>
        </pc:spChg>
        <pc:spChg chg="mod">
          <ac:chgData name="rahulkumar08945@gmail.com" userId="eaa8108a85f67eff" providerId="LiveId" clId="{54EF1D79-E478-4C67-9EB2-AE56EF51DF03}" dt="2023-06-25T13:23:55.570" v="1654"/>
          <ac:spMkLst>
            <pc:docMk/>
            <pc:sldMk cId="3602388084" sldId="983"/>
            <ac:spMk id="3710" creationId="{C0EB6598-0919-922B-DE1D-E2D93DA01D98}"/>
          </ac:spMkLst>
        </pc:spChg>
        <pc:spChg chg="mod">
          <ac:chgData name="rahulkumar08945@gmail.com" userId="eaa8108a85f67eff" providerId="LiveId" clId="{54EF1D79-E478-4C67-9EB2-AE56EF51DF03}" dt="2023-06-25T13:23:55.570" v="1654"/>
          <ac:spMkLst>
            <pc:docMk/>
            <pc:sldMk cId="3602388084" sldId="983"/>
            <ac:spMk id="3711" creationId="{85D1B67A-17AB-A3CB-EDC8-B623C1BB5C5B}"/>
          </ac:spMkLst>
        </pc:spChg>
        <pc:spChg chg="mod">
          <ac:chgData name="rahulkumar08945@gmail.com" userId="eaa8108a85f67eff" providerId="LiveId" clId="{54EF1D79-E478-4C67-9EB2-AE56EF51DF03}" dt="2023-06-25T13:23:55.570" v="1654"/>
          <ac:spMkLst>
            <pc:docMk/>
            <pc:sldMk cId="3602388084" sldId="983"/>
            <ac:spMk id="3712" creationId="{DEEC8CD8-62E5-9461-85CE-FDC2B5FDF8FE}"/>
          </ac:spMkLst>
        </pc:spChg>
        <pc:spChg chg="mod">
          <ac:chgData name="rahulkumar08945@gmail.com" userId="eaa8108a85f67eff" providerId="LiveId" clId="{54EF1D79-E478-4C67-9EB2-AE56EF51DF03}" dt="2023-06-25T13:23:55.570" v="1654"/>
          <ac:spMkLst>
            <pc:docMk/>
            <pc:sldMk cId="3602388084" sldId="983"/>
            <ac:spMk id="3713" creationId="{C80C57FF-24F0-E438-E040-27B8958C2813}"/>
          </ac:spMkLst>
        </pc:spChg>
        <pc:spChg chg="mod">
          <ac:chgData name="rahulkumar08945@gmail.com" userId="eaa8108a85f67eff" providerId="LiveId" clId="{54EF1D79-E478-4C67-9EB2-AE56EF51DF03}" dt="2023-06-25T13:23:55.570" v="1654"/>
          <ac:spMkLst>
            <pc:docMk/>
            <pc:sldMk cId="3602388084" sldId="983"/>
            <ac:spMk id="3714" creationId="{4044A461-9639-64E5-D83F-178162E83A18}"/>
          </ac:spMkLst>
        </pc:spChg>
        <pc:spChg chg="mod">
          <ac:chgData name="rahulkumar08945@gmail.com" userId="eaa8108a85f67eff" providerId="LiveId" clId="{54EF1D79-E478-4C67-9EB2-AE56EF51DF03}" dt="2023-06-25T13:23:55.570" v="1654"/>
          <ac:spMkLst>
            <pc:docMk/>
            <pc:sldMk cId="3602388084" sldId="983"/>
            <ac:spMk id="3715" creationId="{9CE93EE8-68D1-0286-04A2-5B33CB74D43D}"/>
          </ac:spMkLst>
        </pc:spChg>
        <pc:spChg chg="mod">
          <ac:chgData name="rahulkumar08945@gmail.com" userId="eaa8108a85f67eff" providerId="LiveId" clId="{54EF1D79-E478-4C67-9EB2-AE56EF51DF03}" dt="2023-06-25T13:23:55.570" v="1654"/>
          <ac:spMkLst>
            <pc:docMk/>
            <pc:sldMk cId="3602388084" sldId="983"/>
            <ac:spMk id="3716" creationId="{7294D583-510A-6F40-63FE-24F8EFAE9FA3}"/>
          </ac:spMkLst>
        </pc:spChg>
        <pc:spChg chg="mod">
          <ac:chgData name="rahulkumar08945@gmail.com" userId="eaa8108a85f67eff" providerId="LiveId" clId="{54EF1D79-E478-4C67-9EB2-AE56EF51DF03}" dt="2023-06-25T13:23:55.570" v="1654"/>
          <ac:spMkLst>
            <pc:docMk/>
            <pc:sldMk cId="3602388084" sldId="983"/>
            <ac:spMk id="3717" creationId="{E40996EB-2B76-D131-A2AB-95C9A0985A36}"/>
          </ac:spMkLst>
        </pc:spChg>
        <pc:spChg chg="mod">
          <ac:chgData name="rahulkumar08945@gmail.com" userId="eaa8108a85f67eff" providerId="LiveId" clId="{54EF1D79-E478-4C67-9EB2-AE56EF51DF03}" dt="2023-06-25T13:23:55.570" v="1654"/>
          <ac:spMkLst>
            <pc:docMk/>
            <pc:sldMk cId="3602388084" sldId="983"/>
            <ac:spMk id="3718" creationId="{5C2237A6-C539-BF09-5306-2FC097B5C796}"/>
          </ac:spMkLst>
        </pc:spChg>
        <pc:spChg chg="mod">
          <ac:chgData name="rahulkumar08945@gmail.com" userId="eaa8108a85f67eff" providerId="LiveId" clId="{54EF1D79-E478-4C67-9EB2-AE56EF51DF03}" dt="2023-06-25T13:23:55.570" v="1654"/>
          <ac:spMkLst>
            <pc:docMk/>
            <pc:sldMk cId="3602388084" sldId="983"/>
            <ac:spMk id="3719" creationId="{51F102A7-30CE-67E8-0CE3-6B4861BA7A62}"/>
          </ac:spMkLst>
        </pc:spChg>
        <pc:spChg chg="mod">
          <ac:chgData name="rahulkumar08945@gmail.com" userId="eaa8108a85f67eff" providerId="LiveId" clId="{54EF1D79-E478-4C67-9EB2-AE56EF51DF03}" dt="2023-06-25T13:23:55.570" v="1654"/>
          <ac:spMkLst>
            <pc:docMk/>
            <pc:sldMk cId="3602388084" sldId="983"/>
            <ac:spMk id="3720" creationId="{A58583EF-70B3-B4BE-CE3C-C26663AAE8E9}"/>
          </ac:spMkLst>
        </pc:spChg>
        <pc:spChg chg="mod">
          <ac:chgData name="rahulkumar08945@gmail.com" userId="eaa8108a85f67eff" providerId="LiveId" clId="{54EF1D79-E478-4C67-9EB2-AE56EF51DF03}" dt="2023-06-25T13:23:55.570" v="1654"/>
          <ac:spMkLst>
            <pc:docMk/>
            <pc:sldMk cId="3602388084" sldId="983"/>
            <ac:spMk id="3721" creationId="{7837A661-EBD9-6518-F9A2-68D93321E163}"/>
          </ac:spMkLst>
        </pc:spChg>
        <pc:spChg chg="mod">
          <ac:chgData name="rahulkumar08945@gmail.com" userId="eaa8108a85f67eff" providerId="LiveId" clId="{54EF1D79-E478-4C67-9EB2-AE56EF51DF03}" dt="2023-06-25T13:23:55.570" v="1654"/>
          <ac:spMkLst>
            <pc:docMk/>
            <pc:sldMk cId="3602388084" sldId="983"/>
            <ac:spMk id="3722" creationId="{077A3B26-7AAD-24B6-65CA-C0F9965A39A1}"/>
          </ac:spMkLst>
        </pc:spChg>
        <pc:spChg chg="mod">
          <ac:chgData name="rahulkumar08945@gmail.com" userId="eaa8108a85f67eff" providerId="LiveId" clId="{54EF1D79-E478-4C67-9EB2-AE56EF51DF03}" dt="2023-06-25T13:23:55.570" v="1654"/>
          <ac:spMkLst>
            <pc:docMk/>
            <pc:sldMk cId="3602388084" sldId="983"/>
            <ac:spMk id="3723" creationId="{6D364372-EC6F-E35D-CF88-54EBC28F520F}"/>
          </ac:spMkLst>
        </pc:spChg>
        <pc:spChg chg="mod">
          <ac:chgData name="rahulkumar08945@gmail.com" userId="eaa8108a85f67eff" providerId="LiveId" clId="{54EF1D79-E478-4C67-9EB2-AE56EF51DF03}" dt="2023-06-25T13:23:55.570" v="1654"/>
          <ac:spMkLst>
            <pc:docMk/>
            <pc:sldMk cId="3602388084" sldId="983"/>
            <ac:spMk id="3724" creationId="{CA1550AE-6A75-AB5D-CBF6-F83CFD5F4443}"/>
          </ac:spMkLst>
        </pc:spChg>
        <pc:spChg chg="mod">
          <ac:chgData name="rahulkumar08945@gmail.com" userId="eaa8108a85f67eff" providerId="LiveId" clId="{54EF1D79-E478-4C67-9EB2-AE56EF51DF03}" dt="2023-06-25T13:23:55.570" v="1654"/>
          <ac:spMkLst>
            <pc:docMk/>
            <pc:sldMk cId="3602388084" sldId="983"/>
            <ac:spMk id="3725" creationId="{9A292D45-42B0-97B2-F440-FD9814755EB7}"/>
          </ac:spMkLst>
        </pc:spChg>
        <pc:spChg chg="mod">
          <ac:chgData name="rahulkumar08945@gmail.com" userId="eaa8108a85f67eff" providerId="LiveId" clId="{54EF1D79-E478-4C67-9EB2-AE56EF51DF03}" dt="2023-06-25T13:23:55.570" v="1654"/>
          <ac:spMkLst>
            <pc:docMk/>
            <pc:sldMk cId="3602388084" sldId="983"/>
            <ac:spMk id="3726" creationId="{7D1E21A3-9D1D-5629-CAB9-2C97ADBEB312}"/>
          </ac:spMkLst>
        </pc:spChg>
        <pc:spChg chg="mod">
          <ac:chgData name="rahulkumar08945@gmail.com" userId="eaa8108a85f67eff" providerId="LiveId" clId="{54EF1D79-E478-4C67-9EB2-AE56EF51DF03}" dt="2023-06-25T13:23:55.570" v="1654"/>
          <ac:spMkLst>
            <pc:docMk/>
            <pc:sldMk cId="3602388084" sldId="983"/>
            <ac:spMk id="3727" creationId="{80C6EDD4-2F1D-EB5E-9619-D7090FBADBFD}"/>
          </ac:spMkLst>
        </pc:spChg>
        <pc:spChg chg="mod">
          <ac:chgData name="rahulkumar08945@gmail.com" userId="eaa8108a85f67eff" providerId="LiveId" clId="{54EF1D79-E478-4C67-9EB2-AE56EF51DF03}" dt="2023-06-25T13:23:55.570" v="1654"/>
          <ac:spMkLst>
            <pc:docMk/>
            <pc:sldMk cId="3602388084" sldId="983"/>
            <ac:spMk id="3728" creationId="{DEC09F7C-D39D-0231-AF5C-7D95B69B02E4}"/>
          </ac:spMkLst>
        </pc:spChg>
        <pc:spChg chg="mod">
          <ac:chgData name="rahulkumar08945@gmail.com" userId="eaa8108a85f67eff" providerId="LiveId" clId="{54EF1D79-E478-4C67-9EB2-AE56EF51DF03}" dt="2023-06-25T13:23:55.570" v="1654"/>
          <ac:spMkLst>
            <pc:docMk/>
            <pc:sldMk cId="3602388084" sldId="983"/>
            <ac:spMk id="3729" creationId="{8BB958E5-79A1-7084-2F5C-5018212535BE}"/>
          </ac:spMkLst>
        </pc:spChg>
        <pc:spChg chg="mod">
          <ac:chgData name="rahulkumar08945@gmail.com" userId="eaa8108a85f67eff" providerId="LiveId" clId="{54EF1D79-E478-4C67-9EB2-AE56EF51DF03}" dt="2023-06-25T13:23:55.570" v="1654"/>
          <ac:spMkLst>
            <pc:docMk/>
            <pc:sldMk cId="3602388084" sldId="983"/>
            <ac:spMk id="3730" creationId="{D958C861-24BB-FF8A-524D-3E91DA061F0A}"/>
          </ac:spMkLst>
        </pc:spChg>
        <pc:spChg chg="mod">
          <ac:chgData name="rahulkumar08945@gmail.com" userId="eaa8108a85f67eff" providerId="LiveId" clId="{54EF1D79-E478-4C67-9EB2-AE56EF51DF03}" dt="2023-06-25T13:23:55.570" v="1654"/>
          <ac:spMkLst>
            <pc:docMk/>
            <pc:sldMk cId="3602388084" sldId="983"/>
            <ac:spMk id="3731" creationId="{3F1358A5-ECBD-BE15-D09D-CF5FD899AFD3}"/>
          </ac:spMkLst>
        </pc:spChg>
        <pc:spChg chg="mod">
          <ac:chgData name="rahulkumar08945@gmail.com" userId="eaa8108a85f67eff" providerId="LiveId" clId="{54EF1D79-E478-4C67-9EB2-AE56EF51DF03}" dt="2023-06-25T13:23:55.570" v="1654"/>
          <ac:spMkLst>
            <pc:docMk/>
            <pc:sldMk cId="3602388084" sldId="983"/>
            <ac:spMk id="3732" creationId="{E1B67AED-C768-0F74-C31E-449E1D0DE0BA}"/>
          </ac:spMkLst>
        </pc:spChg>
        <pc:spChg chg="mod">
          <ac:chgData name="rahulkumar08945@gmail.com" userId="eaa8108a85f67eff" providerId="LiveId" clId="{54EF1D79-E478-4C67-9EB2-AE56EF51DF03}" dt="2023-06-25T13:23:55.570" v="1654"/>
          <ac:spMkLst>
            <pc:docMk/>
            <pc:sldMk cId="3602388084" sldId="983"/>
            <ac:spMk id="3733" creationId="{5CEC0AF6-C26A-8658-1D5D-79D6684A8018}"/>
          </ac:spMkLst>
        </pc:spChg>
        <pc:spChg chg="mod">
          <ac:chgData name="rahulkumar08945@gmail.com" userId="eaa8108a85f67eff" providerId="LiveId" clId="{54EF1D79-E478-4C67-9EB2-AE56EF51DF03}" dt="2023-06-25T13:23:55.570" v="1654"/>
          <ac:spMkLst>
            <pc:docMk/>
            <pc:sldMk cId="3602388084" sldId="983"/>
            <ac:spMk id="3734" creationId="{1E9521A6-C74E-3D8E-34FF-7CFBD20E62D3}"/>
          </ac:spMkLst>
        </pc:spChg>
        <pc:spChg chg="mod">
          <ac:chgData name="rahulkumar08945@gmail.com" userId="eaa8108a85f67eff" providerId="LiveId" clId="{54EF1D79-E478-4C67-9EB2-AE56EF51DF03}" dt="2023-06-25T13:23:55.570" v="1654"/>
          <ac:spMkLst>
            <pc:docMk/>
            <pc:sldMk cId="3602388084" sldId="983"/>
            <ac:spMk id="3735" creationId="{2137BA67-FBCF-9AAF-400B-A32911F64DB2}"/>
          </ac:spMkLst>
        </pc:spChg>
        <pc:spChg chg="mod">
          <ac:chgData name="rahulkumar08945@gmail.com" userId="eaa8108a85f67eff" providerId="LiveId" clId="{54EF1D79-E478-4C67-9EB2-AE56EF51DF03}" dt="2023-06-25T13:23:55.570" v="1654"/>
          <ac:spMkLst>
            <pc:docMk/>
            <pc:sldMk cId="3602388084" sldId="983"/>
            <ac:spMk id="3736" creationId="{18D4EF48-DE64-65E6-329C-2640B34AF9BC}"/>
          </ac:spMkLst>
        </pc:spChg>
        <pc:spChg chg="mod">
          <ac:chgData name="rahulkumar08945@gmail.com" userId="eaa8108a85f67eff" providerId="LiveId" clId="{54EF1D79-E478-4C67-9EB2-AE56EF51DF03}" dt="2023-06-25T13:23:55.570" v="1654"/>
          <ac:spMkLst>
            <pc:docMk/>
            <pc:sldMk cId="3602388084" sldId="983"/>
            <ac:spMk id="3737" creationId="{A84F9858-03B8-1ED7-0134-E568EF8BDFC0}"/>
          </ac:spMkLst>
        </pc:spChg>
        <pc:spChg chg="mod">
          <ac:chgData name="rahulkumar08945@gmail.com" userId="eaa8108a85f67eff" providerId="LiveId" clId="{54EF1D79-E478-4C67-9EB2-AE56EF51DF03}" dt="2023-06-25T13:23:55.570" v="1654"/>
          <ac:spMkLst>
            <pc:docMk/>
            <pc:sldMk cId="3602388084" sldId="983"/>
            <ac:spMk id="3738" creationId="{F7099DFA-FB9C-D7C5-4DA4-C49796D00FBE}"/>
          </ac:spMkLst>
        </pc:spChg>
        <pc:spChg chg="mod">
          <ac:chgData name="rahulkumar08945@gmail.com" userId="eaa8108a85f67eff" providerId="LiveId" clId="{54EF1D79-E478-4C67-9EB2-AE56EF51DF03}" dt="2023-06-25T13:23:55.570" v="1654"/>
          <ac:spMkLst>
            <pc:docMk/>
            <pc:sldMk cId="3602388084" sldId="983"/>
            <ac:spMk id="3739" creationId="{D52559B1-6150-CF32-7A81-B935AC9B6C9C}"/>
          </ac:spMkLst>
        </pc:spChg>
        <pc:spChg chg="mod">
          <ac:chgData name="rahulkumar08945@gmail.com" userId="eaa8108a85f67eff" providerId="LiveId" clId="{54EF1D79-E478-4C67-9EB2-AE56EF51DF03}" dt="2023-06-25T13:23:55.570" v="1654"/>
          <ac:spMkLst>
            <pc:docMk/>
            <pc:sldMk cId="3602388084" sldId="983"/>
            <ac:spMk id="3740" creationId="{025D939B-00CF-9A15-1F82-45A82E726F7E}"/>
          </ac:spMkLst>
        </pc:spChg>
        <pc:spChg chg="mod">
          <ac:chgData name="rahulkumar08945@gmail.com" userId="eaa8108a85f67eff" providerId="LiveId" clId="{54EF1D79-E478-4C67-9EB2-AE56EF51DF03}" dt="2023-06-25T13:23:55.570" v="1654"/>
          <ac:spMkLst>
            <pc:docMk/>
            <pc:sldMk cId="3602388084" sldId="983"/>
            <ac:spMk id="3741" creationId="{CAC883FA-1FEC-DA52-C15F-A06F47AB230C}"/>
          </ac:spMkLst>
        </pc:spChg>
        <pc:spChg chg="mod">
          <ac:chgData name="rahulkumar08945@gmail.com" userId="eaa8108a85f67eff" providerId="LiveId" clId="{54EF1D79-E478-4C67-9EB2-AE56EF51DF03}" dt="2023-06-25T13:23:55.570" v="1654"/>
          <ac:spMkLst>
            <pc:docMk/>
            <pc:sldMk cId="3602388084" sldId="983"/>
            <ac:spMk id="3742" creationId="{89773EC7-17A7-2129-D819-50E6EFE8C3ED}"/>
          </ac:spMkLst>
        </pc:spChg>
        <pc:spChg chg="mod">
          <ac:chgData name="rahulkumar08945@gmail.com" userId="eaa8108a85f67eff" providerId="LiveId" clId="{54EF1D79-E478-4C67-9EB2-AE56EF51DF03}" dt="2023-06-25T13:23:55.570" v="1654"/>
          <ac:spMkLst>
            <pc:docMk/>
            <pc:sldMk cId="3602388084" sldId="983"/>
            <ac:spMk id="3743" creationId="{52608AB9-E10D-C263-9FE6-583B23507885}"/>
          </ac:spMkLst>
        </pc:spChg>
        <pc:spChg chg="mod">
          <ac:chgData name="rahulkumar08945@gmail.com" userId="eaa8108a85f67eff" providerId="LiveId" clId="{54EF1D79-E478-4C67-9EB2-AE56EF51DF03}" dt="2023-06-25T13:23:55.570" v="1654"/>
          <ac:spMkLst>
            <pc:docMk/>
            <pc:sldMk cId="3602388084" sldId="983"/>
            <ac:spMk id="3744" creationId="{5E3762B5-A244-735E-1B84-6A92A772379D}"/>
          </ac:spMkLst>
        </pc:spChg>
        <pc:spChg chg="mod">
          <ac:chgData name="rahulkumar08945@gmail.com" userId="eaa8108a85f67eff" providerId="LiveId" clId="{54EF1D79-E478-4C67-9EB2-AE56EF51DF03}" dt="2023-06-25T13:23:55.570" v="1654"/>
          <ac:spMkLst>
            <pc:docMk/>
            <pc:sldMk cId="3602388084" sldId="983"/>
            <ac:spMk id="3745" creationId="{E4E97B6F-EC1F-6C51-A50F-E945A0FD3632}"/>
          </ac:spMkLst>
        </pc:spChg>
        <pc:spChg chg="mod">
          <ac:chgData name="rahulkumar08945@gmail.com" userId="eaa8108a85f67eff" providerId="LiveId" clId="{54EF1D79-E478-4C67-9EB2-AE56EF51DF03}" dt="2023-06-25T13:23:55.570" v="1654"/>
          <ac:spMkLst>
            <pc:docMk/>
            <pc:sldMk cId="3602388084" sldId="983"/>
            <ac:spMk id="3746" creationId="{CEDE1C51-5824-6988-5EFF-79AED33D929C}"/>
          </ac:spMkLst>
        </pc:spChg>
        <pc:spChg chg="mod">
          <ac:chgData name="rahulkumar08945@gmail.com" userId="eaa8108a85f67eff" providerId="LiveId" clId="{54EF1D79-E478-4C67-9EB2-AE56EF51DF03}" dt="2023-06-25T13:23:55.570" v="1654"/>
          <ac:spMkLst>
            <pc:docMk/>
            <pc:sldMk cId="3602388084" sldId="983"/>
            <ac:spMk id="3747" creationId="{0E8B1354-02E1-DFAA-8BC9-F336FCD3F5C4}"/>
          </ac:spMkLst>
        </pc:spChg>
        <pc:spChg chg="mod">
          <ac:chgData name="rahulkumar08945@gmail.com" userId="eaa8108a85f67eff" providerId="LiveId" clId="{54EF1D79-E478-4C67-9EB2-AE56EF51DF03}" dt="2023-06-25T13:23:55.570" v="1654"/>
          <ac:spMkLst>
            <pc:docMk/>
            <pc:sldMk cId="3602388084" sldId="983"/>
            <ac:spMk id="3748" creationId="{A0FA1BCC-48C2-9A21-6E70-11B9DE4041A9}"/>
          </ac:spMkLst>
        </pc:spChg>
        <pc:spChg chg="mod">
          <ac:chgData name="rahulkumar08945@gmail.com" userId="eaa8108a85f67eff" providerId="LiveId" clId="{54EF1D79-E478-4C67-9EB2-AE56EF51DF03}" dt="2023-06-25T13:23:55.570" v="1654"/>
          <ac:spMkLst>
            <pc:docMk/>
            <pc:sldMk cId="3602388084" sldId="983"/>
            <ac:spMk id="3749" creationId="{3875D3D6-D875-432D-0873-16B26E590714}"/>
          </ac:spMkLst>
        </pc:spChg>
        <pc:spChg chg="mod">
          <ac:chgData name="rahulkumar08945@gmail.com" userId="eaa8108a85f67eff" providerId="LiveId" clId="{54EF1D79-E478-4C67-9EB2-AE56EF51DF03}" dt="2023-06-25T13:23:55.570" v="1654"/>
          <ac:spMkLst>
            <pc:docMk/>
            <pc:sldMk cId="3602388084" sldId="983"/>
            <ac:spMk id="3750" creationId="{CF939093-EDD1-ABB3-8EA5-219E2074C73C}"/>
          </ac:spMkLst>
        </pc:spChg>
        <pc:spChg chg="mod">
          <ac:chgData name="rahulkumar08945@gmail.com" userId="eaa8108a85f67eff" providerId="LiveId" clId="{54EF1D79-E478-4C67-9EB2-AE56EF51DF03}" dt="2023-06-25T13:23:55.570" v="1654"/>
          <ac:spMkLst>
            <pc:docMk/>
            <pc:sldMk cId="3602388084" sldId="983"/>
            <ac:spMk id="3751" creationId="{52F13072-BE22-5904-F9BE-630D30A60A03}"/>
          </ac:spMkLst>
        </pc:spChg>
        <pc:spChg chg="mod">
          <ac:chgData name="rahulkumar08945@gmail.com" userId="eaa8108a85f67eff" providerId="LiveId" clId="{54EF1D79-E478-4C67-9EB2-AE56EF51DF03}" dt="2023-06-25T13:23:55.570" v="1654"/>
          <ac:spMkLst>
            <pc:docMk/>
            <pc:sldMk cId="3602388084" sldId="983"/>
            <ac:spMk id="3752" creationId="{237B20BB-64B6-6390-E4F7-7207A4FA76B6}"/>
          </ac:spMkLst>
        </pc:spChg>
        <pc:spChg chg="mod">
          <ac:chgData name="rahulkumar08945@gmail.com" userId="eaa8108a85f67eff" providerId="LiveId" clId="{54EF1D79-E478-4C67-9EB2-AE56EF51DF03}" dt="2023-06-25T13:23:55.570" v="1654"/>
          <ac:spMkLst>
            <pc:docMk/>
            <pc:sldMk cId="3602388084" sldId="983"/>
            <ac:spMk id="3753" creationId="{15BCCA9F-DF93-B878-3D8C-FC8E7492AF24}"/>
          </ac:spMkLst>
        </pc:spChg>
        <pc:spChg chg="mod">
          <ac:chgData name="rahulkumar08945@gmail.com" userId="eaa8108a85f67eff" providerId="LiveId" clId="{54EF1D79-E478-4C67-9EB2-AE56EF51DF03}" dt="2023-06-25T13:23:55.570" v="1654"/>
          <ac:spMkLst>
            <pc:docMk/>
            <pc:sldMk cId="3602388084" sldId="983"/>
            <ac:spMk id="3754" creationId="{183C6038-8754-A486-373E-AA2099DC5E18}"/>
          </ac:spMkLst>
        </pc:spChg>
        <pc:spChg chg="mod">
          <ac:chgData name="rahulkumar08945@gmail.com" userId="eaa8108a85f67eff" providerId="LiveId" clId="{54EF1D79-E478-4C67-9EB2-AE56EF51DF03}" dt="2023-06-25T13:23:55.570" v="1654"/>
          <ac:spMkLst>
            <pc:docMk/>
            <pc:sldMk cId="3602388084" sldId="983"/>
            <ac:spMk id="3755" creationId="{FC83893A-C9C1-2968-15CB-BF963C09A5F6}"/>
          </ac:spMkLst>
        </pc:spChg>
        <pc:spChg chg="mod">
          <ac:chgData name="rahulkumar08945@gmail.com" userId="eaa8108a85f67eff" providerId="LiveId" clId="{54EF1D79-E478-4C67-9EB2-AE56EF51DF03}" dt="2023-06-25T13:23:55.570" v="1654"/>
          <ac:spMkLst>
            <pc:docMk/>
            <pc:sldMk cId="3602388084" sldId="983"/>
            <ac:spMk id="3756" creationId="{C4B560F3-21F0-A771-7E87-5038698F5D31}"/>
          </ac:spMkLst>
        </pc:spChg>
        <pc:spChg chg="mod">
          <ac:chgData name="rahulkumar08945@gmail.com" userId="eaa8108a85f67eff" providerId="LiveId" clId="{54EF1D79-E478-4C67-9EB2-AE56EF51DF03}" dt="2023-06-25T13:23:55.570" v="1654"/>
          <ac:spMkLst>
            <pc:docMk/>
            <pc:sldMk cId="3602388084" sldId="983"/>
            <ac:spMk id="3757" creationId="{827FF6C5-41BE-C7D2-1ED6-1842C6509C99}"/>
          </ac:spMkLst>
        </pc:spChg>
        <pc:spChg chg="mod">
          <ac:chgData name="rahulkumar08945@gmail.com" userId="eaa8108a85f67eff" providerId="LiveId" clId="{54EF1D79-E478-4C67-9EB2-AE56EF51DF03}" dt="2023-06-25T13:23:55.570" v="1654"/>
          <ac:spMkLst>
            <pc:docMk/>
            <pc:sldMk cId="3602388084" sldId="983"/>
            <ac:spMk id="3758" creationId="{355BC205-E040-7F18-47EC-4C3A7D8B699B}"/>
          </ac:spMkLst>
        </pc:spChg>
        <pc:spChg chg="mod">
          <ac:chgData name="rahulkumar08945@gmail.com" userId="eaa8108a85f67eff" providerId="LiveId" clId="{54EF1D79-E478-4C67-9EB2-AE56EF51DF03}" dt="2023-06-25T13:23:55.570" v="1654"/>
          <ac:spMkLst>
            <pc:docMk/>
            <pc:sldMk cId="3602388084" sldId="983"/>
            <ac:spMk id="3759" creationId="{5DD6B358-4035-DD22-9616-33C4E4054ACD}"/>
          </ac:spMkLst>
        </pc:spChg>
        <pc:spChg chg="mod">
          <ac:chgData name="rahulkumar08945@gmail.com" userId="eaa8108a85f67eff" providerId="LiveId" clId="{54EF1D79-E478-4C67-9EB2-AE56EF51DF03}" dt="2023-06-25T13:23:55.570" v="1654"/>
          <ac:spMkLst>
            <pc:docMk/>
            <pc:sldMk cId="3602388084" sldId="983"/>
            <ac:spMk id="3760" creationId="{78D910D0-5794-B20E-F01D-A01880CAA15F}"/>
          </ac:spMkLst>
        </pc:spChg>
        <pc:spChg chg="mod">
          <ac:chgData name="rahulkumar08945@gmail.com" userId="eaa8108a85f67eff" providerId="LiveId" clId="{54EF1D79-E478-4C67-9EB2-AE56EF51DF03}" dt="2023-06-25T13:23:55.570" v="1654"/>
          <ac:spMkLst>
            <pc:docMk/>
            <pc:sldMk cId="3602388084" sldId="983"/>
            <ac:spMk id="3761" creationId="{DBEE7D63-53F0-57C8-EAF2-00871AFA6FBA}"/>
          </ac:spMkLst>
        </pc:spChg>
        <pc:spChg chg="mod">
          <ac:chgData name="rahulkumar08945@gmail.com" userId="eaa8108a85f67eff" providerId="LiveId" clId="{54EF1D79-E478-4C67-9EB2-AE56EF51DF03}" dt="2023-06-25T13:23:55.570" v="1654"/>
          <ac:spMkLst>
            <pc:docMk/>
            <pc:sldMk cId="3602388084" sldId="983"/>
            <ac:spMk id="3762" creationId="{91486A6D-67C4-E0B2-3807-3EA2DFC2BD1E}"/>
          </ac:spMkLst>
        </pc:spChg>
        <pc:spChg chg="mod">
          <ac:chgData name="rahulkumar08945@gmail.com" userId="eaa8108a85f67eff" providerId="LiveId" clId="{54EF1D79-E478-4C67-9EB2-AE56EF51DF03}" dt="2023-06-25T13:23:55.570" v="1654"/>
          <ac:spMkLst>
            <pc:docMk/>
            <pc:sldMk cId="3602388084" sldId="983"/>
            <ac:spMk id="3763" creationId="{11E19F2D-7E71-5161-6090-BEA6B72501DF}"/>
          </ac:spMkLst>
        </pc:spChg>
        <pc:spChg chg="mod">
          <ac:chgData name="rahulkumar08945@gmail.com" userId="eaa8108a85f67eff" providerId="LiveId" clId="{54EF1D79-E478-4C67-9EB2-AE56EF51DF03}" dt="2023-06-25T13:23:55.570" v="1654"/>
          <ac:spMkLst>
            <pc:docMk/>
            <pc:sldMk cId="3602388084" sldId="983"/>
            <ac:spMk id="3764" creationId="{E3072D55-3A60-4616-8999-552ECB07484E}"/>
          </ac:spMkLst>
        </pc:spChg>
        <pc:spChg chg="mod">
          <ac:chgData name="rahulkumar08945@gmail.com" userId="eaa8108a85f67eff" providerId="LiveId" clId="{54EF1D79-E478-4C67-9EB2-AE56EF51DF03}" dt="2023-06-25T13:23:55.570" v="1654"/>
          <ac:spMkLst>
            <pc:docMk/>
            <pc:sldMk cId="3602388084" sldId="983"/>
            <ac:spMk id="3765" creationId="{17125DF3-090F-1FA1-4E81-94308F6200DB}"/>
          </ac:spMkLst>
        </pc:spChg>
        <pc:spChg chg="mod">
          <ac:chgData name="rahulkumar08945@gmail.com" userId="eaa8108a85f67eff" providerId="LiveId" clId="{54EF1D79-E478-4C67-9EB2-AE56EF51DF03}" dt="2023-06-25T13:23:55.570" v="1654"/>
          <ac:spMkLst>
            <pc:docMk/>
            <pc:sldMk cId="3602388084" sldId="983"/>
            <ac:spMk id="3766" creationId="{48975013-E6E7-EA83-D3C0-B524B2D5918A}"/>
          </ac:spMkLst>
        </pc:spChg>
        <pc:spChg chg="mod">
          <ac:chgData name="rahulkumar08945@gmail.com" userId="eaa8108a85f67eff" providerId="LiveId" clId="{54EF1D79-E478-4C67-9EB2-AE56EF51DF03}" dt="2023-06-25T13:23:55.570" v="1654"/>
          <ac:spMkLst>
            <pc:docMk/>
            <pc:sldMk cId="3602388084" sldId="983"/>
            <ac:spMk id="3767" creationId="{199E9BC6-8280-EB5F-4B2C-03EA84A9078F}"/>
          </ac:spMkLst>
        </pc:spChg>
        <pc:spChg chg="mod">
          <ac:chgData name="rahulkumar08945@gmail.com" userId="eaa8108a85f67eff" providerId="LiveId" clId="{54EF1D79-E478-4C67-9EB2-AE56EF51DF03}" dt="2023-06-25T13:23:55.570" v="1654"/>
          <ac:spMkLst>
            <pc:docMk/>
            <pc:sldMk cId="3602388084" sldId="983"/>
            <ac:spMk id="3768" creationId="{EF846DD0-C5A7-0B81-080A-120DD789A61F}"/>
          </ac:spMkLst>
        </pc:spChg>
        <pc:spChg chg="mod">
          <ac:chgData name="rahulkumar08945@gmail.com" userId="eaa8108a85f67eff" providerId="LiveId" clId="{54EF1D79-E478-4C67-9EB2-AE56EF51DF03}" dt="2023-06-25T13:23:55.570" v="1654"/>
          <ac:spMkLst>
            <pc:docMk/>
            <pc:sldMk cId="3602388084" sldId="983"/>
            <ac:spMk id="3769" creationId="{A1E03CB3-F1A7-53C2-191A-2FAB0F2DDFF4}"/>
          </ac:spMkLst>
        </pc:spChg>
        <pc:spChg chg="mod">
          <ac:chgData name="rahulkumar08945@gmail.com" userId="eaa8108a85f67eff" providerId="LiveId" clId="{54EF1D79-E478-4C67-9EB2-AE56EF51DF03}" dt="2023-06-25T13:23:55.570" v="1654"/>
          <ac:spMkLst>
            <pc:docMk/>
            <pc:sldMk cId="3602388084" sldId="983"/>
            <ac:spMk id="3770" creationId="{2C84C5F9-BCFC-3279-3830-ADF570BCD599}"/>
          </ac:spMkLst>
        </pc:spChg>
        <pc:spChg chg="mod">
          <ac:chgData name="rahulkumar08945@gmail.com" userId="eaa8108a85f67eff" providerId="LiveId" clId="{54EF1D79-E478-4C67-9EB2-AE56EF51DF03}" dt="2023-06-25T13:23:55.570" v="1654"/>
          <ac:spMkLst>
            <pc:docMk/>
            <pc:sldMk cId="3602388084" sldId="983"/>
            <ac:spMk id="3771" creationId="{6D8C3E5B-A91C-20DB-ECF9-3647574EECB7}"/>
          </ac:spMkLst>
        </pc:spChg>
        <pc:spChg chg="mod">
          <ac:chgData name="rahulkumar08945@gmail.com" userId="eaa8108a85f67eff" providerId="LiveId" clId="{54EF1D79-E478-4C67-9EB2-AE56EF51DF03}" dt="2023-06-25T13:23:55.570" v="1654"/>
          <ac:spMkLst>
            <pc:docMk/>
            <pc:sldMk cId="3602388084" sldId="983"/>
            <ac:spMk id="3772" creationId="{F60DDE2A-63AA-75A3-D1BC-B0C70371E905}"/>
          </ac:spMkLst>
        </pc:spChg>
        <pc:spChg chg="mod">
          <ac:chgData name="rahulkumar08945@gmail.com" userId="eaa8108a85f67eff" providerId="LiveId" clId="{54EF1D79-E478-4C67-9EB2-AE56EF51DF03}" dt="2023-06-25T13:23:55.570" v="1654"/>
          <ac:spMkLst>
            <pc:docMk/>
            <pc:sldMk cId="3602388084" sldId="983"/>
            <ac:spMk id="3773" creationId="{2F6893E2-B7BD-3F8C-7CC6-6C325A1F08E6}"/>
          </ac:spMkLst>
        </pc:spChg>
        <pc:spChg chg="mod">
          <ac:chgData name="rahulkumar08945@gmail.com" userId="eaa8108a85f67eff" providerId="LiveId" clId="{54EF1D79-E478-4C67-9EB2-AE56EF51DF03}" dt="2023-06-25T13:23:55.570" v="1654"/>
          <ac:spMkLst>
            <pc:docMk/>
            <pc:sldMk cId="3602388084" sldId="983"/>
            <ac:spMk id="3774" creationId="{1015375D-F355-CC5E-858B-8102ED96132A}"/>
          </ac:spMkLst>
        </pc:spChg>
        <pc:spChg chg="mod">
          <ac:chgData name="rahulkumar08945@gmail.com" userId="eaa8108a85f67eff" providerId="LiveId" clId="{54EF1D79-E478-4C67-9EB2-AE56EF51DF03}" dt="2023-06-25T13:23:55.570" v="1654"/>
          <ac:spMkLst>
            <pc:docMk/>
            <pc:sldMk cId="3602388084" sldId="983"/>
            <ac:spMk id="3775" creationId="{32D7B108-B14F-2E97-E310-E9FCCC9A0183}"/>
          </ac:spMkLst>
        </pc:spChg>
        <pc:spChg chg="mod">
          <ac:chgData name="rahulkumar08945@gmail.com" userId="eaa8108a85f67eff" providerId="LiveId" clId="{54EF1D79-E478-4C67-9EB2-AE56EF51DF03}" dt="2023-06-25T13:23:55.570" v="1654"/>
          <ac:spMkLst>
            <pc:docMk/>
            <pc:sldMk cId="3602388084" sldId="983"/>
            <ac:spMk id="3776" creationId="{4F9B0386-C674-21AA-C10D-167C4282E8DB}"/>
          </ac:spMkLst>
        </pc:spChg>
        <pc:spChg chg="mod">
          <ac:chgData name="rahulkumar08945@gmail.com" userId="eaa8108a85f67eff" providerId="LiveId" clId="{54EF1D79-E478-4C67-9EB2-AE56EF51DF03}" dt="2023-06-25T13:23:55.570" v="1654"/>
          <ac:spMkLst>
            <pc:docMk/>
            <pc:sldMk cId="3602388084" sldId="983"/>
            <ac:spMk id="3777" creationId="{809BC5DE-754B-3500-6410-8EC2B46A5DDB}"/>
          </ac:spMkLst>
        </pc:spChg>
        <pc:spChg chg="mod">
          <ac:chgData name="rahulkumar08945@gmail.com" userId="eaa8108a85f67eff" providerId="LiveId" clId="{54EF1D79-E478-4C67-9EB2-AE56EF51DF03}" dt="2023-06-25T13:23:55.570" v="1654"/>
          <ac:spMkLst>
            <pc:docMk/>
            <pc:sldMk cId="3602388084" sldId="983"/>
            <ac:spMk id="3778" creationId="{5164B964-844F-3B4F-5CC3-024B5F84FC57}"/>
          </ac:spMkLst>
        </pc:spChg>
        <pc:spChg chg="mod">
          <ac:chgData name="rahulkumar08945@gmail.com" userId="eaa8108a85f67eff" providerId="LiveId" clId="{54EF1D79-E478-4C67-9EB2-AE56EF51DF03}" dt="2023-06-25T13:23:55.570" v="1654"/>
          <ac:spMkLst>
            <pc:docMk/>
            <pc:sldMk cId="3602388084" sldId="983"/>
            <ac:spMk id="3779" creationId="{7F866B2B-1419-2D72-3D1E-545C90240BE3}"/>
          </ac:spMkLst>
        </pc:spChg>
        <pc:spChg chg="mod">
          <ac:chgData name="rahulkumar08945@gmail.com" userId="eaa8108a85f67eff" providerId="LiveId" clId="{54EF1D79-E478-4C67-9EB2-AE56EF51DF03}" dt="2023-06-25T13:23:55.570" v="1654"/>
          <ac:spMkLst>
            <pc:docMk/>
            <pc:sldMk cId="3602388084" sldId="983"/>
            <ac:spMk id="3780" creationId="{5475D2F4-2C69-2407-E750-8F53314B5AB4}"/>
          </ac:spMkLst>
        </pc:spChg>
        <pc:spChg chg="mod">
          <ac:chgData name="rahulkumar08945@gmail.com" userId="eaa8108a85f67eff" providerId="LiveId" clId="{54EF1D79-E478-4C67-9EB2-AE56EF51DF03}" dt="2023-06-25T13:23:55.570" v="1654"/>
          <ac:spMkLst>
            <pc:docMk/>
            <pc:sldMk cId="3602388084" sldId="983"/>
            <ac:spMk id="3781" creationId="{DD6B17C2-843A-2232-B7C5-4659FC2DC3DC}"/>
          </ac:spMkLst>
        </pc:spChg>
        <pc:spChg chg="mod">
          <ac:chgData name="rahulkumar08945@gmail.com" userId="eaa8108a85f67eff" providerId="LiveId" clId="{54EF1D79-E478-4C67-9EB2-AE56EF51DF03}" dt="2023-06-25T13:23:55.570" v="1654"/>
          <ac:spMkLst>
            <pc:docMk/>
            <pc:sldMk cId="3602388084" sldId="983"/>
            <ac:spMk id="3782" creationId="{B77243FB-90B3-AB84-9CA8-BC79D134D70C}"/>
          </ac:spMkLst>
        </pc:spChg>
        <pc:spChg chg="mod">
          <ac:chgData name="rahulkumar08945@gmail.com" userId="eaa8108a85f67eff" providerId="LiveId" clId="{54EF1D79-E478-4C67-9EB2-AE56EF51DF03}" dt="2023-06-25T13:23:55.570" v="1654"/>
          <ac:spMkLst>
            <pc:docMk/>
            <pc:sldMk cId="3602388084" sldId="983"/>
            <ac:spMk id="3783" creationId="{E295B058-F2B3-D656-BA2C-7C06FE1B6033}"/>
          </ac:spMkLst>
        </pc:spChg>
        <pc:spChg chg="mod">
          <ac:chgData name="rahulkumar08945@gmail.com" userId="eaa8108a85f67eff" providerId="LiveId" clId="{54EF1D79-E478-4C67-9EB2-AE56EF51DF03}" dt="2023-06-25T13:23:55.570" v="1654"/>
          <ac:spMkLst>
            <pc:docMk/>
            <pc:sldMk cId="3602388084" sldId="983"/>
            <ac:spMk id="3784" creationId="{69CD9C82-F708-6DDD-2F1F-0FC4C3FE1585}"/>
          </ac:spMkLst>
        </pc:spChg>
        <pc:spChg chg="mod">
          <ac:chgData name="rahulkumar08945@gmail.com" userId="eaa8108a85f67eff" providerId="LiveId" clId="{54EF1D79-E478-4C67-9EB2-AE56EF51DF03}" dt="2023-06-25T13:23:55.570" v="1654"/>
          <ac:spMkLst>
            <pc:docMk/>
            <pc:sldMk cId="3602388084" sldId="983"/>
            <ac:spMk id="3785" creationId="{EEB76CB0-ABB5-7A2A-BD6D-814012EAFEFF}"/>
          </ac:spMkLst>
        </pc:spChg>
        <pc:spChg chg="mod">
          <ac:chgData name="rahulkumar08945@gmail.com" userId="eaa8108a85f67eff" providerId="LiveId" clId="{54EF1D79-E478-4C67-9EB2-AE56EF51DF03}" dt="2023-06-25T13:23:55.570" v="1654"/>
          <ac:spMkLst>
            <pc:docMk/>
            <pc:sldMk cId="3602388084" sldId="983"/>
            <ac:spMk id="3786" creationId="{9391AE18-19FE-46B0-2430-C212C521AE3E}"/>
          </ac:spMkLst>
        </pc:spChg>
        <pc:spChg chg="mod">
          <ac:chgData name="rahulkumar08945@gmail.com" userId="eaa8108a85f67eff" providerId="LiveId" clId="{54EF1D79-E478-4C67-9EB2-AE56EF51DF03}" dt="2023-06-25T13:23:55.570" v="1654"/>
          <ac:spMkLst>
            <pc:docMk/>
            <pc:sldMk cId="3602388084" sldId="983"/>
            <ac:spMk id="3787" creationId="{E4D16FA8-06EB-1661-39D0-F984AA3C6CD7}"/>
          </ac:spMkLst>
        </pc:spChg>
        <pc:spChg chg="mod">
          <ac:chgData name="rahulkumar08945@gmail.com" userId="eaa8108a85f67eff" providerId="LiveId" clId="{54EF1D79-E478-4C67-9EB2-AE56EF51DF03}" dt="2023-06-25T13:23:55.570" v="1654"/>
          <ac:spMkLst>
            <pc:docMk/>
            <pc:sldMk cId="3602388084" sldId="983"/>
            <ac:spMk id="3788" creationId="{914198ED-CE47-A1EE-D6C6-C7320208A46B}"/>
          </ac:spMkLst>
        </pc:spChg>
        <pc:spChg chg="mod">
          <ac:chgData name="rahulkumar08945@gmail.com" userId="eaa8108a85f67eff" providerId="LiveId" clId="{54EF1D79-E478-4C67-9EB2-AE56EF51DF03}" dt="2023-06-25T13:23:55.570" v="1654"/>
          <ac:spMkLst>
            <pc:docMk/>
            <pc:sldMk cId="3602388084" sldId="983"/>
            <ac:spMk id="3789" creationId="{2D2BBE50-F315-27F0-11F1-377618A279A1}"/>
          </ac:spMkLst>
        </pc:spChg>
        <pc:spChg chg="mod">
          <ac:chgData name="rahulkumar08945@gmail.com" userId="eaa8108a85f67eff" providerId="LiveId" clId="{54EF1D79-E478-4C67-9EB2-AE56EF51DF03}" dt="2023-06-25T13:23:55.570" v="1654"/>
          <ac:spMkLst>
            <pc:docMk/>
            <pc:sldMk cId="3602388084" sldId="983"/>
            <ac:spMk id="3790" creationId="{FFD689FD-4A72-7AA6-4465-454E3BEF3E73}"/>
          </ac:spMkLst>
        </pc:spChg>
        <pc:spChg chg="mod">
          <ac:chgData name="rahulkumar08945@gmail.com" userId="eaa8108a85f67eff" providerId="LiveId" clId="{54EF1D79-E478-4C67-9EB2-AE56EF51DF03}" dt="2023-06-25T13:23:55.570" v="1654"/>
          <ac:spMkLst>
            <pc:docMk/>
            <pc:sldMk cId="3602388084" sldId="983"/>
            <ac:spMk id="3791" creationId="{E7BEBE19-0327-E823-E51C-0BB1F19EF79B}"/>
          </ac:spMkLst>
        </pc:spChg>
        <pc:spChg chg="mod">
          <ac:chgData name="rahulkumar08945@gmail.com" userId="eaa8108a85f67eff" providerId="LiveId" clId="{54EF1D79-E478-4C67-9EB2-AE56EF51DF03}" dt="2023-06-25T13:23:55.570" v="1654"/>
          <ac:spMkLst>
            <pc:docMk/>
            <pc:sldMk cId="3602388084" sldId="983"/>
            <ac:spMk id="3792" creationId="{EF4C0010-F9AD-4E54-C286-4BD19A95C5B6}"/>
          </ac:spMkLst>
        </pc:spChg>
        <pc:spChg chg="mod">
          <ac:chgData name="rahulkumar08945@gmail.com" userId="eaa8108a85f67eff" providerId="LiveId" clId="{54EF1D79-E478-4C67-9EB2-AE56EF51DF03}" dt="2023-06-25T13:23:55.570" v="1654"/>
          <ac:spMkLst>
            <pc:docMk/>
            <pc:sldMk cId="3602388084" sldId="983"/>
            <ac:spMk id="3793" creationId="{4A8FE5F4-FCD3-7C8A-0305-AE76064277BB}"/>
          </ac:spMkLst>
        </pc:spChg>
        <pc:spChg chg="mod">
          <ac:chgData name="rahulkumar08945@gmail.com" userId="eaa8108a85f67eff" providerId="LiveId" clId="{54EF1D79-E478-4C67-9EB2-AE56EF51DF03}" dt="2023-06-25T13:23:55.570" v="1654"/>
          <ac:spMkLst>
            <pc:docMk/>
            <pc:sldMk cId="3602388084" sldId="983"/>
            <ac:spMk id="3794" creationId="{7286F24A-BAC2-56E4-179C-B09D29C76171}"/>
          </ac:spMkLst>
        </pc:spChg>
        <pc:spChg chg="mod">
          <ac:chgData name="rahulkumar08945@gmail.com" userId="eaa8108a85f67eff" providerId="LiveId" clId="{54EF1D79-E478-4C67-9EB2-AE56EF51DF03}" dt="2023-06-25T13:23:55.570" v="1654"/>
          <ac:spMkLst>
            <pc:docMk/>
            <pc:sldMk cId="3602388084" sldId="983"/>
            <ac:spMk id="3795" creationId="{9D6CA727-E964-DD94-283C-1A668E5B3302}"/>
          </ac:spMkLst>
        </pc:spChg>
        <pc:spChg chg="mod">
          <ac:chgData name="rahulkumar08945@gmail.com" userId="eaa8108a85f67eff" providerId="LiveId" clId="{54EF1D79-E478-4C67-9EB2-AE56EF51DF03}" dt="2023-06-25T13:23:55.570" v="1654"/>
          <ac:spMkLst>
            <pc:docMk/>
            <pc:sldMk cId="3602388084" sldId="983"/>
            <ac:spMk id="3796" creationId="{FA8E9C62-629D-32D9-A260-42DB364874D8}"/>
          </ac:spMkLst>
        </pc:spChg>
        <pc:spChg chg="mod">
          <ac:chgData name="rahulkumar08945@gmail.com" userId="eaa8108a85f67eff" providerId="LiveId" clId="{54EF1D79-E478-4C67-9EB2-AE56EF51DF03}" dt="2023-06-25T13:23:55.570" v="1654"/>
          <ac:spMkLst>
            <pc:docMk/>
            <pc:sldMk cId="3602388084" sldId="983"/>
            <ac:spMk id="3797" creationId="{9A176CF7-6797-802E-919E-4C2D2D48C9CB}"/>
          </ac:spMkLst>
        </pc:spChg>
        <pc:spChg chg="mod">
          <ac:chgData name="rahulkumar08945@gmail.com" userId="eaa8108a85f67eff" providerId="LiveId" clId="{54EF1D79-E478-4C67-9EB2-AE56EF51DF03}" dt="2023-06-25T13:23:55.570" v="1654"/>
          <ac:spMkLst>
            <pc:docMk/>
            <pc:sldMk cId="3602388084" sldId="983"/>
            <ac:spMk id="3798" creationId="{6B28ED76-ED38-EF12-F8BD-CECB000A4429}"/>
          </ac:spMkLst>
        </pc:spChg>
        <pc:spChg chg="mod">
          <ac:chgData name="rahulkumar08945@gmail.com" userId="eaa8108a85f67eff" providerId="LiveId" clId="{54EF1D79-E478-4C67-9EB2-AE56EF51DF03}" dt="2023-06-25T13:23:55.570" v="1654"/>
          <ac:spMkLst>
            <pc:docMk/>
            <pc:sldMk cId="3602388084" sldId="983"/>
            <ac:spMk id="3799" creationId="{723D12A4-36E7-1132-65F4-5DDFF7EC5C85}"/>
          </ac:spMkLst>
        </pc:spChg>
        <pc:spChg chg="mod">
          <ac:chgData name="rahulkumar08945@gmail.com" userId="eaa8108a85f67eff" providerId="LiveId" clId="{54EF1D79-E478-4C67-9EB2-AE56EF51DF03}" dt="2023-06-25T13:23:55.570" v="1654"/>
          <ac:spMkLst>
            <pc:docMk/>
            <pc:sldMk cId="3602388084" sldId="983"/>
            <ac:spMk id="3800" creationId="{452E7B34-8473-731E-44F7-E4A7F9FF89E1}"/>
          </ac:spMkLst>
        </pc:spChg>
        <pc:spChg chg="mod">
          <ac:chgData name="rahulkumar08945@gmail.com" userId="eaa8108a85f67eff" providerId="LiveId" clId="{54EF1D79-E478-4C67-9EB2-AE56EF51DF03}" dt="2023-06-25T13:23:55.570" v="1654"/>
          <ac:spMkLst>
            <pc:docMk/>
            <pc:sldMk cId="3602388084" sldId="983"/>
            <ac:spMk id="3801" creationId="{A7E7379A-DFBE-74BA-53D9-7E5D3D755D9C}"/>
          </ac:spMkLst>
        </pc:spChg>
        <pc:spChg chg="mod">
          <ac:chgData name="rahulkumar08945@gmail.com" userId="eaa8108a85f67eff" providerId="LiveId" clId="{54EF1D79-E478-4C67-9EB2-AE56EF51DF03}" dt="2023-06-25T13:23:55.570" v="1654"/>
          <ac:spMkLst>
            <pc:docMk/>
            <pc:sldMk cId="3602388084" sldId="983"/>
            <ac:spMk id="3802" creationId="{F776B0FF-4EB7-01CE-1988-381E4CFD5F96}"/>
          </ac:spMkLst>
        </pc:spChg>
        <pc:spChg chg="mod">
          <ac:chgData name="rahulkumar08945@gmail.com" userId="eaa8108a85f67eff" providerId="LiveId" clId="{54EF1D79-E478-4C67-9EB2-AE56EF51DF03}" dt="2023-06-25T13:23:55.570" v="1654"/>
          <ac:spMkLst>
            <pc:docMk/>
            <pc:sldMk cId="3602388084" sldId="983"/>
            <ac:spMk id="3803" creationId="{5734B696-0319-10C5-C718-B4E186B764F5}"/>
          </ac:spMkLst>
        </pc:spChg>
        <pc:spChg chg="mod">
          <ac:chgData name="rahulkumar08945@gmail.com" userId="eaa8108a85f67eff" providerId="LiveId" clId="{54EF1D79-E478-4C67-9EB2-AE56EF51DF03}" dt="2023-06-25T13:23:55.570" v="1654"/>
          <ac:spMkLst>
            <pc:docMk/>
            <pc:sldMk cId="3602388084" sldId="983"/>
            <ac:spMk id="3804" creationId="{D4921B5F-4B3E-E6FC-CE8D-DAC786D18817}"/>
          </ac:spMkLst>
        </pc:spChg>
        <pc:spChg chg="mod">
          <ac:chgData name="rahulkumar08945@gmail.com" userId="eaa8108a85f67eff" providerId="LiveId" clId="{54EF1D79-E478-4C67-9EB2-AE56EF51DF03}" dt="2023-06-25T13:23:55.570" v="1654"/>
          <ac:spMkLst>
            <pc:docMk/>
            <pc:sldMk cId="3602388084" sldId="983"/>
            <ac:spMk id="3805" creationId="{7221E45E-6DB4-F9F1-335A-A1EEDB062EF6}"/>
          </ac:spMkLst>
        </pc:spChg>
        <pc:spChg chg="mod">
          <ac:chgData name="rahulkumar08945@gmail.com" userId="eaa8108a85f67eff" providerId="LiveId" clId="{54EF1D79-E478-4C67-9EB2-AE56EF51DF03}" dt="2023-06-25T13:23:55.570" v="1654"/>
          <ac:spMkLst>
            <pc:docMk/>
            <pc:sldMk cId="3602388084" sldId="983"/>
            <ac:spMk id="3806" creationId="{54E2D07E-63EC-9FA3-16EA-D6AD4381DF1D}"/>
          </ac:spMkLst>
        </pc:spChg>
        <pc:spChg chg="mod">
          <ac:chgData name="rahulkumar08945@gmail.com" userId="eaa8108a85f67eff" providerId="LiveId" clId="{54EF1D79-E478-4C67-9EB2-AE56EF51DF03}" dt="2023-06-25T13:23:55.570" v="1654"/>
          <ac:spMkLst>
            <pc:docMk/>
            <pc:sldMk cId="3602388084" sldId="983"/>
            <ac:spMk id="3807" creationId="{383656D0-038F-7B35-AA67-2FD312DEC5EC}"/>
          </ac:spMkLst>
        </pc:spChg>
        <pc:spChg chg="mod">
          <ac:chgData name="rahulkumar08945@gmail.com" userId="eaa8108a85f67eff" providerId="LiveId" clId="{54EF1D79-E478-4C67-9EB2-AE56EF51DF03}" dt="2023-06-25T13:23:55.570" v="1654"/>
          <ac:spMkLst>
            <pc:docMk/>
            <pc:sldMk cId="3602388084" sldId="983"/>
            <ac:spMk id="3808" creationId="{24D1D1D4-E0E0-DE1A-F677-0229814A271F}"/>
          </ac:spMkLst>
        </pc:spChg>
        <pc:spChg chg="mod">
          <ac:chgData name="rahulkumar08945@gmail.com" userId="eaa8108a85f67eff" providerId="LiveId" clId="{54EF1D79-E478-4C67-9EB2-AE56EF51DF03}" dt="2023-06-25T13:23:55.570" v="1654"/>
          <ac:spMkLst>
            <pc:docMk/>
            <pc:sldMk cId="3602388084" sldId="983"/>
            <ac:spMk id="3809" creationId="{366D117F-8591-08D8-6769-9CD6A10808F9}"/>
          </ac:spMkLst>
        </pc:spChg>
        <pc:spChg chg="mod">
          <ac:chgData name="rahulkumar08945@gmail.com" userId="eaa8108a85f67eff" providerId="LiveId" clId="{54EF1D79-E478-4C67-9EB2-AE56EF51DF03}" dt="2023-06-25T13:23:55.570" v="1654"/>
          <ac:spMkLst>
            <pc:docMk/>
            <pc:sldMk cId="3602388084" sldId="983"/>
            <ac:spMk id="3810" creationId="{9EE77FFA-7FE0-882D-24C6-28AD6D9ACD20}"/>
          </ac:spMkLst>
        </pc:spChg>
        <pc:spChg chg="mod">
          <ac:chgData name="rahulkumar08945@gmail.com" userId="eaa8108a85f67eff" providerId="LiveId" clId="{54EF1D79-E478-4C67-9EB2-AE56EF51DF03}" dt="2023-06-25T13:23:55.570" v="1654"/>
          <ac:spMkLst>
            <pc:docMk/>
            <pc:sldMk cId="3602388084" sldId="983"/>
            <ac:spMk id="3811" creationId="{44047309-6286-CB0A-6486-707D0016A291}"/>
          </ac:spMkLst>
        </pc:spChg>
        <pc:spChg chg="mod">
          <ac:chgData name="rahulkumar08945@gmail.com" userId="eaa8108a85f67eff" providerId="LiveId" clId="{54EF1D79-E478-4C67-9EB2-AE56EF51DF03}" dt="2023-06-25T13:23:55.570" v="1654"/>
          <ac:spMkLst>
            <pc:docMk/>
            <pc:sldMk cId="3602388084" sldId="983"/>
            <ac:spMk id="3812" creationId="{26193168-B9C1-0A82-A4E7-548AB4BCEA68}"/>
          </ac:spMkLst>
        </pc:spChg>
        <pc:spChg chg="mod">
          <ac:chgData name="rahulkumar08945@gmail.com" userId="eaa8108a85f67eff" providerId="LiveId" clId="{54EF1D79-E478-4C67-9EB2-AE56EF51DF03}" dt="2023-06-25T13:23:55.570" v="1654"/>
          <ac:spMkLst>
            <pc:docMk/>
            <pc:sldMk cId="3602388084" sldId="983"/>
            <ac:spMk id="3813" creationId="{EE629583-53BE-6D1A-C2E3-6DFF1C43B0B9}"/>
          </ac:spMkLst>
        </pc:spChg>
        <pc:spChg chg="mod">
          <ac:chgData name="rahulkumar08945@gmail.com" userId="eaa8108a85f67eff" providerId="LiveId" clId="{54EF1D79-E478-4C67-9EB2-AE56EF51DF03}" dt="2023-06-25T13:23:55.570" v="1654"/>
          <ac:spMkLst>
            <pc:docMk/>
            <pc:sldMk cId="3602388084" sldId="983"/>
            <ac:spMk id="3814" creationId="{E8DE7083-F5D5-8866-1040-BE6C5869E650}"/>
          </ac:spMkLst>
        </pc:spChg>
        <pc:spChg chg="mod">
          <ac:chgData name="rahulkumar08945@gmail.com" userId="eaa8108a85f67eff" providerId="LiveId" clId="{54EF1D79-E478-4C67-9EB2-AE56EF51DF03}" dt="2023-06-25T13:23:55.570" v="1654"/>
          <ac:spMkLst>
            <pc:docMk/>
            <pc:sldMk cId="3602388084" sldId="983"/>
            <ac:spMk id="3815" creationId="{4E7EC4D5-11EC-FAD9-00B1-AC526937149D}"/>
          </ac:spMkLst>
        </pc:spChg>
        <pc:spChg chg="mod">
          <ac:chgData name="rahulkumar08945@gmail.com" userId="eaa8108a85f67eff" providerId="LiveId" clId="{54EF1D79-E478-4C67-9EB2-AE56EF51DF03}" dt="2023-06-25T13:23:55.570" v="1654"/>
          <ac:spMkLst>
            <pc:docMk/>
            <pc:sldMk cId="3602388084" sldId="983"/>
            <ac:spMk id="3816" creationId="{F84C84AD-CF78-9E00-A5E0-90A7897AF850}"/>
          </ac:spMkLst>
        </pc:spChg>
        <pc:spChg chg="mod">
          <ac:chgData name="rahulkumar08945@gmail.com" userId="eaa8108a85f67eff" providerId="LiveId" clId="{54EF1D79-E478-4C67-9EB2-AE56EF51DF03}" dt="2023-06-25T13:23:55.570" v="1654"/>
          <ac:spMkLst>
            <pc:docMk/>
            <pc:sldMk cId="3602388084" sldId="983"/>
            <ac:spMk id="3817" creationId="{DEDA88C4-0289-E78D-289B-E32582BED04A}"/>
          </ac:spMkLst>
        </pc:spChg>
        <pc:spChg chg="mod">
          <ac:chgData name="rahulkumar08945@gmail.com" userId="eaa8108a85f67eff" providerId="LiveId" clId="{54EF1D79-E478-4C67-9EB2-AE56EF51DF03}" dt="2023-06-25T13:23:55.570" v="1654"/>
          <ac:spMkLst>
            <pc:docMk/>
            <pc:sldMk cId="3602388084" sldId="983"/>
            <ac:spMk id="3818" creationId="{E0FBD7DA-EC5B-F5A4-4562-587F341D2CBF}"/>
          </ac:spMkLst>
        </pc:spChg>
        <pc:spChg chg="mod">
          <ac:chgData name="rahulkumar08945@gmail.com" userId="eaa8108a85f67eff" providerId="LiveId" clId="{54EF1D79-E478-4C67-9EB2-AE56EF51DF03}" dt="2023-06-25T13:23:55.570" v="1654"/>
          <ac:spMkLst>
            <pc:docMk/>
            <pc:sldMk cId="3602388084" sldId="983"/>
            <ac:spMk id="3819" creationId="{1CE0C95F-EAD5-6E05-D8FA-8FC8804DF1EE}"/>
          </ac:spMkLst>
        </pc:spChg>
        <pc:spChg chg="mod">
          <ac:chgData name="rahulkumar08945@gmail.com" userId="eaa8108a85f67eff" providerId="LiveId" clId="{54EF1D79-E478-4C67-9EB2-AE56EF51DF03}" dt="2023-06-25T13:23:55.570" v="1654"/>
          <ac:spMkLst>
            <pc:docMk/>
            <pc:sldMk cId="3602388084" sldId="983"/>
            <ac:spMk id="3820" creationId="{D3A3C03A-0F5D-6A31-6BFA-2E74931F1293}"/>
          </ac:spMkLst>
        </pc:spChg>
        <pc:spChg chg="mod">
          <ac:chgData name="rahulkumar08945@gmail.com" userId="eaa8108a85f67eff" providerId="LiveId" clId="{54EF1D79-E478-4C67-9EB2-AE56EF51DF03}" dt="2023-06-25T13:23:55.570" v="1654"/>
          <ac:spMkLst>
            <pc:docMk/>
            <pc:sldMk cId="3602388084" sldId="983"/>
            <ac:spMk id="3821" creationId="{AED38846-FC9D-2720-D43C-9364AF9BAD76}"/>
          </ac:spMkLst>
        </pc:spChg>
        <pc:spChg chg="mod">
          <ac:chgData name="rahulkumar08945@gmail.com" userId="eaa8108a85f67eff" providerId="LiveId" clId="{54EF1D79-E478-4C67-9EB2-AE56EF51DF03}" dt="2023-06-25T13:23:55.570" v="1654"/>
          <ac:spMkLst>
            <pc:docMk/>
            <pc:sldMk cId="3602388084" sldId="983"/>
            <ac:spMk id="3822" creationId="{EA67BC4C-FDE3-4FC7-AED5-0C098FC599B2}"/>
          </ac:spMkLst>
        </pc:spChg>
        <pc:spChg chg="mod">
          <ac:chgData name="rahulkumar08945@gmail.com" userId="eaa8108a85f67eff" providerId="LiveId" clId="{54EF1D79-E478-4C67-9EB2-AE56EF51DF03}" dt="2023-06-25T13:23:55.570" v="1654"/>
          <ac:spMkLst>
            <pc:docMk/>
            <pc:sldMk cId="3602388084" sldId="983"/>
            <ac:spMk id="3823" creationId="{CB4FEB9C-8D33-D9DA-6D6A-E51045AFB785}"/>
          </ac:spMkLst>
        </pc:spChg>
        <pc:spChg chg="mod">
          <ac:chgData name="rahulkumar08945@gmail.com" userId="eaa8108a85f67eff" providerId="LiveId" clId="{54EF1D79-E478-4C67-9EB2-AE56EF51DF03}" dt="2023-06-25T13:23:55.570" v="1654"/>
          <ac:spMkLst>
            <pc:docMk/>
            <pc:sldMk cId="3602388084" sldId="983"/>
            <ac:spMk id="3824" creationId="{43A6F9B6-EB8C-8628-9B5D-E3216EB0E430}"/>
          </ac:spMkLst>
        </pc:spChg>
        <pc:spChg chg="mod">
          <ac:chgData name="rahulkumar08945@gmail.com" userId="eaa8108a85f67eff" providerId="LiveId" clId="{54EF1D79-E478-4C67-9EB2-AE56EF51DF03}" dt="2023-06-25T13:23:55.570" v="1654"/>
          <ac:spMkLst>
            <pc:docMk/>
            <pc:sldMk cId="3602388084" sldId="983"/>
            <ac:spMk id="3825" creationId="{D37A8C51-BCF0-7121-6453-057D4C0B54F8}"/>
          </ac:spMkLst>
        </pc:spChg>
        <pc:spChg chg="mod">
          <ac:chgData name="rahulkumar08945@gmail.com" userId="eaa8108a85f67eff" providerId="LiveId" clId="{54EF1D79-E478-4C67-9EB2-AE56EF51DF03}" dt="2023-06-25T13:23:55.570" v="1654"/>
          <ac:spMkLst>
            <pc:docMk/>
            <pc:sldMk cId="3602388084" sldId="983"/>
            <ac:spMk id="3826" creationId="{09EC7377-21B1-4D9B-86D4-C12A0A17E2F9}"/>
          </ac:spMkLst>
        </pc:spChg>
        <pc:spChg chg="mod">
          <ac:chgData name="rahulkumar08945@gmail.com" userId="eaa8108a85f67eff" providerId="LiveId" clId="{54EF1D79-E478-4C67-9EB2-AE56EF51DF03}" dt="2023-06-25T13:23:55.570" v="1654"/>
          <ac:spMkLst>
            <pc:docMk/>
            <pc:sldMk cId="3602388084" sldId="983"/>
            <ac:spMk id="3827" creationId="{1CB06FB1-57F5-2331-BD71-374F6258E78B}"/>
          </ac:spMkLst>
        </pc:spChg>
        <pc:spChg chg="mod">
          <ac:chgData name="rahulkumar08945@gmail.com" userId="eaa8108a85f67eff" providerId="LiveId" clId="{54EF1D79-E478-4C67-9EB2-AE56EF51DF03}" dt="2023-06-25T13:23:55.570" v="1654"/>
          <ac:spMkLst>
            <pc:docMk/>
            <pc:sldMk cId="3602388084" sldId="983"/>
            <ac:spMk id="3828" creationId="{810BF873-FC2F-9155-19A4-A6621221EEB4}"/>
          </ac:spMkLst>
        </pc:spChg>
        <pc:spChg chg="mod">
          <ac:chgData name="rahulkumar08945@gmail.com" userId="eaa8108a85f67eff" providerId="LiveId" clId="{54EF1D79-E478-4C67-9EB2-AE56EF51DF03}" dt="2023-06-25T13:23:55.570" v="1654"/>
          <ac:spMkLst>
            <pc:docMk/>
            <pc:sldMk cId="3602388084" sldId="983"/>
            <ac:spMk id="3829" creationId="{20498AE8-6917-2957-92A2-89C78CBFF2E2}"/>
          </ac:spMkLst>
        </pc:spChg>
        <pc:spChg chg="mod">
          <ac:chgData name="rahulkumar08945@gmail.com" userId="eaa8108a85f67eff" providerId="LiveId" clId="{54EF1D79-E478-4C67-9EB2-AE56EF51DF03}" dt="2023-06-25T13:23:55.570" v="1654"/>
          <ac:spMkLst>
            <pc:docMk/>
            <pc:sldMk cId="3602388084" sldId="983"/>
            <ac:spMk id="3830" creationId="{99B60360-E0B0-1F85-59AC-E905A16C094C}"/>
          </ac:spMkLst>
        </pc:spChg>
        <pc:spChg chg="mod">
          <ac:chgData name="rahulkumar08945@gmail.com" userId="eaa8108a85f67eff" providerId="LiveId" clId="{54EF1D79-E478-4C67-9EB2-AE56EF51DF03}" dt="2023-06-25T13:23:55.570" v="1654"/>
          <ac:spMkLst>
            <pc:docMk/>
            <pc:sldMk cId="3602388084" sldId="983"/>
            <ac:spMk id="3831" creationId="{1BFA494F-6AC6-466E-8723-7C8C04EA2B97}"/>
          </ac:spMkLst>
        </pc:spChg>
        <pc:spChg chg="mod">
          <ac:chgData name="rahulkumar08945@gmail.com" userId="eaa8108a85f67eff" providerId="LiveId" clId="{54EF1D79-E478-4C67-9EB2-AE56EF51DF03}" dt="2023-06-25T13:23:55.570" v="1654"/>
          <ac:spMkLst>
            <pc:docMk/>
            <pc:sldMk cId="3602388084" sldId="983"/>
            <ac:spMk id="3832" creationId="{95BA082B-ACF5-DA9E-BD69-B82DC32D4E12}"/>
          </ac:spMkLst>
        </pc:spChg>
        <pc:spChg chg="mod">
          <ac:chgData name="rahulkumar08945@gmail.com" userId="eaa8108a85f67eff" providerId="LiveId" clId="{54EF1D79-E478-4C67-9EB2-AE56EF51DF03}" dt="2023-06-25T13:23:55.570" v="1654"/>
          <ac:spMkLst>
            <pc:docMk/>
            <pc:sldMk cId="3602388084" sldId="983"/>
            <ac:spMk id="3833" creationId="{1A6F020C-5C1B-6AB3-DFE7-59048F2DD549}"/>
          </ac:spMkLst>
        </pc:spChg>
        <pc:spChg chg="mod">
          <ac:chgData name="rahulkumar08945@gmail.com" userId="eaa8108a85f67eff" providerId="LiveId" clId="{54EF1D79-E478-4C67-9EB2-AE56EF51DF03}" dt="2023-06-25T13:23:55.570" v="1654"/>
          <ac:spMkLst>
            <pc:docMk/>
            <pc:sldMk cId="3602388084" sldId="983"/>
            <ac:spMk id="3834" creationId="{D89CEFAF-80F3-8A85-B439-B47C33B6B09D}"/>
          </ac:spMkLst>
        </pc:spChg>
        <pc:spChg chg="mod">
          <ac:chgData name="rahulkumar08945@gmail.com" userId="eaa8108a85f67eff" providerId="LiveId" clId="{54EF1D79-E478-4C67-9EB2-AE56EF51DF03}" dt="2023-06-25T13:23:55.570" v="1654"/>
          <ac:spMkLst>
            <pc:docMk/>
            <pc:sldMk cId="3602388084" sldId="983"/>
            <ac:spMk id="3835" creationId="{0885DC0C-FCF9-C738-35D0-B0A2AF2080BE}"/>
          </ac:spMkLst>
        </pc:spChg>
        <pc:spChg chg="mod">
          <ac:chgData name="rahulkumar08945@gmail.com" userId="eaa8108a85f67eff" providerId="LiveId" clId="{54EF1D79-E478-4C67-9EB2-AE56EF51DF03}" dt="2023-06-25T13:23:55.570" v="1654"/>
          <ac:spMkLst>
            <pc:docMk/>
            <pc:sldMk cId="3602388084" sldId="983"/>
            <ac:spMk id="3836" creationId="{6C2F3149-F2C1-5F93-AA69-D13E09521103}"/>
          </ac:spMkLst>
        </pc:spChg>
        <pc:spChg chg="mod">
          <ac:chgData name="rahulkumar08945@gmail.com" userId="eaa8108a85f67eff" providerId="LiveId" clId="{54EF1D79-E478-4C67-9EB2-AE56EF51DF03}" dt="2023-06-25T13:23:55.570" v="1654"/>
          <ac:spMkLst>
            <pc:docMk/>
            <pc:sldMk cId="3602388084" sldId="983"/>
            <ac:spMk id="3837" creationId="{7731C08F-D610-5676-11BE-EADC4D05CCA2}"/>
          </ac:spMkLst>
        </pc:spChg>
        <pc:spChg chg="mod">
          <ac:chgData name="rahulkumar08945@gmail.com" userId="eaa8108a85f67eff" providerId="LiveId" clId="{54EF1D79-E478-4C67-9EB2-AE56EF51DF03}" dt="2023-06-25T13:23:55.570" v="1654"/>
          <ac:spMkLst>
            <pc:docMk/>
            <pc:sldMk cId="3602388084" sldId="983"/>
            <ac:spMk id="3838" creationId="{CB271530-7FF0-FC50-4EFE-5539D630A17F}"/>
          </ac:spMkLst>
        </pc:spChg>
        <pc:spChg chg="mod">
          <ac:chgData name="rahulkumar08945@gmail.com" userId="eaa8108a85f67eff" providerId="LiveId" clId="{54EF1D79-E478-4C67-9EB2-AE56EF51DF03}" dt="2023-06-25T13:23:55.570" v="1654"/>
          <ac:spMkLst>
            <pc:docMk/>
            <pc:sldMk cId="3602388084" sldId="983"/>
            <ac:spMk id="3839" creationId="{4C3A3EBC-0CBD-39D7-6408-5CB6F5CD1308}"/>
          </ac:spMkLst>
        </pc:spChg>
        <pc:spChg chg="mod">
          <ac:chgData name="rahulkumar08945@gmail.com" userId="eaa8108a85f67eff" providerId="LiveId" clId="{54EF1D79-E478-4C67-9EB2-AE56EF51DF03}" dt="2023-06-25T13:23:55.570" v="1654"/>
          <ac:spMkLst>
            <pc:docMk/>
            <pc:sldMk cId="3602388084" sldId="983"/>
            <ac:spMk id="3840" creationId="{767D085C-773F-BD0C-C9FB-4F739CA4802B}"/>
          </ac:spMkLst>
        </pc:spChg>
        <pc:spChg chg="mod">
          <ac:chgData name="rahulkumar08945@gmail.com" userId="eaa8108a85f67eff" providerId="LiveId" clId="{54EF1D79-E478-4C67-9EB2-AE56EF51DF03}" dt="2023-06-25T13:23:55.570" v="1654"/>
          <ac:spMkLst>
            <pc:docMk/>
            <pc:sldMk cId="3602388084" sldId="983"/>
            <ac:spMk id="3841" creationId="{BD9900F4-FA4E-001A-777C-233B4FCB6951}"/>
          </ac:spMkLst>
        </pc:spChg>
        <pc:spChg chg="mod">
          <ac:chgData name="rahulkumar08945@gmail.com" userId="eaa8108a85f67eff" providerId="LiveId" clId="{54EF1D79-E478-4C67-9EB2-AE56EF51DF03}" dt="2023-06-25T13:23:55.570" v="1654"/>
          <ac:spMkLst>
            <pc:docMk/>
            <pc:sldMk cId="3602388084" sldId="983"/>
            <ac:spMk id="3842" creationId="{D9A752CC-C1F5-FCF9-5DBC-223DDF935823}"/>
          </ac:spMkLst>
        </pc:spChg>
        <pc:spChg chg="mod">
          <ac:chgData name="rahulkumar08945@gmail.com" userId="eaa8108a85f67eff" providerId="LiveId" clId="{54EF1D79-E478-4C67-9EB2-AE56EF51DF03}" dt="2023-06-25T13:23:55.570" v="1654"/>
          <ac:spMkLst>
            <pc:docMk/>
            <pc:sldMk cId="3602388084" sldId="983"/>
            <ac:spMk id="3843" creationId="{0CB667DF-9C58-9146-070E-77FE058B8BAB}"/>
          </ac:spMkLst>
        </pc:spChg>
        <pc:spChg chg="mod">
          <ac:chgData name="rahulkumar08945@gmail.com" userId="eaa8108a85f67eff" providerId="LiveId" clId="{54EF1D79-E478-4C67-9EB2-AE56EF51DF03}" dt="2023-06-25T13:23:55.570" v="1654"/>
          <ac:spMkLst>
            <pc:docMk/>
            <pc:sldMk cId="3602388084" sldId="983"/>
            <ac:spMk id="3844" creationId="{AF18BB26-D10E-3A99-0AD2-7D8BC6CE17B2}"/>
          </ac:spMkLst>
        </pc:spChg>
        <pc:spChg chg="mod">
          <ac:chgData name="rahulkumar08945@gmail.com" userId="eaa8108a85f67eff" providerId="LiveId" clId="{54EF1D79-E478-4C67-9EB2-AE56EF51DF03}" dt="2023-06-25T13:23:55.570" v="1654"/>
          <ac:spMkLst>
            <pc:docMk/>
            <pc:sldMk cId="3602388084" sldId="983"/>
            <ac:spMk id="3845" creationId="{2A34CAAB-1E20-85E0-EBA4-DBFB52703CF3}"/>
          </ac:spMkLst>
        </pc:spChg>
        <pc:spChg chg="mod">
          <ac:chgData name="rahulkumar08945@gmail.com" userId="eaa8108a85f67eff" providerId="LiveId" clId="{54EF1D79-E478-4C67-9EB2-AE56EF51DF03}" dt="2023-06-25T13:23:55.570" v="1654"/>
          <ac:spMkLst>
            <pc:docMk/>
            <pc:sldMk cId="3602388084" sldId="983"/>
            <ac:spMk id="3846" creationId="{998AEF5B-4E15-F122-6FF9-1BD202B5F8B0}"/>
          </ac:spMkLst>
        </pc:spChg>
        <pc:spChg chg="mod">
          <ac:chgData name="rahulkumar08945@gmail.com" userId="eaa8108a85f67eff" providerId="LiveId" clId="{54EF1D79-E478-4C67-9EB2-AE56EF51DF03}" dt="2023-06-25T13:23:55.570" v="1654"/>
          <ac:spMkLst>
            <pc:docMk/>
            <pc:sldMk cId="3602388084" sldId="983"/>
            <ac:spMk id="3847" creationId="{92111061-203C-DFBE-3F7D-431F73E786F8}"/>
          </ac:spMkLst>
        </pc:spChg>
        <pc:spChg chg="mod">
          <ac:chgData name="rahulkumar08945@gmail.com" userId="eaa8108a85f67eff" providerId="LiveId" clId="{54EF1D79-E478-4C67-9EB2-AE56EF51DF03}" dt="2023-06-25T13:23:55.570" v="1654"/>
          <ac:spMkLst>
            <pc:docMk/>
            <pc:sldMk cId="3602388084" sldId="983"/>
            <ac:spMk id="3848" creationId="{2747C191-840F-B309-E510-B0611560D9DC}"/>
          </ac:spMkLst>
        </pc:spChg>
        <pc:spChg chg="mod">
          <ac:chgData name="rahulkumar08945@gmail.com" userId="eaa8108a85f67eff" providerId="LiveId" clId="{54EF1D79-E478-4C67-9EB2-AE56EF51DF03}" dt="2023-06-25T13:23:55.570" v="1654"/>
          <ac:spMkLst>
            <pc:docMk/>
            <pc:sldMk cId="3602388084" sldId="983"/>
            <ac:spMk id="3849" creationId="{F814D8F6-40D0-C588-9A13-A511EB170A9A}"/>
          </ac:spMkLst>
        </pc:spChg>
        <pc:spChg chg="mod">
          <ac:chgData name="rahulkumar08945@gmail.com" userId="eaa8108a85f67eff" providerId="LiveId" clId="{54EF1D79-E478-4C67-9EB2-AE56EF51DF03}" dt="2023-06-25T13:23:55.570" v="1654"/>
          <ac:spMkLst>
            <pc:docMk/>
            <pc:sldMk cId="3602388084" sldId="983"/>
            <ac:spMk id="3850" creationId="{A3000C53-85CC-A345-6E0A-7447257C0F04}"/>
          </ac:spMkLst>
        </pc:spChg>
        <pc:spChg chg="mod">
          <ac:chgData name="rahulkumar08945@gmail.com" userId="eaa8108a85f67eff" providerId="LiveId" clId="{54EF1D79-E478-4C67-9EB2-AE56EF51DF03}" dt="2023-06-25T13:23:55.570" v="1654"/>
          <ac:spMkLst>
            <pc:docMk/>
            <pc:sldMk cId="3602388084" sldId="983"/>
            <ac:spMk id="3851" creationId="{EA35C492-12AC-05B2-048D-A174FD042217}"/>
          </ac:spMkLst>
        </pc:spChg>
        <pc:spChg chg="mod">
          <ac:chgData name="rahulkumar08945@gmail.com" userId="eaa8108a85f67eff" providerId="LiveId" clId="{54EF1D79-E478-4C67-9EB2-AE56EF51DF03}" dt="2023-06-25T13:23:55.570" v="1654"/>
          <ac:spMkLst>
            <pc:docMk/>
            <pc:sldMk cId="3602388084" sldId="983"/>
            <ac:spMk id="3852" creationId="{3F680040-6708-E124-AD82-C200F18FCCA0}"/>
          </ac:spMkLst>
        </pc:spChg>
        <pc:spChg chg="mod">
          <ac:chgData name="rahulkumar08945@gmail.com" userId="eaa8108a85f67eff" providerId="LiveId" clId="{54EF1D79-E478-4C67-9EB2-AE56EF51DF03}" dt="2023-06-25T13:23:55.570" v="1654"/>
          <ac:spMkLst>
            <pc:docMk/>
            <pc:sldMk cId="3602388084" sldId="983"/>
            <ac:spMk id="3853" creationId="{62DEDC46-F1B1-7714-903D-BE998482E9EF}"/>
          </ac:spMkLst>
        </pc:spChg>
        <pc:spChg chg="mod">
          <ac:chgData name="rahulkumar08945@gmail.com" userId="eaa8108a85f67eff" providerId="LiveId" clId="{54EF1D79-E478-4C67-9EB2-AE56EF51DF03}" dt="2023-06-25T13:23:55.570" v="1654"/>
          <ac:spMkLst>
            <pc:docMk/>
            <pc:sldMk cId="3602388084" sldId="983"/>
            <ac:spMk id="3854" creationId="{D32EC8FE-D0CF-5453-5120-A119BB1AEFC2}"/>
          </ac:spMkLst>
        </pc:spChg>
        <pc:spChg chg="mod">
          <ac:chgData name="rahulkumar08945@gmail.com" userId="eaa8108a85f67eff" providerId="LiveId" clId="{54EF1D79-E478-4C67-9EB2-AE56EF51DF03}" dt="2023-06-25T13:23:55.570" v="1654"/>
          <ac:spMkLst>
            <pc:docMk/>
            <pc:sldMk cId="3602388084" sldId="983"/>
            <ac:spMk id="3855" creationId="{D25B4640-9A0B-3271-ADB0-D02BD9969BD3}"/>
          </ac:spMkLst>
        </pc:spChg>
        <pc:spChg chg="mod">
          <ac:chgData name="rahulkumar08945@gmail.com" userId="eaa8108a85f67eff" providerId="LiveId" clId="{54EF1D79-E478-4C67-9EB2-AE56EF51DF03}" dt="2023-06-25T13:23:55.570" v="1654"/>
          <ac:spMkLst>
            <pc:docMk/>
            <pc:sldMk cId="3602388084" sldId="983"/>
            <ac:spMk id="3858" creationId="{248DB7BB-6C1A-CCC2-649F-9B10C2BD541E}"/>
          </ac:spMkLst>
        </pc:spChg>
        <pc:spChg chg="mod">
          <ac:chgData name="rahulkumar08945@gmail.com" userId="eaa8108a85f67eff" providerId="LiveId" clId="{54EF1D79-E478-4C67-9EB2-AE56EF51DF03}" dt="2023-06-25T13:23:55.570" v="1654"/>
          <ac:spMkLst>
            <pc:docMk/>
            <pc:sldMk cId="3602388084" sldId="983"/>
            <ac:spMk id="3859" creationId="{4D934A52-5A6B-AA73-0D2A-9DB534CCE495}"/>
          </ac:spMkLst>
        </pc:spChg>
        <pc:spChg chg="mod">
          <ac:chgData name="rahulkumar08945@gmail.com" userId="eaa8108a85f67eff" providerId="LiveId" clId="{54EF1D79-E478-4C67-9EB2-AE56EF51DF03}" dt="2023-06-25T13:23:55.570" v="1654"/>
          <ac:spMkLst>
            <pc:docMk/>
            <pc:sldMk cId="3602388084" sldId="983"/>
            <ac:spMk id="3860" creationId="{BFBD912A-83D2-3C8C-FD08-D61AB03CB5C8}"/>
          </ac:spMkLst>
        </pc:spChg>
        <pc:spChg chg="mod">
          <ac:chgData name="rahulkumar08945@gmail.com" userId="eaa8108a85f67eff" providerId="LiveId" clId="{54EF1D79-E478-4C67-9EB2-AE56EF51DF03}" dt="2023-06-25T13:23:55.570" v="1654"/>
          <ac:spMkLst>
            <pc:docMk/>
            <pc:sldMk cId="3602388084" sldId="983"/>
            <ac:spMk id="3861" creationId="{6E33B7C4-9068-211C-05D9-39857CCFED6E}"/>
          </ac:spMkLst>
        </pc:spChg>
        <pc:spChg chg="mod">
          <ac:chgData name="rahulkumar08945@gmail.com" userId="eaa8108a85f67eff" providerId="LiveId" clId="{54EF1D79-E478-4C67-9EB2-AE56EF51DF03}" dt="2023-06-25T13:23:55.570" v="1654"/>
          <ac:spMkLst>
            <pc:docMk/>
            <pc:sldMk cId="3602388084" sldId="983"/>
            <ac:spMk id="3862" creationId="{EE3C738C-B149-78B8-9548-DBC623CA9647}"/>
          </ac:spMkLst>
        </pc:spChg>
        <pc:spChg chg="mod">
          <ac:chgData name="rahulkumar08945@gmail.com" userId="eaa8108a85f67eff" providerId="LiveId" clId="{54EF1D79-E478-4C67-9EB2-AE56EF51DF03}" dt="2023-06-25T13:23:55.570" v="1654"/>
          <ac:spMkLst>
            <pc:docMk/>
            <pc:sldMk cId="3602388084" sldId="983"/>
            <ac:spMk id="3863" creationId="{366887DB-D39F-D6F8-47A7-B97EF31EB45E}"/>
          </ac:spMkLst>
        </pc:spChg>
        <pc:spChg chg="mod">
          <ac:chgData name="rahulkumar08945@gmail.com" userId="eaa8108a85f67eff" providerId="LiveId" clId="{54EF1D79-E478-4C67-9EB2-AE56EF51DF03}" dt="2023-06-25T13:23:55.570" v="1654"/>
          <ac:spMkLst>
            <pc:docMk/>
            <pc:sldMk cId="3602388084" sldId="983"/>
            <ac:spMk id="3864" creationId="{B677D771-9456-8D0E-3822-CCD63EA37094}"/>
          </ac:spMkLst>
        </pc:spChg>
        <pc:spChg chg="mod">
          <ac:chgData name="rahulkumar08945@gmail.com" userId="eaa8108a85f67eff" providerId="LiveId" clId="{54EF1D79-E478-4C67-9EB2-AE56EF51DF03}" dt="2023-06-25T13:23:55.570" v="1654"/>
          <ac:spMkLst>
            <pc:docMk/>
            <pc:sldMk cId="3602388084" sldId="983"/>
            <ac:spMk id="3865" creationId="{44D8D820-41B5-D5FB-D70F-409036CB5549}"/>
          </ac:spMkLst>
        </pc:spChg>
        <pc:spChg chg="mod">
          <ac:chgData name="rahulkumar08945@gmail.com" userId="eaa8108a85f67eff" providerId="LiveId" clId="{54EF1D79-E478-4C67-9EB2-AE56EF51DF03}" dt="2023-06-25T13:23:55.570" v="1654"/>
          <ac:spMkLst>
            <pc:docMk/>
            <pc:sldMk cId="3602388084" sldId="983"/>
            <ac:spMk id="3866" creationId="{0A05C630-F12E-1D12-446B-8A3E66B44F6E}"/>
          </ac:spMkLst>
        </pc:spChg>
        <pc:spChg chg="mod">
          <ac:chgData name="rahulkumar08945@gmail.com" userId="eaa8108a85f67eff" providerId="LiveId" clId="{54EF1D79-E478-4C67-9EB2-AE56EF51DF03}" dt="2023-06-25T13:23:55.570" v="1654"/>
          <ac:spMkLst>
            <pc:docMk/>
            <pc:sldMk cId="3602388084" sldId="983"/>
            <ac:spMk id="3867" creationId="{055CE116-DAE3-1566-BDE5-E561FD0983C5}"/>
          </ac:spMkLst>
        </pc:spChg>
        <pc:spChg chg="mod">
          <ac:chgData name="rahulkumar08945@gmail.com" userId="eaa8108a85f67eff" providerId="LiveId" clId="{54EF1D79-E478-4C67-9EB2-AE56EF51DF03}" dt="2023-06-25T13:23:55.570" v="1654"/>
          <ac:spMkLst>
            <pc:docMk/>
            <pc:sldMk cId="3602388084" sldId="983"/>
            <ac:spMk id="3868" creationId="{21FE1739-7781-53DB-C178-D0FCF69906BF}"/>
          </ac:spMkLst>
        </pc:spChg>
        <pc:spChg chg="mod">
          <ac:chgData name="rahulkumar08945@gmail.com" userId="eaa8108a85f67eff" providerId="LiveId" clId="{54EF1D79-E478-4C67-9EB2-AE56EF51DF03}" dt="2023-06-25T13:23:55.570" v="1654"/>
          <ac:spMkLst>
            <pc:docMk/>
            <pc:sldMk cId="3602388084" sldId="983"/>
            <ac:spMk id="3869" creationId="{80D2E159-F8A4-C2D9-735E-86F1C97C6B37}"/>
          </ac:spMkLst>
        </pc:spChg>
        <pc:spChg chg="mod">
          <ac:chgData name="rahulkumar08945@gmail.com" userId="eaa8108a85f67eff" providerId="LiveId" clId="{54EF1D79-E478-4C67-9EB2-AE56EF51DF03}" dt="2023-06-25T13:23:55.570" v="1654"/>
          <ac:spMkLst>
            <pc:docMk/>
            <pc:sldMk cId="3602388084" sldId="983"/>
            <ac:spMk id="3870" creationId="{73A3377E-9615-0A9F-BAD2-4EA2961E7E8A}"/>
          </ac:spMkLst>
        </pc:spChg>
        <pc:spChg chg="mod">
          <ac:chgData name="rahulkumar08945@gmail.com" userId="eaa8108a85f67eff" providerId="LiveId" clId="{54EF1D79-E478-4C67-9EB2-AE56EF51DF03}" dt="2023-06-25T13:23:55.570" v="1654"/>
          <ac:spMkLst>
            <pc:docMk/>
            <pc:sldMk cId="3602388084" sldId="983"/>
            <ac:spMk id="3871" creationId="{73ACBE65-F6DB-EA4E-ABF3-DADE53D1A1D8}"/>
          </ac:spMkLst>
        </pc:spChg>
        <pc:spChg chg="mod">
          <ac:chgData name="rahulkumar08945@gmail.com" userId="eaa8108a85f67eff" providerId="LiveId" clId="{54EF1D79-E478-4C67-9EB2-AE56EF51DF03}" dt="2023-06-25T13:23:55.570" v="1654"/>
          <ac:spMkLst>
            <pc:docMk/>
            <pc:sldMk cId="3602388084" sldId="983"/>
            <ac:spMk id="3872" creationId="{9C50A30A-654D-B485-2F55-FD4D5C758A4B}"/>
          </ac:spMkLst>
        </pc:spChg>
        <pc:spChg chg="mod">
          <ac:chgData name="rahulkumar08945@gmail.com" userId="eaa8108a85f67eff" providerId="LiveId" clId="{54EF1D79-E478-4C67-9EB2-AE56EF51DF03}" dt="2023-06-25T13:23:55.570" v="1654"/>
          <ac:spMkLst>
            <pc:docMk/>
            <pc:sldMk cId="3602388084" sldId="983"/>
            <ac:spMk id="3873" creationId="{C6C0EEB9-79AC-D44B-AE82-8F931B55FBDA}"/>
          </ac:spMkLst>
        </pc:spChg>
        <pc:spChg chg="mod">
          <ac:chgData name="rahulkumar08945@gmail.com" userId="eaa8108a85f67eff" providerId="LiveId" clId="{54EF1D79-E478-4C67-9EB2-AE56EF51DF03}" dt="2023-06-25T13:23:55.570" v="1654"/>
          <ac:spMkLst>
            <pc:docMk/>
            <pc:sldMk cId="3602388084" sldId="983"/>
            <ac:spMk id="3874" creationId="{A38B3E3E-0F76-3930-5F13-0DF0EB42F060}"/>
          </ac:spMkLst>
        </pc:spChg>
        <pc:spChg chg="mod">
          <ac:chgData name="rahulkumar08945@gmail.com" userId="eaa8108a85f67eff" providerId="LiveId" clId="{54EF1D79-E478-4C67-9EB2-AE56EF51DF03}" dt="2023-06-25T13:23:55.570" v="1654"/>
          <ac:spMkLst>
            <pc:docMk/>
            <pc:sldMk cId="3602388084" sldId="983"/>
            <ac:spMk id="3875" creationId="{C7EDDA53-300E-7F51-65D5-6B349781349F}"/>
          </ac:spMkLst>
        </pc:spChg>
        <pc:spChg chg="mod">
          <ac:chgData name="rahulkumar08945@gmail.com" userId="eaa8108a85f67eff" providerId="LiveId" clId="{54EF1D79-E478-4C67-9EB2-AE56EF51DF03}" dt="2023-06-25T13:23:55.570" v="1654"/>
          <ac:spMkLst>
            <pc:docMk/>
            <pc:sldMk cId="3602388084" sldId="983"/>
            <ac:spMk id="3876" creationId="{2AEC3417-5CAC-BE79-7757-8F7412E15C79}"/>
          </ac:spMkLst>
        </pc:spChg>
        <pc:spChg chg="mod">
          <ac:chgData name="rahulkumar08945@gmail.com" userId="eaa8108a85f67eff" providerId="LiveId" clId="{54EF1D79-E478-4C67-9EB2-AE56EF51DF03}" dt="2023-06-25T13:23:55.570" v="1654"/>
          <ac:spMkLst>
            <pc:docMk/>
            <pc:sldMk cId="3602388084" sldId="983"/>
            <ac:spMk id="3877" creationId="{89F25F77-F3D0-2045-B50F-03CC114CED62}"/>
          </ac:spMkLst>
        </pc:spChg>
        <pc:spChg chg="mod">
          <ac:chgData name="rahulkumar08945@gmail.com" userId="eaa8108a85f67eff" providerId="LiveId" clId="{54EF1D79-E478-4C67-9EB2-AE56EF51DF03}" dt="2023-06-25T13:23:55.570" v="1654"/>
          <ac:spMkLst>
            <pc:docMk/>
            <pc:sldMk cId="3602388084" sldId="983"/>
            <ac:spMk id="3878" creationId="{291A4C1E-8A31-BC7B-8D3A-7144CF3048FE}"/>
          </ac:spMkLst>
        </pc:spChg>
        <pc:spChg chg="mod">
          <ac:chgData name="rahulkumar08945@gmail.com" userId="eaa8108a85f67eff" providerId="LiveId" clId="{54EF1D79-E478-4C67-9EB2-AE56EF51DF03}" dt="2023-06-25T13:23:55.570" v="1654"/>
          <ac:spMkLst>
            <pc:docMk/>
            <pc:sldMk cId="3602388084" sldId="983"/>
            <ac:spMk id="3879" creationId="{BC42C22C-7A00-3F49-F016-4215970606C7}"/>
          </ac:spMkLst>
        </pc:spChg>
        <pc:spChg chg="mod">
          <ac:chgData name="rahulkumar08945@gmail.com" userId="eaa8108a85f67eff" providerId="LiveId" clId="{54EF1D79-E478-4C67-9EB2-AE56EF51DF03}" dt="2023-06-25T13:23:55.570" v="1654"/>
          <ac:spMkLst>
            <pc:docMk/>
            <pc:sldMk cId="3602388084" sldId="983"/>
            <ac:spMk id="3880" creationId="{7660537E-6121-0BAD-C2CD-2D2C42473D2F}"/>
          </ac:spMkLst>
        </pc:spChg>
        <pc:spChg chg="mod">
          <ac:chgData name="rahulkumar08945@gmail.com" userId="eaa8108a85f67eff" providerId="LiveId" clId="{54EF1D79-E478-4C67-9EB2-AE56EF51DF03}" dt="2023-06-25T13:23:55.570" v="1654"/>
          <ac:spMkLst>
            <pc:docMk/>
            <pc:sldMk cId="3602388084" sldId="983"/>
            <ac:spMk id="3881" creationId="{1D5A2908-2EB1-4BA6-8C29-33EE553B48EE}"/>
          </ac:spMkLst>
        </pc:spChg>
        <pc:spChg chg="mod">
          <ac:chgData name="rahulkumar08945@gmail.com" userId="eaa8108a85f67eff" providerId="LiveId" clId="{54EF1D79-E478-4C67-9EB2-AE56EF51DF03}" dt="2023-06-25T13:23:55.570" v="1654"/>
          <ac:spMkLst>
            <pc:docMk/>
            <pc:sldMk cId="3602388084" sldId="983"/>
            <ac:spMk id="3882" creationId="{4806D3FC-121B-5525-2360-9C7BACAC1DCB}"/>
          </ac:spMkLst>
        </pc:spChg>
        <pc:spChg chg="mod">
          <ac:chgData name="rahulkumar08945@gmail.com" userId="eaa8108a85f67eff" providerId="LiveId" clId="{54EF1D79-E478-4C67-9EB2-AE56EF51DF03}" dt="2023-06-25T13:23:55.570" v="1654"/>
          <ac:spMkLst>
            <pc:docMk/>
            <pc:sldMk cId="3602388084" sldId="983"/>
            <ac:spMk id="3883" creationId="{36D750E0-D98F-01B5-6741-1C8CB05E608B}"/>
          </ac:spMkLst>
        </pc:spChg>
        <pc:spChg chg="mod">
          <ac:chgData name="rahulkumar08945@gmail.com" userId="eaa8108a85f67eff" providerId="LiveId" clId="{54EF1D79-E478-4C67-9EB2-AE56EF51DF03}" dt="2023-06-25T13:23:55.570" v="1654"/>
          <ac:spMkLst>
            <pc:docMk/>
            <pc:sldMk cId="3602388084" sldId="983"/>
            <ac:spMk id="3884" creationId="{AB2CF8FC-3EFC-F215-2769-7B435308C851}"/>
          </ac:spMkLst>
        </pc:spChg>
        <pc:spChg chg="mod">
          <ac:chgData name="rahulkumar08945@gmail.com" userId="eaa8108a85f67eff" providerId="LiveId" clId="{54EF1D79-E478-4C67-9EB2-AE56EF51DF03}" dt="2023-06-25T13:23:55.570" v="1654"/>
          <ac:spMkLst>
            <pc:docMk/>
            <pc:sldMk cId="3602388084" sldId="983"/>
            <ac:spMk id="3885" creationId="{F4DDEE67-7203-2553-E380-EBE62CAA3990}"/>
          </ac:spMkLst>
        </pc:spChg>
        <pc:spChg chg="mod">
          <ac:chgData name="rahulkumar08945@gmail.com" userId="eaa8108a85f67eff" providerId="LiveId" clId="{54EF1D79-E478-4C67-9EB2-AE56EF51DF03}" dt="2023-06-25T13:23:55.570" v="1654"/>
          <ac:spMkLst>
            <pc:docMk/>
            <pc:sldMk cId="3602388084" sldId="983"/>
            <ac:spMk id="3886" creationId="{A58DEDAA-E6AD-F2F2-8F70-80CD6B7D42B0}"/>
          </ac:spMkLst>
        </pc:spChg>
        <pc:spChg chg="mod">
          <ac:chgData name="rahulkumar08945@gmail.com" userId="eaa8108a85f67eff" providerId="LiveId" clId="{54EF1D79-E478-4C67-9EB2-AE56EF51DF03}" dt="2023-06-25T13:23:55.570" v="1654"/>
          <ac:spMkLst>
            <pc:docMk/>
            <pc:sldMk cId="3602388084" sldId="983"/>
            <ac:spMk id="3887" creationId="{35948E18-F42D-64DC-750F-CFA5DA8DFF54}"/>
          </ac:spMkLst>
        </pc:spChg>
        <pc:spChg chg="mod">
          <ac:chgData name="rahulkumar08945@gmail.com" userId="eaa8108a85f67eff" providerId="LiveId" clId="{54EF1D79-E478-4C67-9EB2-AE56EF51DF03}" dt="2023-06-25T13:23:55.570" v="1654"/>
          <ac:spMkLst>
            <pc:docMk/>
            <pc:sldMk cId="3602388084" sldId="983"/>
            <ac:spMk id="3888" creationId="{4ECC6B3F-6A85-0D0D-3EB6-5DCA1261A63E}"/>
          </ac:spMkLst>
        </pc:spChg>
        <pc:spChg chg="mod">
          <ac:chgData name="rahulkumar08945@gmail.com" userId="eaa8108a85f67eff" providerId="LiveId" clId="{54EF1D79-E478-4C67-9EB2-AE56EF51DF03}" dt="2023-06-25T13:23:55.570" v="1654"/>
          <ac:spMkLst>
            <pc:docMk/>
            <pc:sldMk cId="3602388084" sldId="983"/>
            <ac:spMk id="3889" creationId="{BBA5546B-0189-0F60-A0CC-71BFA5C3CBC2}"/>
          </ac:spMkLst>
        </pc:spChg>
        <pc:spChg chg="mod">
          <ac:chgData name="rahulkumar08945@gmail.com" userId="eaa8108a85f67eff" providerId="LiveId" clId="{54EF1D79-E478-4C67-9EB2-AE56EF51DF03}" dt="2023-06-25T13:23:55.570" v="1654"/>
          <ac:spMkLst>
            <pc:docMk/>
            <pc:sldMk cId="3602388084" sldId="983"/>
            <ac:spMk id="3890" creationId="{41045E13-B10C-716C-75E8-380F10E8D113}"/>
          </ac:spMkLst>
        </pc:spChg>
        <pc:spChg chg="mod">
          <ac:chgData name="rahulkumar08945@gmail.com" userId="eaa8108a85f67eff" providerId="LiveId" clId="{54EF1D79-E478-4C67-9EB2-AE56EF51DF03}" dt="2023-06-25T13:23:55.570" v="1654"/>
          <ac:spMkLst>
            <pc:docMk/>
            <pc:sldMk cId="3602388084" sldId="983"/>
            <ac:spMk id="3891" creationId="{25AA06DC-D90C-2BF9-E4D5-BE6AA558FA00}"/>
          </ac:spMkLst>
        </pc:spChg>
        <pc:spChg chg="mod">
          <ac:chgData name="rahulkumar08945@gmail.com" userId="eaa8108a85f67eff" providerId="LiveId" clId="{54EF1D79-E478-4C67-9EB2-AE56EF51DF03}" dt="2023-06-25T13:23:55.570" v="1654"/>
          <ac:spMkLst>
            <pc:docMk/>
            <pc:sldMk cId="3602388084" sldId="983"/>
            <ac:spMk id="3892" creationId="{F0700C7C-8509-2B80-8AD1-8F4A5EEA439D}"/>
          </ac:spMkLst>
        </pc:spChg>
        <pc:spChg chg="mod">
          <ac:chgData name="rahulkumar08945@gmail.com" userId="eaa8108a85f67eff" providerId="LiveId" clId="{54EF1D79-E478-4C67-9EB2-AE56EF51DF03}" dt="2023-06-25T13:23:55.570" v="1654"/>
          <ac:spMkLst>
            <pc:docMk/>
            <pc:sldMk cId="3602388084" sldId="983"/>
            <ac:spMk id="3893" creationId="{B416B13B-FEC2-3E37-CB9A-0DFE65839A03}"/>
          </ac:spMkLst>
        </pc:spChg>
        <pc:spChg chg="mod">
          <ac:chgData name="rahulkumar08945@gmail.com" userId="eaa8108a85f67eff" providerId="LiveId" clId="{54EF1D79-E478-4C67-9EB2-AE56EF51DF03}" dt="2023-06-25T13:23:55.570" v="1654"/>
          <ac:spMkLst>
            <pc:docMk/>
            <pc:sldMk cId="3602388084" sldId="983"/>
            <ac:spMk id="3894" creationId="{60018396-3412-99C0-2014-F048CBEB3C04}"/>
          </ac:spMkLst>
        </pc:spChg>
        <pc:spChg chg="mod">
          <ac:chgData name="rahulkumar08945@gmail.com" userId="eaa8108a85f67eff" providerId="LiveId" clId="{54EF1D79-E478-4C67-9EB2-AE56EF51DF03}" dt="2023-06-25T13:23:55.570" v="1654"/>
          <ac:spMkLst>
            <pc:docMk/>
            <pc:sldMk cId="3602388084" sldId="983"/>
            <ac:spMk id="3895" creationId="{84C997B1-7A57-6398-D275-01BAC9BED0BB}"/>
          </ac:spMkLst>
        </pc:spChg>
        <pc:spChg chg="mod">
          <ac:chgData name="rahulkumar08945@gmail.com" userId="eaa8108a85f67eff" providerId="LiveId" clId="{54EF1D79-E478-4C67-9EB2-AE56EF51DF03}" dt="2023-06-25T13:23:55.570" v="1654"/>
          <ac:spMkLst>
            <pc:docMk/>
            <pc:sldMk cId="3602388084" sldId="983"/>
            <ac:spMk id="3896" creationId="{CC679BA1-106E-305F-2B95-014D7C35B5AC}"/>
          </ac:spMkLst>
        </pc:spChg>
        <pc:spChg chg="mod">
          <ac:chgData name="rahulkumar08945@gmail.com" userId="eaa8108a85f67eff" providerId="LiveId" clId="{54EF1D79-E478-4C67-9EB2-AE56EF51DF03}" dt="2023-06-25T13:23:55.570" v="1654"/>
          <ac:spMkLst>
            <pc:docMk/>
            <pc:sldMk cId="3602388084" sldId="983"/>
            <ac:spMk id="3897" creationId="{05CE0C35-D128-C618-6201-C16BC1749FED}"/>
          </ac:spMkLst>
        </pc:spChg>
        <pc:spChg chg="mod">
          <ac:chgData name="rahulkumar08945@gmail.com" userId="eaa8108a85f67eff" providerId="LiveId" clId="{54EF1D79-E478-4C67-9EB2-AE56EF51DF03}" dt="2023-06-25T13:23:55.570" v="1654"/>
          <ac:spMkLst>
            <pc:docMk/>
            <pc:sldMk cId="3602388084" sldId="983"/>
            <ac:spMk id="3898" creationId="{F3E57E7E-B5F4-7E94-389D-8A37C0833C07}"/>
          </ac:spMkLst>
        </pc:spChg>
        <pc:spChg chg="mod">
          <ac:chgData name="rahulkumar08945@gmail.com" userId="eaa8108a85f67eff" providerId="LiveId" clId="{54EF1D79-E478-4C67-9EB2-AE56EF51DF03}" dt="2023-06-25T13:23:55.570" v="1654"/>
          <ac:spMkLst>
            <pc:docMk/>
            <pc:sldMk cId="3602388084" sldId="983"/>
            <ac:spMk id="3899" creationId="{3C6FDA16-6BA7-3A05-0C72-203F84518AF1}"/>
          </ac:spMkLst>
        </pc:spChg>
        <pc:spChg chg="mod">
          <ac:chgData name="rahulkumar08945@gmail.com" userId="eaa8108a85f67eff" providerId="LiveId" clId="{54EF1D79-E478-4C67-9EB2-AE56EF51DF03}" dt="2023-06-25T13:23:55.570" v="1654"/>
          <ac:spMkLst>
            <pc:docMk/>
            <pc:sldMk cId="3602388084" sldId="983"/>
            <ac:spMk id="3900" creationId="{A86151CF-E4D0-6D11-C85A-521E3771A61C}"/>
          </ac:spMkLst>
        </pc:spChg>
        <pc:spChg chg="mod">
          <ac:chgData name="rahulkumar08945@gmail.com" userId="eaa8108a85f67eff" providerId="LiveId" clId="{54EF1D79-E478-4C67-9EB2-AE56EF51DF03}" dt="2023-06-25T13:23:55.570" v="1654"/>
          <ac:spMkLst>
            <pc:docMk/>
            <pc:sldMk cId="3602388084" sldId="983"/>
            <ac:spMk id="3901" creationId="{96B9147A-DC4E-6535-C9D6-1010F212F872}"/>
          </ac:spMkLst>
        </pc:spChg>
        <pc:spChg chg="mod">
          <ac:chgData name="rahulkumar08945@gmail.com" userId="eaa8108a85f67eff" providerId="LiveId" clId="{54EF1D79-E478-4C67-9EB2-AE56EF51DF03}" dt="2023-06-25T13:23:55.570" v="1654"/>
          <ac:spMkLst>
            <pc:docMk/>
            <pc:sldMk cId="3602388084" sldId="983"/>
            <ac:spMk id="3902" creationId="{C206ECBA-BC0D-8BBA-A4C7-4DF3DC49B4BE}"/>
          </ac:spMkLst>
        </pc:spChg>
        <pc:spChg chg="mod">
          <ac:chgData name="rahulkumar08945@gmail.com" userId="eaa8108a85f67eff" providerId="LiveId" clId="{54EF1D79-E478-4C67-9EB2-AE56EF51DF03}" dt="2023-06-25T13:23:55.570" v="1654"/>
          <ac:spMkLst>
            <pc:docMk/>
            <pc:sldMk cId="3602388084" sldId="983"/>
            <ac:spMk id="3903" creationId="{A19E2993-DFC1-BA0E-9C06-15A7E4AB3D4E}"/>
          </ac:spMkLst>
        </pc:spChg>
        <pc:spChg chg="mod">
          <ac:chgData name="rahulkumar08945@gmail.com" userId="eaa8108a85f67eff" providerId="LiveId" clId="{54EF1D79-E478-4C67-9EB2-AE56EF51DF03}" dt="2023-06-25T13:23:55.570" v="1654"/>
          <ac:spMkLst>
            <pc:docMk/>
            <pc:sldMk cId="3602388084" sldId="983"/>
            <ac:spMk id="3904" creationId="{6134CBAB-EE88-DF6D-F72B-FC6C30DC677B}"/>
          </ac:spMkLst>
        </pc:spChg>
        <pc:spChg chg="mod">
          <ac:chgData name="rahulkumar08945@gmail.com" userId="eaa8108a85f67eff" providerId="LiveId" clId="{54EF1D79-E478-4C67-9EB2-AE56EF51DF03}" dt="2023-06-25T13:23:55.570" v="1654"/>
          <ac:spMkLst>
            <pc:docMk/>
            <pc:sldMk cId="3602388084" sldId="983"/>
            <ac:spMk id="3905" creationId="{69F07042-B585-CFD4-F682-1808886A78C7}"/>
          </ac:spMkLst>
        </pc:spChg>
        <pc:spChg chg="mod">
          <ac:chgData name="rahulkumar08945@gmail.com" userId="eaa8108a85f67eff" providerId="LiveId" clId="{54EF1D79-E478-4C67-9EB2-AE56EF51DF03}" dt="2023-06-25T13:23:55.570" v="1654"/>
          <ac:spMkLst>
            <pc:docMk/>
            <pc:sldMk cId="3602388084" sldId="983"/>
            <ac:spMk id="3906" creationId="{52B7B03C-B56D-EC7F-0C71-BAF9B9C3982A}"/>
          </ac:spMkLst>
        </pc:spChg>
        <pc:spChg chg="mod">
          <ac:chgData name="rahulkumar08945@gmail.com" userId="eaa8108a85f67eff" providerId="LiveId" clId="{54EF1D79-E478-4C67-9EB2-AE56EF51DF03}" dt="2023-06-25T13:23:55.570" v="1654"/>
          <ac:spMkLst>
            <pc:docMk/>
            <pc:sldMk cId="3602388084" sldId="983"/>
            <ac:spMk id="3907" creationId="{9564B59D-97EE-3178-7E08-2C25B6A3F7E7}"/>
          </ac:spMkLst>
        </pc:spChg>
        <pc:spChg chg="mod">
          <ac:chgData name="rahulkumar08945@gmail.com" userId="eaa8108a85f67eff" providerId="LiveId" clId="{54EF1D79-E478-4C67-9EB2-AE56EF51DF03}" dt="2023-06-25T13:23:55.570" v="1654"/>
          <ac:spMkLst>
            <pc:docMk/>
            <pc:sldMk cId="3602388084" sldId="983"/>
            <ac:spMk id="3908" creationId="{59C9D767-BC1E-8FFE-0605-6F063DD1721A}"/>
          </ac:spMkLst>
        </pc:spChg>
        <pc:spChg chg="mod">
          <ac:chgData name="rahulkumar08945@gmail.com" userId="eaa8108a85f67eff" providerId="LiveId" clId="{54EF1D79-E478-4C67-9EB2-AE56EF51DF03}" dt="2023-06-25T13:23:55.570" v="1654"/>
          <ac:spMkLst>
            <pc:docMk/>
            <pc:sldMk cId="3602388084" sldId="983"/>
            <ac:spMk id="3909" creationId="{21C30387-B0BC-BB59-B476-0BF7C411BA16}"/>
          </ac:spMkLst>
        </pc:spChg>
        <pc:spChg chg="mod">
          <ac:chgData name="rahulkumar08945@gmail.com" userId="eaa8108a85f67eff" providerId="LiveId" clId="{54EF1D79-E478-4C67-9EB2-AE56EF51DF03}" dt="2023-06-25T13:23:55.570" v="1654"/>
          <ac:spMkLst>
            <pc:docMk/>
            <pc:sldMk cId="3602388084" sldId="983"/>
            <ac:spMk id="3910" creationId="{37A37F25-3475-BB7D-B220-F6053021600F}"/>
          </ac:spMkLst>
        </pc:spChg>
        <pc:spChg chg="mod">
          <ac:chgData name="rahulkumar08945@gmail.com" userId="eaa8108a85f67eff" providerId="LiveId" clId="{54EF1D79-E478-4C67-9EB2-AE56EF51DF03}" dt="2023-06-25T13:23:55.570" v="1654"/>
          <ac:spMkLst>
            <pc:docMk/>
            <pc:sldMk cId="3602388084" sldId="983"/>
            <ac:spMk id="3912" creationId="{321A2413-7F59-FFA3-4FB1-355CD1C51936}"/>
          </ac:spMkLst>
        </pc:spChg>
        <pc:spChg chg="mod">
          <ac:chgData name="rahulkumar08945@gmail.com" userId="eaa8108a85f67eff" providerId="LiveId" clId="{54EF1D79-E478-4C67-9EB2-AE56EF51DF03}" dt="2023-06-25T13:23:55.570" v="1654"/>
          <ac:spMkLst>
            <pc:docMk/>
            <pc:sldMk cId="3602388084" sldId="983"/>
            <ac:spMk id="3913" creationId="{7EF910BC-6583-04AD-3926-E0A697A9120C}"/>
          </ac:spMkLst>
        </pc:spChg>
        <pc:spChg chg="mod">
          <ac:chgData name="rahulkumar08945@gmail.com" userId="eaa8108a85f67eff" providerId="LiveId" clId="{54EF1D79-E478-4C67-9EB2-AE56EF51DF03}" dt="2023-06-25T13:23:55.570" v="1654"/>
          <ac:spMkLst>
            <pc:docMk/>
            <pc:sldMk cId="3602388084" sldId="983"/>
            <ac:spMk id="3914" creationId="{1019E150-CE02-FE1C-56FE-5C5BD7C0F60D}"/>
          </ac:spMkLst>
        </pc:spChg>
        <pc:spChg chg="mod">
          <ac:chgData name="rahulkumar08945@gmail.com" userId="eaa8108a85f67eff" providerId="LiveId" clId="{54EF1D79-E478-4C67-9EB2-AE56EF51DF03}" dt="2023-06-25T13:23:55.570" v="1654"/>
          <ac:spMkLst>
            <pc:docMk/>
            <pc:sldMk cId="3602388084" sldId="983"/>
            <ac:spMk id="3915" creationId="{6810CC01-A53A-97D3-0FE2-24DE83803A11}"/>
          </ac:spMkLst>
        </pc:spChg>
        <pc:spChg chg="mod">
          <ac:chgData name="rahulkumar08945@gmail.com" userId="eaa8108a85f67eff" providerId="LiveId" clId="{54EF1D79-E478-4C67-9EB2-AE56EF51DF03}" dt="2023-06-25T13:23:55.570" v="1654"/>
          <ac:spMkLst>
            <pc:docMk/>
            <pc:sldMk cId="3602388084" sldId="983"/>
            <ac:spMk id="3916" creationId="{50F93FC5-CBB0-438E-6E26-61B5CB820CE2}"/>
          </ac:spMkLst>
        </pc:spChg>
        <pc:spChg chg="mod">
          <ac:chgData name="rahulkumar08945@gmail.com" userId="eaa8108a85f67eff" providerId="LiveId" clId="{54EF1D79-E478-4C67-9EB2-AE56EF51DF03}" dt="2023-06-25T13:23:55.570" v="1654"/>
          <ac:spMkLst>
            <pc:docMk/>
            <pc:sldMk cId="3602388084" sldId="983"/>
            <ac:spMk id="3917" creationId="{A1BB9B28-D06F-E0CE-A944-A911A094DAD3}"/>
          </ac:spMkLst>
        </pc:spChg>
        <pc:spChg chg="mod">
          <ac:chgData name="rahulkumar08945@gmail.com" userId="eaa8108a85f67eff" providerId="LiveId" clId="{54EF1D79-E478-4C67-9EB2-AE56EF51DF03}" dt="2023-06-25T13:23:55.570" v="1654"/>
          <ac:spMkLst>
            <pc:docMk/>
            <pc:sldMk cId="3602388084" sldId="983"/>
            <ac:spMk id="3918" creationId="{1DE5CEA5-63E5-F86C-751F-133F1DF8B588}"/>
          </ac:spMkLst>
        </pc:spChg>
        <pc:spChg chg="mod">
          <ac:chgData name="rahulkumar08945@gmail.com" userId="eaa8108a85f67eff" providerId="LiveId" clId="{54EF1D79-E478-4C67-9EB2-AE56EF51DF03}" dt="2023-06-25T13:23:55.570" v="1654"/>
          <ac:spMkLst>
            <pc:docMk/>
            <pc:sldMk cId="3602388084" sldId="983"/>
            <ac:spMk id="3919" creationId="{1E6F72AE-5C68-2E2C-9DFB-75B36526A575}"/>
          </ac:spMkLst>
        </pc:spChg>
        <pc:spChg chg="mod">
          <ac:chgData name="rahulkumar08945@gmail.com" userId="eaa8108a85f67eff" providerId="LiveId" clId="{54EF1D79-E478-4C67-9EB2-AE56EF51DF03}" dt="2023-06-25T13:23:55.570" v="1654"/>
          <ac:spMkLst>
            <pc:docMk/>
            <pc:sldMk cId="3602388084" sldId="983"/>
            <ac:spMk id="3920" creationId="{ADBEFF88-BD50-3C9D-3FB6-DC2DF9FA69CE}"/>
          </ac:spMkLst>
        </pc:spChg>
        <pc:spChg chg="mod">
          <ac:chgData name="rahulkumar08945@gmail.com" userId="eaa8108a85f67eff" providerId="LiveId" clId="{54EF1D79-E478-4C67-9EB2-AE56EF51DF03}" dt="2023-06-25T13:23:55.570" v="1654"/>
          <ac:spMkLst>
            <pc:docMk/>
            <pc:sldMk cId="3602388084" sldId="983"/>
            <ac:spMk id="3921" creationId="{EF3E338C-23C8-4C61-EAB4-1AC7D40AD6FA}"/>
          </ac:spMkLst>
        </pc:spChg>
        <pc:spChg chg="mod">
          <ac:chgData name="rahulkumar08945@gmail.com" userId="eaa8108a85f67eff" providerId="LiveId" clId="{54EF1D79-E478-4C67-9EB2-AE56EF51DF03}" dt="2023-06-25T13:23:55.570" v="1654"/>
          <ac:spMkLst>
            <pc:docMk/>
            <pc:sldMk cId="3602388084" sldId="983"/>
            <ac:spMk id="3922" creationId="{7CACC806-D3A1-8464-1D54-44ED6CDEF2AA}"/>
          </ac:spMkLst>
        </pc:spChg>
        <pc:spChg chg="mod">
          <ac:chgData name="rahulkumar08945@gmail.com" userId="eaa8108a85f67eff" providerId="LiveId" clId="{54EF1D79-E478-4C67-9EB2-AE56EF51DF03}" dt="2023-06-25T13:23:55.570" v="1654"/>
          <ac:spMkLst>
            <pc:docMk/>
            <pc:sldMk cId="3602388084" sldId="983"/>
            <ac:spMk id="3923" creationId="{71875131-997D-6B1A-74CE-FCD220D36E6A}"/>
          </ac:spMkLst>
        </pc:spChg>
        <pc:spChg chg="mod">
          <ac:chgData name="rahulkumar08945@gmail.com" userId="eaa8108a85f67eff" providerId="LiveId" clId="{54EF1D79-E478-4C67-9EB2-AE56EF51DF03}" dt="2023-06-25T13:23:55.570" v="1654"/>
          <ac:spMkLst>
            <pc:docMk/>
            <pc:sldMk cId="3602388084" sldId="983"/>
            <ac:spMk id="3924" creationId="{D6071515-FABB-2098-FC34-94A315EB4B6F}"/>
          </ac:spMkLst>
        </pc:spChg>
        <pc:spChg chg="mod">
          <ac:chgData name="rahulkumar08945@gmail.com" userId="eaa8108a85f67eff" providerId="LiveId" clId="{54EF1D79-E478-4C67-9EB2-AE56EF51DF03}" dt="2023-06-25T13:23:55.570" v="1654"/>
          <ac:spMkLst>
            <pc:docMk/>
            <pc:sldMk cId="3602388084" sldId="983"/>
            <ac:spMk id="3925" creationId="{6299F3ED-F1F7-E784-8C51-51D29A95C61A}"/>
          </ac:spMkLst>
        </pc:spChg>
        <pc:spChg chg="mod">
          <ac:chgData name="rahulkumar08945@gmail.com" userId="eaa8108a85f67eff" providerId="LiveId" clId="{54EF1D79-E478-4C67-9EB2-AE56EF51DF03}" dt="2023-06-25T13:23:55.570" v="1654"/>
          <ac:spMkLst>
            <pc:docMk/>
            <pc:sldMk cId="3602388084" sldId="983"/>
            <ac:spMk id="3926" creationId="{C508A9AA-97F4-F40D-9F34-E03183B5B5F7}"/>
          </ac:spMkLst>
        </pc:spChg>
        <pc:spChg chg="mod">
          <ac:chgData name="rahulkumar08945@gmail.com" userId="eaa8108a85f67eff" providerId="LiveId" clId="{54EF1D79-E478-4C67-9EB2-AE56EF51DF03}" dt="2023-06-25T13:23:55.570" v="1654"/>
          <ac:spMkLst>
            <pc:docMk/>
            <pc:sldMk cId="3602388084" sldId="983"/>
            <ac:spMk id="3927" creationId="{9AD3E56D-0456-B7F8-D9BB-0EC5B1C41A98}"/>
          </ac:spMkLst>
        </pc:spChg>
        <pc:spChg chg="mod">
          <ac:chgData name="rahulkumar08945@gmail.com" userId="eaa8108a85f67eff" providerId="LiveId" clId="{54EF1D79-E478-4C67-9EB2-AE56EF51DF03}" dt="2023-06-25T13:23:55.570" v="1654"/>
          <ac:spMkLst>
            <pc:docMk/>
            <pc:sldMk cId="3602388084" sldId="983"/>
            <ac:spMk id="3928" creationId="{F3DC1D49-BB05-844C-034D-5F609155C62D}"/>
          </ac:spMkLst>
        </pc:spChg>
        <pc:spChg chg="mod">
          <ac:chgData name="rahulkumar08945@gmail.com" userId="eaa8108a85f67eff" providerId="LiveId" clId="{54EF1D79-E478-4C67-9EB2-AE56EF51DF03}" dt="2023-06-25T13:23:55.570" v="1654"/>
          <ac:spMkLst>
            <pc:docMk/>
            <pc:sldMk cId="3602388084" sldId="983"/>
            <ac:spMk id="3929" creationId="{CF355A6B-E6FC-2562-4FEA-7F7D10785B56}"/>
          </ac:spMkLst>
        </pc:spChg>
        <pc:spChg chg="mod">
          <ac:chgData name="rahulkumar08945@gmail.com" userId="eaa8108a85f67eff" providerId="LiveId" clId="{54EF1D79-E478-4C67-9EB2-AE56EF51DF03}" dt="2023-06-25T13:23:55.570" v="1654"/>
          <ac:spMkLst>
            <pc:docMk/>
            <pc:sldMk cId="3602388084" sldId="983"/>
            <ac:spMk id="3930" creationId="{E16C80CF-A126-E108-604D-88476816FC2A}"/>
          </ac:spMkLst>
        </pc:spChg>
        <pc:spChg chg="mod">
          <ac:chgData name="rahulkumar08945@gmail.com" userId="eaa8108a85f67eff" providerId="LiveId" clId="{54EF1D79-E478-4C67-9EB2-AE56EF51DF03}" dt="2023-06-25T13:23:55.570" v="1654"/>
          <ac:spMkLst>
            <pc:docMk/>
            <pc:sldMk cId="3602388084" sldId="983"/>
            <ac:spMk id="3931" creationId="{BEEEC64C-9FCB-9419-FE8C-C793DA18D937}"/>
          </ac:spMkLst>
        </pc:spChg>
        <pc:spChg chg="mod">
          <ac:chgData name="rahulkumar08945@gmail.com" userId="eaa8108a85f67eff" providerId="LiveId" clId="{54EF1D79-E478-4C67-9EB2-AE56EF51DF03}" dt="2023-06-25T13:23:55.570" v="1654"/>
          <ac:spMkLst>
            <pc:docMk/>
            <pc:sldMk cId="3602388084" sldId="983"/>
            <ac:spMk id="3932" creationId="{FD1EFE53-C193-575E-C3BA-6DEB55787AEC}"/>
          </ac:spMkLst>
        </pc:spChg>
        <pc:spChg chg="mod">
          <ac:chgData name="rahulkumar08945@gmail.com" userId="eaa8108a85f67eff" providerId="LiveId" clId="{54EF1D79-E478-4C67-9EB2-AE56EF51DF03}" dt="2023-06-25T13:23:55.570" v="1654"/>
          <ac:spMkLst>
            <pc:docMk/>
            <pc:sldMk cId="3602388084" sldId="983"/>
            <ac:spMk id="3933" creationId="{5FED0475-E57B-0CAF-A4F1-95024BDA324A}"/>
          </ac:spMkLst>
        </pc:spChg>
        <pc:spChg chg="mod">
          <ac:chgData name="rahulkumar08945@gmail.com" userId="eaa8108a85f67eff" providerId="LiveId" clId="{54EF1D79-E478-4C67-9EB2-AE56EF51DF03}" dt="2023-06-25T13:23:55.570" v="1654"/>
          <ac:spMkLst>
            <pc:docMk/>
            <pc:sldMk cId="3602388084" sldId="983"/>
            <ac:spMk id="3934" creationId="{E4C5D601-27F3-53C0-8BB5-FD0307F1B0F0}"/>
          </ac:spMkLst>
        </pc:spChg>
        <pc:spChg chg="mod">
          <ac:chgData name="rahulkumar08945@gmail.com" userId="eaa8108a85f67eff" providerId="LiveId" clId="{54EF1D79-E478-4C67-9EB2-AE56EF51DF03}" dt="2023-06-25T13:23:55.570" v="1654"/>
          <ac:spMkLst>
            <pc:docMk/>
            <pc:sldMk cId="3602388084" sldId="983"/>
            <ac:spMk id="3935" creationId="{D8B1CC1F-EA0D-EEAF-9F05-4624C30CC78F}"/>
          </ac:spMkLst>
        </pc:spChg>
        <pc:spChg chg="mod">
          <ac:chgData name="rahulkumar08945@gmail.com" userId="eaa8108a85f67eff" providerId="LiveId" clId="{54EF1D79-E478-4C67-9EB2-AE56EF51DF03}" dt="2023-06-25T13:23:55.570" v="1654"/>
          <ac:spMkLst>
            <pc:docMk/>
            <pc:sldMk cId="3602388084" sldId="983"/>
            <ac:spMk id="3936" creationId="{B6E86B63-248C-9ECC-A65F-EE35E154EF81}"/>
          </ac:spMkLst>
        </pc:spChg>
        <pc:spChg chg="mod">
          <ac:chgData name="rahulkumar08945@gmail.com" userId="eaa8108a85f67eff" providerId="LiveId" clId="{54EF1D79-E478-4C67-9EB2-AE56EF51DF03}" dt="2023-06-25T13:23:55.570" v="1654"/>
          <ac:spMkLst>
            <pc:docMk/>
            <pc:sldMk cId="3602388084" sldId="983"/>
            <ac:spMk id="3937" creationId="{1F9C7443-3FA6-C386-CC6A-594B8348942F}"/>
          </ac:spMkLst>
        </pc:spChg>
        <pc:spChg chg="mod">
          <ac:chgData name="rahulkumar08945@gmail.com" userId="eaa8108a85f67eff" providerId="LiveId" clId="{54EF1D79-E478-4C67-9EB2-AE56EF51DF03}" dt="2023-06-25T13:23:55.570" v="1654"/>
          <ac:spMkLst>
            <pc:docMk/>
            <pc:sldMk cId="3602388084" sldId="983"/>
            <ac:spMk id="3938" creationId="{E9AB284F-CD68-9CB8-6E20-D4AEA8565D2A}"/>
          </ac:spMkLst>
        </pc:spChg>
        <pc:spChg chg="mod">
          <ac:chgData name="rahulkumar08945@gmail.com" userId="eaa8108a85f67eff" providerId="LiveId" clId="{54EF1D79-E478-4C67-9EB2-AE56EF51DF03}" dt="2023-06-25T13:23:55.570" v="1654"/>
          <ac:spMkLst>
            <pc:docMk/>
            <pc:sldMk cId="3602388084" sldId="983"/>
            <ac:spMk id="3939" creationId="{C05EFD9A-0CB9-09F6-EEA0-6AA7320505AF}"/>
          </ac:spMkLst>
        </pc:spChg>
        <pc:spChg chg="mod">
          <ac:chgData name="rahulkumar08945@gmail.com" userId="eaa8108a85f67eff" providerId="LiveId" clId="{54EF1D79-E478-4C67-9EB2-AE56EF51DF03}" dt="2023-06-25T13:23:55.570" v="1654"/>
          <ac:spMkLst>
            <pc:docMk/>
            <pc:sldMk cId="3602388084" sldId="983"/>
            <ac:spMk id="3940" creationId="{ABC8C546-7481-AAA7-03C3-39ACA9B1FC7A}"/>
          </ac:spMkLst>
        </pc:spChg>
        <pc:spChg chg="mod">
          <ac:chgData name="rahulkumar08945@gmail.com" userId="eaa8108a85f67eff" providerId="LiveId" clId="{54EF1D79-E478-4C67-9EB2-AE56EF51DF03}" dt="2023-06-25T13:23:55.570" v="1654"/>
          <ac:spMkLst>
            <pc:docMk/>
            <pc:sldMk cId="3602388084" sldId="983"/>
            <ac:spMk id="3941" creationId="{4479463D-3C22-3FDC-EE13-B414D66B6832}"/>
          </ac:spMkLst>
        </pc:spChg>
        <pc:spChg chg="mod">
          <ac:chgData name="rahulkumar08945@gmail.com" userId="eaa8108a85f67eff" providerId="LiveId" clId="{54EF1D79-E478-4C67-9EB2-AE56EF51DF03}" dt="2023-06-25T13:23:55.570" v="1654"/>
          <ac:spMkLst>
            <pc:docMk/>
            <pc:sldMk cId="3602388084" sldId="983"/>
            <ac:spMk id="3942" creationId="{5C6792DB-B752-D880-B654-08E44C19E7AE}"/>
          </ac:spMkLst>
        </pc:spChg>
        <pc:spChg chg="mod">
          <ac:chgData name="rahulkumar08945@gmail.com" userId="eaa8108a85f67eff" providerId="LiveId" clId="{54EF1D79-E478-4C67-9EB2-AE56EF51DF03}" dt="2023-06-25T13:23:55.570" v="1654"/>
          <ac:spMkLst>
            <pc:docMk/>
            <pc:sldMk cId="3602388084" sldId="983"/>
            <ac:spMk id="3943" creationId="{E1559937-E5BE-2742-541B-3E8167DF7CC9}"/>
          </ac:spMkLst>
        </pc:spChg>
        <pc:spChg chg="mod">
          <ac:chgData name="rahulkumar08945@gmail.com" userId="eaa8108a85f67eff" providerId="LiveId" clId="{54EF1D79-E478-4C67-9EB2-AE56EF51DF03}" dt="2023-06-25T13:23:55.570" v="1654"/>
          <ac:spMkLst>
            <pc:docMk/>
            <pc:sldMk cId="3602388084" sldId="983"/>
            <ac:spMk id="3944" creationId="{304F230D-D5A3-1317-3E82-97B11B0FD80A}"/>
          </ac:spMkLst>
        </pc:spChg>
        <pc:spChg chg="mod">
          <ac:chgData name="rahulkumar08945@gmail.com" userId="eaa8108a85f67eff" providerId="LiveId" clId="{54EF1D79-E478-4C67-9EB2-AE56EF51DF03}" dt="2023-06-25T13:23:55.570" v="1654"/>
          <ac:spMkLst>
            <pc:docMk/>
            <pc:sldMk cId="3602388084" sldId="983"/>
            <ac:spMk id="3945" creationId="{7109A436-3973-7978-348F-BAD68E5D8F43}"/>
          </ac:spMkLst>
        </pc:spChg>
        <pc:spChg chg="mod">
          <ac:chgData name="rahulkumar08945@gmail.com" userId="eaa8108a85f67eff" providerId="LiveId" clId="{54EF1D79-E478-4C67-9EB2-AE56EF51DF03}" dt="2023-06-25T13:23:55.570" v="1654"/>
          <ac:spMkLst>
            <pc:docMk/>
            <pc:sldMk cId="3602388084" sldId="983"/>
            <ac:spMk id="3946" creationId="{17E1BCD5-5ACA-EF6A-4A24-C1CB347FB0FB}"/>
          </ac:spMkLst>
        </pc:spChg>
        <pc:spChg chg="mod">
          <ac:chgData name="rahulkumar08945@gmail.com" userId="eaa8108a85f67eff" providerId="LiveId" clId="{54EF1D79-E478-4C67-9EB2-AE56EF51DF03}" dt="2023-06-25T13:23:55.570" v="1654"/>
          <ac:spMkLst>
            <pc:docMk/>
            <pc:sldMk cId="3602388084" sldId="983"/>
            <ac:spMk id="3947" creationId="{3D004641-BAC8-8973-6FE3-2B5FF0AC4A8F}"/>
          </ac:spMkLst>
        </pc:spChg>
        <pc:spChg chg="mod">
          <ac:chgData name="rahulkumar08945@gmail.com" userId="eaa8108a85f67eff" providerId="LiveId" clId="{54EF1D79-E478-4C67-9EB2-AE56EF51DF03}" dt="2023-06-25T13:23:55.570" v="1654"/>
          <ac:spMkLst>
            <pc:docMk/>
            <pc:sldMk cId="3602388084" sldId="983"/>
            <ac:spMk id="3948" creationId="{EAF8B130-98D0-1605-F7A1-FCB149807A90}"/>
          </ac:spMkLst>
        </pc:spChg>
        <pc:spChg chg="mod">
          <ac:chgData name="rahulkumar08945@gmail.com" userId="eaa8108a85f67eff" providerId="LiveId" clId="{54EF1D79-E478-4C67-9EB2-AE56EF51DF03}" dt="2023-06-25T13:23:55.570" v="1654"/>
          <ac:spMkLst>
            <pc:docMk/>
            <pc:sldMk cId="3602388084" sldId="983"/>
            <ac:spMk id="3949" creationId="{C5CE6810-C1C4-3585-B52F-0755B41D1AEA}"/>
          </ac:spMkLst>
        </pc:spChg>
        <pc:spChg chg="mod">
          <ac:chgData name="rahulkumar08945@gmail.com" userId="eaa8108a85f67eff" providerId="LiveId" clId="{54EF1D79-E478-4C67-9EB2-AE56EF51DF03}" dt="2023-06-25T13:23:55.570" v="1654"/>
          <ac:spMkLst>
            <pc:docMk/>
            <pc:sldMk cId="3602388084" sldId="983"/>
            <ac:spMk id="3950" creationId="{71887A5C-1C7A-1FA8-B4EF-294F328C2B09}"/>
          </ac:spMkLst>
        </pc:spChg>
        <pc:spChg chg="mod">
          <ac:chgData name="rahulkumar08945@gmail.com" userId="eaa8108a85f67eff" providerId="LiveId" clId="{54EF1D79-E478-4C67-9EB2-AE56EF51DF03}" dt="2023-06-25T13:23:55.570" v="1654"/>
          <ac:spMkLst>
            <pc:docMk/>
            <pc:sldMk cId="3602388084" sldId="983"/>
            <ac:spMk id="3951" creationId="{B591B0FE-5E12-3584-EE06-CEFA800C9171}"/>
          </ac:spMkLst>
        </pc:spChg>
        <pc:spChg chg="mod">
          <ac:chgData name="rahulkumar08945@gmail.com" userId="eaa8108a85f67eff" providerId="LiveId" clId="{54EF1D79-E478-4C67-9EB2-AE56EF51DF03}" dt="2023-06-25T13:23:55.570" v="1654"/>
          <ac:spMkLst>
            <pc:docMk/>
            <pc:sldMk cId="3602388084" sldId="983"/>
            <ac:spMk id="3952" creationId="{E9FDD6E3-BCAC-E397-BA7E-76A2C9AF0D8C}"/>
          </ac:spMkLst>
        </pc:spChg>
        <pc:spChg chg="mod">
          <ac:chgData name="rahulkumar08945@gmail.com" userId="eaa8108a85f67eff" providerId="LiveId" clId="{54EF1D79-E478-4C67-9EB2-AE56EF51DF03}" dt="2023-06-25T13:23:55.570" v="1654"/>
          <ac:spMkLst>
            <pc:docMk/>
            <pc:sldMk cId="3602388084" sldId="983"/>
            <ac:spMk id="3953" creationId="{66B44E5D-C93B-1787-1FD5-B1D7AC075EE9}"/>
          </ac:spMkLst>
        </pc:spChg>
        <pc:spChg chg="mod">
          <ac:chgData name="rahulkumar08945@gmail.com" userId="eaa8108a85f67eff" providerId="LiveId" clId="{54EF1D79-E478-4C67-9EB2-AE56EF51DF03}" dt="2023-06-25T13:23:55.570" v="1654"/>
          <ac:spMkLst>
            <pc:docMk/>
            <pc:sldMk cId="3602388084" sldId="983"/>
            <ac:spMk id="3954" creationId="{BE72D926-143A-3263-8FA3-B025667CF7F0}"/>
          </ac:spMkLst>
        </pc:spChg>
        <pc:spChg chg="mod">
          <ac:chgData name="rahulkumar08945@gmail.com" userId="eaa8108a85f67eff" providerId="LiveId" clId="{54EF1D79-E478-4C67-9EB2-AE56EF51DF03}" dt="2023-06-25T13:23:55.570" v="1654"/>
          <ac:spMkLst>
            <pc:docMk/>
            <pc:sldMk cId="3602388084" sldId="983"/>
            <ac:spMk id="3955" creationId="{BDF3186A-1AE2-5BCB-5D76-A798B3EB2129}"/>
          </ac:spMkLst>
        </pc:spChg>
        <pc:spChg chg="mod">
          <ac:chgData name="rahulkumar08945@gmail.com" userId="eaa8108a85f67eff" providerId="LiveId" clId="{54EF1D79-E478-4C67-9EB2-AE56EF51DF03}" dt="2023-06-25T13:23:55.570" v="1654"/>
          <ac:spMkLst>
            <pc:docMk/>
            <pc:sldMk cId="3602388084" sldId="983"/>
            <ac:spMk id="3956" creationId="{80FB3564-FDE8-AAA5-27B3-9720DE024057}"/>
          </ac:spMkLst>
        </pc:spChg>
        <pc:spChg chg="mod">
          <ac:chgData name="rahulkumar08945@gmail.com" userId="eaa8108a85f67eff" providerId="LiveId" clId="{54EF1D79-E478-4C67-9EB2-AE56EF51DF03}" dt="2023-06-25T13:23:55.570" v="1654"/>
          <ac:spMkLst>
            <pc:docMk/>
            <pc:sldMk cId="3602388084" sldId="983"/>
            <ac:spMk id="3957" creationId="{959F531C-0D79-9501-4D14-EEA8FFC00996}"/>
          </ac:spMkLst>
        </pc:spChg>
        <pc:spChg chg="mod">
          <ac:chgData name="rahulkumar08945@gmail.com" userId="eaa8108a85f67eff" providerId="LiveId" clId="{54EF1D79-E478-4C67-9EB2-AE56EF51DF03}" dt="2023-06-25T13:23:55.570" v="1654"/>
          <ac:spMkLst>
            <pc:docMk/>
            <pc:sldMk cId="3602388084" sldId="983"/>
            <ac:spMk id="3958" creationId="{2B6081E7-1F12-AB85-90F6-FFFA2F3AC415}"/>
          </ac:spMkLst>
        </pc:spChg>
        <pc:spChg chg="mod">
          <ac:chgData name="rahulkumar08945@gmail.com" userId="eaa8108a85f67eff" providerId="LiveId" clId="{54EF1D79-E478-4C67-9EB2-AE56EF51DF03}" dt="2023-06-25T13:23:55.570" v="1654"/>
          <ac:spMkLst>
            <pc:docMk/>
            <pc:sldMk cId="3602388084" sldId="983"/>
            <ac:spMk id="3960" creationId="{937F7704-C1CC-2A41-A57F-42B54AB31809}"/>
          </ac:spMkLst>
        </pc:spChg>
        <pc:spChg chg="mod">
          <ac:chgData name="rahulkumar08945@gmail.com" userId="eaa8108a85f67eff" providerId="LiveId" clId="{54EF1D79-E478-4C67-9EB2-AE56EF51DF03}" dt="2023-06-25T13:23:55.570" v="1654"/>
          <ac:spMkLst>
            <pc:docMk/>
            <pc:sldMk cId="3602388084" sldId="983"/>
            <ac:spMk id="3961" creationId="{A081230F-4E07-18C6-BB90-0ECA61C5506B}"/>
          </ac:spMkLst>
        </pc:spChg>
        <pc:spChg chg="mod">
          <ac:chgData name="rahulkumar08945@gmail.com" userId="eaa8108a85f67eff" providerId="LiveId" clId="{54EF1D79-E478-4C67-9EB2-AE56EF51DF03}" dt="2023-06-25T13:23:55.570" v="1654"/>
          <ac:spMkLst>
            <pc:docMk/>
            <pc:sldMk cId="3602388084" sldId="983"/>
            <ac:spMk id="3962" creationId="{5A2073EF-1D08-E5A5-0B63-EF3E89AC23CA}"/>
          </ac:spMkLst>
        </pc:spChg>
        <pc:grpChg chg="mod">
          <ac:chgData name="rahulkumar08945@gmail.com" userId="eaa8108a85f67eff" providerId="LiveId" clId="{54EF1D79-E478-4C67-9EB2-AE56EF51DF03}" dt="2023-06-25T13:23:55.570" v="1654"/>
          <ac:grpSpMkLst>
            <pc:docMk/>
            <pc:sldMk cId="3602388084" sldId="983"/>
            <ac:grpSpMk id="3078" creationId="{37AF3731-676B-32D7-F0E1-8053D9B8B81E}"/>
          </ac:grpSpMkLst>
        </pc:grpChg>
        <pc:grpChg chg="mod">
          <ac:chgData name="rahulkumar08945@gmail.com" userId="eaa8108a85f67eff" providerId="LiveId" clId="{54EF1D79-E478-4C67-9EB2-AE56EF51DF03}" dt="2023-06-25T13:23:55.570" v="1654"/>
          <ac:grpSpMkLst>
            <pc:docMk/>
            <pc:sldMk cId="3602388084" sldId="983"/>
            <ac:grpSpMk id="3080" creationId="{ED6DEA93-A42D-1E83-3A0F-BE52C57D932A}"/>
          </ac:grpSpMkLst>
        </pc:grpChg>
        <pc:grpChg chg="mod">
          <ac:chgData name="rahulkumar08945@gmail.com" userId="eaa8108a85f67eff" providerId="LiveId" clId="{54EF1D79-E478-4C67-9EB2-AE56EF51DF03}" dt="2023-06-25T13:23:55.570" v="1654"/>
          <ac:grpSpMkLst>
            <pc:docMk/>
            <pc:sldMk cId="3602388084" sldId="983"/>
            <ac:grpSpMk id="3101" creationId="{E57DD926-82FE-3902-AB58-DC3B4656E36D}"/>
          </ac:grpSpMkLst>
        </pc:grpChg>
        <pc:grpChg chg="mod">
          <ac:chgData name="rahulkumar08945@gmail.com" userId="eaa8108a85f67eff" providerId="LiveId" clId="{54EF1D79-E478-4C67-9EB2-AE56EF51DF03}" dt="2023-06-25T13:23:55.570" v="1654"/>
          <ac:grpSpMkLst>
            <pc:docMk/>
            <pc:sldMk cId="3602388084" sldId="983"/>
            <ac:grpSpMk id="3105" creationId="{C0F8B0F2-DAA2-6B82-76FB-C2D5D4D38E21}"/>
          </ac:grpSpMkLst>
        </pc:grpChg>
        <pc:grpChg chg="mod">
          <ac:chgData name="rahulkumar08945@gmail.com" userId="eaa8108a85f67eff" providerId="LiveId" clId="{54EF1D79-E478-4C67-9EB2-AE56EF51DF03}" dt="2023-06-25T13:23:55.570" v="1654"/>
          <ac:grpSpMkLst>
            <pc:docMk/>
            <pc:sldMk cId="3602388084" sldId="983"/>
            <ac:grpSpMk id="3106" creationId="{49C6F380-CBC5-3EAE-194E-14FDE571E0E9}"/>
          </ac:grpSpMkLst>
        </pc:grpChg>
        <pc:grpChg chg="mod">
          <ac:chgData name="rahulkumar08945@gmail.com" userId="eaa8108a85f67eff" providerId="LiveId" clId="{54EF1D79-E478-4C67-9EB2-AE56EF51DF03}" dt="2023-06-25T13:23:55.570" v="1654"/>
          <ac:grpSpMkLst>
            <pc:docMk/>
            <pc:sldMk cId="3602388084" sldId="983"/>
            <ac:grpSpMk id="3107" creationId="{2AF8E837-8CDF-38F9-5710-38228C1824E5}"/>
          </ac:grpSpMkLst>
        </pc:grpChg>
        <pc:grpChg chg="mod">
          <ac:chgData name="rahulkumar08945@gmail.com" userId="eaa8108a85f67eff" providerId="LiveId" clId="{54EF1D79-E478-4C67-9EB2-AE56EF51DF03}" dt="2023-06-25T13:23:55.570" v="1654"/>
          <ac:grpSpMkLst>
            <pc:docMk/>
            <pc:sldMk cId="3602388084" sldId="983"/>
            <ac:grpSpMk id="3108" creationId="{98123D2D-5058-C7C1-FE1F-D835C44D7FBF}"/>
          </ac:grpSpMkLst>
        </pc:grpChg>
        <pc:grpChg chg="mod">
          <ac:chgData name="rahulkumar08945@gmail.com" userId="eaa8108a85f67eff" providerId="LiveId" clId="{54EF1D79-E478-4C67-9EB2-AE56EF51DF03}" dt="2023-06-25T13:23:55.570" v="1654"/>
          <ac:grpSpMkLst>
            <pc:docMk/>
            <pc:sldMk cId="3602388084" sldId="983"/>
            <ac:grpSpMk id="3110" creationId="{D15751C2-2E5C-EE76-1EF4-528519BAF8A2}"/>
          </ac:grpSpMkLst>
        </pc:grpChg>
        <pc:grpChg chg="mod">
          <ac:chgData name="rahulkumar08945@gmail.com" userId="eaa8108a85f67eff" providerId="LiveId" clId="{54EF1D79-E478-4C67-9EB2-AE56EF51DF03}" dt="2023-06-25T13:23:55.570" v="1654"/>
          <ac:grpSpMkLst>
            <pc:docMk/>
            <pc:sldMk cId="3602388084" sldId="983"/>
            <ac:grpSpMk id="3111" creationId="{2A559003-4C40-7BA4-648E-BC00A768D3AA}"/>
          </ac:grpSpMkLst>
        </pc:grpChg>
        <pc:grpChg chg="mod">
          <ac:chgData name="rahulkumar08945@gmail.com" userId="eaa8108a85f67eff" providerId="LiveId" clId="{54EF1D79-E478-4C67-9EB2-AE56EF51DF03}" dt="2023-06-25T13:23:55.570" v="1654"/>
          <ac:grpSpMkLst>
            <pc:docMk/>
            <pc:sldMk cId="3602388084" sldId="983"/>
            <ac:grpSpMk id="3112" creationId="{86DDC747-85B9-831D-8A76-81674E33BADE}"/>
          </ac:grpSpMkLst>
        </pc:grpChg>
        <pc:grpChg chg="mod">
          <ac:chgData name="rahulkumar08945@gmail.com" userId="eaa8108a85f67eff" providerId="LiveId" clId="{54EF1D79-E478-4C67-9EB2-AE56EF51DF03}" dt="2023-06-25T13:23:55.570" v="1654"/>
          <ac:grpSpMkLst>
            <pc:docMk/>
            <pc:sldMk cId="3602388084" sldId="983"/>
            <ac:grpSpMk id="3160" creationId="{5A555A62-6866-5CE7-D4A9-6B6022368090}"/>
          </ac:grpSpMkLst>
        </pc:grpChg>
        <pc:grpChg chg="mod">
          <ac:chgData name="rahulkumar08945@gmail.com" userId="eaa8108a85f67eff" providerId="LiveId" clId="{54EF1D79-E478-4C67-9EB2-AE56EF51DF03}" dt="2023-06-25T13:23:55.570" v="1654"/>
          <ac:grpSpMkLst>
            <pc:docMk/>
            <pc:sldMk cId="3602388084" sldId="983"/>
            <ac:grpSpMk id="3271" creationId="{3E04F429-7537-B3ED-4F05-088FE41CCFB9}"/>
          </ac:grpSpMkLst>
        </pc:grpChg>
        <pc:grpChg chg="mod">
          <ac:chgData name="rahulkumar08945@gmail.com" userId="eaa8108a85f67eff" providerId="LiveId" clId="{54EF1D79-E478-4C67-9EB2-AE56EF51DF03}" dt="2023-06-25T13:23:55.570" v="1654"/>
          <ac:grpSpMkLst>
            <pc:docMk/>
            <pc:sldMk cId="3602388084" sldId="983"/>
            <ac:grpSpMk id="3272" creationId="{13A18742-D014-0430-5AFB-F1E7106A4092}"/>
          </ac:grpSpMkLst>
        </pc:grpChg>
        <pc:grpChg chg="mod">
          <ac:chgData name="rahulkumar08945@gmail.com" userId="eaa8108a85f67eff" providerId="LiveId" clId="{54EF1D79-E478-4C67-9EB2-AE56EF51DF03}" dt="2023-06-25T13:23:55.570" v="1654"/>
          <ac:grpSpMkLst>
            <pc:docMk/>
            <pc:sldMk cId="3602388084" sldId="983"/>
            <ac:grpSpMk id="3273" creationId="{DF67532D-F6B1-5549-C2F8-51CF7049F1A9}"/>
          </ac:grpSpMkLst>
        </pc:grpChg>
        <pc:grpChg chg="mod">
          <ac:chgData name="rahulkumar08945@gmail.com" userId="eaa8108a85f67eff" providerId="LiveId" clId="{54EF1D79-E478-4C67-9EB2-AE56EF51DF03}" dt="2023-06-25T13:23:55.570" v="1654"/>
          <ac:grpSpMkLst>
            <pc:docMk/>
            <pc:sldMk cId="3602388084" sldId="983"/>
            <ac:grpSpMk id="3274" creationId="{B618CB02-DF5C-5311-0F93-4EF10C185320}"/>
          </ac:grpSpMkLst>
        </pc:grpChg>
        <pc:grpChg chg="mod">
          <ac:chgData name="rahulkumar08945@gmail.com" userId="eaa8108a85f67eff" providerId="LiveId" clId="{54EF1D79-E478-4C67-9EB2-AE56EF51DF03}" dt="2023-06-25T13:23:55.570" v="1654"/>
          <ac:grpSpMkLst>
            <pc:docMk/>
            <pc:sldMk cId="3602388084" sldId="983"/>
            <ac:grpSpMk id="3335" creationId="{50EA6348-6CC7-D9FE-366B-31F435A18C46}"/>
          </ac:grpSpMkLst>
        </pc:grpChg>
        <pc:grpChg chg="mod">
          <ac:chgData name="rahulkumar08945@gmail.com" userId="eaa8108a85f67eff" providerId="LiveId" clId="{54EF1D79-E478-4C67-9EB2-AE56EF51DF03}" dt="2023-06-25T13:23:55.570" v="1654"/>
          <ac:grpSpMkLst>
            <pc:docMk/>
            <pc:sldMk cId="3602388084" sldId="983"/>
            <ac:grpSpMk id="3341" creationId="{347D3892-79A2-6AD4-BD9E-C3895FD315D0}"/>
          </ac:grpSpMkLst>
        </pc:grpChg>
        <pc:grpChg chg="mod">
          <ac:chgData name="rahulkumar08945@gmail.com" userId="eaa8108a85f67eff" providerId="LiveId" clId="{54EF1D79-E478-4C67-9EB2-AE56EF51DF03}" dt="2023-06-25T13:23:55.570" v="1654"/>
          <ac:grpSpMkLst>
            <pc:docMk/>
            <pc:sldMk cId="3602388084" sldId="983"/>
            <ac:grpSpMk id="3342" creationId="{13B4894B-D02B-EC51-8525-30B321BAA04F}"/>
          </ac:grpSpMkLst>
        </pc:grpChg>
        <pc:grpChg chg="mod">
          <ac:chgData name="rahulkumar08945@gmail.com" userId="eaa8108a85f67eff" providerId="LiveId" clId="{54EF1D79-E478-4C67-9EB2-AE56EF51DF03}" dt="2023-06-25T13:23:55.570" v="1654"/>
          <ac:grpSpMkLst>
            <pc:docMk/>
            <pc:sldMk cId="3602388084" sldId="983"/>
            <ac:grpSpMk id="3418" creationId="{16286C05-0E58-EE6B-63BC-B80B1B01A86F}"/>
          </ac:grpSpMkLst>
        </pc:grpChg>
        <pc:grpChg chg="mod">
          <ac:chgData name="rahulkumar08945@gmail.com" userId="eaa8108a85f67eff" providerId="LiveId" clId="{54EF1D79-E478-4C67-9EB2-AE56EF51DF03}" dt="2023-06-25T13:23:55.570" v="1654"/>
          <ac:grpSpMkLst>
            <pc:docMk/>
            <pc:sldMk cId="3602388084" sldId="983"/>
            <ac:grpSpMk id="3431" creationId="{D83FBB3A-5666-ECC7-29DB-89243B2544F3}"/>
          </ac:grpSpMkLst>
        </pc:grpChg>
        <pc:grpChg chg="mod">
          <ac:chgData name="rahulkumar08945@gmail.com" userId="eaa8108a85f67eff" providerId="LiveId" clId="{54EF1D79-E478-4C67-9EB2-AE56EF51DF03}" dt="2023-06-25T13:23:55.570" v="1654"/>
          <ac:grpSpMkLst>
            <pc:docMk/>
            <pc:sldMk cId="3602388084" sldId="983"/>
            <ac:grpSpMk id="3432" creationId="{B53EE7F2-B0A5-435B-02A1-E1502AAA7B35}"/>
          </ac:grpSpMkLst>
        </pc:grpChg>
        <pc:grpChg chg="mod">
          <ac:chgData name="rahulkumar08945@gmail.com" userId="eaa8108a85f67eff" providerId="LiveId" clId="{54EF1D79-E478-4C67-9EB2-AE56EF51DF03}" dt="2023-06-25T13:23:55.570" v="1654"/>
          <ac:grpSpMkLst>
            <pc:docMk/>
            <pc:sldMk cId="3602388084" sldId="983"/>
            <ac:grpSpMk id="3433" creationId="{2300EC74-4804-26D1-24A6-DD23063EDE75}"/>
          </ac:grpSpMkLst>
        </pc:grpChg>
        <pc:grpChg chg="mod">
          <ac:chgData name="rahulkumar08945@gmail.com" userId="eaa8108a85f67eff" providerId="LiveId" clId="{54EF1D79-E478-4C67-9EB2-AE56EF51DF03}" dt="2023-06-25T13:23:55.570" v="1654"/>
          <ac:grpSpMkLst>
            <pc:docMk/>
            <pc:sldMk cId="3602388084" sldId="983"/>
            <ac:grpSpMk id="3856" creationId="{97EB1301-6C79-7233-DCBB-7327643886F6}"/>
          </ac:grpSpMkLst>
        </pc:grpChg>
        <pc:grpChg chg="mod">
          <ac:chgData name="rahulkumar08945@gmail.com" userId="eaa8108a85f67eff" providerId="LiveId" clId="{54EF1D79-E478-4C67-9EB2-AE56EF51DF03}" dt="2023-06-25T13:23:55.570" v="1654"/>
          <ac:grpSpMkLst>
            <pc:docMk/>
            <pc:sldMk cId="3602388084" sldId="983"/>
            <ac:grpSpMk id="3857" creationId="{437024E7-E73E-34FF-ED9C-E3B36C8269F9}"/>
          </ac:grpSpMkLst>
        </pc:grpChg>
        <pc:grpChg chg="mod">
          <ac:chgData name="rahulkumar08945@gmail.com" userId="eaa8108a85f67eff" providerId="LiveId" clId="{54EF1D79-E478-4C67-9EB2-AE56EF51DF03}" dt="2023-06-25T13:23:55.570" v="1654"/>
          <ac:grpSpMkLst>
            <pc:docMk/>
            <pc:sldMk cId="3602388084" sldId="983"/>
            <ac:grpSpMk id="3911" creationId="{88AEF498-2EAB-7235-D554-B13104F969C4}"/>
          </ac:grpSpMkLst>
        </pc:grpChg>
        <pc:grpChg chg="mod">
          <ac:chgData name="rahulkumar08945@gmail.com" userId="eaa8108a85f67eff" providerId="LiveId" clId="{54EF1D79-E478-4C67-9EB2-AE56EF51DF03}" dt="2023-06-25T13:23:55.570" v="1654"/>
          <ac:grpSpMkLst>
            <pc:docMk/>
            <pc:sldMk cId="3602388084" sldId="983"/>
            <ac:grpSpMk id="3959" creationId="{475EF105-2AEF-3FFA-AF22-82D4D25869A2}"/>
          </ac:grpSpMkLst>
        </pc:grpChg>
        <pc:graphicFrameChg chg="mod">
          <ac:chgData name="rahulkumar08945@gmail.com" userId="eaa8108a85f67eff" providerId="LiveId" clId="{54EF1D79-E478-4C67-9EB2-AE56EF51DF03}" dt="2023-06-25T13:23:55.570" v="1654"/>
          <ac:graphicFrameMkLst>
            <pc:docMk/>
            <pc:sldMk cId="3602388084" sldId="983"/>
            <ac:graphicFrameMk id="3074" creationId="{49C021D7-5DB3-17B3-CEB0-D5DF2E5EB2EC}"/>
          </ac:graphicFrameMkLst>
        </pc:graphicFrameChg>
        <pc:graphicFrameChg chg="mod">
          <ac:chgData name="rahulkumar08945@gmail.com" userId="eaa8108a85f67eff" providerId="LiveId" clId="{54EF1D79-E478-4C67-9EB2-AE56EF51DF03}" dt="2023-06-25T13:23:55.570" v="1654"/>
          <ac:graphicFrameMkLst>
            <pc:docMk/>
            <pc:sldMk cId="3602388084" sldId="983"/>
            <ac:graphicFrameMk id="3075" creationId="{5ADFC1CA-0608-D9C4-A016-784C982DD614}"/>
          </ac:graphicFrameMkLst>
        </pc:graphicFrameChg>
        <pc:picChg chg="mod">
          <ac:chgData name="rahulkumar08945@gmail.com" userId="eaa8108a85f67eff" providerId="LiveId" clId="{54EF1D79-E478-4C67-9EB2-AE56EF51DF03}" dt="2023-06-25T13:23:55.570" v="1654"/>
          <ac:picMkLst>
            <pc:docMk/>
            <pc:sldMk cId="3602388084" sldId="983"/>
            <ac:picMk id="3077" creationId="{AE311E6D-A872-8FC7-AD3B-C7F76B47BE00}"/>
          </ac:picMkLst>
        </pc:picChg>
      </pc:sldChg>
      <pc:sldChg chg="modSp modNotes">
        <pc:chgData name="rahulkumar08945@gmail.com" userId="eaa8108a85f67eff" providerId="LiveId" clId="{54EF1D79-E478-4C67-9EB2-AE56EF51DF03}" dt="2023-06-25T13:23:55.570" v="1654"/>
        <pc:sldMkLst>
          <pc:docMk/>
          <pc:sldMk cId="0" sldId="984"/>
        </pc:sldMkLst>
        <pc:spChg chg="mod">
          <ac:chgData name="rahulkumar08945@gmail.com" userId="eaa8108a85f67eff" providerId="LiveId" clId="{54EF1D79-E478-4C67-9EB2-AE56EF51DF03}" dt="2023-06-25T13:23:55.570" v="1654"/>
          <ac:spMkLst>
            <pc:docMk/>
            <pc:sldMk cId="0" sldId="984"/>
            <ac:spMk id="2" creationId="{0F6771A8-C861-C96F-BD26-157CF6369262}"/>
          </ac:spMkLst>
        </pc:spChg>
        <pc:spChg chg="mod">
          <ac:chgData name="rahulkumar08945@gmail.com" userId="eaa8108a85f67eff" providerId="LiveId" clId="{54EF1D79-E478-4C67-9EB2-AE56EF51DF03}" dt="2023-06-25T13:23:55.570" v="1654"/>
          <ac:spMkLst>
            <pc:docMk/>
            <pc:sldMk cId="0" sldId="984"/>
            <ac:spMk id="53" creationId="{3A90A493-2387-FB21-1D38-521154B2E997}"/>
          </ac:spMkLst>
        </pc:spChg>
        <pc:spChg chg="mod">
          <ac:chgData name="rahulkumar08945@gmail.com" userId="eaa8108a85f67eff" providerId="LiveId" clId="{54EF1D79-E478-4C67-9EB2-AE56EF51DF03}" dt="2023-06-25T13:23:55.570" v="1654"/>
          <ac:spMkLst>
            <pc:docMk/>
            <pc:sldMk cId="0" sldId="984"/>
            <ac:spMk id="54" creationId="{15C2E1F7-4490-EE63-7B09-BDCF82D716AE}"/>
          </ac:spMkLst>
        </pc:spChg>
        <pc:spChg chg="mod">
          <ac:chgData name="rahulkumar08945@gmail.com" userId="eaa8108a85f67eff" providerId="LiveId" clId="{54EF1D79-E478-4C67-9EB2-AE56EF51DF03}" dt="2023-06-25T13:23:55.570" v="1654"/>
          <ac:spMkLst>
            <pc:docMk/>
            <pc:sldMk cId="0" sldId="984"/>
            <ac:spMk id="55" creationId="{DF523020-065A-1272-45B8-F5C8FB4C5795}"/>
          </ac:spMkLst>
        </pc:spChg>
        <pc:spChg chg="mod">
          <ac:chgData name="rahulkumar08945@gmail.com" userId="eaa8108a85f67eff" providerId="LiveId" clId="{54EF1D79-E478-4C67-9EB2-AE56EF51DF03}" dt="2023-06-25T13:23:55.570" v="1654"/>
          <ac:spMkLst>
            <pc:docMk/>
            <pc:sldMk cId="0" sldId="984"/>
            <ac:spMk id="114691" creationId="{775753A8-3317-91DF-A6E0-115FA3D7D286}"/>
          </ac:spMkLst>
        </pc:spChg>
        <pc:picChg chg="mod">
          <ac:chgData name="rahulkumar08945@gmail.com" userId="eaa8108a85f67eff" providerId="LiveId" clId="{54EF1D79-E478-4C67-9EB2-AE56EF51DF03}" dt="2023-06-25T13:23:55.570" v="1654"/>
          <ac:picMkLst>
            <pc:docMk/>
            <pc:sldMk cId="0" sldId="984"/>
            <ac:picMk id="114692" creationId="{0FE597B8-3219-ED7A-FECA-244D877F0AE0}"/>
          </ac:picMkLst>
        </pc:picChg>
        <pc:picChg chg="mod">
          <ac:chgData name="rahulkumar08945@gmail.com" userId="eaa8108a85f67eff" providerId="LiveId" clId="{54EF1D79-E478-4C67-9EB2-AE56EF51DF03}" dt="2023-06-25T13:23:55.570" v="1654"/>
          <ac:picMkLst>
            <pc:docMk/>
            <pc:sldMk cId="0" sldId="984"/>
            <ac:picMk id="114693" creationId="{9B4954CD-317D-E644-C7E4-AA0E71DFF5A1}"/>
          </ac:picMkLst>
        </pc:picChg>
      </pc:sldChg>
      <pc:sldChg chg="modSp">
        <pc:chgData name="rahulkumar08945@gmail.com" userId="eaa8108a85f67eff" providerId="LiveId" clId="{54EF1D79-E478-4C67-9EB2-AE56EF51DF03}" dt="2023-06-25T13:23:55.570" v="1654"/>
        <pc:sldMkLst>
          <pc:docMk/>
          <pc:sldMk cId="0" sldId="985"/>
        </pc:sldMkLst>
        <pc:graphicFrameChg chg="mod">
          <ac:chgData name="rahulkumar08945@gmail.com" userId="eaa8108a85f67eff" providerId="LiveId" clId="{54EF1D79-E478-4C67-9EB2-AE56EF51DF03}" dt="2023-06-25T13:23:55.570" v="1654"/>
          <ac:graphicFrameMkLst>
            <pc:docMk/>
            <pc:sldMk cId="0" sldId="985"/>
            <ac:graphicFrameMk id="3" creationId="{DFACD6B9-E7C1-1CDC-B979-CE24DF8E61CD}"/>
          </ac:graphicFrameMkLst>
        </pc:graphicFrameChg>
      </pc:sldChg>
      <pc:sldChg chg="modSp modNotes">
        <pc:chgData name="rahulkumar08945@gmail.com" userId="eaa8108a85f67eff" providerId="LiveId" clId="{54EF1D79-E478-4C67-9EB2-AE56EF51DF03}" dt="2023-06-25T13:23:55.570" v="1654"/>
        <pc:sldMkLst>
          <pc:docMk/>
          <pc:sldMk cId="0" sldId="986"/>
        </pc:sldMkLst>
        <pc:spChg chg="mod">
          <ac:chgData name="rahulkumar08945@gmail.com" userId="eaa8108a85f67eff" providerId="LiveId" clId="{54EF1D79-E478-4C67-9EB2-AE56EF51DF03}" dt="2023-06-25T13:23:55.570" v="1654"/>
          <ac:spMkLst>
            <pc:docMk/>
            <pc:sldMk cId="0" sldId="986"/>
            <ac:spMk id="889" creationId="{D4280D38-9D0D-E9CA-F0D3-6931FE6EBEA4}"/>
          </ac:spMkLst>
        </pc:spChg>
        <pc:graphicFrameChg chg="mod">
          <ac:chgData name="rahulkumar08945@gmail.com" userId="eaa8108a85f67eff" providerId="LiveId" clId="{54EF1D79-E478-4C67-9EB2-AE56EF51DF03}" dt="2023-06-25T13:23:55.570" v="1654"/>
          <ac:graphicFrameMkLst>
            <pc:docMk/>
            <pc:sldMk cId="0" sldId="986"/>
            <ac:graphicFrameMk id="5" creationId="{E7E6B4B7-649D-29CA-CE60-6C7CCF34D167}"/>
          </ac:graphicFrameMkLst>
        </pc:graphicFrameChg>
      </pc:sldChg>
      <pc:sldChg chg="modSp mod">
        <pc:chgData name="rahulkumar08945@gmail.com" userId="eaa8108a85f67eff" providerId="LiveId" clId="{54EF1D79-E478-4C67-9EB2-AE56EF51DF03}" dt="2023-06-25T13:23:55.570" v="1654"/>
        <pc:sldMkLst>
          <pc:docMk/>
          <pc:sldMk cId="0" sldId="987"/>
        </pc:sldMkLst>
        <pc:spChg chg="mod">
          <ac:chgData name="rahulkumar08945@gmail.com" userId="eaa8108a85f67eff" providerId="LiveId" clId="{54EF1D79-E478-4C67-9EB2-AE56EF51DF03}" dt="2023-06-25T13:23:55.570" v="1654"/>
          <ac:spMkLst>
            <pc:docMk/>
            <pc:sldMk cId="0" sldId="987"/>
            <ac:spMk id="3" creationId="{4937E682-877C-3371-6919-85CF867AC03C}"/>
          </ac:spMkLst>
        </pc:spChg>
        <pc:spChg chg="mod">
          <ac:chgData name="rahulkumar08945@gmail.com" userId="eaa8108a85f67eff" providerId="LiveId" clId="{54EF1D79-E478-4C67-9EB2-AE56EF51DF03}" dt="2023-06-25T13:23:55.570" v="1654"/>
          <ac:spMkLst>
            <pc:docMk/>
            <pc:sldMk cId="0" sldId="987"/>
            <ac:spMk id="4" creationId="{5D403D22-50FE-AA3A-81F7-6AC8BF299F75}"/>
          </ac:spMkLst>
        </pc:spChg>
        <pc:spChg chg="mod">
          <ac:chgData name="rahulkumar08945@gmail.com" userId="eaa8108a85f67eff" providerId="LiveId" clId="{54EF1D79-E478-4C67-9EB2-AE56EF51DF03}" dt="2023-06-25T13:23:55.570" v="1654"/>
          <ac:spMkLst>
            <pc:docMk/>
            <pc:sldMk cId="0" sldId="987"/>
            <ac:spMk id="118786" creationId="{9E0AF3E2-6FF6-6538-778C-76AD09CF8C84}"/>
          </ac:spMkLst>
        </pc:spChg>
      </pc:sldChg>
      <pc:sldChg chg="modSp mod">
        <pc:chgData name="rahulkumar08945@gmail.com" userId="eaa8108a85f67eff" providerId="LiveId" clId="{54EF1D79-E478-4C67-9EB2-AE56EF51DF03}" dt="2023-06-25T13:23:55.570" v="1654"/>
        <pc:sldMkLst>
          <pc:docMk/>
          <pc:sldMk cId="0" sldId="989"/>
        </pc:sldMkLst>
        <pc:spChg chg="mod">
          <ac:chgData name="rahulkumar08945@gmail.com" userId="eaa8108a85f67eff" providerId="LiveId" clId="{54EF1D79-E478-4C67-9EB2-AE56EF51DF03}" dt="2023-06-25T13:23:55.570" v="1654"/>
          <ac:spMkLst>
            <pc:docMk/>
            <pc:sldMk cId="0" sldId="989"/>
            <ac:spMk id="3" creationId="{2141A305-D7BE-120B-ACD9-8C0F344614D6}"/>
          </ac:spMkLst>
        </pc:spChg>
        <pc:spChg chg="mod">
          <ac:chgData name="rahulkumar08945@gmail.com" userId="eaa8108a85f67eff" providerId="LiveId" clId="{54EF1D79-E478-4C67-9EB2-AE56EF51DF03}" dt="2023-06-25T13:23:55.570" v="1654"/>
          <ac:spMkLst>
            <pc:docMk/>
            <pc:sldMk cId="0" sldId="989"/>
            <ac:spMk id="120835" creationId="{900A7BCF-7030-B659-AB25-1E48EEFAFDBD}"/>
          </ac:spMkLst>
        </pc:spChg>
      </pc:sldChg>
      <pc:sldChg chg="modSp">
        <pc:chgData name="rahulkumar08945@gmail.com" userId="eaa8108a85f67eff" providerId="LiveId" clId="{54EF1D79-E478-4C67-9EB2-AE56EF51DF03}" dt="2023-06-25T13:23:55.570" v="1654"/>
        <pc:sldMkLst>
          <pc:docMk/>
          <pc:sldMk cId="0" sldId="990"/>
        </pc:sldMkLst>
        <pc:spChg chg="mod">
          <ac:chgData name="rahulkumar08945@gmail.com" userId="eaa8108a85f67eff" providerId="LiveId" clId="{54EF1D79-E478-4C67-9EB2-AE56EF51DF03}" dt="2023-06-25T08:53:14.831" v="583" actId="207"/>
          <ac:spMkLst>
            <pc:docMk/>
            <pc:sldMk cId="0" sldId="990"/>
            <ac:spMk id="116738" creationId="{1A2049C3-B12C-A4CE-CCEF-185F77A77EAA}"/>
          </ac:spMkLst>
        </pc:spChg>
        <pc:spChg chg="mod">
          <ac:chgData name="rahulkumar08945@gmail.com" userId="eaa8108a85f67eff" providerId="LiveId" clId="{54EF1D79-E478-4C67-9EB2-AE56EF51DF03}" dt="2023-06-25T13:23:55.570" v="1654"/>
          <ac:spMkLst>
            <pc:docMk/>
            <pc:sldMk cId="0" sldId="990"/>
            <ac:spMk id="116739" creationId="{3BD0E62F-EA04-3144-155A-16D8F608FC1D}"/>
          </ac:spMkLst>
        </pc:spChg>
      </pc:sldChg>
      <pc:sldChg chg="modSp">
        <pc:chgData name="rahulkumar08945@gmail.com" userId="eaa8108a85f67eff" providerId="LiveId" clId="{54EF1D79-E478-4C67-9EB2-AE56EF51DF03}" dt="2023-06-25T13:23:55.570" v="1654"/>
        <pc:sldMkLst>
          <pc:docMk/>
          <pc:sldMk cId="0" sldId="991"/>
        </pc:sldMkLst>
        <pc:spChg chg="mod">
          <ac:chgData name="rahulkumar08945@gmail.com" userId="eaa8108a85f67eff" providerId="LiveId" clId="{54EF1D79-E478-4C67-9EB2-AE56EF51DF03}" dt="2023-06-25T13:23:55.570" v="1654"/>
          <ac:spMkLst>
            <pc:docMk/>
            <pc:sldMk cId="0" sldId="991"/>
            <ac:spMk id="3" creationId="{944114BC-CD4A-45C0-0583-151B6129C1DF}"/>
          </ac:spMkLst>
        </pc:spChg>
        <pc:spChg chg="mod">
          <ac:chgData name="rahulkumar08945@gmail.com" userId="eaa8108a85f67eff" providerId="LiveId" clId="{54EF1D79-E478-4C67-9EB2-AE56EF51DF03}" dt="2023-06-25T13:23:55.570" v="1654"/>
          <ac:spMkLst>
            <pc:docMk/>
            <pc:sldMk cId="0" sldId="991"/>
            <ac:spMk id="4" creationId="{4EE921A0-3378-037D-CAEA-E99D6F030498}"/>
          </ac:spMkLst>
        </pc:spChg>
      </pc:sldChg>
      <pc:sldChg chg="modSp mod">
        <pc:chgData name="rahulkumar08945@gmail.com" userId="eaa8108a85f67eff" providerId="LiveId" clId="{54EF1D79-E478-4C67-9EB2-AE56EF51DF03}" dt="2023-06-25T13:23:55.844" v="1656" actId="27636"/>
        <pc:sldMkLst>
          <pc:docMk/>
          <pc:sldMk cId="0" sldId="992"/>
        </pc:sldMkLst>
        <pc:spChg chg="mod">
          <ac:chgData name="rahulkumar08945@gmail.com" userId="eaa8108a85f67eff" providerId="LiveId" clId="{54EF1D79-E478-4C67-9EB2-AE56EF51DF03}" dt="2023-06-25T13:23:55.844" v="1656" actId="27636"/>
          <ac:spMkLst>
            <pc:docMk/>
            <pc:sldMk cId="0" sldId="992"/>
            <ac:spMk id="49153" creationId="{4ACB60EA-4548-B758-ACAE-961856EC3A5A}"/>
          </ac:spMkLst>
        </pc:spChg>
      </pc:sldChg>
      <pc:sldChg chg="modSp modNotes">
        <pc:chgData name="rahulkumar08945@gmail.com" userId="eaa8108a85f67eff" providerId="LiveId" clId="{54EF1D79-E478-4C67-9EB2-AE56EF51DF03}" dt="2023-06-25T13:23:55.570" v="1654"/>
        <pc:sldMkLst>
          <pc:docMk/>
          <pc:sldMk cId="0" sldId="993"/>
        </pc:sldMkLst>
        <pc:spChg chg="mod">
          <ac:chgData name="rahulkumar08945@gmail.com" userId="eaa8108a85f67eff" providerId="LiveId" clId="{54EF1D79-E478-4C67-9EB2-AE56EF51DF03}" dt="2023-06-25T13:23:55.570" v="1654"/>
          <ac:spMkLst>
            <pc:docMk/>
            <pc:sldMk cId="0" sldId="993"/>
            <ac:spMk id="50177" creationId="{ECFC0165-E808-3120-1FA1-BF43D0804C66}"/>
          </ac:spMkLst>
        </pc:spChg>
        <pc:spChg chg="mod">
          <ac:chgData name="rahulkumar08945@gmail.com" userId="eaa8108a85f67eff" providerId="LiveId" clId="{54EF1D79-E478-4C67-9EB2-AE56EF51DF03}" dt="2023-06-25T13:23:55.570" v="1654"/>
          <ac:spMkLst>
            <pc:docMk/>
            <pc:sldMk cId="0" sldId="993"/>
            <ac:spMk id="50178" creationId="{EBA2A877-E661-721A-0480-5708D40E4A5E}"/>
          </ac:spMkLst>
        </pc:spChg>
      </pc:sldChg>
      <pc:sldChg chg="modSp">
        <pc:chgData name="rahulkumar08945@gmail.com" userId="eaa8108a85f67eff" providerId="LiveId" clId="{54EF1D79-E478-4C67-9EB2-AE56EF51DF03}" dt="2023-06-25T13:23:55.570" v="1654"/>
        <pc:sldMkLst>
          <pc:docMk/>
          <pc:sldMk cId="0" sldId="997"/>
        </pc:sldMkLst>
        <pc:spChg chg="mod">
          <ac:chgData name="rahulkumar08945@gmail.com" userId="eaa8108a85f67eff" providerId="LiveId" clId="{54EF1D79-E478-4C67-9EB2-AE56EF51DF03}" dt="2023-06-25T13:23:55.570" v="1654"/>
          <ac:spMkLst>
            <pc:docMk/>
            <pc:sldMk cId="0" sldId="997"/>
            <ac:spMk id="61443" creationId="{E1D0D8C3-371A-947A-E1B6-C09B36C743CE}"/>
          </ac:spMkLst>
        </pc:spChg>
      </pc:sldChg>
      <pc:sldChg chg="modSp add">
        <pc:chgData name="rahulkumar08945@gmail.com" userId="eaa8108a85f67eff" providerId="LiveId" clId="{54EF1D79-E478-4C67-9EB2-AE56EF51DF03}" dt="2023-06-25T13:23:55.570" v="1654"/>
        <pc:sldMkLst>
          <pc:docMk/>
          <pc:sldMk cId="0" sldId="999"/>
        </pc:sldMkLst>
        <pc:spChg chg="mod">
          <ac:chgData name="rahulkumar08945@gmail.com" userId="eaa8108a85f67eff" providerId="LiveId" clId="{54EF1D79-E478-4C67-9EB2-AE56EF51DF03}" dt="2023-06-25T13:23:55.570" v="1654"/>
          <ac:spMkLst>
            <pc:docMk/>
            <pc:sldMk cId="0" sldId="999"/>
            <ac:spMk id="2" creationId="{00000000-0000-0000-0000-000000000000}"/>
          </ac:spMkLst>
        </pc:spChg>
      </pc:sldChg>
      <pc:sldChg chg="modSp add">
        <pc:chgData name="rahulkumar08945@gmail.com" userId="eaa8108a85f67eff" providerId="LiveId" clId="{54EF1D79-E478-4C67-9EB2-AE56EF51DF03}" dt="2023-06-25T13:23:55.570" v="1654"/>
        <pc:sldMkLst>
          <pc:docMk/>
          <pc:sldMk cId="0" sldId="1000"/>
        </pc:sldMkLst>
        <pc:spChg chg="mod">
          <ac:chgData name="rahulkumar08945@gmail.com" userId="eaa8108a85f67eff" providerId="LiveId" clId="{54EF1D79-E478-4C67-9EB2-AE56EF51DF03}" dt="2023-06-25T13:23:55.570" v="1654"/>
          <ac:spMkLst>
            <pc:docMk/>
            <pc:sldMk cId="0" sldId="1000"/>
            <ac:spMk id="2" creationId="{00000000-0000-0000-0000-000000000000}"/>
          </ac:spMkLst>
        </pc:spChg>
      </pc:sldChg>
      <pc:sldChg chg="modSp add">
        <pc:chgData name="rahulkumar08945@gmail.com" userId="eaa8108a85f67eff" providerId="LiveId" clId="{54EF1D79-E478-4C67-9EB2-AE56EF51DF03}" dt="2023-06-25T13:23:55.570" v="1654"/>
        <pc:sldMkLst>
          <pc:docMk/>
          <pc:sldMk cId="0" sldId="1001"/>
        </pc:sldMkLst>
        <pc:spChg chg="mod">
          <ac:chgData name="rahulkumar08945@gmail.com" userId="eaa8108a85f67eff" providerId="LiveId" clId="{54EF1D79-E478-4C67-9EB2-AE56EF51DF03}" dt="2023-06-25T13:23:55.570" v="1654"/>
          <ac:spMkLst>
            <pc:docMk/>
            <pc:sldMk cId="0" sldId="1001"/>
            <ac:spMk id="2" creationId="{00000000-0000-0000-0000-000000000000}"/>
          </ac:spMkLst>
        </pc:spChg>
      </pc:sldChg>
      <pc:sldChg chg="modSp add">
        <pc:chgData name="rahulkumar08945@gmail.com" userId="eaa8108a85f67eff" providerId="LiveId" clId="{54EF1D79-E478-4C67-9EB2-AE56EF51DF03}" dt="2023-06-25T13:23:55.570" v="1654"/>
        <pc:sldMkLst>
          <pc:docMk/>
          <pc:sldMk cId="0" sldId="1002"/>
        </pc:sldMkLst>
        <pc:picChg chg="mod">
          <ac:chgData name="rahulkumar08945@gmail.com" userId="eaa8108a85f67eff" providerId="LiveId" clId="{54EF1D79-E478-4C67-9EB2-AE56EF51DF03}" dt="2023-06-25T13:23:55.570" v="1654"/>
          <ac:picMkLst>
            <pc:docMk/>
            <pc:sldMk cId="0" sldId="1002"/>
            <ac:picMk id="2050" creationId="{00000000-0000-0000-0000-000000000000}"/>
          </ac:picMkLst>
        </pc:picChg>
      </pc:sldChg>
      <pc:sldChg chg="modSp add">
        <pc:chgData name="rahulkumar08945@gmail.com" userId="eaa8108a85f67eff" providerId="LiveId" clId="{54EF1D79-E478-4C67-9EB2-AE56EF51DF03}" dt="2023-06-25T13:23:55.570" v="1654"/>
        <pc:sldMkLst>
          <pc:docMk/>
          <pc:sldMk cId="0" sldId="1003"/>
        </pc:sldMkLst>
        <pc:spChg chg="mod">
          <ac:chgData name="rahulkumar08945@gmail.com" userId="eaa8108a85f67eff" providerId="LiveId" clId="{54EF1D79-E478-4C67-9EB2-AE56EF51DF03}" dt="2023-06-25T13:23:55.570" v="1654"/>
          <ac:spMkLst>
            <pc:docMk/>
            <pc:sldMk cId="0" sldId="1003"/>
            <ac:spMk id="2" creationId="{00000000-0000-0000-0000-000000000000}"/>
          </ac:spMkLst>
        </pc:spChg>
      </pc:sldChg>
      <pc:sldChg chg="modSp add del mod">
        <pc:chgData name="rahulkumar08945@gmail.com" userId="eaa8108a85f67eff" providerId="LiveId" clId="{54EF1D79-E478-4C67-9EB2-AE56EF51DF03}" dt="2023-06-25T13:23:55.570" v="1654"/>
        <pc:sldMkLst>
          <pc:docMk/>
          <pc:sldMk cId="0" sldId="1004"/>
        </pc:sldMkLst>
        <pc:spChg chg="mod">
          <ac:chgData name="rahulkumar08945@gmail.com" userId="eaa8108a85f67eff" providerId="LiveId" clId="{54EF1D79-E478-4C67-9EB2-AE56EF51DF03}" dt="2023-06-25T11:59:06.034" v="1297" actId="207"/>
          <ac:spMkLst>
            <pc:docMk/>
            <pc:sldMk cId="0" sldId="1004"/>
            <ac:spMk id="2" creationId="{7BCB33E2-F338-B7C2-34DA-1F1F8B189748}"/>
          </ac:spMkLst>
        </pc:spChg>
        <pc:spChg chg="mod">
          <ac:chgData name="rahulkumar08945@gmail.com" userId="eaa8108a85f67eff" providerId="LiveId" clId="{54EF1D79-E478-4C67-9EB2-AE56EF51DF03}" dt="2023-06-25T13:23:55.570" v="1654"/>
          <ac:spMkLst>
            <pc:docMk/>
            <pc:sldMk cId="0" sldId="1004"/>
            <ac:spMk id="14339" creationId="{4C74FA2C-DF0D-523D-C8FE-602565929E1F}"/>
          </ac:spMkLst>
        </pc:spChg>
      </pc:sldChg>
      <pc:sldChg chg="add del">
        <pc:chgData name="rahulkumar08945@gmail.com" userId="eaa8108a85f67eff" providerId="LiveId" clId="{54EF1D79-E478-4C67-9EB2-AE56EF51DF03}" dt="2023-06-25T11:57:40.718" v="1267"/>
        <pc:sldMkLst>
          <pc:docMk/>
          <pc:sldMk cId="0" sldId="1005"/>
        </pc:sldMkLst>
      </pc:sldChg>
      <pc:sldChg chg="modSp add del">
        <pc:chgData name="rahulkumar08945@gmail.com" userId="eaa8108a85f67eff" providerId="LiveId" clId="{54EF1D79-E478-4C67-9EB2-AE56EF51DF03}" dt="2023-06-25T13:23:55.570" v="1654"/>
        <pc:sldMkLst>
          <pc:docMk/>
          <pc:sldMk cId="0" sldId="1006"/>
        </pc:sldMkLst>
        <pc:spChg chg="mod">
          <ac:chgData name="rahulkumar08945@gmail.com" userId="eaa8108a85f67eff" providerId="LiveId" clId="{54EF1D79-E478-4C67-9EB2-AE56EF51DF03}" dt="2023-06-25T13:23:55.570" v="1654"/>
          <ac:spMkLst>
            <pc:docMk/>
            <pc:sldMk cId="0" sldId="1006"/>
            <ac:spMk id="17410" creationId="{F8DAC245-1759-6B75-4598-055A32D595EA}"/>
          </ac:spMkLst>
        </pc:spChg>
        <pc:spChg chg="mod">
          <ac:chgData name="rahulkumar08945@gmail.com" userId="eaa8108a85f67eff" providerId="LiveId" clId="{54EF1D79-E478-4C67-9EB2-AE56EF51DF03}" dt="2023-06-25T13:23:55.570" v="1654"/>
          <ac:spMkLst>
            <pc:docMk/>
            <pc:sldMk cId="0" sldId="1006"/>
            <ac:spMk id="17413" creationId="{819A04BC-F29B-10EA-99D0-11AD7E5A22B4}"/>
          </ac:spMkLst>
        </pc:spChg>
        <pc:spChg chg="mod">
          <ac:chgData name="rahulkumar08945@gmail.com" userId="eaa8108a85f67eff" providerId="LiveId" clId="{54EF1D79-E478-4C67-9EB2-AE56EF51DF03}" dt="2023-06-25T13:23:55.570" v="1654"/>
          <ac:spMkLst>
            <pc:docMk/>
            <pc:sldMk cId="0" sldId="1006"/>
            <ac:spMk id="17414" creationId="{FCC7E665-3C31-D130-C4AA-91C1D33102BC}"/>
          </ac:spMkLst>
        </pc:spChg>
        <pc:picChg chg="mod">
          <ac:chgData name="rahulkumar08945@gmail.com" userId="eaa8108a85f67eff" providerId="LiveId" clId="{54EF1D79-E478-4C67-9EB2-AE56EF51DF03}" dt="2023-06-25T13:23:55.570" v="1654"/>
          <ac:picMkLst>
            <pc:docMk/>
            <pc:sldMk cId="0" sldId="1006"/>
            <ac:picMk id="54275" creationId="{E9318AEC-5A20-0CDE-AF16-C4C65C597968}"/>
          </ac:picMkLst>
        </pc:picChg>
        <pc:picChg chg="mod">
          <ac:chgData name="rahulkumar08945@gmail.com" userId="eaa8108a85f67eff" providerId="LiveId" clId="{54EF1D79-E478-4C67-9EB2-AE56EF51DF03}" dt="2023-06-25T13:23:55.570" v="1654"/>
          <ac:picMkLst>
            <pc:docMk/>
            <pc:sldMk cId="0" sldId="1006"/>
            <ac:picMk id="54276" creationId="{AE8A88AE-C23D-5969-D49E-4ED9588A4F67}"/>
          </ac:picMkLst>
        </pc:picChg>
      </pc:sldChg>
      <pc:sldChg chg="modSp add del mod">
        <pc:chgData name="rahulkumar08945@gmail.com" userId="eaa8108a85f67eff" providerId="LiveId" clId="{54EF1D79-E478-4C67-9EB2-AE56EF51DF03}" dt="2023-06-25T13:23:55.807" v="1655" actId="27636"/>
        <pc:sldMkLst>
          <pc:docMk/>
          <pc:sldMk cId="0" sldId="1007"/>
        </pc:sldMkLst>
        <pc:spChg chg="mod">
          <ac:chgData name="rahulkumar08945@gmail.com" userId="eaa8108a85f67eff" providerId="LiveId" clId="{54EF1D79-E478-4C67-9EB2-AE56EF51DF03}" dt="2023-06-25T12:09:20.542" v="1425" actId="2711"/>
          <ac:spMkLst>
            <pc:docMk/>
            <pc:sldMk cId="0" sldId="1007"/>
            <ac:spMk id="19458" creationId="{76EF909D-ED2E-B106-C58F-D1C602235C35}"/>
          </ac:spMkLst>
        </pc:spChg>
        <pc:spChg chg="mod">
          <ac:chgData name="rahulkumar08945@gmail.com" userId="eaa8108a85f67eff" providerId="LiveId" clId="{54EF1D79-E478-4C67-9EB2-AE56EF51DF03}" dt="2023-06-25T13:23:55.807" v="1655" actId="27636"/>
          <ac:spMkLst>
            <pc:docMk/>
            <pc:sldMk cId="0" sldId="1007"/>
            <ac:spMk id="19459" creationId="{71129A97-2614-F517-6E2F-7C490531723E}"/>
          </ac:spMkLst>
        </pc:spChg>
      </pc:sldChg>
      <pc:sldChg chg="modSp add del mod">
        <pc:chgData name="rahulkumar08945@gmail.com" userId="eaa8108a85f67eff" providerId="LiveId" clId="{54EF1D79-E478-4C67-9EB2-AE56EF51DF03}" dt="2023-06-25T12:09:26.484" v="1426" actId="47"/>
        <pc:sldMkLst>
          <pc:docMk/>
          <pc:sldMk cId="0" sldId="1008"/>
        </pc:sldMkLst>
        <pc:spChg chg="mod">
          <ac:chgData name="rahulkumar08945@gmail.com" userId="eaa8108a85f67eff" providerId="LiveId" clId="{54EF1D79-E478-4C67-9EB2-AE56EF51DF03}" dt="2023-06-25T12:08:05.018" v="1390" actId="27636"/>
          <ac:spMkLst>
            <pc:docMk/>
            <pc:sldMk cId="0" sldId="1008"/>
            <ac:spMk id="20483" creationId="{3CAF18F6-1800-E7D6-1D1B-ECD3E44231B3}"/>
          </ac:spMkLst>
        </pc:spChg>
      </pc:sldChg>
      <pc:sldChg chg="modSp add del">
        <pc:chgData name="rahulkumar08945@gmail.com" userId="eaa8108a85f67eff" providerId="LiveId" clId="{54EF1D79-E478-4C67-9EB2-AE56EF51DF03}" dt="2023-06-25T13:23:55.570" v="1654"/>
        <pc:sldMkLst>
          <pc:docMk/>
          <pc:sldMk cId="0" sldId="1009"/>
        </pc:sldMkLst>
        <pc:spChg chg="mod">
          <ac:chgData name="rahulkumar08945@gmail.com" userId="eaa8108a85f67eff" providerId="LiveId" clId="{54EF1D79-E478-4C67-9EB2-AE56EF51DF03}" dt="2023-06-25T13:23:55.570" v="1654"/>
          <ac:spMkLst>
            <pc:docMk/>
            <pc:sldMk cId="0" sldId="1009"/>
            <ac:spMk id="21507" creationId="{B18E719A-ED0E-B62D-4CEA-9CBC34BEBFB5}"/>
          </ac:spMkLst>
        </pc:spChg>
      </pc:sldChg>
      <pc:sldChg chg="modSp add del">
        <pc:chgData name="rahulkumar08945@gmail.com" userId="eaa8108a85f67eff" providerId="LiveId" clId="{54EF1D79-E478-4C67-9EB2-AE56EF51DF03}" dt="2023-06-25T13:23:55.570" v="1654"/>
        <pc:sldMkLst>
          <pc:docMk/>
          <pc:sldMk cId="0" sldId="1010"/>
        </pc:sldMkLst>
        <pc:spChg chg="mod">
          <ac:chgData name="rahulkumar08945@gmail.com" userId="eaa8108a85f67eff" providerId="LiveId" clId="{54EF1D79-E478-4C67-9EB2-AE56EF51DF03}" dt="2023-06-25T13:23:55.570" v="1654"/>
          <ac:spMkLst>
            <pc:docMk/>
            <pc:sldMk cId="0" sldId="1010"/>
            <ac:spMk id="22531" creationId="{1EFACC7E-752C-596A-F2DC-ABD0E91EC2F6}"/>
          </ac:spMkLst>
        </pc:spChg>
      </pc:sldChg>
      <pc:sldChg chg="modSp add del mod">
        <pc:chgData name="rahulkumar08945@gmail.com" userId="eaa8108a85f67eff" providerId="LiveId" clId="{54EF1D79-E478-4C67-9EB2-AE56EF51DF03}" dt="2023-06-25T13:23:55.570" v="1654"/>
        <pc:sldMkLst>
          <pc:docMk/>
          <pc:sldMk cId="0" sldId="1011"/>
        </pc:sldMkLst>
        <pc:spChg chg="mod">
          <ac:chgData name="rahulkumar08945@gmail.com" userId="eaa8108a85f67eff" providerId="LiveId" clId="{54EF1D79-E478-4C67-9EB2-AE56EF51DF03}" dt="2023-06-25T13:23:55.570" v="1654"/>
          <ac:spMkLst>
            <pc:docMk/>
            <pc:sldMk cId="0" sldId="1011"/>
            <ac:spMk id="23555" creationId="{35ECBD76-B41D-5C48-BEE1-4D2A321DCEF4}"/>
          </ac:spMkLst>
        </pc:spChg>
      </pc:sldChg>
      <pc:sldChg chg="modSp add del mod">
        <pc:chgData name="rahulkumar08945@gmail.com" userId="eaa8108a85f67eff" providerId="LiveId" clId="{54EF1D79-E478-4C67-9EB2-AE56EF51DF03}" dt="2023-06-25T13:23:55.570" v="1654"/>
        <pc:sldMkLst>
          <pc:docMk/>
          <pc:sldMk cId="0" sldId="1012"/>
        </pc:sldMkLst>
        <pc:spChg chg="mod">
          <ac:chgData name="rahulkumar08945@gmail.com" userId="eaa8108a85f67eff" providerId="LiveId" clId="{54EF1D79-E478-4C67-9EB2-AE56EF51DF03}" dt="2023-06-25T13:23:55.570" v="1654"/>
          <ac:spMkLst>
            <pc:docMk/>
            <pc:sldMk cId="0" sldId="1012"/>
            <ac:spMk id="24578" creationId="{67A6AED9-3F3D-FA4A-CFE8-99513913CB83}"/>
          </ac:spMkLst>
        </pc:spChg>
      </pc:sldChg>
      <pc:sldMasterChg chg="modSp modSldLayout">
        <pc:chgData name="rahulkumar08945@gmail.com" userId="eaa8108a85f67eff" providerId="LiveId" clId="{54EF1D79-E478-4C67-9EB2-AE56EF51DF03}" dt="2023-06-25T13:23:55.570" v="1654"/>
        <pc:sldMasterMkLst>
          <pc:docMk/>
          <pc:sldMasterMk cId="0" sldId="2147483648"/>
        </pc:sldMasterMkLst>
        <pc:spChg chg="mod">
          <ac:chgData name="rahulkumar08945@gmail.com" userId="eaa8108a85f67eff" providerId="LiveId" clId="{54EF1D79-E478-4C67-9EB2-AE56EF51DF03}" dt="2023-06-25T13:23:55.570" v="1654"/>
          <ac:spMkLst>
            <pc:docMk/>
            <pc:sldMasterMk cId="0" sldId="2147483648"/>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ac:spMk id="3" creationId="{00000000-0000-0000-0000-000000000000}"/>
          </ac:spMkLst>
        </pc:spChg>
        <pc:spChg chg="mod">
          <ac:chgData name="rahulkumar08945@gmail.com" userId="eaa8108a85f67eff" providerId="LiveId" clId="{54EF1D79-E478-4C67-9EB2-AE56EF51DF03}" dt="2023-06-25T13:23:55.570" v="1654"/>
          <ac:spMkLst>
            <pc:docMk/>
            <pc:sldMasterMk cId="0" sldId="2147483648"/>
            <ac:spMk id="4" creationId="{00000000-0000-0000-0000-000000000000}"/>
          </ac:spMkLst>
        </pc:spChg>
        <pc:spChg chg="mod">
          <ac:chgData name="rahulkumar08945@gmail.com" userId="eaa8108a85f67eff" providerId="LiveId" clId="{54EF1D79-E478-4C67-9EB2-AE56EF51DF03}" dt="2023-06-25T13:23:55.570" v="1654"/>
          <ac:spMkLst>
            <pc:docMk/>
            <pc:sldMasterMk cId="0" sldId="2147483648"/>
            <ac:spMk id="5" creationId="{00000000-0000-0000-0000-000000000000}"/>
          </ac:spMkLst>
        </pc:spChg>
        <pc:spChg chg="mod">
          <ac:chgData name="rahulkumar08945@gmail.com" userId="eaa8108a85f67eff" providerId="LiveId" clId="{54EF1D79-E478-4C67-9EB2-AE56EF51DF03}" dt="2023-06-25T13:23:55.570" v="1654"/>
          <ac:spMkLst>
            <pc:docMk/>
            <pc:sldMasterMk cId="0" sldId="2147483648"/>
            <ac:spMk id="6" creationId="{00000000-0000-0000-0000-000000000000}"/>
          </ac:spMkLst>
        </pc:spChg>
        <pc:sldLayoutChg chg="modSp">
          <pc:chgData name="rahulkumar08945@gmail.com" userId="eaa8108a85f67eff" providerId="LiveId" clId="{54EF1D79-E478-4C67-9EB2-AE56EF51DF03}" dt="2023-06-25T13:23:55.570" v="1654"/>
          <pc:sldLayoutMkLst>
            <pc:docMk/>
            <pc:sldMasterMk cId="0" sldId="2147483648"/>
            <pc:sldLayoutMk cId="0" sldId="2147483649"/>
          </pc:sldLayoutMkLst>
          <pc:spChg chg="mod">
            <ac:chgData name="rahulkumar08945@gmail.com" userId="eaa8108a85f67eff" providerId="LiveId" clId="{54EF1D79-E478-4C67-9EB2-AE56EF51DF03}" dt="2023-06-25T13:23:55.570" v="1654"/>
            <ac:spMkLst>
              <pc:docMk/>
              <pc:sldMasterMk cId="0" sldId="2147483648"/>
              <pc:sldLayoutMk cId="0" sldId="2147483649"/>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49"/>
              <ac:spMk id="3"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1"/>
          </pc:sldLayoutMkLst>
          <pc:spChg chg="mod">
            <ac:chgData name="rahulkumar08945@gmail.com" userId="eaa8108a85f67eff" providerId="LiveId" clId="{54EF1D79-E478-4C67-9EB2-AE56EF51DF03}" dt="2023-06-25T13:23:55.570" v="1654"/>
            <ac:spMkLst>
              <pc:docMk/>
              <pc:sldMasterMk cId="0" sldId="2147483648"/>
              <pc:sldLayoutMk cId="0" sldId="2147483651"/>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1"/>
              <ac:spMk id="3"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2"/>
          </pc:sldLayoutMkLst>
          <pc:spChg chg="mod">
            <ac:chgData name="rahulkumar08945@gmail.com" userId="eaa8108a85f67eff" providerId="LiveId" clId="{54EF1D79-E478-4C67-9EB2-AE56EF51DF03}" dt="2023-06-25T13:23:55.570" v="1654"/>
            <ac:spMkLst>
              <pc:docMk/>
              <pc:sldMasterMk cId="0" sldId="2147483648"/>
              <pc:sldLayoutMk cId="0" sldId="2147483652"/>
              <ac:spMk id="3"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2"/>
              <ac:spMk id="4"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3"/>
          </pc:sldLayoutMkLst>
          <pc:spChg chg="mod">
            <ac:chgData name="rahulkumar08945@gmail.com" userId="eaa8108a85f67eff" providerId="LiveId" clId="{54EF1D79-E478-4C67-9EB2-AE56EF51DF03}" dt="2023-06-25T13:23:55.570" v="1654"/>
            <ac:spMkLst>
              <pc:docMk/>
              <pc:sldMasterMk cId="0" sldId="2147483648"/>
              <pc:sldLayoutMk cId="0" sldId="2147483653"/>
              <ac:spMk id="3"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3"/>
              <ac:spMk id="4"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3"/>
              <ac:spMk id="5"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3"/>
              <ac:spMk id="6"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6"/>
          </pc:sldLayoutMkLst>
          <pc:spChg chg="mod">
            <ac:chgData name="rahulkumar08945@gmail.com" userId="eaa8108a85f67eff" providerId="LiveId" clId="{54EF1D79-E478-4C67-9EB2-AE56EF51DF03}" dt="2023-06-25T13:23:55.570" v="1654"/>
            <ac:spMkLst>
              <pc:docMk/>
              <pc:sldMasterMk cId="0" sldId="2147483648"/>
              <pc:sldLayoutMk cId="0" sldId="2147483656"/>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6"/>
              <ac:spMk id="3"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6"/>
              <ac:spMk id="4"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7"/>
          </pc:sldLayoutMkLst>
          <pc:spChg chg="mod">
            <ac:chgData name="rahulkumar08945@gmail.com" userId="eaa8108a85f67eff" providerId="LiveId" clId="{54EF1D79-E478-4C67-9EB2-AE56EF51DF03}" dt="2023-06-25T13:23:55.570" v="1654"/>
            <ac:spMkLst>
              <pc:docMk/>
              <pc:sldMasterMk cId="0" sldId="2147483648"/>
              <pc:sldLayoutMk cId="0" sldId="2147483657"/>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7"/>
              <ac:spMk id="3"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7"/>
              <ac:spMk id="4"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9"/>
          </pc:sldLayoutMkLst>
          <pc:spChg chg="mod">
            <ac:chgData name="rahulkumar08945@gmail.com" userId="eaa8108a85f67eff" providerId="LiveId" clId="{54EF1D79-E478-4C67-9EB2-AE56EF51DF03}" dt="2023-06-25T13:23:55.570" v="1654"/>
            <ac:spMkLst>
              <pc:docMk/>
              <pc:sldMasterMk cId="0" sldId="2147483648"/>
              <pc:sldLayoutMk cId="0" sldId="2147483659"/>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9"/>
              <ac:spMk id="3"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548489142" sldId="2147483660"/>
          </pc:sldLayoutMkLst>
          <pc:spChg chg="mod">
            <ac:chgData name="rahulkumar08945@gmail.com" userId="eaa8108a85f67eff" providerId="LiveId" clId="{54EF1D79-E478-4C67-9EB2-AE56EF51DF03}" dt="2023-06-25T13:23:55.570" v="1654"/>
            <ac:spMkLst>
              <pc:docMk/>
              <pc:sldMasterMk cId="0" sldId="2147483648"/>
              <pc:sldLayoutMk cId="548489142" sldId="2147483660"/>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548489142" sldId="2147483660"/>
              <ac:spMk id="3" creationId="{00000000-0000-0000-0000-000000000000}"/>
            </ac:spMkLst>
          </pc:spChg>
        </pc:sldLayoutChg>
      </pc:sldMasterChg>
    </pc:docChg>
  </pc:docChgLst>
  <pc:docChgLst>
    <pc:chgData name="rahulkumar08945@gmail.com" userId="eaa8108a85f67eff" providerId="LiveId" clId="{406F92E9-3DD5-4AED-A766-0472918217E2}"/>
    <pc:docChg chg="undo custSel addSld delSld modSld">
      <pc:chgData name="rahulkumar08945@gmail.com" userId="eaa8108a85f67eff" providerId="LiveId" clId="{406F92E9-3DD5-4AED-A766-0472918217E2}" dt="2023-06-10T18:20:50.058" v="363" actId="20577"/>
      <pc:docMkLst>
        <pc:docMk/>
      </pc:docMkLst>
      <pc:sldChg chg="modSp mod">
        <pc:chgData name="rahulkumar08945@gmail.com" userId="eaa8108a85f67eff" providerId="LiveId" clId="{406F92E9-3DD5-4AED-A766-0472918217E2}" dt="2023-06-10T18:20:50.058" v="363" actId="20577"/>
        <pc:sldMkLst>
          <pc:docMk/>
          <pc:sldMk cId="0" sldId="257"/>
        </pc:sldMkLst>
        <pc:spChg chg="mod">
          <ac:chgData name="rahulkumar08945@gmail.com" userId="eaa8108a85f67eff" providerId="LiveId" clId="{406F92E9-3DD5-4AED-A766-0472918217E2}" dt="2023-06-10T18:20:50.058" v="363" actId="20577"/>
          <ac:spMkLst>
            <pc:docMk/>
            <pc:sldMk cId="0" sldId="257"/>
            <ac:spMk id="3" creationId="{00000000-0000-0000-0000-000000000000}"/>
          </ac:spMkLst>
        </pc:spChg>
      </pc:sldChg>
      <pc:sldChg chg="modSp mod">
        <pc:chgData name="rahulkumar08945@gmail.com" userId="eaa8108a85f67eff" providerId="LiveId" clId="{406F92E9-3DD5-4AED-A766-0472918217E2}" dt="2023-06-10T17:45:11.963" v="106" actId="1035"/>
        <pc:sldMkLst>
          <pc:docMk/>
          <pc:sldMk cId="0" sldId="258"/>
        </pc:sldMkLst>
        <pc:spChg chg="mod">
          <ac:chgData name="rahulkumar08945@gmail.com" userId="eaa8108a85f67eff" providerId="LiveId" clId="{406F92E9-3DD5-4AED-A766-0472918217E2}" dt="2023-06-10T17:45:11.963" v="106" actId="1035"/>
          <ac:spMkLst>
            <pc:docMk/>
            <pc:sldMk cId="0" sldId="258"/>
            <ac:spMk id="2" creationId="{00000000-0000-0000-0000-000000000000}"/>
          </ac:spMkLst>
        </pc:spChg>
      </pc:sldChg>
      <pc:sldChg chg="add">
        <pc:chgData name="rahulkumar08945@gmail.com" userId="eaa8108a85f67eff" providerId="LiveId" clId="{406F92E9-3DD5-4AED-A766-0472918217E2}" dt="2023-06-10T18:12:15.148" v="325"/>
        <pc:sldMkLst>
          <pc:docMk/>
          <pc:sldMk cId="695924868" sldId="264"/>
        </pc:sldMkLst>
      </pc:sldChg>
      <pc:sldChg chg="add del">
        <pc:chgData name="rahulkumar08945@gmail.com" userId="eaa8108a85f67eff" providerId="LiveId" clId="{406F92E9-3DD5-4AED-A766-0472918217E2}" dt="2023-06-10T18:11:57.753" v="324" actId="2696"/>
        <pc:sldMkLst>
          <pc:docMk/>
          <pc:sldMk cId="1619538897" sldId="264"/>
        </pc:sldMkLst>
      </pc:sldChg>
      <pc:sldChg chg="del">
        <pc:chgData name="rahulkumar08945@gmail.com" userId="eaa8108a85f67eff" providerId="LiveId" clId="{406F92E9-3DD5-4AED-A766-0472918217E2}" dt="2023-06-10T17:55:26.886" v="130" actId="2696"/>
        <pc:sldMkLst>
          <pc:docMk/>
          <pc:sldMk cId="4227330251" sldId="264"/>
        </pc:sldMkLst>
      </pc:sldChg>
      <pc:sldChg chg="modSp mod">
        <pc:chgData name="rahulkumar08945@gmail.com" userId="eaa8108a85f67eff" providerId="LiveId" clId="{406F92E9-3DD5-4AED-A766-0472918217E2}" dt="2023-06-10T17:56:31.678" v="152" actId="20577"/>
        <pc:sldMkLst>
          <pc:docMk/>
          <pc:sldMk cId="4171920991" sldId="265"/>
        </pc:sldMkLst>
        <pc:spChg chg="mod">
          <ac:chgData name="rahulkumar08945@gmail.com" userId="eaa8108a85f67eff" providerId="LiveId" clId="{406F92E9-3DD5-4AED-A766-0472918217E2}" dt="2023-06-10T17:56:31.678" v="152" actId="20577"/>
          <ac:spMkLst>
            <pc:docMk/>
            <pc:sldMk cId="4171920991" sldId="265"/>
            <ac:spMk id="2" creationId="{00000000-0000-0000-0000-000000000000}"/>
          </ac:spMkLst>
        </pc:spChg>
      </pc:sldChg>
      <pc:sldChg chg="add del">
        <pc:chgData name="rahulkumar08945@gmail.com" userId="eaa8108a85f67eff" providerId="LiveId" clId="{406F92E9-3DD5-4AED-A766-0472918217E2}" dt="2023-06-10T18:11:57.753" v="324" actId="2696"/>
        <pc:sldMkLst>
          <pc:docMk/>
          <pc:sldMk cId="2757911076" sldId="288"/>
        </pc:sldMkLst>
      </pc:sldChg>
      <pc:sldChg chg="add">
        <pc:chgData name="rahulkumar08945@gmail.com" userId="eaa8108a85f67eff" providerId="LiveId" clId="{406F92E9-3DD5-4AED-A766-0472918217E2}" dt="2023-06-10T18:12:15.148" v="325"/>
        <pc:sldMkLst>
          <pc:docMk/>
          <pc:sldMk cId="2758041912" sldId="288"/>
        </pc:sldMkLst>
      </pc:sldChg>
      <pc:sldChg chg="del">
        <pc:chgData name="rahulkumar08945@gmail.com" userId="eaa8108a85f67eff" providerId="LiveId" clId="{406F92E9-3DD5-4AED-A766-0472918217E2}" dt="2023-06-10T17:55:26.886" v="130" actId="2696"/>
        <pc:sldMkLst>
          <pc:docMk/>
          <pc:sldMk cId="3353111538" sldId="288"/>
        </pc:sldMkLst>
      </pc:sldChg>
      <pc:sldChg chg="modSp add mod">
        <pc:chgData name="rahulkumar08945@gmail.com" userId="eaa8108a85f67eff" providerId="LiveId" clId="{406F92E9-3DD5-4AED-A766-0472918217E2}" dt="2023-06-10T17:19:55.713" v="2" actId="27636"/>
        <pc:sldMkLst>
          <pc:docMk/>
          <pc:sldMk cId="0" sldId="291"/>
        </pc:sldMkLst>
        <pc:spChg chg="mod">
          <ac:chgData name="rahulkumar08945@gmail.com" userId="eaa8108a85f67eff" providerId="LiveId" clId="{406F92E9-3DD5-4AED-A766-0472918217E2}" dt="2023-06-10T17:19:55.713" v="2" actId="27636"/>
          <ac:spMkLst>
            <pc:docMk/>
            <pc:sldMk cId="0" sldId="291"/>
            <ac:spMk id="43010" creationId="{26E78964-2660-C421-EB25-34DD20591662}"/>
          </ac:spMkLst>
        </pc:spChg>
      </pc:sldChg>
      <pc:sldChg chg="add">
        <pc:chgData name="rahulkumar08945@gmail.com" userId="eaa8108a85f67eff" providerId="LiveId" clId="{406F92E9-3DD5-4AED-A766-0472918217E2}" dt="2023-06-10T18:12:15.148" v="325"/>
        <pc:sldMkLst>
          <pc:docMk/>
          <pc:sldMk cId="921318305" sldId="404"/>
        </pc:sldMkLst>
      </pc:sldChg>
      <pc:sldChg chg="add del">
        <pc:chgData name="rahulkumar08945@gmail.com" userId="eaa8108a85f67eff" providerId="LiveId" clId="{406F92E9-3DD5-4AED-A766-0472918217E2}" dt="2023-06-10T18:11:57.753" v="324" actId="2696"/>
        <pc:sldMkLst>
          <pc:docMk/>
          <pc:sldMk cId="1925987950" sldId="404"/>
        </pc:sldMkLst>
      </pc:sldChg>
      <pc:sldChg chg="del">
        <pc:chgData name="rahulkumar08945@gmail.com" userId="eaa8108a85f67eff" providerId="LiveId" clId="{406F92E9-3DD5-4AED-A766-0472918217E2}" dt="2023-06-10T17:55:26.886" v="130" actId="2696"/>
        <pc:sldMkLst>
          <pc:docMk/>
          <pc:sldMk cId="3735467758" sldId="404"/>
        </pc:sldMkLst>
      </pc:sldChg>
      <pc:sldChg chg="new del">
        <pc:chgData name="rahulkumar08945@gmail.com" userId="eaa8108a85f67eff" providerId="LiveId" clId="{406F92E9-3DD5-4AED-A766-0472918217E2}" dt="2023-06-10T17:19:59.480" v="3" actId="2696"/>
        <pc:sldMkLst>
          <pc:docMk/>
          <pc:sldMk cId="1967031110" sldId="443"/>
        </pc:sldMkLst>
      </pc:sldChg>
    </pc:docChg>
  </pc:docChgLst>
  <pc:docChgLst>
    <pc:chgData name="rahulkumar08945@gmail.com" userId="eaa8108a85f67eff" providerId="LiveId" clId="{976B4AF6-5466-41E9-ADB9-06B4A7B7A643}"/>
    <pc:docChg chg="undo custSel addSld delSld modSld sldOrd">
      <pc:chgData name="rahulkumar08945@gmail.com" userId="eaa8108a85f67eff" providerId="LiveId" clId="{976B4AF6-5466-41E9-ADB9-06B4A7B7A643}" dt="2023-06-27T02:12:02.184" v="3454"/>
      <pc:docMkLst>
        <pc:docMk/>
      </pc:docMkLst>
      <pc:sldChg chg="modSp mod">
        <pc:chgData name="rahulkumar08945@gmail.com" userId="eaa8108a85f67eff" providerId="LiveId" clId="{976B4AF6-5466-41E9-ADB9-06B4A7B7A643}" dt="2023-06-26T13:51:50.079" v="2135" actId="404"/>
        <pc:sldMkLst>
          <pc:docMk/>
          <pc:sldMk cId="0" sldId="256"/>
        </pc:sldMkLst>
        <pc:spChg chg="mod">
          <ac:chgData name="rahulkumar08945@gmail.com" userId="eaa8108a85f67eff" providerId="LiveId" clId="{976B4AF6-5466-41E9-ADB9-06B4A7B7A643}" dt="2023-06-26T13:51:50.079" v="2135" actId="404"/>
          <ac:spMkLst>
            <pc:docMk/>
            <pc:sldMk cId="0" sldId="256"/>
            <ac:spMk id="6" creationId="{581CC655-124A-F845-63F4-003C75BF8110}"/>
          </ac:spMkLst>
        </pc:spChg>
      </pc:sldChg>
      <pc:sldChg chg="modSp mod">
        <pc:chgData name="rahulkumar08945@gmail.com" userId="eaa8108a85f67eff" providerId="LiveId" clId="{976B4AF6-5466-41E9-ADB9-06B4A7B7A643}" dt="2023-06-26T17:10:01.877" v="3128" actId="313"/>
        <pc:sldMkLst>
          <pc:docMk/>
          <pc:sldMk cId="0" sldId="257"/>
        </pc:sldMkLst>
        <pc:spChg chg="mod">
          <ac:chgData name="rahulkumar08945@gmail.com" userId="eaa8108a85f67eff" providerId="LiveId" clId="{976B4AF6-5466-41E9-ADB9-06B4A7B7A643}" dt="2023-06-26T17:10:01.877" v="3128" actId="313"/>
          <ac:spMkLst>
            <pc:docMk/>
            <pc:sldMk cId="0" sldId="257"/>
            <ac:spMk id="3" creationId="{00000000-0000-0000-0000-000000000000}"/>
          </ac:spMkLst>
        </pc:spChg>
      </pc:sldChg>
      <pc:sldChg chg="del">
        <pc:chgData name="rahulkumar08945@gmail.com" userId="eaa8108a85f67eff" providerId="LiveId" clId="{976B4AF6-5466-41E9-ADB9-06B4A7B7A643}" dt="2023-06-25T15:26:03.678" v="3" actId="47"/>
        <pc:sldMkLst>
          <pc:docMk/>
          <pc:sldMk cId="0" sldId="270"/>
        </pc:sldMkLst>
      </pc:sldChg>
      <pc:sldChg chg="add">
        <pc:chgData name="rahulkumar08945@gmail.com" userId="eaa8108a85f67eff" providerId="LiveId" clId="{976B4AF6-5466-41E9-ADB9-06B4A7B7A643}" dt="2023-06-26T14:04:07.705" v="2195"/>
        <pc:sldMkLst>
          <pc:docMk/>
          <pc:sldMk cId="917184420" sldId="273"/>
        </pc:sldMkLst>
      </pc:sldChg>
      <pc:sldChg chg="del">
        <pc:chgData name="rahulkumar08945@gmail.com" userId="eaa8108a85f67eff" providerId="LiveId" clId="{976B4AF6-5466-41E9-ADB9-06B4A7B7A643}" dt="2023-06-26T14:03:58.716" v="2194" actId="2696"/>
        <pc:sldMkLst>
          <pc:docMk/>
          <pc:sldMk cId="550037459" sldId="275"/>
        </pc:sldMkLst>
      </pc:sldChg>
      <pc:sldChg chg="del">
        <pc:chgData name="rahulkumar08945@gmail.com" userId="eaa8108a85f67eff" providerId="LiveId" clId="{976B4AF6-5466-41E9-ADB9-06B4A7B7A643}" dt="2023-06-26T13:10:22.699" v="1430" actId="47"/>
        <pc:sldMkLst>
          <pc:docMk/>
          <pc:sldMk cId="0" sldId="297"/>
        </pc:sldMkLst>
      </pc:sldChg>
      <pc:sldChg chg="add del">
        <pc:chgData name="rahulkumar08945@gmail.com" userId="eaa8108a85f67eff" providerId="LiveId" clId="{976B4AF6-5466-41E9-ADB9-06B4A7B7A643}" dt="2023-06-26T14:03:58.716" v="2194" actId="2696"/>
        <pc:sldMkLst>
          <pc:docMk/>
          <pc:sldMk cId="1377260017" sldId="305"/>
        </pc:sldMkLst>
      </pc:sldChg>
      <pc:sldChg chg="add">
        <pc:chgData name="rahulkumar08945@gmail.com" userId="eaa8108a85f67eff" providerId="LiveId" clId="{976B4AF6-5466-41E9-ADB9-06B4A7B7A643}" dt="2023-06-26T14:04:07.705" v="2195"/>
        <pc:sldMkLst>
          <pc:docMk/>
          <pc:sldMk cId="1669823609" sldId="305"/>
        </pc:sldMkLst>
      </pc:sldChg>
      <pc:sldChg chg="del">
        <pc:chgData name="rahulkumar08945@gmail.com" userId="eaa8108a85f67eff" providerId="LiveId" clId="{976B4AF6-5466-41E9-ADB9-06B4A7B7A643}" dt="2023-06-25T16:18:45.111" v="183" actId="2696"/>
        <pc:sldMkLst>
          <pc:docMk/>
          <pc:sldMk cId="3071906051" sldId="305"/>
        </pc:sldMkLst>
      </pc:sldChg>
      <pc:sldChg chg="add">
        <pc:chgData name="rahulkumar08945@gmail.com" userId="eaa8108a85f67eff" providerId="LiveId" clId="{976B4AF6-5466-41E9-ADB9-06B4A7B7A643}" dt="2023-06-26T14:04:07.705" v="2195"/>
        <pc:sldMkLst>
          <pc:docMk/>
          <pc:sldMk cId="178181601" sldId="458"/>
        </pc:sldMkLst>
      </pc:sldChg>
      <pc:sldChg chg="del">
        <pc:chgData name="rahulkumar08945@gmail.com" userId="eaa8108a85f67eff" providerId="LiveId" clId="{976B4AF6-5466-41E9-ADB9-06B4A7B7A643}" dt="2023-06-26T14:01:09.115" v="2190" actId="2696"/>
        <pc:sldMkLst>
          <pc:docMk/>
          <pc:sldMk cId="2953229199" sldId="459"/>
        </pc:sldMkLst>
      </pc:sldChg>
      <pc:sldChg chg="del">
        <pc:chgData name="rahulkumar08945@gmail.com" userId="eaa8108a85f67eff" providerId="LiveId" clId="{976B4AF6-5466-41E9-ADB9-06B4A7B7A643}" dt="2023-06-25T17:32:19.571" v="1303" actId="47"/>
        <pc:sldMkLst>
          <pc:docMk/>
          <pc:sldMk cId="0" sldId="460"/>
        </pc:sldMkLst>
      </pc:sldChg>
      <pc:sldChg chg="add">
        <pc:chgData name="rahulkumar08945@gmail.com" userId="eaa8108a85f67eff" providerId="LiveId" clId="{976B4AF6-5466-41E9-ADB9-06B4A7B7A643}" dt="2023-06-26T17:00:16.235" v="2742"/>
        <pc:sldMkLst>
          <pc:docMk/>
          <pc:sldMk cId="2796736831" sldId="462"/>
        </pc:sldMkLst>
        <pc:picChg chg="mod">
          <ac:chgData name="rahulkumar08945@gmail.com" userId="eaa8108a85f67eff" providerId="LiveId" clId="{976B4AF6-5466-41E9-ADB9-06B4A7B7A643}" dt="2023-06-26T13:41:26.914" v="2060" actId="14100"/>
          <ac:picMkLst>
            <pc:docMk/>
            <pc:sldMk cId="2796736831" sldId="462"/>
            <ac:picMk id="20486" creationId="{404B3D58-F483-40A5-F438-96CAC68BEFB1}"/>
          </ac:picMkLst>
        </pc:picChg>
      </pc:sldChg>
      <pc:sldChg chg="add del">
        <pc:chgData name="rahulkumar08945@gmail.com" userId="eaa8108a85f67eff" providerId="LiveId" clId="{976B4AF6-5466-41E9-ADB9-06B4A7B7A643}" dt="2023-06-25T15:26:02.417" v="2" actId="47"/>
        <pc:sldMkLst>
          <pc:docMk/>
          <pc:sldMk cId="0" sldId="463"/>
        </pc:sldMkLst>
      </pc:sldChg>
      <pc:sldChg chg="add del">
        <pc:chgData name="rahulkumar08945@gmail.com" userId="eaa8108a85f67eff" providerId="LiveId" clId="{976B4AF6-5466-41E9-ADB9-06B4A7B7A643}" dt="2023-06-25T16:18:08.310" v="181" actId="47"/>
        <pc:sldMkLst>
          <pc:docMk/>
          <pc:sldMk cId="1588596055" sldId="464"/>
        </pc:sldMkLst>
      </pc:sldChg>
      <pc:sldChg chg="del">
        <pc:chgData name="rahulkumar08945@gmail.com" userId="eaa8108a85f67eff" providerId="LiveId" clId="{976B4AF6-5466-41E9-ADB9-06B4A7B7A643}" dt="2023-06-25T16:17:52.924" v="178" actId="2696"/>
        <pc:sldMkLst>
          <pc:docMk/>
          <pc:sldMk cId="2080189537" sldId="464"/>
        </pc:sldMkLst>
      </pc:sldChg>
      <pc:sldChg chg="del">
        <pc:chgData name="rahulkumar08945@gmail.com" userId="eaa8108a85f67eff" providerId="LiveId" clId="{976B4AF6-5466-41E9-ADB9-06B4A7B7A643}" dt="2023-06-25T15:26:04.610" v="4" actId="47"/>
        <pc:sldMkLst>
          <pc:docMk/>
          <pc:sldMk cId="0" sldId="465"/>
        </pc:sldMkLst>
      </pc:sldChg>
      <pc:sldChg chg="del">
        <pc:chgData name="rahulkumar08945@gmail.com" userId="eaa8108a85f67eff" providerId="LiveId" clId="{976B4AF6-5466-41E9-ADB9-06B4A7B7A643}" dt="2023-06-25T15:26:05.495" v="5" actId="47"/>
        <pc:sldMkLst>
          <pc:docMk/>
          <pc:sldMk cId="0" sldId="466"/>
        </pc:sldMkLst>
      </pc:sldChg>
      <pc:sldChg chg="del">
        <pc:chgData name="rahulkumar08945@gmail.com" userId="eaa8108a85f67eff" providerId="LiveId" clId="{976B4AF6-5466-41E9-ADB9-06B4A7B7A643}" dt="2023-06-26T14:03:58.716" v="2194" actId="2696"/>
        <pc:sldMkLst>
          <pc:docMk/>
          <pc:sldMk cId="3379789883" sldId="467"/>
        </pc:sldMkLst>
      </pc:sldChg>
      <pc:sldChg chg="add">
        <pc:chgData name="rahulkumar08945@gmail.com" userId="eaa8108a85f67eff" providerId="LiveId" clId="{976B4AF6-5466-41E9-ADB9-06B4A7B7A643}" dt="2023-06-26T14:04:07.705" v="2195"/>
        <pc:sldMkLst>
          <pc:docMk/>
          <pc:sldMk cId="3484250613" sldId="467"/>
        </pc:sldMkLst>
      </pc:sldChg>
      <pc:sldChg chg="modSp del mod">
        <pc:chgData name="rahulkumar08945@gmail.com" userId="eaa8108a85f67eff" providerId="LiveId" clId="{976B4AF6-5466-41E9-ADB9-06B4A7B7A643}" dt="2023-06-25T17:43:09.468" v="1329" actId="47"/>
        <pc:sldMkLst>
          <pc:docMk/>
          <pc:sldMk cId="3479623668" sldId="469"/>
        </pc:sldMkLst>
        <pc:picChg chg="mod">
          <ac:chgData name="rahulkumar08945@gmail.com" userId="eaa8108a85f67eff" providerId="LiveId" clId="{976B4AF6-5466-41E9-ADB9-06B4A7B7A643}" dt="2023-06-25T17:40:55" v="1309" actId="14100"/>
          <ac:picMkLst>
            <pc:docMk/>
            <pc:sldMk cId="3479623668" sldId="469"/>
            <ac:picMk id="4" creationId="{00000000-0000-0000-0000-000000000000}"/>
          </ac:picMkLst>
        </pc:picChg>
      </pc:sldChg>
      <pc:sldChg chg="modSp del mod">
        <pc:chgData name="rahulkumar08945@gmail.com" userId="eaa8108a85f67eff" providerId="LiveId" clId="{976B4AF6-5466-41E9-ADB9-06B4A7B7A643}" dt="2023-06-25T17:43:10.627" v="1330" actId="47"/>
        <pc:sldMkLst>
          <pc:docMk/>
          <pc:sldMk cId="1371876261" sldId="470"/>
        </pc:sldMkLst>
        <pc:spChg chg="mod">
          <ac:chgData name="rahulkumar08945@gmail.com" userId="eaa8108a85f67eff" providerId="LiveId" clId="{976B4AF6-5466-41E9-ADB9-06B4A7B7A643}" dt="2023-06-25T16:01:42.687" v="95" actId="403"/>
          <ac:spMkLst>
            <pc:docMk/>
            <pc:sldMk cId="1371876261" sldId="470"/>
            <ac:spMk id="2" creationId="{00000000-0000-0000-0000-000000000000}"/>
          </ac:spMkLst>
        </pc:spChg>
      </pc:sldChg>
      <pc:sldChg chg="modSp del mod">
        <pc:chgData name="rahulkumar08945@gmail.com" userId="eaa8108a85f67eff" providerId="LiveId" clId="{976B4AF6-5466-41E9-ADB9-06B4A7B7A643}" dt="2023-06-25T17:43:18.829" v="1331" actId="47"/>
        <pc:sldMkLst>
          <pc:docMk/>
          <pc:sldMk cId="3165728828" sldId="471"/>
        </pc:sldMkLst>
        <pc:spChg chg="mod">
          <ac:chgData name="rahulkumar08945@gmail.com" userId="eaa8108a85f67eff" providerId="LiveId" clId="{976B4AF6-5466-41E9-ADB9-06B4A7B7A643}" dt="2023-06-25T16:01:58.478" v="101" actId="403"/>
          <ac:spMkLst>
            <pc:docMk/>
            <pc:sldMk cId="3165728828" sldId="471"/>
            <ac:spMk id="3" creationId="{00000000-0000-0000-0000-000000000000}"/>
          </ac:spMkLst>
        </pc:spChg>
      </pc:sldChg>
      <pc:sldChg chg="modSp add mod">
        <pc:chgData name="rahulkumar08945@gmail.com" userId="eaa8108a85f67eff" providerId="LiveId" clId="{976B4AF6-5466-41E9-ADB9-06B4A7B7A643}" dt="2023-06-26T17:09:46.113" v="3127" actId="313"/>
        <pc:sldMkLst>
          <pc:docMk/>
          <pc:sldMk cId="135293416" sldId="476"/>
        </pc:sldMkLst>
        <pc:spChg chg="mod">
          <ac:chgData name="rahulkumar08945@gmail.com" userId="eaa8108a85f67eff" providerId="LiveId" clId="{976B4AF6-5466-41E9-ADB9-06B4A7B7A643}" dt="2023-06-26T17:09:46.113" v="3127" actId="313"/>
          <ac:spMkLst>
            <pc:docMk/>
            <pc:sldMk cId="135293416" sldId="476"/>
            <ac:spMk id="3" creationId="{00000000-0000-0000-0000-000000000000}"/>
          </ac:spMkLst>
        </pc:spChg>
      </pc:sldChg>
      <pc:sldChg chg="del">
        <pc:chgData name="rahulkumar08945@gmail.com" userId="eaa8108a85f67eff" providerId="LiveId" clId="{976B4AF6-5466-41E9-ADB9-06B4A7B7A643}" dt="2023-06-26T17:03:45.395" v="2743" actId="2696"/>
        <pc:sldMkLst>
          <pc:docMk/>
          <pc:sldMk cId="3311874255" sldId="476"/>
        </pc:sldMkLst>
      </pc:sldChg>
      <pc:sldChg chg="del">
        <pc:chgData name="rahulkumar08945@gmail.com" userId="eaa8108a85f67eff" providerId="LiveId" clId="{976B4AF6-5466-41E9-ADB9-06B4A7B7A643}" dt="2023-06-26T17:03:45.395" v="2743" actId="2696"/>
        <pc:sldMkLst>
          <pc:docMk/>
          <pc:sldMk cId="719423731" sldId="477"/>
        </pc:sldMkLst>
      </pc:sldChg>
      <pc:sldChg chg="modSp add mod">
        <pc:chgData name="rahulkumar08945@gmail.com" userId="eaa8108a85f67eff" providerId="LiveId" clId="{976B4AF6-5466-41E9-ADB9-06B4A7B7A643}" dt="2023-06-26T17:27:24.493" v="3265" actId="14100"/>
        <pc:sldMkLst>
          <pc:docMk/>
          <pc:sldMk cId="3270550554" sldId="477"/>
        </pc:sldMkLst>
        <pc:picChg chg="mod">
          <ac:chgData name="rahulkumar08945@gmail.com" userId="eaa8108a85f67eff" providerId="LiveId" clId="{976B4AF6-5466-41E9-ADB9-06B4A7B7A643}" dt="2023-06-26T17:27:24.493" v="3265" actId="14100"/>
          <ac:picMkLst>
            <pc:docMk/>
            <pc:sldMk cId="3270550554" sldId="477"/>
            <ac:picMk id="12290" creationId="{00000000-0000-0000-0000-000000000000}"/>
          </ac:picMkLst>
        </pc:picChg>
      </pc:sldChg>
      <pc:sldChg chg="del">
        <pc:chgData name="rahulkumar08945@gmail.com" userId="eaa8108a85f67eff" providerId="LiveId" clId="{976B4AF6-5466-41E9-ADB9-06B4A7B7A643}" dt="2023-06-26T17:03:45.395" v="2743" actId="2696"/>
        <pc:sldMkLst>
          <pc:docMk/>
          <pc:sldMk cId="3187424992" sldId="478"/>
        </pc:sldMkLst>
      </pc:sldChg>
      <pc:sldChg chg="modSp add mod">
        <pc:chgData name="rahulkumar08945@gmail.com" userId="eaa8108a85f67eff" providerId="LiveId" clId="{976B4AF6-5466-41E9-ADB9-06B4A7B7A643}" dt="2023-06-26T17:28:08.609" v="3305" actId="313"/>
        <pc:sldMkLst>
          <pc:docMk/>
          <pc:sldMk cId="3700618738" sldId="478"/>
        </pc:sldMkLst>
        <pc:spChg chg="mod">
          <ac:chgData name="rahulkumar08945@gmail.com" userId="eaa8108a85f67eff" providerId="LiveId" clId="{976B4AF6-5466-41E9-ADB9-06B4A7B7A643}" dt="2023-06-26T17:28:08.609" v="3305" actId="313"/>
          <ac:spMkLst>
            <pc:docMk/>
            <pc:sldMk cId="3700618738" sldId="478"/>
            <ac:spMk id="3" creationId="{00000000-0000-0000-0000-000000000000}"/>
          </ac:spMkLst>
        </pc:spChg>
      </pc:sldChg>
      <pc:sldChg chg="add">
        <pc:chgData name="rahulkumar08945@gmail.com" userId="eaa8108a85f67eff" providerId="LiveId" clId="{976B4AF6-5466-41E9-ADB9-06B4A7B7A643}" dt="2023-06-26T17:04:10.139" v="2744"/>
        <pc:sldMkLst>
          <pc:docMk/>
          <pc:sldMk cId="301045503" sldId="479"/>
        </pc:sldMkLst>
      </pc:sldChg>
      <pc:sldChg chg="del">
        <pc:chgData name="rahulkumar08945@gmail.com" userId="eaa8108a85f67eff" providerId="LiveId" clId="{976B4AF6-5466-41E9-ADB9-06B4A7B7A643}" dt="2023-06-26T17:03:45.395" v="2743" actId="2696"/>
        <pc:sldMkLst>
          <pc:docMk/>
          <pc:sldMk cId="3820424199" sldId="479"/>
        </pc:sldMkLst>
      </pc:sldChg>
      <pc:sldChg chg="del">
        <pc:chgData name="rahulkumar08945@gmail.com" userId="eaa8108a85f67eff" providerId="LiveId" clId="{976B4AF6-5466-41E9-ADB9-06B4A7B7A643}" dt="2023-06-26T17:03:45.395" v="2743" actId="2696"/>
        <pc:sldMkLst>
          <pc:docMk/>
          <pc:sldMk cId="1333712773" sldId="480"/>
        </pc:sldMkLst>
      </pc:sldChg>
      <pc:sldChg chg="modSp add">
        <pc:chgData name="rahulkumar08945@gmail.com" userId="eaa8108a85f67eff" providerId="LiveId" clId="{976B4AF6-5466-41E9-ADB9-06B4A7B7A643}" dt="2023-06-26T17:04:37.586" v="2749" actId="1035"/>
        <pc:sldMkLst>
          <pc:docMk/>
          <pc:sldMk cId="4135231914" sldId="480"/>
        </pc:sldMkLst>
        <pc:picChg chg="mod">
          <ac:chgData name="rahulkumar08945@gmail.com" userId="eaa8108a85f67eff" providerId="LiveId" clId="{976B4AF6-5466-41E9-ADB9-06B4A7B7A643}" dt="2023-06-26T17:04:37.586" v="2749" actId="1035"/>
          <ac:picMkLst>
            <pc:docMk/>
            <pc:sldMk cId="4135231914" sldId="480"/>
            <ac:picMk id="3" creationId="{0B2E3B44-D1E0-E8C0-8DB1-6F43ECE17A01}"/>
          </ac:picMkLst>
        </pc:picChg>
      </pc:sldChg>
      <pc:sldChg chg="del">
        <pc:chgData name="rahulkumar08945@gmail.com" userId="eaa8108a85f67eff" providerId="LiveId" clId="{976B4AF6-5466-41E9-ADB9-06B4A7B7A643}" dt="2023-06-26T13:06:50.503" v="1402" actId="2696"/>
        <pc:sldMkLst>
          <pc:docMk/>
          <pc:sldMk cId="2358528597" sldId="944"/>
        </pc:sldMkLst>
      </pc:sldChg>
      <pc:sldChg chg="modSp add mod">
        <pc:chgData name="rahulkumar08945@gmail.com" userId="eaa8108a85f67eff" providerId="LiveId" clId="{976B4AF6-5466-41E9-ADB9-06B4A7B7A643}" dt="2023-06-26T13:56:06.349" v="2168" actId="1035"/>
        <pc:sldMkLst>
          <pc:docMk/>
          <pc:sldMk cId="3066923660" sldId="944"/>
        </pc:sldMkLst>
        <pc:spChg chg="mod">
          <ac:chgData name="rahulkumar08945@gmail.com" userId="eaa8108a85f67eff" providerId="LiveId" clId="{976B4AF6-5466-41E9-ADB9-06B4A7B7A643}" dt="2023-06-26T13:56:06.349" v="2168" actId="1035"/>
          <ac:spMkLst>
            <pc:docMk/>
            <pc:sldMk cId="3066923660" sldId="944"/>
            <ac:spMk id="2051" creationId="{CA40CAE9-21A7-C3BB-7343-4D75F7B89B0F}"/>
          </ac:spMkLst>
        </pc:spChg>
        <pc:spChg chg="mod">
          <ac:chgData name="rahulkumar08945@gmail.com" userId="eaa8108a85f67eff" providerId="LiveId" clId="{976B4AF6-5466-41E9-ADB9-06B4A7B7A643}" dt="2023-06-26T13:46:38.346" v="2082" actId="14100"/>
          <ac:spMkLst>
            <pc:docMk/>
            <pc:sldMk cId="3066923660" sldId="944"/>
            <ac:spMk id="2056" creationId="{C35173D8-6977-F332-F6F6-632D3B089F88}"/>
          </ac:spMkLst>
        </pc:spChg>
        <pc:spChg chg="mod">
          <ac:chgData name="rahulkumar08945@gmail.com" userId="eaa8108a85f67eff" providerId="LiveId" clId="{976B4AF6-5466-41E9-ADB9-06B4A7B7A643}" dt="2023-06-26T13:46:38.346" v="2082" actId="14100"/>
          <ac:spMkLst>
            <pc:docMk/>
            <pc:sldMk cId="3066923660" sldId="944"/>
            <ac:spMk id="2058" creationId="{3194DD4E-2AB6-8180-DF65-9E0F0EEE37D6}"/>
          </ac:spMkLst>
        </pc:spChg>
        <pc:spChg chg="mod">
          <ac:chgData name="rahulkumar08945@gmail.com" userId="eaa8108a85f67eff" providerId="LiveId" clId="{976B4AF6-5466-41E9-ADB9-06B4A7B7A643}" dt="2023-06-26T13:46:38.346" v="2082" actId="14100"/>
          <ac:spMkLst>
            <pc:docMk/>
            <pc:sldMk cId="3066923660" sldId="944"/>
            <ac:spMk id="2059" creationId="{01EA7383-0B96-CBDC-BE98-98903C6BC286}"/>
          </ac:spMkLst>
        </pc:spChg>
        <pc:spChg chg="mod">
          <ac:chgData name="rahulkumar08945@gmail.com" userId="eaa8108a85f67eff" providerId="LiveId" clId="{976B4AF6-5466-41E9-ADB9-06B4A7B7A643}" dt="2023-06-26T13:46:38.346" v="2082" actId="14100"/>
          <ac:spMkLst>
            <pc:docMk/>
            <pc:sldMk cId="3066923660" sldId="944"/>
            <ac:spMk id="2060" creationId="{93FAEEBC-01C4-F5A3-40DC-F03372924491}"/>
          </ac:spMkLst>
        </pc:spChg>
        <pc:spChg chg="mod">
          <ac:chgData name="rahulkumar08945@gmail.com" userId="eaa8108a85f67eff" providerId="LiveId" clId="{976B4AF6-5466-41E9-ADB9-06B4A7B7A643}" dt="2023-06-26T13:46:38.346" v="2082" actId="14100"/>
          <ac:spMkLst>
            <pc:docMk/>
            <pc:sldMk cId="3066923660" sldId="944"/>
            <ac:spMk id="2061" creationId="{AB934714-F3F9-B40E-4AF4-BDA840C30946}"/>
          </ac:spMkLst>
        </pc:spChg>
        <pc:spChg chg="mod">
          <ac:chgData name="rahulkumar08945@gmail.com" userId="eaa8108a85f67eff" providerId="LiveId" clId="{976B4AF6-5466-41E9-ADB9-06B4A7B7A643}" dt="2023-06-26T13:46:38.346" v="2082" actId="14100"/>
          <ac:spMkLst>
            <pc:docMk/>
            <pc:sldMk cId="3066923660" sldId="944"/>
            <ac:spMk id="2062" creationId="{79787433-64A4-FF0F-64E7-F48DB7F68880}"/>
          </ac:spMkLst>
        </pc:spChg>
        <pc:spChg chg="mod">
          <ac:chgData name="rahulkumar08945@gmail.com" userId="eaa8108a85f67eff" providerId="LiveId" clId="{976B4AF6-5466-41E9-ADB9-06B4A7B7A643}" dt="2023-06-26T13:46:38.346" v="2082" actId="14100"/>
          <ac:spMkLst>
            <pc:docMk/>
            <pc:sldMk cId="3066923660" sldId="944"/>
            <ac:spMk id="2063" creationId="{8D75ABD7-BE75-C917-1BA5-BD021A2AE90D}"/>
          </ac:spMkLst>
        </pc:spChg>
        <pc:spChg chg="mod">
          <ac:chgData name="rahulkumar08945@gmail.com" userId="eaa8108a85f67eff" providerId="LiveId" clId="{976B4AF6-5466-41E9-ADB9-06B4A7B7A643}" dt="2023-06-26T13:46:38.346" v="2082" actId="14100"/>
          <ac:spMkLst>
            <pc:docMk/>
            <pc:sldMk cId="3066923660" sldId="944"/>
            <ac:spMk id="2064" creationId="{97C0C572-0D72-B3A2-EF9E-657FF318F13C}"/>
          </ac:spMkLst>
        </pc:spChg>
        <pc:spChg chg="mod">
          <ac:chgData name="rahulkumar08945@gmail.com" userId="eaa8108a85f67eff" providerId="LiveId" clId="{976B4AF6-5466-41E9-ADB9-06B4A7B7A643}" dt="2023-06-26T13:46:38.346" v="2082" actId="14100"/>
          <ac:spMkLst>
            <pc:docMk/>
            <pc:sldMk cId="3066923660" sldId="944"/>
            <ac:spMk id="2065" creationId="{B1DE1A13-FA38-AD50-D8A7-041E7545F164}"/>
          </ac:spMkLst>
        </pc:spChg>
        <pc:spChg chg="mod">
          <ac:chgData name="rahulkumar08945@gmail.com" userId="eaa8108a85f67eff" providerId="LiveId" clId="{976B4AF6-5466-41E9-ADB9-06B4A7B7A643}" dt="2023-06-26T13:46:38.346" v="2082" actId="14100"/>
          <ac:spMkLst>
            <pc:docMk/>
            <pc:sldMk cId="3066923660" sldId="944"/>
            <ac:spMk id="2066" creationId="{8C466D23-9DD9-8C23-C71D-7366213591E7}"/>
          </ac:spMkLst>
        </pc:spChg>
        <pc:spChg chg="mod">
          <ac:chgData name="rahulkumar08945@gmail.com" userId="eaa8108a85f67eff" providerId="LiveId" clId="{976B4AF6-5466-41E9-ADB9-06B4A7B7A643}" dt="2023-06-26T13:46:38.346" v="2082" actId="14100"/>
          <ac:spMkLst>
            <pc:docMk/>
            <pc:sldMk cId="3066923660" sldId="944"/>
            <ac:spMk id="2067" creationId="{6876A53E-4C00-E275-87B3-63845AC7D2BD}"/>
          </ac:spMkLst>
        </pc:spChg>
        <pc:spChg chg="mod">
          <ac:chgData name="rahulkumar08945@gmail.com" userId="eaa8108a85f67eff" providerId="LiveId" clId="{976B4AF6-5466-41E9-ADB9-06B4A7B7A643}" dt="2023-06-26T13:46:38.346" v="2082" actId="14100"/>
          <ac:spMkLst>
            <pc:docMk/>
            <pc:sldMk cId="3066923660" sldId="944"/>
            <ac:spMk id="2068" creationId="{72EF4CA2-EAC3-2F4E-0BFB-AF322284EC10}"/>
          </ac:spMkLst>
        </pc:spChg>
        <pc:spChg chg="mod">
          <ac:chgData name="rahulkumar08945@gmail.com" userId="eaa8108a85f67eff" providerId="LiveId" clId="{976B4AF6-5466-41E9-ADB9-06B4A7B7A643}" dt="2023-06-26T13:46:38.346" v="2082" actId="14100"/>
          <ac:spMkLst>
            <pc:docMk/>
            <pc:sldMk cId="3066923660" sldId="944"/>
            <ac:spMk id="2069" creationId="{8AF2517A-27E3-214F-1D45-928A323FECA8}"/>
          </ac:spMkLst>
        </pc:spChg>
        <pc:spChg chg="mod">
          <ac:chgData name="rahulkumar08945@gmail.com" userId="eaa8108a85f67eff" providerId="LiveId" clId="{976B4AF6-5466-41E9-ADB9-06B4A7B7A643}" dt="2023-06-26T13:46:38.346" v="2082" actId="14100"/>
          <ac:spMkLst>
            <pc:docMk/>
            <pc:sldMk cId="3066923660" sldId="944"/>
            <ac:spMk id="2070" creationId="{6732AC1B-46C5-42E3-9B6F-739BDC0D9BBD}"/>
          </ac:spMkLst>
        </pc:spChg>
        <pc:spChg chg="mod">
          <ac:chgData name="rahulkumar08945@gmail.com" userId="eaa8108a85f67eff" providerId="LiveId" clId="{976B4AF6-5466-41E9-ADB9-06B4A7B7A643}" dt="2023-06-26T13:46:38.346" v="2082" actId="14100"/>
          <ac:spMkLst>
            <pc:docMk/>
            <pc:sldMk cId="3066923660" sldId="944"/>
            <ac:spMk id="2071" creationId="{2C4C9E4D-BD84-ED3E-B07E-94256FDE8224}"/>
          </ac:spMkLst>
        </pc:spChg>
        <pc:spChg chg="mod">
          <ac:chgData name="rahulkumar08945@gmail.com" userId="eaa8108a85f67eff" providerId="LiveId" clId="{976B4AF6-5466-41E9-ADB9-06B4A7B7A643}" dt="2023-06-26T13:46:38.346" v="2082" actId="14100"/>
          <ac:spMkLst>
            <pc:docMk/>
            <pc:sldMk cId="3066923660" sldId="944"/>
            <ac:spMk id="2072" creationId="{124BB60D-5892-073F-DC94-A8BB026FFBF8}"/>
          </ac:spMkLst>
        </pc:spChg>
        <pc:spChg chg="mod">
          <ac:chgData name="rahulkumar08945@gmail.com" userId="eaa8108a85f67eff" providerId="LiveId" clId="{976B4AF6-5466-41E9-ADB9-06B4A7B7A643}" dt="2023-06-26T13:46:38.346" v="2082" actId="14100"/>
          <ac:spMkLst>
            <pc:docMk/>
            <pc:sldMk cId="3066923660" sldId="944"/>
            <ac:spMk id="2077" creationId="{A1F92017-C921-87FB-EC46-116E075C642E}"/>
          </ac:spMkLst>
        </pc:spChg>
        <pc:spChg chg="mod">
          <ac:chgData name="rahulkumar08945@gmail.com" userId="eaa8108a85f67eff" providerId="LiveId" clId="{976B4AF6-5466-41E9-ADB9-06B4A7B7A643}" dt="2023-06-26T13:46:38.346" v="2082" actId="14100"/>
          <ac:spMkLst>
            <pc:docMk/>
            <pc:sldMk cId="3066923660" sldId="944"/>
            <ac:spMk id="2078" creationId="{AF1C5BE8-67C6-CEE4-2B3F-FED9735BD942}"/>
          </ac:spMkLst>
        </pc:spChg>
        <pc:spChg chg="mod">
          <ac:chgData name="rahulkumar08945@gmail.com" userId="eaa8108a85f67eff" providerId="LiveId" clId="{976B4AF6-5466-41E9-ADB9-06B4A7B7A643}" dt="2023-06-26T13:46:38.346" v="2082" actId="14100"/>
          <ac:spMkLst>
            <pc:docMk/>
            <pc:sldMk cId="3066923660" sldId="944"/>
            <ac:spMk id="2079" creationId="{9CEC7C2C-CC4B-714D-15A7-22853B54C936}"/>
          </ac:spMkLst>
        </pc:spChg>
        <pc:spChg chg="mod">
          <ac:chgData name="rahulkumar08945@gmail.com" userId="eaa8108a85f67eff" providerId="LiveId" clId="{976B4AF6-5466-41E9-ADB9-06B4A7B7A643}" dt="2023-06-26T13:46:38.346" v="2082" actId="14100"/>
          <ac:spMkLst>
            <pc:docMk/>
            <pc:sldMk cId="3066923660" sldId="944"/>
            <ac:spMk id="2080" creationId="{0DB87865-B683-C86F-D735-2B46E4852EEC}"/>
          </ac:spMkLst>
        </pc:spChg>
        <pc:spChg chg="mod">
          <ac:chgData name="rahulkumar08945@gmail.com" userId="eaa8108a85f67eff" providerId="LiveId" clId="{976B4AF6-5466-41E9-ADB9-06B4A7B7A643}" dt="2023-06-26T13:46:38.346" v="2082" actId="14100"/>
          <ac:spMkLst>
            <pc:docMk/>
            <pc:sldMk cId="3066923660" sldId="944"/>
            <ac:spMk id="2081" creationId="{6DEBCA6F-73D0-A875-ED28-B86603EC4EEA}"/>
          </ac:spMkLst>
        </pc:spChg>
        <pc:spChg chg="mod">
          <ac:chgData name="rahulkumar08945@gmail.com" userId="eaa8108a85f67eff" providerId="LiveId" clId="{976B4AF6-5466-41E9-ADB9-06B4A7B7A643}" dt="2023-06-26T13:46:38.346" v="2082" actId="14100"/>
          <ac:spMkLst>
            <pc:docMk/>
            <pc:sldMk cId="3066923660" sldId="944"/>
            <ac:spMk id="2082" creationId="{C0D49141-59F5-5853-B8FF-BFC2A14F1D65}"/>
          </ac:spMkLst>
        </pc:spChg>
        <pc:spChg chg="mod">
          <ac:chgData name="rahulkumar08945@gmail.com" userId="eaa8108a85f67eff" providerId="LiveId" clId="{976B4AF6-5466-41E9-ADB9-06B4A7B7A643}" dt="2023-06-26T13:46:38.346" v="2082" actId="14100"/>
          <ac:spMkLst>
            <pc:docMk/>
            <pc:sldMk cId="3066923660" sldId="944"/>
            <ac:spMk id="2083" creationId="{64B96937-094E-16C4-1611-E4B7EB208BB8}"/>
          </ac:spMkLst>
        </pc:spChg>
        <pc:spChg chg="mod">
          <ac:chgData name="rahulkumar08945@gmail.com" userId="eaa8108a85f67eff" providerId="LiveId" clId="{976B4AF6-5466-41E9-ADB9-06B4A7B7A643}" dt="2023-06-26T13:46:38.346" v="2082" actId="14100"/>
          <ac:spMkLst>
            <pc:docMk/>
            <pc:sldMk cId="3066923660" sldId="944"/>
            <ac:spMk id="2084" creationId="{B085FF62-CDA2-4681-0187-5D20D87D0E8D}"/>
          </ac:spMkLst>
        </pc:spChg>
        <pc:spChg chg="mod">
          <ac:chgData name="rahulkumar08945@gmail.com" userId="eaa8108a85f67eff" providerId="LiveId" clId="{976B4AF6-5466-41E9-ADB9-06B4A7B7A643}" dt="2023-06-26T13:46:38.346" v="2082" actId="14100"/>
          <ac:spMkLst>
            <pc:docMk/>
            <pc:sldMk cId="3066923660" sldId="944"/>
            <ac:spMk id="2085" creationId="{3811CF49-B478-D06A-6EF8-FC02DC5E8DC3}"/>
          </ac:spMkLst>
        </pc:spChg>
        <pc:spChg chg="mod">
          <ac:chgData name="rahulkumar08945@gmail.com" userId="eaa8108a85f67eff" providerId="LiveId" clId="{976B4AF6-5466-41E9-ADB9-06B4A7B7A643}" dt="2023-06-26T13:46:38.346" v="2082" actId="14100"/>
          <ac:spMkLst>
            <pc:docMk/>
            <pc:sldMk cId="3066923660" sldId="944"/>
            <ac:spMk id="2086" creationId="{80BF3246-CBD3-254C-D6B9-1BEE6B43A90E}"/>
          </ac:spMkLst>
        </pc:spChg>
        <pc:spChg chg="mod">
          <ac:chgData name="rahulkumar08945@gmail.com" userId="eaa8108a85f67eff" providerId="LiveId" clId="{976B4AF6-5466-41E9-ADB9-06B4A7B7A643}" dt="2023-06-26T13:46:38.346" v="2082" actId="14100"/>
          <ac:spMkLst>
            <pc:docMk/>
            <pc:sldMk cId="3066923660" sldId="944"/>
            <ac:spMk id="2087" creationId="{200F05D4-E98F-7E9E-7E74-E5B43389ED74}"/>
          </ac:spMkLst>
        </pc:spChg>
        <pc:spChg chg="mod">
          <ac:chgData name="rahulkumar08945@gmail.com" userId="eaa8108a85f67eff" providerId="LiveId" clId="{976B4AF6-5466-41E9-ADB9-06B4A7B7A643}" dt="2023-06-26T13:46:38.346" v="2082" actId="14100"/>
          <ac:spMkLst>
            <pc:docMk/>
            <pc:sldMk cId="3066923660" sldId="944"/>
            <ac:spMk id="2088" creationId="{6DAEB656-4DDA-FCA0-096C-FD148AA4F335}"/>
          </ac:spMkLst>
        </pc:spChg>
        <pc:spChg chg="mod">
          <ac:chgData name="rahulkumar08945@gmail.com" userId="eaa8108a85f67eff" providerId="LiveId" clId="{976B4AF6-5466-41E9-ADB9-06B4A7B7A643}" dt="2023-06-26T13:46:38.346" v="2082" actId="14100"/>
          <ac:spMkLst>
            <pc:docMk/>
            <pc:sldMk cId="3066923660" sldId="944"/>
            <ac:spMk id="2089" creationId="{6F3EA1DB-3FF1-1210-B006-F04E5C9D230F}"/>
          </ac:spMkLst>
        </pc:spChg>
        <pc:spChg chg="mod">
          <ac:chgData name="rahulkumar08945@gmail.com" userId="eaa8108a85f67eff" providerId="LiveId" clId="{976B4AF6-5466-41E9-ADB9-06B4A7B7A643}" dt="2023-06-26T13:46:38.346" v="2082" actId="14100"/>
          <ac:spMkLst>
            <pc:docMk/>
            <pc:sldMk cId="3066923660" sldId="944"/>
            <ac:spMk id="2090" creationId="{22E7EA6D-4F2D-06B9-969D-1E7419C8DB43}"/>
          </ac:spMkLst>
        </pc:spChg>
        <pc:spChg chg="mod">
          <ac:chgData name="rahulkumar08945@gmail.com" userId="eaa8108a85f67eff" providerId="LiveId" clId="{976B4AF6-5466-41E9-ADB9-06B4A7B7A643}" dt="2023-06-26T13:46:38.346" v="2082" actId="14100"/>
          <ac:spMkLst>
            <pc:docMk/>
            <pc:sldMk cId="3066923660" sldId="944"/>
            <ac:spMk id="2091" creationId="{06006598-3EF6-3190-D0D9-9DBB0F856F5C}"/>
          </ac:spMkLst>
        </pc:spChg>
        <pc:spChg chg="mod">
          <ac:chgData name="rahulkumar08945@gmail.com" userId="eaa8108a85f67eff" providerId="LiveId" clId="{976B4AF6-5466-41E9-ADB9-06B4A7B7A643}" dt="2023-06-26T13:46:38.346" v="2082" actId="14100"/>
          <ac:spMkLst>
            <pc:docMk/>
            <pc:sldMk cId="3066923660" sldId="944"/>
            <ac:spMk id="2092" creationId="{87523FB8-39E8-F990-D679-25AFDF0C7815}"/>
          </ac:spMkLst>
        </pc:spChg>
        <pc:grpChg chg="mod">
          <ac:chgData name="rahulkumar08945@gmail.com" userId="eaa8108a85f67eff" providerId="LiveId" clId="{976B4AF6-5466-41E9-ADB9-06B4A7B7A643}" dt="2023-06-26T13:46:38.346" v="2082" actId="14100"/>
          <ac:grpSpMkLst>
            <pc:docMk/>
            <pc:sldMk cId="3066923660" sldId="944"/>
            <ac:grpSpMk id="2052" creationId="{F900F488-523E-63E5-4A60-55008CBCE5E9}"/>
          </ac:grpSpMkLst>
        </pc:grpChg>
        <pc:grpChg chg="mod">
          <ac:chgData name="rahulkumar08945@gmail.com" userId="eaa8108a85f67eff" providerId="LiveId" clId="{976B4AF6-5466-41E9-ADB9-06B4A7B7A643}" dt="2023-06-26T13:46:38.346" v="2082" actId="14100"/>
          <ac:grpSpMkLst>
            <pc:docMk/>
            <pc:sldMk cId="3066923660" sldId="944"/>
            <ac:grpSpMk id="2057" creationId="{518188EF-F7FD-EF02-E791-8162432ECAA5}"/>
          </ac:grpSpMkLst>
        </pc:grpChg>
        <pc:graphicFrameChg chg="mod">
          <ac:chgData name="rahulkumar08945@gmail.com" userId="eaa8108a85f67eff" providerId="LiveId" clId="{976B4AF6-5466-41E9-ADB9-06B4A7B7A643}" dt="2023-06-26T13:46:38.346" v="2082" actId="14100"/>
          <ac:graphicFrameMkLst>
            <pc:docMk/>
            <pc:sldMk cId="3066923660" sldId="944"/>
            <ac:graphicFrameMk id="2050" creationId="{67709FE1-A5E3-1F18-778C-146B89CA61BE}"/>
          </ac:graphicFrameMkLst>
        </pc:graphicFrameChg>
        <pc:picChg chg="mod">
          <ac:chgData name="rahulkumar08945@gmail.com" userId="eaa8108a85f67eff" providerId="LiveId" clId="{976B4AF6-5466-41E9-ADB9-06B4A7B7A643}" dt="2023-06-26T13:46:38.346" v="2082" actId="14100"/>
          <ac:picMkLst>
            <pc:docMk/>
            <pc:sldMk cId="3066923660" sldId="944"/>
            <ac:picMk id="2054" creationId="{AAD8C249-AC56-E6B6-24BB-BAE423F6DBB7}"/>
          </ac:picMkLst>
        </pc:picChg>
        <pc:picChg chg="mod">
          <ac:chgData name="rahulkumar08945@gmail.com" userId="eaa8108a85f67eff" providerId="LiveId" clId="{976B4AF6-5466-41E9-ADB9-06B4A7B7A643}" dt="2023-06-26T13:46:38.346" v="2082" actId="14100"/>
          <ac:picMkLst>
            <pc:docMk/>
            <pc:sldMk cId="3066923660" sldId="944"/>
            <ac:picMk id="2055" creationId="{E350F692-C64A-9DAC-261F-C541C7A3F537}"/>
          </ac:picMkLst>
        </pc:picChg>
        <pc:picChg chg="mod">
          <ac:chgData name="rahulkumar08945@gmail.com" userId="eaa8108a85f67eff" providerId="LiveId" clId="{976B4AF6-5466-41E9-ADB9-06B4A7B7A643}" dt="2023-06-26T13:46:38.346" v="2082" actId="14100"/>
          <ac:picMkLst>
            <pc:docMk/>
            <pc:sldMk cId="3066923660" sldId="944"/>
            <ac:picMk id="2073" creationId="{DF23AD38-859A-08EB-C323-45658BF19330}"/>
          </ac:picMkLst>
        </pc:picChg>
        <pc:picChg chg="mod">
          <ac:chgData name="rahulkumar08945@gmail.com" userId="eaa8108a85f67eff" providerId="LiveId" clId="{976B4AF6-5466-41E9-ADB9-06B4A7B7A643}" dt="2023-06-26T13:46:38.346" v="2082" actId="14100"/>
          <ac:picMkLst>
            <pc:docMk/>
            <pc:sldMk cId="3066923660" sldId="944"/>
            <ac:picMk id="2074" creationId="{DB38E046-62E7-DFBD-2722-7118F266359E}"/>
          </ac:picMkLst>
        </pc:picChg>
        <pc:picChg chg="mod">
          <ac:chgData name="rahulkumar08945@gmail.com" userId="eaa8108a85f67eff" providerId="LiveId" clId="{976B4AF6-5466-41E9-ADB9-06B4A7B7A643}" dt="2023-06-26T13:46:38.346" v="2082" actId="14100"/>
          <ac:picMkLst>
            <pc:docMk/>
            <pc:sldMk cId="3066923660" sldId="944"/>
            <ac:picMk id="2075" creationId="{6524C10E-6B62-6A14-AB7C-447729316331}"/>
          </ac:picMkLst>
        </pc:picChg>
        <pc:picChg chg="mod">
          <ac:chgData name="rahulkumar08945@gmail.com" userId="eaa8108a85f67eff" providerId="LiveId" clId="{976B4AF6-5466-41E9-ADB9-06B4A7B7A643}" dt="2023-06-26T13:46:38.346" v="2082" actId="14100"/>
          <ac:picMkLst>
            <pc:docMk/>
            <pc:sldMk cId="3066923660" sldId="944"/>
            <ac:picMk id="2076" creationId="{20782519-D6E9-C5F5-8522-2B41D67A4F81}"/>
          </ac:picMkLst>
        </pc:picChg>
      </pc:sldChg>
      <pc:sldChg chg="modSp del mod">
        <pc:chgData name="rahulkumar08945@gmail.com" userId="eaa8108a85f67eff" providerId="LiveId" clId="{976B4AF6-5466-41E9-ADB9-06B4A7B7A643}" dt="2023-06-26T16:55:17.525" v="2738" actId="2696"/>
        <pc:sldMkLst>
          <pc:docMk/>
          <pc:sldMk cId="3602388084" sldId="983"/>
        </pc:sldMkLst>
        <pc:spChg chg="mod">
          <ac:chgData name="rahulkumar08945@gmail.com" userId="eaa8108a85f67eff" providerId="LiveId" clId="{976B4AF6-5466-41E9-ADB9-06B4A7B7A643}" dt="2023-06-26T16:55:09.453" v="2737" actId="115"/>
          <ac:spMkLst>
            <pc:docMk/>
            <pc:sldMk cId="3602388084" sldId="983"/>
            <ac:spMk id="2" creationId="{9BFF46C3-8B3D-260E-A79F-73F6CBE152C1}"/>
          </ac:spMkLst>
        </pc:spChg>
      </pc:sldChg>
      <pc:sldChg chg="modSp mod">
        <pc:chgData name="rahulkumar08945@gmail.com" userId="eaa8108a85f67eff" providerId="LiveId" clId="{976B4AF6-5466-41E9-ADB9-06B4A7B7A643}" dt="2023-06-25T16:00:21.294" v="92" actId="20577"/>
        <pc:sldMkLst>
          <pc:docMk/>
          <pc:sldMk cId="0" sldId="1004"/>
        </pc:sldMkLst>
        <pc:spChg chg="mod">
          <ac:chgData name="rahulkumar08945@gmail.com" userId="eaa8108a85f67eff" providerId="LiveId" clId="{976B4AF6-5466-41E9-ADB9-06B4A7B7A643}" dt="2023-06-25T16:00:21.294" v="92" actId="20577"/>
          <ac:spMkLst>
            <pc:docMk/>
            <pc:sldMk cId="0" sldId="1004"/>
            <ac:spMk id="14339" creationId="{4C74FA2C-DF0D-523D-C8FE-602565929E1F}"/>
          </ac:spMkLst>
        </pc:spChg>
      </pc:sldChg>
      <pc:sldChg chg="del">
        <pc:chgData name="rahulkumar08945@gmail.com" userId="eaa8108a85f67eff" providerId="LiveId" clId="{976B4AF6-5466-41E9-ADB9-06B4A7B7A643}" dt="2023-06-25T17:32:17.363" v="1302" actId="47"/>
        <pc:sldMkLst>
          <pc:docMk/>
          <pc:sldMk cId="0" sldId="1005"/>
        </pc:sldMkLst>
      </pc:sldChg>
      <pc:sldChg chg="new del">
        <pc:chgData name="rahulkumar08945@gmail.com" userId="eaa8108a85f67eff" providerId="LiveId" clId="{976B4AF6-5466-41E9-ADB9-06B4A7B7A643}" dt="2023-06-25T15:26:16.914" v="7" actId="680"/>
        <pc:sldMkLst>
          <pc:docMk/>
          <pc:sldMk cId="685829496" sldId="1013"/>
        </pc:sldMkLst>
      </pc:sldChg>
      <pc:sldChg chg="new del">
        <pc:chgData name="rahulkumar08945@gmail.com" userId="eaa8108a85f67eff" providerId="LiveId" clId="{976B4AF6-5466-41E9-ADB9-06B4A7B7A643}" dt="2023-06-25T15:26:30.596" v="10" actId="47"/>
        <pc:sldMkLst>
          <pc:docMk/>
          <pc:sldMk cId="1432465430" sldId="1013"/>
        </pc:sldMkLst>
      </pc:sldChg>
      <pc:sldChg chg="modSp new mod">
        <pc:chgData name="rahulkumar08945@gmail.com" userId="eaa8108a85f67eff" providerId="LiveId" clId="{976B4AF6-5466-41E9-ADB9-06B4A7B7A643}" dt="2023-06-26T14:15:34.825" v="2218" actId="5793"/>
        <pc:sldMkLst>
          <pc:docMk/>
          <pc:sldMk cId="2437464445" sldId="1014"/>
        </pc:sldMkLst>
        <pc:spChg chg="mod">
          <ac:chgData name="rahulkumar08945@gmail.com" userId="eaa8108a85f67eff" providerId="LiveId" clId="{976B4AF6-5466-41E9-ADB9-06B4A7B7A643}" dt="2023-06-26T14:11:24.824" v="2211" actId="115"/>
          <ac:spMkLst>
            <pc:docMk/>
            <pc:sldMk cId="2437464445" sldId="1014"/>
            <ac:spMk id="2" creationId="{B9FAEF3B-1697-32DE-61BC-FD2AAE1BD91D}"/>
          </ac:spMkLst>
        </pc:spChg>
        <pc:spChg chg="mod">
          <ac:chgData name="rahulkumar08945@gmail.com" userId="eaa8108a85f67eff" providerId="LiveId" clId="{976B4AF6-5466-41E9-ADB9-06B4A7B7A643}" dt="2023-06-26T14:15:34.825" v="2218" actId="5793"/>
          <ac:spMkLst>
            <pc:docMk/>
            <pc:sldMk cId="2437464445" sldId="1014"/>
            <ac:spMk id="3" creationId="{73EE1EA1-685F-94DD-C1B0-0F1A8A66FF7A}"/>
          </ac:spMkLst>
        </pc:spChg>
      </pc:sldChg>
      <pc:sldChg chg="modSp new mod">
        <pc:chgData name="rahulkumar08945@gmail.com" userId="eaa8108a85f67eff" providerId="LiveId" clId="{976B4AF6-5466-41E9-ADB9-06B4A7B7A643}" dt="2023-06-25T16:10:57.243" v="134" actId="20577"/>
        <pc:sldMkLst>
          <pc:docMk/>
          <pc:sldMk cId="537929030" sldId="1015"/>
        </pc:sldMkLst>
        <pc:spChg chg="mod">
          <ac:chgData name="rahulkumar08945@gmail.com" userId="eaa8108a85f67eff" providerId="LiveId" clId="{976B4AF6-5466-41E9-ADB9-06B4A7B7A643}" dt="2023-06-25T16:07:12.202" v="128" actId="2711"/>
          <ac:spMkLst>
            <pc:docMk/>
            <pc:sldMk cId="537929030" sldId="1015"/>
            <ac:spMk id="2" creationId="{A8409AA2-5181-50A2-7F19-F71091BC6B30}"/>
          </ac:spMkLst>
        </pc:spChg>
        <pc:spChg chg="mod">
          <ac:chgData name="rahulkumar08945@gmail.com" userId="eaa8108a85f67eff" providerId="LiveId" clId="{976B4AF6-5466-41E9-ADB9-06B4A7B7A643}" dt="2023-06-25T16:10:57.243" v="134" actId="20577"/>
          <ac:spMkLst>
            <pc:docMk/>
            <pc:sldMk cId="537929030" sldId="1015"/>
            <ac:spMk id="3" creationId="{7515CC90-8DCC-8BEF-3AAC-5EC3769ACF02}"/>
          </ac:spMkLst>
        </pc:spChg>
      </pc:sldChg>
      <pc:sldChg chg="modSp del mod">
        <pc:chgData name="rahulkumar08945@gmail.com" userId="eaa8108a85f67eff" providerId="LiveId" clId="{976B4AF6-5466-41E9-ADB9-06B4A7B7A643}" dt="2023-06-26T14:16:16.378" v="2220" actId="2696"/>
        <pc:sldMkLst>
          <pc:docMk/>
          <pc:sldMk cId="628712564" sldId="1015"/>
        </pc:sldMkLst>
        <pc:spChg chg="mod">
          <ac:chgData name="rahulkumar08945@gmail.com" userId="eaa8108a85f67eff" providerId="LiveId" clId="{976B4AF6-5466-41E9-ADB9-06B4A7B7A643}" dt="2023-06-26T14:11:32.963" v="2212" actId="115"/>
          <ac:spMkLst>
            <pc:docMk/>
            <pc:sldMk cId="628712564" sldId="1015"/>
            <ac:spMk id="2" creationId="{A8409AA2-5181-50A2-7F19-F71091BC6B30}"/>
          </ac:spMkLst>
        </pc:spChg>
      </pc:sldChg>
      <pc:sldChg chg="add">
        <pc:chgData name="rahulkumar08945@gmail.com" userId="eaa8108a85f67eff" providerId="LiveId" clId="{976B4AF6-5466-41E9-ADB9-06B4A7B7A643}" dt="2023-06-26T14:16:27.878" v="2221"/>
        <pc:sldMkLst>
          <pc:docMk/>
          <pc:sldMk cId="845293709" sldId="1015"/>
        </pc:sldMkLst>
      </pc:sldChg>
      <pc:sldChg chg="modSp new del mod">
        <pc:chgData name="rahulkumar08945@gmail.com" userId="eaa8108a85f67eff" providerId="LiveId" clId="{976B4AF6-5466-41E9-ADB9-06B4A7B7A643}" dt="2023-06-25T15:52:52.859" v="75" actId="47"/>
        <pc:sldMkLst>
          <pc:docMk/>
          <pc:sldMk cId="4279382365" sldId="1015"/>
        </pc:sldMkLst>
        <pc:spChg chg="mod">
          <ac:chgData name="rahulkumar08945@gmail.com" userId="eaa8108a85f67eff" providerId="LiveId" clId="{976B4AF6-5466-41E9-ADB9-06B4A7B7A643}" dt="2023-06-25T15:52:45.413" v="74" actId="20577"/>
          <ac:spMkLst>
            <pc:docMk/>
            <pc:sldMk cId="4279382365" sldId="1015"/>
            <ac:spMk id="3" creationId="{0CFB9853-0D12-0B8C-1650-C37CF7F2C30E}"/>
          </ac:spMkLst>
        </pc:spChg>
      </pc:sldChg>
      <pc:sldChg chg="add del">
        <pc:chgData name="rahulkumar08945@gmail.com" userId="eaa8108a85f67eff" providerId="LiveId" clId="{976B4AF6-5466-41E9-ADB9-06B4A7B7A643}" dt="2023-06-25T17:37:19.394" v="1306" actId="2696"/>
        <pc:sldMkLst>
          <pc:docMk/>
          <pc:sldMk cId="186314644" sldId="1016"/>
        </pc:sldMkLst>
      </pc:sldChg>
      <pc:sldChg chg="add">
        <pc:chgData name="rahulkumar08945@gmail.com" userId="eaa8108a85f67eff" providerId="LiveId" clId="{976B4AF6-5466-41E9-ADB9-06B4A7B7A643}" dt="2023-06-25T17:37:21.834" v="1307"/>
        <pc:sldMkLst>
          <pc:docMk/>
          <pc:sldMk cId="1586177030" sldId="1016"/>
        </pc:sldMkLst>
      </pc:sldChg>
      <pc:sldChg chg="del">
        <pc:chgData name="rahulkumar08945@gmail.com" userId="eaa8108a85f67eff" providerId="LiveId" clId="{976B4AF6-5466-41E9-ADB9-06B4A7B7A643}" dt="2023-06-26T14:03:13.475" v="2192" actId="2696"/>
        <pc:sldMkLst>
          <pc:docMk/>
          <pc:sldMk cId="2063982301" sldId="1016"/>
        </pc:sldMkLst>
      </pc:sldChg>
      <pc:sldChg chg="modSp add del mod">
        <pc:chgData name="rahulkumar08945@gmail.com" userId="eaa8108a85f67eff" providerId="LiveId" clId="{976B4AF6-5466-41E9-ADB9-06B4A7B7A643}" dt="2023-06-27T02:10:57.944" v="3451" actId="2696"/>
        <pc:sldMkLst>
          <pc:docMk/>
          <pc:sldMk cId="2541224776" sldId="1016"/>
        </pc:sldMkLst>
        <pc:spChg chg="mod">
          <ac:chgData name="rahulkumar08945@gmail.com" userId="eaa8108a85f67eff" providerId="LiveId" clId="{976B4AF6-5466-41E9-ADB9-06B4A7B7A643}" dt="2023-06-26T14:04:19.390" v="2196" actId="115"/>
          <ac:spMkLst>
            <pc:docMk/>
            <pc:sldMk cId="2541224776" sldId="1016"/>
            <ac:spMk id="2" creationId="{3E5F7907-7D5B-A046-EB19-8535F2E982B8}"/>
          </ac:spMkLst>
        </pc:spChg>
      </pc:sldChg>
      <pc:sldChg chg="add">
        <pc:chgData name="rahulkumar08945@gmail.com" userId="eaa8108a85f67eff" providerId="LiveId" clId="{976B4AF6-5466-41E9-ADB9-06B4A7B7A643}" dt="2023-06-27T02:11:10.576" v="3452"/>
        <pc:sldMkLst>
          <pc:docMk/>
          <pc:sldMk cId="3584267303" sldId="1016"/>
        </pc:sldMkLst>
      </pc:sldChg>
      <pc:sldChg chg="modSp new del mod">
        <pc:chgData name="rahulkumar08945@gmail.com" userId="eaa8108a85f67eff" providerId="LiveId" clId="{976B4AF6-5466-41E9-ADB9-06B4A7B7A643}" dt="2023-06-25T17:37:05.343" v="1304" actId="2696"/>
        <pc:sldMkLst>
          <pc:docMk/>
          <pc:sldMk cId="3725762021" sldId="1016"/>
        </pc:sldMkLst>
        <pc:spChg chg="mod">
          <ac:chgData name="rahulkumar08945@gmail.com" userId="eaa8108a85f67eff" providerId="LiveId" clId="{976B4AF6-5466-41E9-ADB9-06B4A7B7A643}" dt="2023-06-25T16:12:55.544" v="154" actId="113"/>
          <ac:spMkLst>
            <pc:docMk/>
            <pc:sldMk cId="3725762021" sldId="1016"/>
            <ac:spMk id="2" creationId="{3E5F7907-7D5B-A046-EB19-8535F2E982B8}"/>
          </ac:spMkLst>
        </pc:spChg>
        <pc:spChg chg="mod">
          <ac:chgData name="rahulkumar08945@gmail.com" userId="eaa8108a85f67eff" providerId="LiveId" clId="{976B4AF6-5466-41E9-ADB9-06B4A7B7A643}" dt="2023-06-25T16:15:31.963" v="177" actId="5793"/>
          <ac:spMkLst>
            <pc:docMk/>
            <pc:sldMk cId="3725762021" sldId="1016"/>
            <ac:spMk id="3" creationId="{A37E430C-A02C-621E-BE7F-73D168AB790D}"/>
          </ac:spMkLst>
        </pc:spChg>
      </pc:sldChg>
      <pc:sldChg chg="addSp delSp modSp new mod">
        <pc:chgData name="rahulkumar08945@gmail.com" userId="eaa8108a85f67eff" providerId="LiveId" clId="{976B4AF6-5466-41E9-ADB9-06B4A7B7A643}" dt="2023-06-25T16:43:48.150" v="1054" actId="948"/>
        <pc:sldMkLst>
          <pc:docMk/>
          <pc:sldMk cId="1916972060" sldId="1017"/>
        </pc:sldMkLst>
        <pc:spChg chg="mod">
          <ac:chgData name="rahulkumar08945@gmail.com" userId="eaa8108a85f67eff" providerId="LiveId" clId="{976B4AF6-5466-41E9-ADB9-06B4A7B7A643}" dt="2023-06-25T16:29:51.015" v="193"/>
          <ac:spMkLst>
            <pc:docMk/>
            <pc:sldMk cId="1916972060" sldId="1017"/>
            <ac:spMk id="2" creationId="{868C42D7-AEBC-0A94-19F6-A88652F8FC3E}"/>
          </ac:spMkLst>
        </pc:spChg>
        <pc:spChg chg="add del mod">
          <ac:chgData name="rahulkumar08945@gmail.com" userId="eaa8108a85f67eff" providerId="LiveId" clId="{976B4AF6-5466-41E9-ADB9-06B4A7B7A643}" dt="2023-06-25T16:39:13.169" v="859" actId="21"/>
          <ac:spMkLst>
            <pc:docMk/>
            <pc:sldMk cId="1916972060" sldId="1017"/>
            <ac:spMk id="3" creationId="{23E22948-ED82-DE5F-6473-8A5D8CC46234}"/>
          </ac:spMkLst>
        </pc:spChg>
        <pc:spChg chg="add del mod">
          <ac:chgData name="rahulkumar08945@gmail.com" userId="eaa8108a85f67eff" providerId="LiveId" clId="{976B4AF6-5466-41E9-ADB9-06B4A7B7A643}" dt="2023-06-25T16:38:35.743" v="856" actId="21"/>
          <ac:spMkLst>
            <pc:docMk/>
            <pc:sldMk cId="1916972060" sldId="1017"/>
            <ac:spMk id="6" creationId="{9C2A240C-1974-77C8-342A-23457D97AFD2}"/>
          </ac:spMkLst>
        </pc:spChg>
        <pc:spChg chg="add del mod">
          <ac:chgData name="rahulkumar08945@gmail.com" userId="eaa8108a85f67eff" providerId="LiveId" clId="{976B4AF6-5466-41E9-ADB9-06B4A7B7A643}" dt="2023-06-25T16:38:34.626" v="854"/>
          <ac:spMkLst>
            <pc:docMk/>
            <pc:sldMk cId="1916972060" sldId="1017"/>
            <ac:spMk id="7" creationId="{DBE0E7B5-0E9B-A2C3-F759-36E7175BE2D1}"/>
          </ac:spMkLst>
        </pc:spChg>
        <pc:spChg chg="add del mod">
          <ac:chgData name="rahulkumar08945@gmail.com" userId="eaa8108a85f67eff" providerId="LiveId" clId="{976B4AF6-5466-41E9-ADB9-06B4A7B7A643}" dt="2023-06-25T16:39:17.370" v="860" actId="21"/>
          <ac:spMkLst>
            <pc:docMk/>
            <pc:sldMk cId="1916972060" sldId="1017"/>
            <ac:spMk id="9" creationId="{D61FB8D6-17C4-7143-3CAC-C9E88EA990D5}"/>
          </ac:spMkLst>
        </pc:spChg>
        <pc:spChg chg="add del mod">
          <ac:chgData name="rahulkumar08945@gmail.com" userId="eaa8108a85f67eff" providerId="LiveId" clId="{976B4AF6-5466-41E9-ADB9-06B4A7B7A643}" dt="2023-06-25T16:39:21.607" v="862"/>
          <ac:spMkLst>
            <pc:docMk/>
            <pc:sldMk cId="1916972060" sldId="1017"/>
            <ac:spMk id="10" creationId="{B564E2AD-EB12-4CD4-6251-0D58091F06C5}"/>
          </ac:spMkLst>
        </pc:spChg>
        <pc:spChg chg="add mod">
          <ac:chgData name="rahulkumar08945@gmail.com" userId="eaa8108a85f67eff" providerId="LiveId" clId="{976B4AF6-5466-41E9-ADB9-06B4A7B7A643}" dt="2023-06-25T16:43:48.150" v="1054" actId="948"/>
          <ac:spMkLst>
            <pc:docMk/>
            <pc:sldMk cId="1916972060" sldId="1017"/>
            <ac:spMk id="12" creationId="{E55A8534-1B9D-DC2A-E205-E896AC0C8F62}"/>
          </ac:spMkLst>
        </pc:spChg>
      </pc:sldChg>
      <pc:sldChg chg="new del">
        <pc:chgData name="rahulkumar08945@gmail.com" userId="eaa8108a85f67eff" providerId="LiveId" clId="{976B4AF6-5466-41E9-ADB9-06B4A7B7A643}" dt="2023-06-25T16:18:15.801" v="182" actId="47"/>
        <pc:sldMkLst>
          <pc:docMk/>
          <pc:sldMk cId="3028276315" sldId="1017"/>
        </pc:sldMkLst>
      </pc:sldChg>
      <pc:sldChg chg="addSp new del mod">
        <pc:chgData name="rahulkumar08945@gmail.com" userId="eaa8108a85f67eff" providerId="LiveId" clId="{976B4AF6-5466-41E9-ADB9-06B4A7B7A643}" dt="2023-06-25T17:11:58.746" v="1129" actId="47"/>
        <pc:sldMkLst>
          <pc:docMk/>
          <pc:sldMk cId="1374913042" sldId="1018"/>
        </pc:sldMkLst>
        <pc:spChg chg="add">
          <ac:chgData name="rahulkumar08945@gmail.com" userId="eaa8108a85f67eff" providerId="LiveId" clId="{976B4AF6-5466-41E9-ADB9-06B4A7B7A643}" dt="2023-06-25T16:38:48.863" v="858" actId="22"/>
          <ac:spMkLst>
            <pc:docMk/>
            <pc:sldMk cId="1374913042" sldId="1018"/>
            <ac:spMk id="6" creationId="{543DCBE4-B158-AAB0-FD83-97BF7729A568}"/>
          </ac:spMkLst>
        </pc:spChg>
      </pc:sldChg>
      <pc:sldChg chg="addSp delSp modSp new del mod">
        <pc:chgData name="rahulkumar08945@gmail.com" userId="eaa8108a85f67eff" providerId="LiveId" clId="{976B4AF6-5466-41E9-ADB9-06B4A7B7A643}" dt="2023-06-26T13:02:56.927" v="1353" actId="47"/>
        <pc:sldMkLst>
          <pc:docMk/>
          <pc:sldMk cId="1278788895" sldId="1019"/>
        </pc:sldMkLst>
        <pc:spChg chg="mod">
          <ac:chgData name="rahulkumar08945@gmail.com" userId="eaa8108a85f67eff" providerId="LiveId" clId="{976B4AF6-5466-41E9-ADB9-06B4A7B7A643}" dt="2023-06-25T17:03:09.617" v="1070" actId="2711"/>
          <ac:spMkLst>
            <pc:docMk/>
            <pc:sldMk cId="1278788895" sldId="1019"/>
            <ac:spMk id="2" creationId="{042F6C5F-6073-5FA7-B121-DB6DD89F18A5}"/>
          </ac:spMkLst>
        </pc:spChg>
        <pc:spChg chg="mod">
          <ac:chgData name="rahulkumar08945@gmail.com" userId="eaa8108a85f67eff" providerId="LiveId" clId="{976B4AF6-5466-41E9-ADB9-06B4A7B7A643}" dt="2023-06-25T17:06:14.318" v="1108" actId="27636"/>
          <ac:spMkLst>
            <pc:docMk/>
            <pc:sldMk cId="1278788895" sldId="1019"/>
            <ac:spMk id="3" creationId="{2F131B76-7009-1649-2ECD-26CBDD51C915}"/>
          </ac:spMkLst>
        </pc:spChg>
        <pc:graphicFrameChg chg="add del modGraphic">
          <ac:chgData name="rahulkumar08945@gmail.com" userId="eaa8108a85f67eff" providerId="LiveId" clId="{976B4AF6-5466-41E9-ADB9-06B4A7B7A643}" dt="2023-06-25T17:03:56.608" v="1074" actId="27309"/>
          <ac:graphicFrameMkLst>
            <pc:docMk/>
            <pc:sldMk cId="1278788895" sldId="1019"/>
            <ac:graphicFrameMk id="6" creationId="{311C246D-32B0-1AD6-7568-D4302C22A262}"/>
          </ac:graphicFrameMkLst>
        </pc:graphicFrameChg>
      </pc:sldChg>
      <pc:sldChg chg="addSp modSp new del mod">
        <pc:chgData name="rahulkumar08945@gmail.com" userId="eaa8108a85f67eff" providerId="LiveId" clId="{976B4AF6-5466-41E9-ADB9-06B4A7B7A643}" dt="2023-06-26T13:03:25.826" v="1355" actId="2696"/>
        <pc:sldMkLst>
          <pc:docMk/>
          <pc:sldMk cId="1547880152" sldId="1020"/>
        </pc:sldMkLst>
        <pc:spChg chg="mod">
          <ac:chgData name="rahulkumar08945@gmail.com" userId="eaa8108a85f67eff" providerId="LiveId" clId="{976B4AF6-5466-41E9-ADB9-06B4A7B7A643}" dt="2023-06-25T17:04:05.664" v="1077"/>
          <ac:spMkLst>
            <pc:docMk/>
            <pc:sldMk cId="1547880152" sldId="1020"/>
            <ac:spMk id="2" creationId="{BE1E46D5-AAD3-D2C2-8579-A5897F8AE80F}"/>
          </ac:spMkLst>
        </pc:spChg>
        <pc:spChg chg="mod">
          <ac:chgData name="rahulkumar08945@gmail.com" userId="eaa8108a85f67eff" providerId="LiveId" clId="{976B4AF6-5466-41E9-ADB9-06B4A7B7A643}" dt="2023-06-25T17:29:56.229" v="1301" actId="2711"/>
          <ac:spMkLst>
            <pc:docMk/>
            <pc:sldMk cId="1547880152" sldId="1020"/>
            <ac:spMk id="3" creationId="{7675006C-C600-67FD-62E9-2E3E6FBB3B2D}"/>
          </ac:spMkLst>
        </pc:spChg>
        <pc:picChg chg="add mod">
          <ac:chgData name="rahulkumar08945@gmail.com" userId="eaa8108a85f67eff" providerId="LiveId" clId="{976B4AF6-5466-41E9-ADB9-06B4A7B7A643}" dt="2023-06-25T17:42:34.740" v="1328" actId="1038"/>
          <ac:picMkLst>
            <pc:docMk/>
            <pc:sldMk cId="1547880152" sldId="1020"/>
            <ac:picMk id="5" creationId="{35909040-6C39-7DA0-9F4D-5F6D0869DDCF}"/>
          </ac:picMkLst>
        </pc:picChg>
        <pc:picChg chg="add mod">
          <ac:chgData name="rahulkumar08945@gmail.com" userId="eaa8108a85f67eff" providerId="LiveId" clId="{976B4AF6-5466-41E9-ADB9-06B4A7B7A643}" dt="2023-06-25T17:42:19.393" v="1322" actId="1076"/>
          <ac:picMkLst>
            <pc:docMk/>
            <pc:sldMk cId="1547880152" sldId="1020"/>
            <ac:picMk id="6" creationId="{17DEA28B-7587-34A0-072A-47C9B8B9F9AC}"/>
          </ac:picMkLst>
        </pc:picChg>
        <pc:picChg chg="add mod">
          <ac:chgData name="rahulkumar08945@gmail.com" userId="eaa8108a85f67eff" providerId="LiveId" clId="{976B4AF6-5466-41E9-ADB9-06B4A7B7A643}" dt="2023-06-25T17:42:16.086" v="1321" actId="14100"/>
          <ac:picMkLst>
            <pc:docMk/>
            <pc:sldMk cId="1547880152" sldId="1020"/>
            <ac:picMk id="7" creationId="{728AD274-75AC-700F-743D-FED109BC3945}"/>
          </ac:picMkLst>
        </pc:picChg>
      </pc:sldChg>
      <pc:sldChg chg="modSp add mod">
        <pc:chgData name="rahulkumar08945@gmail.com" userId="eaa8108a85f67eff" providerId="LiveId" clId="{976B4AF6-5466-41E9-ADB9-06B4A7B7A643}" dt="2023-06-26T13:51:03.579" v="2129" actId="115"/>
        <pc:sldMkLst>
          <pc:docMk/>
          <pc:sldMk cId="3586374831" sldId="1020"/>
        </pc:sldMkLst>
        <pc:spChg chg="mod">
          <ac:chgData name="rahulkumar08945@gmail.com" userId="eaa8108a85f67eff" providerId="LiveId" clId="{976B4AF6-5466-41E9-ADB9-06B4A7B7A643}" dt="2023-06-26T13:51:03.579" v="2129" actId="115"/>
          <ac:spMkLst>
            <pc:docMk/>
            <pc:sldMk cId="3586374831" sldId="1020"/>
            <ac:spMk id="2" creationId="{BE1E46D5-AAD3-D2C2-8579-A5897F8AE80F}"/>
          </ac:spMkLst>
        </pc:spChg>
        <pc:spChg chg="mod">
          <ac:chgData name="rahulkumar08945@gmail.com" userId="eaa8108a85f67eff" providerId="LiveId" clId="{976B4AF6-5466-41E9-ADB9-06B4A7B7A643}" dt="2023-06-26T13:03:47.321" v="1367" actId="20577"/>
          <ac:spMkLst>
            <pc:docMk/>
            <pc:sldMk cId="3586374831" sldId="1020"/>
            <ac:spMk id="3" creationId="{7675006C-C600-67FD-62E9-2E3E6FBB3B2D}"/>
          </ac:spMkLst>
        </pc:spChg>
      </pc:sldChg>
      <pc:sldChg chg="new del">
        <pc:chgData name="rahulkumar08945@gmail.com" userId="eaa8108a85f67eff" providerId="LiveId" clId="{976B4AF6-5466-41E9-ADB9-06B4A7B7A643}" dt="2023-06-25T17:04:02.176" v="1076" actId="680"/>
        <pc:sldMkLst>
          <pc:docMk/>
          <pc:sldMk cId="795633196" sldId="1021"/>
        </pc:sldMkLst>
      </pc:sldChg>
      <pc:sldChg chg="add del">
        <pc:chgData name="rahulkumar08945@gmail.com" userId="eaa8108a85f67eff" providerId="LiveId" clId="{976B4AF6-5466-41E9-ADB9-06B4A7B7A643}" dt="2023-06-26T13:47:08.016" v="2084" actId="47"/>
        <pc:sldMkLst>
          <pc:docMk/>
          <pc:sldMk cId="896741645" sldId="1021"/>
        </pc:sldMkLst>
      </pc:sldChg>
      <pc:sldChg chg="addSp modSp new del">
        <pc:chgData name="rahulkumar08945@gmail.com" userId="eaa8108a85f67eff" providerId="LiveId" clId="{976B4AF6-5466-41E9-ADB9-06B4A7B7A643}" dt="2023-06-26T13:05:08.674" v="1376" actId="2696"/>
        <pc:sldMkLst>
          <pc:docMk/>
          <pc:sldMk cId="2944455488" sldId="1021"/>
        </pc:sldMkLst>
        <pc:picChg chg="add mod">
          <ac:chgData name="rahulkumar08945@gmail.com" userId="eaa8108a85f67eff" providerId="LiveId" clId="{976B4AF6-5466-41E9-ADB9-06B4A7B7A643}" dt="2023-06-25T17:09:02.250" v="1114" actId="14100"/>
          <ac:picMkLst>
            <pc:docMk/>
            <pc:sldMk cId="2944455488" sldId="1021"/>
            <ac:picMk id="1026" creationId="{FF7C1353-B2A1-92C0-8EB1-09477CF1A8DC}"/>
          </ac:picMkLst>
        </pc:picChg>
      </pc:sldChg>
      <pc:sldChg chg="add">
        <pc:chgData name="rahulkumar08945@gmail.com" userId="eaa8108a85f67eff" providerId="LiveId" clId="{976B4AF6-5466-41E9-ADB9-06B4A7B7A643}" dt="2023-06-27T02:12:02.184" v="3454"/>
        <pc:sldMkLst>
          <pc:docMk/>
          <pc:sldMk cId="1019691343" sldId="1022"/>
        </pc:sldMkLst>
      </pc:sldChg>
      <pc:sldChg chg="add del">
        <pc:chgData name="rahulkumar08945@gmail.com" userId="eaa8108a85f67eff" providerId="LiveId" clId="{976B4AF6-5466-41E9-ADB9-06B4A7B7A643}" dt="2023-06-26T14:03:58.716" v="2194" actId="2696"/>
        <pc:sldMkLst>
          <pc:docMk/>
          <pc:sldMk cId="2249045860" sldId="1022"/>
        </pc:sldMkLst>
      </pc:sldChg>
      <pc:sldChg chg="addSp modSp new del">
        <pc:chgData name="rahulkumar08945@gmail.com" userId="eaa8108a85f67eff" providerId="LiveId" clId="{976B4AF6-5466-41E9-ADB9-06B4A7B7A643}" dt="2023-06-26T13:56:22.583" v="2169" actId="2696"/>
        <pc:sldMkLst>
          <pc:docMk/>
          <pc:sldMk cId="2437084488" sldId="1022"/>
        </pc:sldMkLst>
        <pc:picChg chg="add mod">
          <ac:chgData name="rahulkumar08945@gmail.com" userId="eaa8108a85f67eff" providerId="LiveId" clId="{976B4AF6-5466-41E9-ADB9-06B4A7B7A643}" dt="2023-06-25T17:10:36.547" v="1128" actId="1035"/>
          <ac:picMkLst>
            <pc:docMk/>
            <pc:sldMk cId="2437084488" sldId="1022"/>
            <ac:picMk id="2050" creationId="{ACFD5789-F43A-4A2C-C6B8-A50260E84971}"/>
          </ac:picMkLst>
        </pc:picChg>
      </pc:sldChg>
      <pc:sldChg chg="add del">
        <pc:chgData name="rahulkumar08945@gmail.com" userId="eaa8108a85f67eff" providerId="LiveId" clId="{976B4AF6-5466-41E9-ADB9-06B4A7B7A643}" dt="2023-06-26T16:50:55.471" v="2730" actId="2696"/>
        <pc:sldMkLst>
          <pc:docMk/>
          <pc:sldMk cId="3161607598" sldId="1022"/>
        </pc:sldMkLst>
      </pc:sldChg>
      <pc:sldChg chg="add del">
        <pc:chgData name="rahulkumar08945@gmail.com" userId="eaa8108a85f67eff" providerId="LiveId" clId="{976B4AF6-5466-41E9-ADB9-06B4A7B7A643}" dt="2023-06-27T02:11:52.823" v="3453" actId="2696"/>
        <pc:sldMkLst>
          <pc:docMk/>
          <pc:sldMk cId="4106069629" sldId="1022"/>
        </pc:sldMkLst>
      </pc:sldChg>
      <pc:sldChg chg="add del">
        <pc:chgData name="rahulkumar08945@gmail.com" userId="eaa8108a85f67eff" providerId="LiveId" clId="{976B4AF6-5466-41E9-ADB9-06B4A7B7A643}" dt="2023-06-27T02:10:34.803" v="3449" actId="2696"/>
        <pc:sldMkLst>
          <pc:docMk/>
          <pc:sldMk cId="601263703" sldId="1023"/>
        </pc:sldMkLst>
      </pc:sldChg>
      <pc:sldChg chg="modSp new mod">
        <pc:chgData name="rahulkumar08945@gmail.com" userId="eaa8108a85f67eff" providerId="LiveId" clId="{976B4AF6-5466-41E9-ADB9-06B4A7B7A643}" dt="2023-06-25T17:18:30.610" v="1255" actId="2711"/>
        <pc:sldMkLst>
          <pc:docMk/>
          <pc:sldMk cId="677947704" sldId="1023"/>
        </pc:sldMkLst>
        <pc:spChg chg="mod">
          <ac:chgData name="rahulkumar08945@gmail.com" userId="eaa8108a85f67eff" providerId="LiveId" clId="{976B4AF6-5466-41E9-ADB9-06B4A7B7A643}" dt="2023-06-25T17:12:40.009" v="1143" actId="1035"/>
          <ac:spMkLst>
            <pc:docMk/>
            <pc:sldMk cId="677947704" sldId="1023"/>
            <ac:spMk id="2" creationId="{AA6C91C5-8C96-54D0-5260-B45386B02B17}"/>
          </ac:spMkLst>
        </pc:spChg>
        <pc:spChg chg="mod">
          <ac:chgData name="rahulkumar08945@gmail.com" userId="eaa8108a85f67eff" providerId="LiveId" clId="{976B4AF6-5466-41E9-ADB9-06B4A7B7A643}" dt="2023-06-25T17:18:30.610" v="1255" actId="2711"/>
          <ac:spMkLst>
            <pc:docMk/>
            <pc:sldMk cId="677947704" sldId="1023"/>
            <ac:spMk id="3" creationId="{2C6759C4-7524-8435-3104-EFB9A151D7A8}"/>
          </ac:spMkLst>
        </pc:spChg>
      </pc:sldChg>
      <pc:sldChg chg="add">
        <pc:chgData name="rahulkumar08945@gmail.com" userId="eaa8108a85f67eff" providerId="LiveId" clId="{976B4AF6-5466-41E9-ADB9-06B4A7B7A643}" dt="2023-06-27T02:10:43.329" v="3450"/>
        <pc:sldMkLst>
          <pc:docMk/>
          <pc:sldMk cId="2068170123" sldId="1023"/>
        </pc:sldMkLst>
      </pc:sldChg>
      <pc:sldChg chg="modSp del mod">
        <pc:chgData name="rahulkumar08945@gmail.com" userId="eaa8108a85f67eff" providerId="LiveId" clId="{976B4AF6-5466-41E9-ADB9-06B4A7B7A643}" dt="2023-06-26T16:47:18.645" v="2726" actId="2696"/>
        <pc:sldMkLst>
          <pc:docMk/>
          <pc:sldMk cId="3758548872" sldId="1023"/>
        </pc:sldMkLst>
        <pc:spChg chg="mod">
          <ac:chgData name="rahulkumar08945@gmail.com" userId="eaa8108a85f67eff" providerId="LiveId" clId="{976B4AF6-5466-41E9-ADB9-06B4A7B7A643}" dt="2023-06-26T14:15:50.457" v="2219" actId="115"/>
          <ac:spMkLst>
            <pc:docMk/>
            <pc:sldMk cId="3758548872" sldId="1023"/>
            <ac:spMk id="2" creationId="{AA6C91C5-8C96-54D0-5260-B45386B02B17}"/>
          </ac:spMkLst>
        </pc:spChg>
      </pc:sldChg>
      <pc:sldChg chg="modSp new mod">
        <pc:chgData name="rahulkumar08945@gmail.com" userId="eaa8108a85f67eff" providerId="LiveId" clId="{976B4AF6-5466-41E9-ADB9-06B4A7B7A643}" dt="2023-06-25T17:18:53.593" v="1260" actId="1036"/>
        <pc:sldMkLst>
          <pc:docMk/>
          <pc:sldMk cId="839308523" sldId="1024"/>
        </pc:sldMkLst>
        <pc:spChg chg="mod">
          <ac:chgData name="rahulkumar08945@gmail.com" userId="eaa8108a85f67eff" providerId="LiveId" clId="{976B4AF6-5466-41E9-ADB9-06B4A7B7A643}" dt="2023-06-25T17:18:53.593" v="1260" actId="1036"/>
          <ac:spMkLst>
            <pc:docMk/>
            <pc:sldMk cId="839308523" sldId="1024"/>
            <ac:spMk id="2" creationId="{2001B397-9745-1AA1-8383-2DB1993029B2}"/>
          </ac:spMkLst>
        </pc:spChg>
        <pc:spChg chg="mod">
          <ac:chgData name="rahulkumar08945@gmail.com" userId="eaa8108a85f67eff" providerId="LiveId" clId="{976B4AF6-5466-41E9-ADB9-06B4A7B7A643}" dt="2023-06-25T17:18:43.577" v="1256" actId="2711"/>
          <ac:spMkLst>
            <pc:docMk/>
            <pc:sldMk cId="839308523" sldId="1024"/>
            <ac:spMk id="3" creationId="{1CE68D43-EB2C-AFED-1ACF-00BFC279AD36}"/>
          </ac:spMkLst>
        </pc:spChg>
      </pc:sldChg>
      <pc:sldChg chg="add">
        <pc:chgData name="rahulkumar08945@gmail.com" userId="eaa8108a85f67eff" providerId="LiveId" clId="{976B4AF6-5466-41E9-ADB9-06B4A7B7A643}" dt="2023-06-27T02:10:43.329" v="3450"/>
        <pc:sldMkLst>
          <pc:docMk/>
          <pc:sldMk cId="3047121697" sldId="1024"/>
        </pc:sldMkLst>
      </pc:sldChg>
      <pc:sldChg chg="del">
        <pc:chgData name="rahulkumar08945@gmail.com" userId="eaa8108a85f67eff" providerId="LiveId" clId="{976B4AF6-5466-41E9-ADB9-06B4A7B7A643}" dt="2023-06-26T16:47:18.645" v="2726" actId="2696"/>
        <pc:sldMkLst>
          <pc:docMk/>
          <pc:sldMk cId="3058948775" sldId="1024"/>
        </pc:sldMkLst>
      </pc:sldChg>
      <pc:sldChg chg="modSp add del mod">
        <pc:chgData name="rahulkumar08945@gmail.com" userId="eaa8108a85f67eff" providerId="LiveId" clId="{976B4AF6-5466-41E9-ADB9-06B4A7B7A643}" dt="2023-06-27T02:10:34.803" v="3449" actId="2696"/>
        <pc:sldMkLst>
          <pc:docMk/>
          <pc:sldMk cId="3756000060" sldId="1024"/>
        </pc:sldMkLst>
        <pc:spChg chg="mod">
          <ac:chgData name="rahulkumar08945@gmail.com" userId="eaa8108a85f67eff" providerId="LiveId" clId="{976B4AF6-5466-41E9-ADB9-06B4A7B7A643}" dt="2023-06-26T16:56:15.488" v="2740" actId="115"/>
          <ac:spMkLst>
            <pc:docMk/>
            <pc:sldMk cId="3756000060" sldId="1024"/>
            <ac:spMk id="2" creationId="{2001B397-9745-1AA1-8383-2DB1993029B2}"/>
          </ac:spMkLst>
        </pc:spChg>
      </pc:sldChg>
      <pc:sldChg chg="addSp delSp modSp new mod">
        <pc:chgData name="rahulkumar08945@gmail.com" userId="eaa8108a85f67eff" providerId="LiveId" clId="{976B4AF6-5466-41E9-ADB9-06B4A7B7A643}" dt="2023-06-25T17:26:32.950" v="1282" actId="20577"/>
        <pc:sldMkLst>
          <pc:docMk/>
          <pc:sldMk cId="96574431" sldId="1025"/>
        </pc:sldMkLst>
        <pc:spChg chg="mod">
          <ac:chgData name="rahulkumar08945@gmail.com" userId="eaa8108a85f67eff" providerId="LiveId" clId="{976B4AF6-5466-41E9-ADB9-06B4A7B7A643}" dt="2023-06-25T17:26:32.950" v="1282" actId="20577"/>
          <ac:spMkLst>
            <pc:docMk/>
            <pc:sldMk cId="96574431" sldId="1025"/>
            <ac:spMk id="3" creationId="{6D7796D0-6DEB-8E08-DE60-2496B598C2B0}"/>
          </ac:spMkLst>
        </pc:spChg>
        <pc:spChg chg="add del">
          <ac:chgData name="rahulkumar08945@gmail.com" userId="eaa8108a85f67eff" providerId="LiveId" clId="{976B4AF6-5466-41E9-ADB9-06B4A7B7A643}" dt="2023-06-25T17:25:01.367" v="1263" actId="22"/>
          <ac:spMkLst>
            <pc:docMk/>
            <pc:sldMk cId="96574431" sldId="1025"/>
            <ac:spMk id="6" creationId="{8238296B-F485-16EF-491C-D7AA3CB7C7BD}"/>
          </ac:spMkLst>
        </pc:spChg>
      </pc:sldChg>
      <pc:sldChg chg="modSp new mod">
        <pc:chgData name="rahulkumar08945@gmail.com" userId="eaa8108a85f67eff" providerId="LiveId" clId="{976B4AF6-5466-41E9-ADB9-06B4A7B7A643}" dt="2023-06-25T17:27:38.114" v="1290"/>
        <pc:sldMkLst>
          <pc:docMk/>
          <pc:sldMk cId="106734114" sldId="1026"/>
        </pc:sldMkLst>
        <pc:spChg chg="mod">
          <ac:chgData name="rahulkumar08945@gmail.com" userId="eaa8108a85f67eff" providerId="LiveId" clId="{976B4AF6-5466-41E9-ADB9-06B4A7B7A643}" dt="2023-06-25T17:27:38.114" v="1290"/>
          <ac:spMkLst>
            <pc:docMk/>
            <pc:sldMk cId="106734114" sldId="1026"/>
            <ac:spMk id="3" creationId="{18863504-0AC4-8EA7-53D6-2FB6D53B60B4}"/>
          </ac:spMkLst>
        </pc:spChg>
      </pc:sldChg>
      <pc:sldChg chg="add">
        <pc:chgData name="rahulkumar08945@gmail.com" userId="eaa8108a85f67eff" providerId="LiveId" clId="{976B4AF6-5466-41E9-ADB9-06B4A7B7A643}" dt="2023-06-25T17:39:21.445" v="1308"/>
        <pc:sldMkLst>
          <pc:docMk/>
          <pc:sldMk cId="3631272408" sldId="1027"/>
        </pc:sldMkLst>
      </pc:sldChg>
      <pc:sldChg chg="add">
        <pc:chgData name="rahulkumar08945@gmail.com" userId="eaa8108a85f67eff" providerId="LiveId" clId="{976B4AF6-5466-41E9-ADB9-06B4A7B7A643}" dt="2023-06-25T17:39:21.445" v="1308"/>
        <pc:sldMkLst>
          <pc:docMk/>
          <pc:sldMk cId="4223393917" sldId="1028"/>
        </pc:sldMkLst>
      </pc:sldChg>
      <pc:sldChg chg="add">
        <pc:chgData name="rahulkumar08945@gmail.com" userId="eaa8108a85f67eff" providerId="LiveId" clId="{976B4AF6-5466-41E9-ADB9-06B4A7B7A643}" dt="2023-06-25T17:39:21.445" v="1308"/>
        <pc:sldMkLst>
          <pc:docMk/>
          <pc:sldMk cId="2061985346" sldId="1029"/>
        </pc:sldMkLst>
      </pc:sldChg>
      <pc:sldChg chg="add">
        <pc:chgData name="rahulkumar08945@gmail.com" userId="eaa8108a85f67eff" providerId="LiveId" clId="{976B4AF6-5466-41E9-ADB9-06B4A7B7A643}" dt="2023-06-25T17:39:21.445" v="1308"/>
        <pc:sldMkLst>
          <pc:docMk/>
          <pc:sldMk cId="3268121014" sldId="1030"/>
        </pc:sldMkLst>
      </pc:sldChg>
      <pc:sldChg chg="add">
        <pc:chgData name="rahulkumar08945@gmail.com" userId="eaa8108a85f67eff" providerId="LiveId" clId="{976B4AF6-5466-41E9-ADB9-06B4A7B7A643}" dt="2023-06-25T17:39:21.445" v="1308"/>
        <pc:sldMkLst>
          <pc:docMk/>
          <pc:sldMk cId="2577596699" sldId="1031"/>
        </pc:sldMkLst>
      </pc:sldChg>
      <pc:sldChg chg="del">
        <pc:chgData name="rahulkumar08945@gmail.com" userId="eaa8108a85f67eff" providerId="LiveId" clId="{976B4AF6-5466-41E9-ADB9-06B4A7B7A643}" dt="2023-06-26T16:49:31.829" v="2728" actId="2696"/>
        <pc:sldMkLst>
          <pc:docMk/>
          <pc:sldMk cId="961005736" sldId="1032"/>
        </pc:sldMkLst>
      </pc:sldChg>
      <pc:sldChg chg="add">
        <pc:chgData name="rahulkumar08945@gmail.com" userId="eaa8108a85f67eff" providerId="LiveId" clId="{976B4AF6-5466-41E9-ADB9-06B4A7B7A643}" dt="2023-06-26T16:49:45.774" v="2729"/>
        <pc:sldMkLst>
          <pc:docMk/>
          <pc:sldMk cId="1705323783" sldId="1032"/>
        </pc:sldMkLst>
      </pc:sldChg>
      <pc:sldChg chg="modSp mod">
        <pc:chgData name="rahulkumar08945@gmail.com" userId="eaa8108a85f67eff" providerId="LiveId" clId="{976B4AF6-5466-41E9-ADB9-06B4A7B7A643}" dt="2023-06-26T13:52:29.814" v="2137" actId="207"/>
        <pc:sldMkLst>
          <pc:docMk/>
          <pc:sldMk cId="706088936" sldId="1033"/>
        </pc:sldMkLst>
        <pc:spChg chg="mod">
          <ac:chgData name="rahulkumar08945@gmail.com" userId="eaa8108a85f67eff" providerId="LiveId" clId="{976B4AF6-5466-41E9-ADB9-06B4A7B7A643}" dt="2023-06-26T13:50:53.856" v="2128" actId="115"/>
          <ac:spMkLst>
            <pc:docMk/>
            <pc:sldMk cId="706088936" sldId="1033"/>
            <ac:spMk id="2" creationId="{24A61870-A476-4186-2AF5-43AC3CBDE3DB}"/>
          </ac:spMkLst>
        </pc:spChg>
        <pc:spChg chg="mod">
          <ac:chgData name="rahulkumar08945@gmail.com" userId="eaa8108a85f67eff" providerId="LiveId" clId="{976B4AF6-5466-41E9-ADB9-06B4A7B7A643}" dt="2023-06-26T13:52:29.814" v="2137" actId="207"/>
          <ac:spMkLst>
            <pc:docMk/>
            <pc:sldMk cId="706088936" sldId="1033"/>
            <ac:spMk id="3" creationId="{460D9190-D372-3F57-9CED-8474FBD30A9A}"/>
          </ac:spMkLst>
        </pc:spChg>
      </pc:sldChg>
      <pc:sldChg chg="modSp del mod">
        <pc:chgData name="rahulkumar08945@gmail.com" userId="eaa8108a85f67eff" providerId="LiveId" clId="{976B4AF6-5466-41E9-ADB9-06B4A7B7A643}" dt="2023-06-26T13:07:01.224" v="1404" actId="2696"/>
        <pc:sldMkLst>
          <pc:docMk/>
          <pc:sldMk cId="1488589673" sldId="1034"/>
        </pc:sldMkLst>
        <pc:spChg chg="mod">
          <ac:chgData name="rahulkumar08945@gmail.com" userId="eaa8108a85f67eff" providerId="LiveId" clId="{976B4AF6-5466-41E9-ADB9-06B4A7B7A643}" dt="2023-06-26T13:05:49.141" v="1401" actId="113"/>
          <ac:spMkLst>
            <pc:docMk/>
            <pc:sldMk cId="1488589673" sldId="1034"/>
            <ac:spMk id="2" creationId="{CDB35128-641C-7C17-6481-C6D72B69447C}"/>
          </ac:spMkLst>
        </pc:spChg>
        <pc:spChg chg="mod">
          <ac:chgData name="rahulkumar08945@gmail.com" userId="eaa8108a85f67eff" providerId="LiveId" clId="{976B4AF6-5466-41E9-ADB9-06B4A7B7A643}" dt="2023-06-26T13:01:48.733" v="1352" actId="2711"/>
          <ac:spMkLst>
            <pc:docMk/>
            <pc:sldMk cId="1488589673" sldId="1034"/>
            <ac:spMk id="3" creationId="{75782A13-07E3-0387-3CC5-B3E8259C8B2E}"/>
          </ac:spMkLst>
        </pc:spChg>
      </pc:sldChg>
      <pc:sldChg chg="modSp add mod">
        <pc:chgData name="rahulkumar08945@gmail.com" userId="eaa8108a85f67eff" providerId="LiveId" clId="{976B4AF6-5466-41E9-ADB9-06B4A7B7A643}" dt="2023-06-26T13:53:05.361" v="2146" actId="1035"/>
        <pc:sldMkLst>
          <pc:docMk/>
          <pc:sldMk cId="2141715926" sldId="1034"/>
        </pc:sldMkLst>
        <pc:spChg chg="mod">
          <ac:chgData name="rahulkumar08945@gmail.com" userId="eaa8108a85f67eff" providerId="LiveId" clId="{976B4AF6-5466-41E9-ADB9-06B4A7B7A643}" dt="2023-06-26T13:52:57.747" v="2142" actId="1035"/>
          <ac:spMkLst>
            <pc:docMk/>
            <pc:sldMk cId="2141715926" sldId="1034"/>
            <ac:spMk id="2" creationId="{CDB35128-641C-7C17-6481-C6D72B69447C}"/>
          </ac:spMkLst>
        </pc:spChg>
        <pc:spChg chg="mod">
          <ac:chgData name="rahulkumar08945@gmail.com" userId="eaa8108a85f67eff" providerId="LiveId" clId="{976B4AF6-5466-41E9-ADB9-06B4A7B7A643}" dt="2023-06-26T13:53:05.361" v="2146" actId="1035"/>
          <ac:spMkLst>
            <pc:docMk/>
            <pc:sldMk cId="2141715926" sldId="1034"/>
            <ac:spMk id="3" creationId="{75782A13-07E3-0387-3CC5-B3E8259C8B2E}"/>
          </ac:spMkLst>
        </pc:spChg>
      </pc:sldChg>
      <pc:sldChg chg="modSp mod">
        <pc:chgData name="rahulkumar08945@gmail.com" userId="eaa8108a85f67eff" providerId="LiveId" clId="{976B4AF6-5466-41E9-ADB9-06B4A7B7A643}" dt="2023-06-26T13:54:50.779" v="2163" actId="20577"/>
        <pc:sldMkLst>
          <pc:docMk/>
          <pc:sldMk cId="2215167947" sldId="1035"/>
        </pc:sldMkLst>
        <pc:spChg chg="mod">
          <ac:chgData name="rahulkumar08945@gmail.com" userId="eaa8108a85f67eff" providerId="LiveId" clId="{976B4AF6-5466-41E9-ADB9-06B4A7B7A643}" dt="2023-06-26T13:11:58.826" v="1448" actId="115"/>
          <ac:spMkLst>
            <pc:docMk/>
            <pc:sldMk cId="2215167947" sldId="1035"/>
            <ac:spMk id="2" creationId="{DC69E85F-5549-AD51-27C5-D2DCE21684E7}"/>
          </ac:spMkLst>
        </pc:spChg>
        <pc:spChg chg="mod">
          <ac:chgData name="rahulkumar08945@gmail.com" userId="eaa8108a85f67eff" providerId="LiveId" clId="{976B4AF6-5466-41E9-ADB9-06B4A7B7A643}" dt="2023-06-26T13:54:50.779" v="2163" actId="20577"/>
          <ac:spMkLst>
            <pc:docMk/>
            <pc:sldMk cId="2215167947" sldId="1035"/>
            <ac:spMk id="3" creationId="{119DC207-B333-6FAA-594A-279CACA1BD4C}"/>
          </ac:spMkLst>
        </pc:spChg>
      </pc:sldChg>
      <pc:sldChg chg="addSp delSp modSp new mod">
        <pc:chgData name="rahulkumar08945@gmail.com" userId="eaa8108a85f67eff" providerId="LiveId" clId="{976B4AF6-5466-41E9-ADB9-06B4A7B7A643}" dt="2023-06-26T13:59:40.853" v="2187" actId="20577"/>
        <pc:sldMkLst>
          <pc:docMk/>
          <pc:sldMk cId="895146434" sldId="1036"/>
        </pc:sldMkLst>
        <pc:spChg chg="add del mod">
          <ac:chgData name="rahulkumar08945@gmail.com" userId="eaa8108a85f67eff" providerId="LiveId" clId="{976B4AF6-5466-41E9-ADB9-06B4A7B7A643}" dt="2023-06-26T13:59:36.395" v="2184" actId="20577"/>
          <ac:spMkLst>
            <pc:docMk/>
            <pc:sldMk cId="895146434" sldId="1036"/>
            <ac:spMk id="2" creationId="{BC9EE3EF-F367-0731-77D3-85AC02EC07D9}"/>
          </ac:spMkLst>
        </pc:spChg>
        <pc:spChg chg="add del mod">
          <ac:chgData name="rahulkumar08945@gmail.com" userId="eaa8108a85f67eff" providerId="LiveId" clId="{976B4AF6-5466-41E9-ADB9-06B4A7B7A643}" dt="2023-06-26T13:59:40.853" v="2187" actId="20577"/>
          <ac:spMkLst>
            <pc:docMk/>
            <pc:sldMk cId="895146434" sldId="1036"/>
            <ac:spMk id="3" creationId="{6C36355B-DFC3-A02D-3B0B-58363D7D828F}"/>
          </ac:spMkLst>
        </pc:spChg>
        <pc:spChg chg="add del mod">
          <ac:chgData name="rahulkumar08945@gmail.com" userId="eaa8108a85f67eff" providerId="LiveId" clId="{976B4AF6-5466-41E9-ADB9-06B4A7B7A643}" dt="2023-06-26T13:17:07.560" v="1504"/>
          <ac:spMkLst>
            <pc:docMk/>
            <pc:sldMk cId="895146434" sldId="1036"/>
            <ac:spMk id="6" creationId="{98E90D95-B8C0-8BB0-D4D6-50A9DA3919C8}"/>
          </ac:spMkLst>
        </pc:spChg>
        <pc:spChg chg="add del mod">
          <ac:chgData name="rahulkumar08945@gmail.com" userId="eaa8108a85f67eff" providerId="LiveId" clId="{976B4AF6-5466-41E9-ADB9-06B4A7B7A643}" dt="2023-06-26T13:22:37.040" v="1774"/>
          <ac:spMkLst>
            <pc:docMk/>
            <pc:sldMk cId="895146434" sldId="1036"/>
            <ac:spMk id="7" creationId="{DCD3C024-F406-4F37-44CC-0075279372E7}"/>
          </ac:spMkLst>
        </pc:spChg>
        <pc:spChg chg="add del">
          <ac:chgData name="rahulkumar08945@gmail.com" userId="eaa8108a85f67eff" providerId="LiveId" clId="{976B4AF6-5466-41E9-ADB9-06B4A7B7A643}" dt="2023-06-26T13:23:00.661" v="1782" actId="22"/>
          <ac:spMkLst>
            <pc:docMk/>
            <pc:sldMk cId="895146434" sldId="1036"/>
            <ac:spMk id="9" creationId="{B0CFBCBA-38AA-DB2F-3527-A8F4E740F1BB}"/>
          </ac:spMkLst>
        </pc:spChg>
        <pc:spChg chg="add del mod">
          <ac:chgData name="rahulkumar08945@gmail.com" userId="eaa8108a85f67eff" providerId="LiveId" clId="{976B4AF6-5466-41E9-ADB9-06B4A7B7A643}" dt="2023-06-26T13:25:44.258" v="1839" actId="478"/>
          <ac:spMkLst>
            <pc:docMk/>
            <pc:sldMk cId="895146434" sldId="1036"/>
            <ac:spMk id="11" creationId="{0CFAC5C4-D621-FFDB-D43C-BA2AB6427AEF}"/>
          </ac:spMkLst>
        </pc:spChg>
      </pc:sldChg>
      <pc:sldChg chg="addSp modSp new del mod">
        <pc:chgData name="rahulkumar08945@gmail.com" userId="eaa8108a85f67eff" providerId="LiveId" clId="{976B4AF6-5466-41E9-ADB9-06B4A7B7A643}" dt="2023-06-26T14:00:23.883" v="2189" actId="47"/>
        <pc:sldMkLst>
          <pc:docMk/>
          <pc:sldMk cId="3685998851" sldId="1037"/>
        </pc:sldMkLst>
        <pc:spChg chg="add mod">
          <ac:chgData name="rahulkumar08945@gmail.com" userId="eaa8108a85f67eff" providerId="LiveId" clId="{976B4AF6-5466-41E9-ADB9-06B4A7B7A643}" dt="2023-06-26T13:34:58.460" v="2014" actId="21"/>
          <ac:spMkLst>
            <pc:docMk/>
            <pc:sldMk cId="3685998851" sldId="1037"/>
            <ac:spMk id="6" creationId="{B76A3EE1-78FC-04A3-A734-E2B6549717EE}"/>
          </ac:spMkLst>
        </pc:spChg>
      </pc:sldChg>
      <pc:sldChg chg="modSp new del mod">
        <pc:chgData name="rahulkumar08945@gmail.com" userId="eaa8108a85f67eff" providerId="LiveId" clId="{976B4AF6-5466-41E9-ADB9-06B4A7B7A643}" dt="2023-06-26T13:30:31.130" v="1944" actId="47"/>
        <pc:sldMkLst>
          <pc:docMk/>
          <pc:sldMk cId="467018830" sldId="1038"/>
        </pc:sldMkLst>
        <pc:spChg chg="mod">
          <ac:chgData name="rahulkumar08945@gmail.com" userId="eaa8108a85f67eff" providerId="LiveId" clId="{976B4AF6-5466-41E9-ADB9-06B4A7B7A643}" dt="2023-06-26T13:19:05.815" v="1524" actId="404"/>
          <ac:spMkLst>
            <pc:docMk/>
            <pc:sldMk cId="467018830" sldId="1038"/>
            <ac:spMk id="2" creationId="{EB80E8EC-5693-2487-371B-EBD39C61816F}"/>
          </ac:spMkLst>
        </pc:spChg>
        <pc:spChg chg="mod">
          <ac:chgData name="rahulkumar08945@gmail.com" userId="eaa8108a85f67eff" providerId="LiveId" clId="{976B4AF6-5466-41E9-ADB9-06B4A7B7A643}" dt="2023-06-26T13:18:51.867" v="1519" actId="2711"/>
          <ac:spMkLst>
            <pc:docMk/>
            <pc:sldMk cId="467018830" sldId="1038"/>
            <ac:spMk id="3" creationId="{519A9356-F377-91E4-5450-C553CB3A9AFB}"/>
          </ac:spMkLst>
        </pc:spChg>
        <pc:spChg chg="mod">
          <ac:chgData name="rahulkumar08945@gmail.com" userId="eaa8108a85f67eff" providerId="LiveId" clId="{976B4AF6-5466-41E9-ADB9-06B4A7B7A643}" dt="2023-06-26T13:18:51.867" v="1519" actId="2711"/>
          <ac:spMkLst>
            <pc:docMk/>
            <pc:sldMk cId="467018830" sldId="1038"/>
            <ac:spMk id="4" creationId="{3C66EA57-41BC-727C-E2FA-72455F8A7E41}"/>
          </ac:spMkLst>
        </pc:spChg>
      </pc:sldChg>
      <pc:sldChg chg="addSp delSp modSp new mod">
        <pc:chgData name="rahulkumar08945@gmail.com" userId="eaa8108a85f67eff" providerId="LiveId" clId="{976B4AF6-5466-41E9-ADB9-06B4A7B7A643}" dt="2023-06-26T13:59:21.932" v="2181" actId="20577"/>
        <pc:sldMkLst>
          <pc:docMk/>
          <pc:sldMk cId="1091338243" sldId="1039"/>
        </pc:sldMkLst>
        <pc:spChg chg="del mod">
          <ac:chgData name="rahulkumar08945@gmail.com" userId="eaa8108a85f67eff" providerId="LiveId" clId="{976B4AF6-5466-41E9-ADB9-06B4A7B7A643}" dt="2023-06-26T13:31:10.265" v="1948" actId="21"/>
          <ac:spMkLst>
            <pc:docMk/>
            <pc:sldMk cId="1091338243" sldId="1039"/>
            <ac:spMk id="2" creationId="{CBAFD1B7-8267-2233-4BB5-C820F9DC4DA6}"/>
          </ac:spMkLst>
        </pc:spChg>
        <pc:spChg chg="mod">
          <ac:chgData name="rahulkumar08945@gmail.com" userId="eaa8108a85f67eff" providerId="LiveId" clId="{976B4AF6-5466-41E9-ADB9-06B4A7B7A643}" dt="2023-06-26T13:37:11.654" v="2041" actId="207"/>
          <ac:spMkLst>
            <pc:docMk/>
            <pc:sldMk cId="1091338243" sldId="1039"/>
            <ac:spMk id="3" creationId="{E6C9A399-9897-B566-6D1E-6F03BD6E9C91}"/>
          </ac:spMkLst>
        </pc:spChg>
        <pc:spChg chg="mod">
          <ac:chgData name="rahulkumar08945@gmail.com" userId="eaa8108a85f67eff" providerId="LiveId" clId="{976B4AF6-5466-41E9-ADB9-06B4A7B7A643}" dt="2023-06-26T13:37:00.382" v="2039" actId="12"/>
          <ac:spMkLst>
            <pc:docMk/>
            <pc:sldMk cId="1091338243" sldId="1039"/>
            <ac:spMk id="4" creationId="{5DA2415A-9602-BDA5-1717-40C8FADD5D70}"/>
          </ac:spMkLst>
        </pc:spChg>
        <pc:spChg chg="add del mod">
          <ac:chgData name="rahulkumar08945@gmail.com" userId="eaa8108a85f67eff" providerId="LiveId" clId="{976B4AF6-5466-41E9-ADB9-06B4A7B7A643}" dt="2023-06-26T13:31:15.717" v="1949" actId="21"/>
          <ac:spMkLst>
            <pc:docMk/>
            <pc:sldMk cId="1091338243" sldId="1039"/>
            <ac:spMk id="6" creationId="{64E1D2E8-F84F-FE3F-F4CD-F0433A9C86E4}"/>
          </ac:spMkLst>
        </pc:spChg>
        <pc:spChg chg="add mod">
          <ac:chgData name="rahulkumar08945@gmail.com" userId="eaa8108a85f67eff" providerId="LiveId" clId="{976B4AF6-5466-41E9-ADB9-06B4A7B7A643}" dt="2023-06-26T13:57:11.823" v="2173" actId="207"/>
          <ac:spMkLst>
            <pc:docMk/>
            <pc:sldMk cId="1091338243" sldId="1039"/>
            <ac:spMk id="8" creationId="{93C4CC22-2D68-1295-88CF-37CA71C2F60B}"/>
          </ac:spMkLst>
        </pc:spChg>
        <pc:spChg chg="add mod">
          <ac:chgData name="rahulkumar08945@gmail.com" userId="eaa8108a85f67eff" providerId="LiveId" clId="{976B4AF6-5466-41E9-ADB9-06B4A7B7A643}" dt="2023-06-26T13:59:21.932" v="2181" actId="20577"/>
          <ac:spMkLst>
            <pc:docMk/>
            <pc:sldMk cId="1091338243" sldId="1039"/>
            <ac:spMk id="10" creationId="{782539DE-2ADF-7515-B18B-DB0A3D5BB40B}"/>
          </ac:spMkLst>
        </pc:spChg>
      </pc:sldChg>
      <pc:sldChg chg="modSp new mod">
        <pc:chgData name="rahulkumar08945@gmail.com" userId="eaa8108a85f67eff" providerId="LiveId" clId="{976B4AF6-5466-41E9-ADB9-06B4A7B7A643}" dt="2023-06-26T15:54:42.982" v="2317" actId="20577"/>
        <pc:sldMkLst>
          <pc:docMk/>
          <pc:sldMk cId="1879698130" sldId="1040"/>
        </pc:sldMkLst>
        <pc:spChg chg="mod">
          <ac:chgData name="rahulkumar08945@gmail.com" userId="eaa8108a85f67eff" providerId="LiveId" clId="{976B4AF6-5466-41E9-ADB9-06B4A7B7A643}" dt="2023-06-26T15:39:55.582" v="2224" actId="27636"/>
          <ac:spMkLst>
            <pc:docMk/>
            <pc:sldMk cId="1879698130" sldId="1040"/>
            <ac:spMk id="2" creationId="{BDB77463-DFFB-3EE0-5747-3A278B23C2D7}"/>
          </ac:spMkLst>
        </pc:spChg>
        <pc:spChg chg="mod">
          <ac:chgData name="rahulkumar08945@gmail.com" userId="eaa8108a85f67eff" providerId="LiveId" clId="{976B4AF6-5466-41E9-ADB9-06B4A7B7A643}" dt="2023-06-26T15:54:42.982" v="2317" actId="20577"/>
          <ac:spMkLst>
            <pc:docMk/>
            <pc:sldMk cId="1879698130" sldId="1040"/>
            <ac:spMk id="3" creationId="{4F940A84-D0A1-0135-5057-ABCF350FFB6E}"/>
          </ac:spMkLst>
        </pc:spChg>
      </pc:sldChg>
      <pc:sldChg chg="modSp new del mod">
        <pc:chgData name="rahulkumar08945@gmail.com" userId="eaa8108a85f67eff" providerId="LiveId" clId="{976B4AF6-5466-41E9-ADB9-06B4A7B7A643}" dt="2023-06-26T14:00:18.500" v="2188" actId="47"/>
        <pc:sldMkLst>
          <pc:docMk/>
          <pc:sldMk cId="3248290921" sldId="1040"/>
        </pc:sldMkLst>
        <pc:spChg chg="mod">
          <ac:chgData name="rahulkumar08945@gmail.com" userId="eaa8108a85f67eff" providerId="LiveId" clId="{976B4AF6-5466-41E9-ADB9-06B4A7B7A643}" dt="2023-06-26T13:33:09.035" v="1966"/>
          <ac:spMkLst>
            <pc:docMk/>
            <pc:sldMk cId="3248290921" sldId="1040"/>
            <ac:spMk id="2" creationId="{50BD131A-F3A5-6F17-67C9-A7CC67F28452}"/>
          </ac:spMkLst>
        </pc:spChg>
      </pc:sldChg>
      <pc:sldChg chg="new del">
        <pc:chgData name="rahulkumar08945@gmail.com" userId="eaa8108a85f67eff" providerId="LiveId" clId="{976B4AF6-5466-41E9-ADB9-06B4A7B7A643}" dt="2023-06-26T13:41:40.175" v="2061" actId="47"/>
        <pc:sldMkLst>
          <pc:docMk/>
          <pc:sldMk cId="1079890520" sldId="1041"/>
        </pc:sldMkLst>
      </pc:sldChg>
      <pc:sldChg chg="modSp new mod">
        <pc:chgData name="rahulkumar08945@gmail.com" userId="eaa8108a85f67eff" providerId="LiveId" clId="{976B4AF6-5466-41E9-ADB9-06B4A7B7A643}" dt="2023-06-26T15:44:10.399" v="2248" actId="207"/>
        <pc:sldMkLst>
          <pc:docMk/>
          <pc:sldMk cId="2472537370" sldId="1041"/>
        </pc:sldMkLst>
        <pc:spChg chg="mod">
          <ac:chgData name="rahulkumar08945@gmail.com" userId="eaa8108a85f67eff" providerId="LiveId" clId="{976B4AF6-5466-41E9-ADB9-06B4A7B7A643}" dt="2023-06-26T15:40:33.680" v="2228"/>
          <ac:spMkLst>
            <pc:docMk/>
            <pc:sldMk cId="2472537370" sldId="1041"/>
            <ac:spMk id="2" creationId="{A22C9523-51A0-F786-826D-A0FB4223AA5D}"/>
          </ac:spMkLst>
        </pc:spChg>
        <pc:spChg chg="mod">
          <ac:chgData name="rahulkumar08945@gmail.com" userId="eaa8108a85f67eff" providerId="LiveId" clId="{976B4AF6-5466-41E9-ADB9-06B4A7B7A643}" dt="2023-06-26T15:44:10.399" v="2248" actId="207"/>
          <ac:spMkLst>
            <pc:docMk/>
            <pc:sldMk cId="2472537370" sldId="1041"/>
            <ac:spMk id="3" creationId="{DCB51D56-5766-434D-FDAB-95FB52FFB369}"/>
          </ac:spMkLst>
        </pc:spChg>
      </pc:sldChg>
      <pc:sldChg chg="modSp new mod">
        <pc:chgData name="rahulkumar08945@gmail.com" userId="eaa8108a85f67eff" providerId="LiveId" clId="{976B4AF6-5466-41E9-ADB9-06B4A7B7A643}" dt="2023-06-26T15:59:12.644" v="2370" actId="207"/>
        <pc:sldMkLst>
          <pc:docMk/>
          <pc:sldMk cId="1232839538" sldId="1042"/>
        </pc:sldMkLst>
        <pc:spChg chg="mod">
          <ac:chgData name="rahulkumar08945@gmail.com" userId="eaa8108a85f67eff" providerId="LiveId" clId="{976B4AF6-5466-41E9-ADB9-06B4A7B7A643}" dt="2023-06-26T15:59:12.644" v="2370" actId="207"/>
          <ac:spMkLst>
            <pc:docMk/>
            <pc:sldMk cId="1232839538" sldId="1042"/>
            <ac:spMk id="3" creationId="{1115C135-D7B7-661A-D0A2-8729EF8DAE8D}"/>
          </ac:spMkLst>
        </pc:spChg>
      </pc:sldChg>
      <pc:sldChg chg="modSp new mod">
        <pc:chgData name="rahulkumar08945@gmail.com" userId="eaa8108a85f67eff" providerId="LiveId" clId="{976B4AF6-5466-41E9-ADB9-06B4A7B7A643}" dt="2023-06-26T15:59:25.666" v="2372" actId="207"/>
        <pc:sldMkLst>
          <pc:docMk/>
          <pc:sldMk cId="4197283587" sldId="1043"/>
        </pc:sldMkLst>
        <pc:spChg chg="mod">
          <ac:chgData name="rahulkumar08945@gmail.com" userId="eaa8108a85f67eff" providerId="LiveId" clId="{976B4AF6-5466-41E9-ADB9-06B4A7B7A643}" dt="2023-06-26T15:59:25.666" v="2372" actId="207"/>
          <ac:spMkLst>
            <pc:docMk/>
            <pc:sldMk cId="4197283587" sldId="1043"/>
            <ac:spMk id="3" creationId="{85609574-0039-9A5B-F9D7-E30D8179109C}"/>
          </ac:spMkLst>
        </pc:spChg>
      </pc:sldChg>
      <pc:sldChg chg="modSp new mod">
        <pc:chgData name="rahulkumar08945@gmail.com" userId="eaa8108a85f67eff" providerId="LiveId" clId="{976B4AF6-5466-41E9-ADB9-06B4A7B7A643}" dt="2023-06-26T15:59:41.277" v="2374" actId="207"/>
        <pc:sldMkLst>
          <pc:docMk/>
          <pc:sldMk cId="1318053529" sldId="1044"/>
        </pc:sldMkLst>
        <pc:spChg chg="mod">
          <ac:chgData name="rahulkumar08945@gmail.com" userId="eaa8108a85f67eff" providerId="LiveId" clId="{976B4AF6-5466-41E9-ADB9-06B4A7B7A643}" dt="2023-06-26T15:59:41.277" v="2374" actId="207"/>
          <ac:spMkLst>
            <pc:docMk/>
            <pc:sldMk cId="1318053529" sldId="1044"/>
            <ac:spMk id="3" creationId="{14C05174-7987-3BF8-62E4-8467167825E2}"/>
          </ac:spMkLst>
        </pc:spChg>
      </pc:sldChg>
      <pc:sldChg chg="modSp new mod">
        <pc:chgData name="rahulkumar08945@gmail.com" userId="eaa8108a85f67eff" providerId="LiveId" clId="{976B4AF6-5466-41E9-ADB9-06B4A7B7A643}" dt="2023-06-26T15:49:42.984" v="2275"/>
        <pc:sldMkLst>
          <pc:docMk/>
          <pc:sldMk cId="3829339287" sldId="1045"/>
        </pc:sldMkLst>
        <pc:spChg chg="mod">
          <ac:chgData name="rahulkumar08945@gmail.com" userId="eaa8108a85f67eff" providerId="LiveId" clId="{976B4AF6-5466-41E9-ADB9-06B4A7B7A643}" dt="2023-06-26T15:49:42.984" v="2275"/>
          <ac:spMkLst>
            <pc:docMk/>
            <pc:sldMk cId="3829339287" sldId="1045"/>
            <ac:spMk id="3" creationId="{4F917754-BE5A-53B9-BC18-C95EA7BA0123}"/>
          </ac:spMkLst>
        </pc:spChg>
      </pc:sldChg>
      <pc:sldChg chg="modSp new mod">
        <pc:chgData name="rahulkumar08945@gmail.com" userId="eaa8108a85f67eff" providerId="LiveId" clId="{976B4AF6-5466-41E9-ADB9-06B4A7B7A643}" dt="2023-06-26T15:59:57.694" v="2376" actId="207"/>
        <pc:sldMkLst>
          <pc:docMk/>
          <pc:sldMk cId="1096110421" sldId="1046"/>
        </pc:sldMkLst>
        <pc:spChg chg="mod">
          <ac:chgData name="rahulkumar08945@gmail.com" userId="eaa8108a85f67eff" providerId="LiveId" clId="{976B4AF6-5466-41E9-ADB9-06B4A7B7A643}" dt="2023-06-26T15:59:57.694" v="2376" actId="207"/>
          <ac:spMkLst>
            <pc:docMk/>
            <pc:sldMk cId="1096110421" sldId="1046"/>
            <ac:spMk id="3" creationId="{B870F3F2-46D1-EE7F-134D-AC0FBDD031B2}"/>
          </ac:spMkLst>
        </pc:spChg>
      </pc:sldChg>
      <pc:sldChg chg="modSp new mod">
        <pc:chgData name="rahulkumar08945@gmail.com" userId="eaa8108a85f67eff" providerId="LiveId" clId="{976B4AF6-5466-41E9-ADB9-06B4A7B7A643}" dt="2023-06-26T16:00:11.420" v="2378" actId="207"/>
        <pc:sldMkLst>
          <pc:docMk/>
          <pc:sldMk cId="2320822363" sldId="1047"/>
        </pc:sldMkLst>
        <pc:spChg chg="mod">
          <ac:chgData name="rahulkumar08945@gmail.com" userId="eaa8108a85f67eff" providerId="LiveId" clId="{976B4AF6-5466-41E9-ADB9-06B4A7B7A643}" dt="2023-06-26T16:00:11.420" v="2378" actId="207"/>
          <ac:spMkLst>
            <pc:docMk/>
            <pc:sldMk cId="2320822363" sldId="1047"/>
            <ac:spMk id="3" creationId="{9E871781-2BBB-4754-5989-16E0C41BC22C}"/>
          </ac:spMkLst>
        </pc:spChg>
      </pc:sldChg>
      <pc:sldChg chg="modSp new mod">
        <pc:chgData name="rahulkumar08945@gmail.com" userId="eaa8108a85f67eff" providerId="LiveId" clId="{976B4AF6-5466-41E9-ADB9-06B4A7B7A643}" dt="2023-06-26T16:00:33.239" v="2381" actId="20577"/>
        <pc:sldMkLst>
          <pc:docMk/>
          <pc:sldMk cId="266888471" sldId="1048"/>
        </pc:sldMkLst>
        <pc:spChg chg="mod">
          <ac:chgData name="rahulkumar08945@gmail.com" userId="eaa8108a85f67eff" providerId="LiveId" clId="{976B4AF6-5466-41E9-ADB9-06B4A7B7A643}" dt="2023-06-26T16:00:33.239" v="2381" actId="20577"/>
          <ac:spMkLst>
            <pc:docMk/>
            <pc:sldMk cId="266888471" sldId="1048"/>
            <ac:spMk id="3" creationId="{389F49DD-3BBE-4E0B-EE30-38A6881BE23B}"/>
          </ac:spMkLst>
        </pc:spChg>
      </pc:sldChg>
      <pc:sldChg chg="addSp delSp modSp new mod">
        <pc:chgData name="rahulkumar08945@gmail.com" userId="eaa8108a85f67eff" providerId="LiveId" clId="{976B4AF6-5466-41E9-ADB9-06B4A7B7A643}" dt="2023-06-26T16:00:42.443" v="2382" actId="207"/>
        <pc:sldMkLst>
          <pc:docMk/>
          <pc:sldMk cId="66880685" sldId="1049"/>
        </pc:sldMkLst>
        <pc:spChg chg="mod">
          <ac:chgData name="rahulkumar08945@gmail.com" userId="eaa8108a85f67eff" providerId="LiveId" clId="{976B4AF6-5466-41E9-ADB9-06B4A7B7A643}" dt="2023-06-26T16:00:42.443" v="2382" actId="207"/>
          <ac:spMkLst>
            <pc:docMk/>
            <pc:sldMk cId="66880685" sldId="1049"/>
            <ac:spMk id="3" creationId="{F23C2EA0-37A3-B06D-8470-9B196F505892}"/>
          </ac:spMkLst>
        </pc:spChg>
        <pc:spChg chg="add del">
          <ac:chgData name="rahulkumar08945@gmail.com" userId="eaa8108a85f67eff" providerId="LiveId" clId="{976B4AF6-5466-41E9-ADB9-06B4A7B7A643}" dt="2023-06-26T15:52:17.309" v="2298" actId="22"/>
          <ac:spMkLst>
            <pc:docMk/>
            <pc:sldMk cId="66880685" sldId="1049"/>
            <ac:spMk id="6" creationId="{0F7C95F4-27E9-A54B-2B71-215C0C52B101}"/>
          </ac:spMkLst>
        </pc:spChg>
      </pc:sldChg>
      <pc:sldChg chg="modSp new mod">
        <pc:chgData name="rahulkumar08945@gmail.com" userId="eaa8108a85f67eff" providerId="LiveId" clId="{976B4AF6-5466-41E9-ADB9-06B4A7B7A643}" dt="2023-06-26T17:08:11.473" v="2907" actId="404"/>
        <pc:sldMkLst>
          <pc:docMk/>
          <pc:sldMk cId="3476577267" sldId="1050"/>
        </pc:sldMkLst>
        <pc:spChg chg="mod">
          <ac:chgData name="rahulkumar08945@gmail.com" userId="eaa8108a85f67eff" providerId="LiveId" clId="{976B4AF6-5466-41E9-ADB9-06B4A7B7A643}" dt="2023-06-26T17:08:11.473" v="2907" actId="404"/>
          <ac:spMkLst>
            <pc:docMk/>
            <pc:sldMk cId="3476577267" sldId="1050"/>
            <ac:spMk id="2" creationId="{0544CEC5-48A3-8024-82CB-2C3108448FA5}"/>
          </ac:spMkLst>
        </pc:spChg>
        <pc:spChg chg="mod">
          <ac:chgData name="rahulkumar08945@gmail.com" userId="eaa8108a85f67eff" providerId="LiveId" clId="{976B4AF6-5466-41E9-ADB9-06B4A7B7A643}" dt="2023-06-26T16:32:33.799" v="2534" actId="5793"/>
          <ac:spMkLst>
            <pc:docMk/>
            <pc:sldMk cId="3476577267" sldId="1050"/>
            <ac:spMk id="3" creationId="{DFEB0C9A-B1DB-FE35-C1BC-21167A6FF52F}"/>
          </ac:spMkLst>
        </pc:spChg>
        <pc:spChg chg="mod">
          <ac:chgData name="rahulkumar08945@gmail.com" userId="eaa8108a85f67eff" providerId="LiveId" clId="{976B4AF6-5466-41E9-ADB9-06B4A7B7A643}" dt="2023-06-26T16:32:02.990" v="2465" actId="2711"/>
          <ac:spMkLst>
            <pc:docMk/>
            <pc:sldMk cId="3476577267" sldId="1050"/>
            <ac:spMk id="4" creationId="{20FFDD80-1599-CA80-1D55-61E03F93DA03}"/>
          </ac:spMkLst>
        </pc:spChg>
      </pc:sldChg>
      <pc:sldChg chg="delSp modSp new mod">
        <pc:chgData name="rahulkumar08945@gmail.com" userId="eaa8108a85f67eff" providerId="LiveId" clId="{976B4AF6-5466-41E9-ADB9-06B4A7B7A643}" dt="2023-06-26T16:41:48.053" v="2698" actId="20577"/>
        <pc:sldMkLst>
          <pc:docMk/>
          <pc:sldMk cId="2917467395" sldId="1051"/>
        </pc:sldMkLst>
        <pc:spChg chg="del">
          <ac:chgData name="rahulkumar08945@gmail.com" userId="eaa8108a85f67eff" providerId="LiveId" clId="{976B4AF6-5466-41E9-ADB9-06B4A7B7A643}" dt="2023-06-26T16:31:22.697" v="2447" actId="21"/>
          <ac:spMkLst>
            <pc:docMk/>
            <pc:sldMk cId="2917467395" sldId="1051"/>
            <ac:spMk id="2" creationId="{99761DE1-DB10-59DE-37B4-2AF3479CD9FA}"/>
          </ac:spMkLst>
        </pc:spChg>
        <pc:spChg chg="mod">
          <ac:chgData name="rahulkumar08945@gmail.com" userId="eaa8108a85f67eff" providerId="LiveId" clId="{976B4AF6-5466-41E9-ADB9-06B4A7B7A643}" dt="2023-06-26T16:41:48.053" v="2698" actId="20577"/>
          <ac:spMkLst>
            <pc:docMk/>
            <pc:sldMk cId="2917467395" sldId="1051"/>
            <ac:spMk id="3" creationId="{38BE5EFE-94CA-E488-E1C8-3E2B949476B0}"/>
          </ac:spMkLst>
        </pc:spChg>
        <pc:spChg chg="mod">
          <ac:chgData name="rahulkumar08945@gmail.com" userId="eaa8108a85f67eff" providerId="LiveId" clId="{976B4AF6-5466-41E9-ADB9-06B4A7B7A643}" dt="2023-06-26T16:33:21.058" v="2539" actId="12"/>
          <ac:spMkLst>
            <pc:docMk/>
            <pc:sldMk cId="2917467395" sldId="1051"/>
            <ac:spMk id="4" creationId="{BD0CAE10-860B-703E-AD8A-86A28E3594F3}"/>
          </ac:spMkLst>
        </pc:spChg>
      </pc:sldChg>
      <pc:sldChg chg="modSp new mod">
        <pc:chgData name="rahulkumar08945@gmail.com" userId="eaa8108a85f67eff" providerId="LiveId" clId="{976B4AF6-5466-41E9-ADB9-06B4A7B7A643}" dt="2023-06-26T17:29:54.310" v="3365" actId="313"/>
        <pc:sldMkLst>
          <pc:docMk/>
          <pc:sldMk cId="3906807626" sldId="1052"/>
        </pc:sldMkLst>
        <pc:spChg chg="mod">
          <ac:chgData name="rahulkumar08945@gmail.com" userId="eaa8108a85f67eff" providerId="LiveId" clId="{976B4AF6-5466-41E9-ADB9-06B4A7B7A643}" dt="2023-06-26T17:07:56.268" v="2906" actId="255"/>
          <ac:spMkLst>
            <pc:docMk/>
            <pc:sldMk cId="3906807626" sldId="1052"/>
            <ac:spMk id="2" creationId="{C07A68DB-CAC9-6A35-8CB6-F4BA0A8D709B}"/>
          </ac:spMkLst>
        </pc:spChg>
        <pc:spChg chg="mod">
          <ac:chgData name="rahulkumar08945@gmail.com" userId="eaa8108a85f67eff" providerId="LiveId" clId="{976B4AF6-5466-41E9-ADB9-06B4A7B7A643}" dt="2023-06-26T17:29:54.310" v="3365" actId="313"/>
          <ac:spMkLst>
            <pc:docMk/>
            <pc:sldMk cId="3906807626" sldId="1052"/>
            <ac:spMk id="3" creationId="{D8979A8D-19BC-09D5-3878-3FD2D1B254E3}"/>
          </ac:spMkLst>
        </pc:spChg>
        <pc:spChg chg="mod">
          <ac:chgData name="rahulkumar08945@gmail.com" userId="eaa8108a85f67eff" providerId="LiveId" clId="{976B4AF6-5466-41E9-ADB9-06B4A7B7A643}" dt="2023-06-26T16:32:42.265" v="2535" actId="2711"/>
          <ac:spMkLst>
            <pc:docMk/>
            <pc:sldMk cId="3906807626" sldId="1052"/>
            <ac:spMk id="4" creationId="{50A6D7ED-1DD0-C755-6584-0A08523E1EF9}"/>
          </ac:spMkLst>
        </pc:spChg>
      </pc:sldChg>
      <pc:sldChg chg="addSp delSp modSp new del mod ord">
        <pc:chgData name="rahulkumar08945@gmail.com" userId="eaa8108a85f67eff" providerId="LiveId" clId="{976B4AF6-5466-41E9-ADB9-06B4A7B7A643}" dt="2023-06-26T17:26:25.298" v="3250" actId="47"/>
        <pc:sldMkLst>
          <pc:docMk/>
          <pc:sldMk cId="312655405" sldId="1053"/>
        </pc:sldMkLst>
        <pc:spChg chg="del">
          <ac:chgData name="rahulkumar08945@gmail.com" userId="eaa8108a85f67eff" providerId="LiveId" clId="{976B4AF6-5466-41E9-ADB9-06B4A7B7A643}" dt="2023-06-26T16:34:09.737" v="2548" actId="21"/>
          <ac:spMkLst>
            <pc:docMk/>
            <pc:sldMk cId="312655405" sldId="1053"/>
            <ac:spMk id="2" creationId="{CAD901DA-71A6-995B-08F8-1865398AC245}"/>
          </ac:spMkLst>
        </pc:spChg>
        <pc:spChg chg="mod">
          <ac:chgData name="rahulkumar08945@gmail.com" userId="eaa8108a85f67eff" providerId="LiveId" clId="{976B4AF6-5466-41E9-ADB9-06B4A7B7A643}" dt="2023-06-26T17:24:09.023" v="3211" actId="21"/>
          <ac:spMkLst>
            <pc:docMk/>
            <pc:sldMk cId="312655405" sldId="1053"/>
            <ac:spMk id="3" creationId="{3BFA12DC-4152-F750-6FCE-3FF97B0F9006}"/>
          </ac:spMkLst>
        </pc:spChg>
        <pc:spChg chg="mod">
          <ac:chgData name="rahulkumar08945@gmail.com" userId="eaa8108a85f67eff" providerId="LiveId" clId="{976B4AF6-5466-41E9-ADB9-06B4A7B7A643}" dt="2023-06-26T16:34:35.607" v="2567" actId="12"/>
          <ac:spMkLst>
            <pc:docMk/>
            <pc:sldMk cId="312655405" sldId="1053"/>
            <ac:spMk id="4" creationId="{E726B806-B5E1-0B56-4F66-79BDAB7B0057}"/>
          </ac:spMkLst>
        </pc:spChg>
        <pc:spChg chg="add del">
          <ac:chgData name="rahulkumar08945@gmail.com" userId="eaa8108a85f67eff" providerId="LiveId" clId="{976B4AF6-5466-41E9-ADB9-06B4A7B7A643}" dt="2023-06-26T16:16:54.825" v="2391" actId="22"/>
          <ac:spMkLst>
            <pc:docMk/>
            <pc:sldMk cId="312655405" sldId="1053"/>
            <ac:spMk id="6" creationId="{DA5A31A8-A62B-2A98-F32B-D89E3E4E5E10}"/>
          </ac:spMkLst>
        </pc:spChg>
        <pc:spChg chg="add del">
          <ac:chgData name="rahulkumar08945@gmail.com" userId="eaa8108a85f67eff" providerId="LiveId" clId="{976B4AF6-5466-41E9-ADB9-06B4A7B7A643}" dt="2023-06-26T17:18:18.995" v="3156" actId="22"/>
          <ac:spMkLst>
            <pc:docMk/>
            <pc:sldMk cId="312655405" sldId="1053"/>
            <ac:spMk id="8" creationId="{A911A88B-B4AA-62A9-6621-9FF89EA60EE1}"/>
          </ac:spMkLst>
        </pc:spChg>
      </pc:sldChg>
      <pc:sldChg chg="delSp modSp new mod">
        <pc:chgData name="rahulkumar08945@gmail.com" userId="eaa8108a85f67eff" providerId="LiveId" clId="{976B4AF6-5466-41E9-ADB9-06B4A7B7A643}" dt="2023-06-26T17:26:50.953" v="3253" actId="20577"/>
        <pc:sldMkLst>
          <pc:docMk/>
          <pc:sldMk cId="4003592286" sldId="1054"/>
        </pc:sldMkLst>
        <pc:spChg chg="del">
          <ac:chgData name="rahulkumar08945@gmail.com" userId="eaa8108a85f67eff" providerId="LiveId" clId="{976B4AF6-5466-41E9-ADB9-06B4A7B7A643}" dt="2023-06-26T16:35:32.431" v="2580" actId="21"/>
          <ac:spMkLst>
            <pc:docMk/>
            <pc:sldMk cId="4003592286" sldId="1054"/>
            <ac:spMk id="2" creationId="{0FAE4192-0DE3-67F2-A930-099FC9B6F9BB}"/>
          </ac:spMkLst>
        </pc:spChg>
        <pc:spChg chg="mod">
          <ac:chgData name="rahulkumar08945@gmail.com" userId="eaa8108a85f67eff" providerId="LiveId" clId="{976B4AF6-5466-41E9-ADB9-06B4A7B7A643}" dt="2023-06-26T17:26:50.953" v="3253" actId="20577"/>
          <ac:spMkLst>
            <pc:docMk/>
            <pc:sldMk cId="4003592286" sldId="1054"/>
            <ac:spMk id="3" creationId="{963851A7-FEA7-A880-87D1-D4706863501D}"/>
          </ac:spMkLst>
        </pc:spChg>
      </pc:sldChg>
      <pc:sldChg chg="delSp modSp new mod">
        <pc:chgData name="rahulkumar08945@gmail.com" userId="eaa8108a85f67eff" providerId="LiveId" clId="{976B4AF6-5466-41E9-ADB9-06B4A7B7A643}" dt="2023-06-26T17:27:04.956" v="3260" actId="20577"/>
        <pc:sldMkLst>
          <pc:docMk/>
          <pc:sldMk cId="1869676150" sldId="1055"/>
        </pc:sldMkLst>
        <pc:spChg chg="del">
          <ac:chgData name="rahulkumar08945@gmail.com" userId="eaa8108a85f67eff" providerId="LiveId" clId="{976B4AF6-5466-41E9-ADB9-06B4A7B7A643}" dt="2023-06-26T16:37:10.768" v="2613" actId="21"/>
          <ac:spMkLst>
            <pc:docMk/>
            <pc:sldMk cId="1869676150" sldId="1055"/>
            <ac:spMk id="2" creationId="{F82F252C-70B7-CA81-1CDA-54C6665B9899}"/>
          </ac:spMkLst>
        </pc:spChg>
        <pc:spChg chg="mod">
          <ac:chgData name="rahulkumar08945@gmail.com" userId="eaa8108a85f67eff" providerId="LiveId" clId="{976B4AF6-5466-41E9-ADB9-06B4A7B7A643}" dt="2023-06-26T17:27:04.956" v="3260" actId="20577"/>
          <ac:spMkLst>
            <pc:docMk/>
            <pc:sldMk cId="1869676150" sldId="1055"/>
            <ac:spMk id="3" creationId="{9779656C-3262-9DDF-9E36-2AA8C9BB4592}"/>
          </ac:spMkLst>
        </pc:spChg>
        <pc:spChg chg="mod">
          <ac:chgData name="rahulkumar08945@gmail.com" userId="eaa8108a85f67eff" providerId="LiveId" clId="{976B4AF6-5466-41E9-ADB9-06B4A7B7A643}" dt="2023-06-26T16:37:42.530" v="2631" actId="1035"/>
          <ac:spMkLst>
            <pc:docMk/>
            <pc:sldMk cId="1869676150" sldId="1055"/>
            <ac:spMk id="4" creationId="{ADC430F0-3AAC-39D5-4F43-EABC55C2135B}"/>
          </ac:spMkLst>
        </pc:spChg>
      </pc:sldChg>
      <pc:sldChg chg="addSp delSp modSp new mod">
        <pc:chgData name="rahulkumar08945@gmail.com" userId="eaa8108a85f67eff" providerId="LiveId" clId="{976B4AF6-5466-41E9-ADB9-06B4A7B7A643}" dt="2023-06-26T17:30:24.741" v="3374" actId="1035"/>
        <pc:sldMkLst>
          <pc:docMk/>
          <pc:sldMk cId="825533635" sldId="1056"/>
        </pc:sldMkLst>
        <pc:spChg chg="del mod">
          <ac:chgData name="rahulkumar08945@gmail.com" userId="eaa8108a85f67eff" providerId="LiveId" clId="{976B4AF6-5466-41E9-ADB9-06B4A7B7A643}" dt="2023-06-26T17:30:18.554" v="3367" actId="21"/>
          <ac:spMkLst>
            <pc:docMk/>
            <pc:sldMk cId="825533635" sldId="1056"/>
            <ac:spMk id="2" creationId="{84373CC6-23CA-9F28-5778-58C0BC1933F6}"/>
          </ac:spMkLst>
        </pc:spChg>
        <pc:spChg chg="mod">
          <ac:chgData name="rahulkumar08945@gmail.com" userId="eaa8108a85f67eff" providerId="LiveId" clId="{976B4AF6-5466-41E9-ADB9-06B4A7B7A643}" dt="2023-06-26T17:30:24.741" v="3374" actId="1035"/>
          <ac:spMkLst>
            <pc:docMk/>
            <pc:sldMk cId="825533635" sldId="1056"/>
            <ac:spMk id="3" creationId="{219ECBA8-5326-99BA-DA3F-EFE8A66899DE}"/>
          </ac:spMkLst>
        </pc:spChg>
        <pc:spChg chg="add del">
          <ac:chgData name="rahulkumar08945@gmail.com" userId="eaa8108a85f67eff" providerId="LiveId" clId="{976B4AF6-5466-41E9-ADB9-06B4A7B7A643}" dt="2023-06-26T17:17:54.154" v="3152" actId="22"/>
          <ac:spMkLst>
            <pc:docMk/>
            <pc:sldMk cId="825533635" sldId="1056"/>
            <ac:spMk id="6" creationId="{98C2A4AE-CAA8-D76B-78BF-FA9CC009E9FF}"/>
          </ac:spMkLst>
        </pc:spChg>
      </pc:sldChg>
      <pc:sldChg chg="new del">
        <pc:chgData name="rahulkumar08945@gmail.com" userId="eaa8108a85f67eff" providerId="LiveId" clId="{976B4AF6-5466-41E9-ADB9-06B4A7B7A643}" dt="2023-06-26T16:21:45.278" v="2435" actId="47"/>
        <pc:sldMkLst>
          <pc:docMk/>
          <pc:sldMk cId="2309253019" sldId="1056"/>
        </pc:sldMkLst>
      </pc:sldChg>
      <pc:sldChg chg="addSp delSp modSp new mod">
        <pc:chgData name="rahulkumar08945@gmail.com" userId="eaa8108a85f67eff" providerId="LiveId" clId="{976B4AF6-5466-41E9-ADB9-06B4A7B7A643}" dt="2023-06-26T17:25:52.445" v="3249" actId="20577"/>
        <pc:sldMkLst>
          <pc:docMk/>
          <pc:sldMk cId="2651604623" sldId="1057"/>
        </pc:sldMkLst>
        <pc:spChg chg="del">
          <ac:chgData name="rahulkumar08945@gmail.com" userId="eaa8108a85f67eff" providerId="LiveId" clId="{976B4AF6-5466-41E9-ADB9-06B4A7B7A643}" dt="2023-06-26T17:24:40.483" v="3216" actId="21"/>
          <ac:spMkLst>
            <pc:docMk/>
            <pc:sldMk cId="2651604623" sldId="1057"/>
            <ac:spMk id="2" creationId="{E48729BD-56D7-04A7-6F50-C2762154B87A}"/>
          </ac:spMkLst>
        </pc:spChg>
        <pc:spChg chg="mod">
          <ac:chgData name="rahulkumar08945@gmail.com" userId="eaa8108a85f67eff" providerId="LiveId" clId="{976B4AF6-5466-41E9-ADB9-06B4A7B7A643}" dt="2023-06-26T17:25:52.445" v="3249" actId="20577"/>
          <ac:spMkLst>
            <pc:docMk/>
            <pc:sldMk cId="2651604623" sldId="1057"/>
            <ac:spMk id="3" creationId="{BD1AE9F3-A055-556A-C383-DCF7CCB01B60}"/>
          </ac:spMkLst>
        </pc:spChg>
        <pc:spChg chg="add del">
          <ac:chgData name="rahulkumar08945@gmail.com" userId="eaa8108a85f67eff" providerId="LiveId" clId="{976B4AF6-5466-41E9-ADB9-06B4A7B7A643}" dt="2023-06-26T17:24:28.250" v="3214" actId="22"/>
          <ac:spMkLst>
            <pc:docMk/>
            <pc:sldMk cId="2651604623" sldId="1057"/>
            <ac:spMk id="6" creationId="{D2CFF18B-DE97-1129-D138-744B57027014}"/>
          </ac:spMkLst>
        </pc:spChg>
      </pc:sldChg>
      <pc:sldChg chg="modSp new mod">
        <pc:chgData name="rahulkumar08945@gmail.com" userId="eaa8108a85f67eff" providerId="LiveId" clId="{976B4AF6-5466-41E9-ADB9-06B4A7B7A643}" dt="2023-06-27T02:10:10.957" v="3448" actId="113"/>
        <pc:sldMkLst>
          <pc:docMk/>
          <pc:sldMk cId="2043651166" sldId="1058"/>
        </pc:sldMkLst>
        <pc:spChg chg="mod">
          <ac:chgData name="rahulkumar08945@gmail.com" userId="eaa8108a85f67eff" providerId="LiveId" clId="{976B4AF6-5466-41E9-ADB9-06B4A7B7A643}" dt="2023-06-27T02:01:22.608" v="3377" actId="27636"/>
          <ac:spMkLst>
            <pc:docMk/>
            <pc:sldMk cId="2043651166" sldId="1058"/>
            <ac:spMk id="2" creationId="{8B054588-67D6-7BB5-51C1-D8A6D52502DE}"/>
          </ac:spMkLst>
        </pc:spChg>
        <pc:spChg chg="mod">
          <ac:chgData name="rahulkumar08945@gmail.com" userId="eaa8108a85f67eff" providerId="LiveId" clId="{976B4AF6-5466-41E9-ADB9-06B4A7B7A643}" dt="2023-06-27T02:10:10.957" v="3448" actId="113"/>
          <ac:spMkLst>
            <pc:docMk/>
            <pc:sldMk cId="2043651166" sldId="1058"/>
            <ac:spMk id="3" creationId="{263381E3-3E5C-87DD-CE58-3BE1FB95EF1F}"/>
          </ac:spMkLst>
        </pc:spChg>
      </pc:sldChg>
    </pc:docChg>
  </pc:docChgLst>
  <pc:docChgLst>
    <pc:chgData name="Rahul Kumar" userId="eaa8108a85f67eff" providerId="LiveId" clId="{5AFEBD3C-9608-4861-A7C2-44ADA0CC3585}"/>
    <pc:docChg chg="undo custSel modSld">
      <pc:chgData name="Rahul Kumar" userId="eaa8108a85f67eff" providerId="LiveId" clId="{5AFEBD3C-9608-4861-A7C2-44ADA0CC3585}" dt="2024-07-16T04:53:46.052" v="653" actId="207"/>
      <pc:docMkLst>
        <pc:docMk/>
      </pc:docMkLst>
      <pc:sldChg chg="addSp delSp modSp mod">
        <pc:chgData name="Rahul Kumar" userId="eaa8108a85f67eff" providerId="LiveId" clId="{5AFEBD3C-9608-4861-A7C2-44ADA0CC3585}" dt="2024-07-16T04:37:53.786" v="549" actId="1037"/>
        <pc:sldMkLst>
          <pc:docMk/>
          <pc:sldMk cId="0" sldId="256"/>
        </pc:sldMkLst>
        <pc:spChg chg="mod">
          <ac:chgData name="Rahul Kumar" userId="eaa8108a85f67eff" providerId="LiveId" clId="{5AFEBD3C-9608-4861-A7C2-44ADA0CC3585}" dt="2024-07-16T04:37:06.650" v="484" actId="1035"/>
          <ac:spMkLst>
            <pc:docMk/>
            <pc:sldMk cId="0" sldId="256"/>
            <ac:spMk id="2" creationId="{8F494C7E-1148-6FBD-5A19-E29FA60E51F6}"/>
          </ac:spMkLst>
        </pc:spChg>
        <pc:spChg chg="mod">
          <ac:chgData name="Rahul Kumar" userId="eaa8108a85f67eff" providerId="LiveId" clId="{5AFEBD3C-9608-4861-A7C2-44ADA0CC3585}" dt="2024-07-16T04:16:14.057" v="1" actId="404"/>
          <ac:spMkLst>
            <pc:docMk/>
            <pc:sldMk cId="0" sldId="256"/>
            <ac:spMk id="6" creationId="{581CC655-124A-F845-63F4-003C75BF8110}"/>
          </ac:spMkLst>
        </pc:spChg>
        <pc:spChg chg="mod">
          <ac:chgData name="Rahul Kumar" userId="eaa8108a85f67eff" providerId="LiveId" clId="{5AFEBD3C-9608-4861-A7C2-44ADA0CC3585}" dt="2024-07-16T04:37:13.060" v="499" actId="1036"/>
          <ac:spMkLst>
            <pc:docMk/>
            <pc:sldMk cId="0" sldId="256"/>
            <ac:spMk id="9" creationId="{2C7018B3-BA7C-3397-47B4-7A2B7E50B4CC}"/>
          </ac:spMkLst>
        </pc:spChg>
        <pc:spChg chg="mod">
          <ac:chgData name="Rahul Kumar" userId="eaa8108a85f67eff" providerId="LiveId" clId="{5AFEBD3C-9608-4861-A7C2-44ADA0CC3585}" dt="2024-07-16T04:37:18.910" v="511" actId="1035"/>
          <ac:spMkLst>
            <pc:docMk/>
            <pc:sldMk cId="0" sldId="256"/>
            <ac:spMk id="10" creationId="{22D9F5CC-9DCC-8A61-5E1C-E28539097573}"/>
          </ac:spMkLst>
        </pc:spChg>
        <pc:spChg chg="mod">
          <ac:chgData name="Rahul Kumar" userId="eaa8108a85f67eff" providerId="LiveId" clId="{5AFEBD3C-9608-4861-A7C2-44ADA0CC3585}" dt="2024-07-16T04:37:53.786" v="549" actId="1037"/>
          <ac:spMkLst>
            <pc:docMk/>
            <pc:sldMk cId="0" sldId="256"/>
            <ac:spMk id="11" creationId="{1F85E682-B874-4790-6EAC-80BA10029669}"/>
          </ac:spMkLst>
        </pc:spChg>
        <pc:spChg chg="del mod">
          <ac:chgData name="Rahul Kumar" userId="eaa8108a85f67eff" providerId="LiveId" clId="{5AFEBD3C-9608-4861-A7C2-44ADA0CC3585}" dt="2024-07-16T04:17:26.047" v="234" actId="478"/>
          <ac:spMkLst>
            <pc:docMk/>
            <pc:sldMk cId="0" sldId="256"/>
            <ac:spMk id="16" creationId="{20863D78-1815-83C5-6AA1-973C8840FECC}"/>
          </ac:spMkLst>
        </pc:spChg>
        <pc:picChg chg="add mod">
          <ac:chgData name="Rahul Kumar" userId="eaa8108a85f67eff" providerId="LiveId" clId="{5AFEBD3C-9608-4861-A7C2-44ADA0CC3585}" dt="2024-07-16T04:37:47.221" v="544" actId="1038"/>
          <ac:picMkLst>
            <pc:docMk/>
            <pc:sldMk cId="0" sldId="256"/>
            <ac:picMk id="3" creationId="{D68B3F19-4E3B-EC18-6DA7-97BAF02D567C}"/>
          </ac:picMkLst>
        </pc:picChg>
        <pc:picChg chg="add mod">
          <ac:chgData name="Rahul Kumar" userId="eaa8108a85f67eff" providerId="LiveId" clId="{5AFEBD3C-9608-4861-A7C2-44ADA0CC3585}" dt="2024-07-16T04:35:37.746" v="471" actId="1038"/>
          <ac:picMkLst>
            <pc:docMk/>
            <pc:sldMk cId="0" sldId="256"/>
            <ac:picMk id="4" creationId="{F15D0385-9030-9815-787F-805CD76E9837}"/>
          </ac:picMkLst>
        </pc:picChg>
        <pc:picChg chg="add mod">
          <ac:chgData name="Rahul Kumar" userId="eaa8108a85f67eff" providerId="LiveId" clId="{5AFEBD3C-9608-4861-A7C2-44ADA0CC3585}" dt="2024-07-16T04:35:41.710" v="473" actId="1038"/>
          <ac:picMkLst>
            <pc:docMk/>
            <pc:sldMk cId="0" sldId="256"/>
            <ac:picMk id="5" creationId="{522A0C32-C6B4-1BB3-5BBB-042BAA3CB523}"/>
          </ac:picMkLst>
        </pc:picChg>
        <pc:picChg chg="add del mod">
          <ac:chgData name="Rahul Kumar" userId="eaa8108a85f67eff" providerId="LiveId" clId="{5AFEBD3C-9608-4861-A7C2-44ADA0CC3585}" dt="2024-07-16T04:22:19.301" v="244" actId="478"/>
          <ac:picMkLst>
            <pc:docMk/>
            <pc:sldMk cId="0" sldId="256"/>
            <ac:picMk id="1026" creationId="{242E2BD9-53F0-C14B-4749-86AA5DAA7E5F}"/>
          </ac:picMkLst>
        </pc:picChg>
      </pc:sldChg>
      <pc:sldChg chg="addSp modSp mod">
        <pc:chgData name="Rahul Kumar" userId="eaa8108a85f67eff" providerId="LiveId" clId="{5AFEBD3C-9608-4861-A7C2-44ADA0CC3585}" dt="2024-07-16T04:38:08.318" v="551" actId="14100"/>
        <pc:sldMkLst>
          <pc:docMk/>
          <pc:sldMk cId="0" sldId="257"/>
        </pc:sldMkLst>
        <pc:spChg chg="mod">
          <ac:chgData name="Rahul Kumar" userId="eaa8108a85f67eff" providerId="LiveId" clId="{5AFEBD3C-9608-4861-A7C2-44ADA0CC3585}" dt="2024-07-16T04:23:04.884" v="291" actId="20577"/>
          <ac:spMkLst>
            <pc:docMk/>
            <pc:sldMk cId="0" sldId="257"/>
            <ac:spMk id="3" creationId="{00000000-0000-0000-0000-000000000000}"/>
          </ac:spMkLst>
        </pc:spChg>
        <pc:spChg chg="mod">
          <ac:chgData name="Rahul Kumar" userId="eaa8108a85f67eff" providerId="LiveId" clId="{5AFEBD3C-9608-4861-A7C2-44ADA0CC3585}" dt="2024-07-16T04:22:56.187" v="287" actId="404"/>
          <ac:spMkLst>
            <pc:docMk/>
            <pc:sldMk cId="0" sldId="257"/>
            <ac:spMk id="5" creationId="{F38F28EA-9F11-8416-7C28-4C47EE85B383}"/>
          </ac:spMkLst>
        </pc:spChg>
        <pc:picChg chg="add mod">
          <ac:chgData name="Rahul Kumar" userId="eaa8108a85f67eff" providerId="LiveId" clId="{5AFEBD3C-9608-4861-A7C2-44ADA0CC3585}" dt="2024-07-16T04:38:02.342" v="550" actId="14100"/>
          <ac:picMkLst>
            <pc:docMk/>
            <pc:sldMk cId="0" sldId="257"/>
            <ac:picMk id="4" creationId="{D0353220-5AEC-7E63-4BA1-245FE623E863}"/>
          </ac:picMkLst>
        </pc:picChg>
        <pc:picChg chg="add mod">
          <ac:chgData name="Rahul Kumar" userId="eaa8108a85f67eff" providerId="LiveId" clId="{5AFEBD3C-9608-4861-A7C2-44ADA0CC3585}" dt="2024-07-16T04:38:08.318" v="551" actId="14100"/>
          <ac:picMkLst>
            <pc:docMk/>
            <pc:sldMk cId="0" sldId="257"/>
            <ac:picMk id="6" creationId="{5F12C282-BF13-CAD5-2C9E-27793BAD33F0}"/>
          </ac:picMkLst>
        </pc:picChg>
      </pc:sldChg>
      <pc:sldChg chg="addSp delSp modSp mod">
        <pc:chgData name="Rahul Kumar" userId="eaa8108a85f67eff" providerId="LiveId" clId="{5AFEBD3C-9608-4861-A7C2-44ADA0CC3585}" dt="2024-07-16T04:53:46.052" v="653" actId="207"/>
        <pc:sldMkLst>
          <pc:docMk/>
          <pc:sldMk cId="706088936" sldId="1033"/>
        </pc:sldMkLst>
        <pc:spChg chg="mod">
          <ac:chgData name="Rahul Kumar" userId="eaa8108a85f67eff" providerId="LiveId" clId="{5AFEBD3C-9608-4861-A7C2-44ADA0CC3585}" dt="2024-07-16T04:52:25.403" v="608" actId="20577"/>
          <ac:spMkLst>
            <pc:docMk/>
            <pc:sldMk cId="706088936" sldId="1033"/>
            <ac:spMk id="2" creationId="{24A61870-A476-4186-2AF5-43AC3CBDE3DB}"/>
          </ac:spMkLst>
        </pc:spChg>
        <pc:spChg chg="mod">
          <ac:chgData name="Rahul Kumar" userId="eaa8108a85f67eff" providerId="LiveId" clId="{5AFEBD3C-9608-4861-A7C2-44ADA0CC3585}" dt="2024-07-16T04:24:29.971" v="292" actId="14100"/>
          <ac:spMkLst>
            <pc:docMk/>
            <pc:sldMk cId="706088936" sldId="1033"/>
            <ac:spMk id="3" creationId="{460D9190-D372-3F57-9CED-8474FBD30A9A}"/>
          </ac:spMkLst>
        </pc:spChg>
        <pc:spChg chg="add del mod">
          <ac:chgData name="Rahul Kumar" userId="eaa8108a85f67eff" providerId="LiveId" clId="{5AFEBD3C-9608-4861-A7C2-44ADA0CC3585}" dt="2024-07-16T04:29:06.302" v="427" actId="11529"/>
          <ac:spMkLst>
            <pc:docMk/>
            <pc:sldMk cId="706088936" sldId="1033"/>
            <ac:spMk id="5" creationId="{FD110FA5-8FAB-F988-3F4D-EF275B981914}"/>
          </ac:spMkLst>
        </pc:spChg>
        <pc:spChg chg="add del">
          <ac:chgData name="Rahul Kumar" userId="eaa8108a85f67eff" providerId="LiveId" clId="{5AFEBD3C-9608-4861-A7C2-44ADA0CC3585}" dt="2024-07-16T04:29:25.663" v="429" actId="11529"/>
          <ac:spMkLst>
            <pc:docMk/>
            <pc:sldMk cId="706088936" sldId="1033"/>
            <ac:spMk id="6" creationId="{C20B81A7-6005-D7C9-472A-B42E857A4111}"/>
          </ac:spMkLst>
        </pc:spChg>
        <pc:spChg chg="add del mod">
          <ac:chgData name="Rahul Kumar" userId="eaa8108a85f67eff" providerId="LiveId" clId="{5AFEBD3C-9608-4861-A7C2-44ADA0CC3585}" dt="2024-07-16T04:33:01.349" v="443" actId="478"/>
          <ac:spMkLst>
            <pc:docMk/>
            <pc:sldMk cId="706088936" sldId="1033"/>
            <ac:spMk id="7" creationId="{9369A6E1-FFE9-29F0-F3BD-4A932A7B9990}"/>
          </ac:spMkLst>
        </pc:spChg>
        <pc:spChg chg="add del mod">
          <ac:chgData name="Rahul Kumar" userId="eaa8108a85f67eff" providerId="LiveId" clId="{5AFEBD3C-9608-4861-A7C2-44ADA0CC3585}" dt="2024-07-16T04:33:29.072" v="447" actId="11529"/>
          <ac:spMkLst>
            <pc:docMk/>
            <pc:sldMk cId="706088936" sldId="1033"/>
            <ac:spMk id="8" creationId="{5B179E76-6BEA-1BF2-F034-FF150705D73B}"/>
          </ac:spMkLst>
        </pc:spChg>
        <pc:spChg chg="add del mod">
          <ac:chgData name="Rahul Kumar" userId="eaa8108a85f67eff" providerId="LiveId" clId="{5AFEBD3C-9608-4861-A7C2-44ADA0CC3585}" dt="2024-07-16T04:34:23.635" v="451" actId="11529"/>
          <ac:spMkLst>
            <pc:docMk/>
            <pc:sldMk cId="706088936" sldId="1033"/>
            <ac:spMk id="9" creationId="{A406671E-D7BB-16D7-F1FA-3502EBE9C944}"/>
          </ac:spMkLst>
        </pc:spChg>
        <pc:spChg chg="add mod">
          <ac:chgData name="Rahul Kumar" userId="eaa8108a85f67eff" providerId="LiveId" clId="{5AFEBD3C-9608-4861-A7C2-44ADA0CC3585}" dt="2024-07-16T04:39:42.363" v="553"/>
          <ac:spMkLst>
            <pc:docMk/>
            <pc:sldMk cId="706088936" sldId="1033"/>
            <ac:spMk id="12" creationId="{120E777A-B827-844D-B5C7-309C234E5086}"/>
          </ac:spMkLst>
        </pc:spChg>
        <pc:spChg chg="add del mod">
          <ac:chgData name="Rahul Kumar" userId="eaa8108a85f67eff" providerId="LiveId" clId="{5AFEBD3C-9608-4861-A7C2-44ADA0CC3585}" dt="2024-07-16T04:49:51.241" v="589" actId="11529"/>
          <ac:spMkLst>
            <pc:docMk/>
            <pc:sldMk cId="706088936" sldId="1033"/>
            <ac:spMk id="13" creationId="{150B2E28-4A7B-9CDF-B93C-0E81FFA28E8B}"/>
          </ac:spMkLst>
        </pc:spChg>
        <pc:spChg chg="add mod">
          <ac:chgData name="Rahul Kumar" userId="eaa8108a85f67eff" providerId="LiveId" clId="{5AFEBD3C-9608-4861-A7C2-44ADA0CC3585}" dt="2024-07-16T04:53:46.052" v="653" actId="207"/>
          <ac:spMkLst>
            <pc:docMk/>
            <pc:sldMk cId="706088936" sldId="1033"/>
            <ac:spMk id="14" creationId="{D8DC1D13-475C-43A3-65AB-5BDE52363A55}"/>
          </ac:spMkLst>
        </pc:spChg>
        <pc:picChg chg="add mod">
          <ac:chgData name="Rahul Kumar" userId="eaa8108a85f67eff" providerId="LiveId" clId="{5AFEBD3C-9608-4861-A7C2-44ADA0CC3585}" dt="2024-07-16T04:26:19.908" v="413" actId="14100"/>
          <ac:picMkLst>
            <pc:docMk/>
            <pc:sldMk cId="706088936" sldId="1033"/>
            <ac:picMk id="2050" creationId="{BD1C4E0D-23C0-40C7-E39A-344372A9BBEB}"/>
          </ac:picMkLst>
        </pc:picChg>
        <pc:picChg chg="add mod">
          <ac:chgData name="Rahul Kumar" userId="eaa8108a85f67eff" providerId="LiveId" clId="{5AFEBD3C-9608-4861-A7C2-44ADA0CC3585}" dt="2024-07-16T04:27:46.616" v="414" actId="14100"/>
          <ac:picMkLst>
            <pc:docMk/>
            <pc:sldMk cId="706088936" sldId="1033"/>
            <ac:picMk id="2052" creationId="{8AB95D1E-C0A3-C480-BE48-65B52956F24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7CE95F-44CA-4C18-8AC0-A19A587265D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B0B46C5F-FFA7-4D47-A351-9CF16FC5CFA8}">
      <dgm:prSet phldrT="[Text]" custT="1"/>
      <dgm:spPr/>
      <dgm:t>
        <a:bodyPr/>
        <a:lstStyle/>
        <a:p>
          <a:pPr>
            <a:buNone/>
          </a:pPr>
          <a:r>
            <a:rPr lang="en-US" sz="2400" dirty="0">
              <a:latin typeface="Open hans"/>
              <a:cs typeface="Calibri" pitchFamily="34" charset="0"/>
            </a:rPr>
            <a:t>We have learned about poisoning.</a:t>
          </a:r>
          <a:endParaRPr lang="en-IN" sz="2400" dirty="0">
            <a:latin typeface="Open hans"/>
          </a:endParaRPr>
        </a:p>
      </dgm:t>
    </dgm:pt>
    <dgm:pt modelId="{87AA2680-0423-4BDE-A40F-DDFC0B276790}" type="parTrans" cxnId="{CDF9440E-3F8E-41CC-8D7D-8475A2282212}">
      <dgm:prSet/>
      <dgm:spPr/>
      <dgm:t>
        <a:bodyPr/>
        <a:lstStyle/>
        <a:p>
          <a:endParaRPr lang="en-IN"/>
        </a:p>
      </dgm:t>
    </dgm:pt>
    <dgm:pt modelId="{BFADAB83-DA75-44A2-B7DA-3A624828A679}" type="sibTrans" cxnId="{CDF9440E-3F8E-41CC-8D7D-8475A2282212}">
      <dgm:prSet/>
      <dgm:spPr/>
      <dgm:t>
        <a:bodyPr/>
        <a:lstStyle/>
        <a:p>
          <a:endParaRPr lang="en-IN"/>
        </a:p>
      </dgm:t>
    </dgm:pt>
    <dgm:pt modelId="{F71B7907-9782-4E5D-927E-08CBE491C9B0}">
      <dgm:prSet phldrT="[Text]" custT="1"/>
      <dgm:spPr/>
      <dgm:t>
        <a:bodyPr/>
        <a:lstStyle/>
        <a:p>
          <a:r>
            <a:rPr lang="en-US" sz="2400" dirty="0">
              <a:latin typeface="Open hans"/>
              <a:cs typeface="Calibri" pitchFamily="34" charset="0"/>
            </a:rPr>
            <a:t>General signs &amp; symptoms of poisoning</a:t>
          </a:r>
          <a:endParaRPr lang="en-IN" sz="2400" dirty="0">
            <a:latin typeface="Open hans"/>
          </a:endParaRPr>
        </a:p>
      </dgm:t>
    </dgm:pt>
    <dgm:pt modelId="{946EACAE-B3F4-4119-A672-EA1E180022DA}" type="parTrans" cxnId="{E33CF70C-5D3D-42F9-9E2C-A5DA1F47F3AE}">
      <dgm:prSet/>
      <dgm:spPr/>
      <dgm:t>
        <a:bodyPr/>
        <a:lstStyle/>
        <a:p>
          <a:endParaRPr lang="en-IN"/>
        </a:p>
      </dgm:t>
    </dgm:pt>
    <dgm:pt modelId="{1A4C91E4-5B2F-489A-8888-EB66477C3FD9}" type="sibTrans" cxnId="{E33CF70C-5D3D-42F9-9E2C-A5DA1F47F3AE}">
      <dgm:prSet/>
      <dgm:spPr/>
      <dgm:t>
        <a:bodyPr/>
        <a:lstStyle/>
        <a:p>
          <a:endParaRPr lang="en-IN"/>
        </a:p>
      </dgm:t>
    </dgm:pt>
    <dgm:pt modelId="{6ADD330F-F4C9-42DB-B1ED-C176CA99BE7D}">
      <dgm:prSet phldrT="[Text]" custT="1"/>
      <dgm:spPr/>
      <dgm:t>
        <a:bodyPr/>
        <a:lstStyle/>
        <a:p>
          <a:r>
            <a:rPr lang="en-US" sz="2400" dirty="0">
              <a:latin typeface="Open hans"/>
              <a:cs typeface="Calibri" pitchFamily="34" charset="0"/>
            </a:rPr>
            <a:t>PHT of poisoning</a:t>
          </a:r>
          <a:endParaRPr lang="en-IN" sz="2400" dirty="0">
            <a:latin typeface="Open hans"/>
          </a:endParaRPr>
        </a:p>
      </dgm:t>
    </dgm:pt>
    <dgm:pt modelId="{4CAAABAF-D176-42A9-B507-FB4D0417146E}" type="parTrans" cxnId="{293791C3-9BEF-48C3-9D09-8C6549812FE6}">
      <dgm:prSet/>
      <dgm:spPr/>
      <dgm:t>
        <a:bodyPr/>
        <a:lstStyle/>
        <a:p>
          <a:endParaRPr lang="en-IN"/>
        </a:p>
      </dgm:t>
    </dgm:pt>
    <dgm:pt modelId="{F782ED2B-754B-4ADB-8AB7-C7FA6C924D5A}" type="sibTrans" cxnId="{293791C3-9BEF-48C3-9D09-8C6549812FE6}">
      <dgm:prSet/>
      <dgm:spPr/>
      <dgm:t>
        <a:bodyPr/>
        <a:lstStyle/>
        <a:p>
          <a:endParaRPr lang="en-IN"/>
        </a:p>
      </dgm:t>
    </dgm:pt>
    <dgm:pt modelId="{3907B8B3-800C-4E0E-9C46-AE1711BBF867}">
      <dgm:prSet custT="1"/>
      <dgm:spPr/>
      <dgm:t>
        <a:bodyPr/>
        <a:lstStyle/>
        <a:p>
          <a:r>
            <a:rPr lang="en-US" sz="2400" dirty="0">
              <a:latin typeface="Calibri" pitchFamily="34" charset="0"/>
              <a:cs typeface="Calibri" pitchFamily="34" charset="0"/>
            </a:rPr>
            <a:t>Routes of poisoning.</a:t>
          </a:r>
        </a:p>
      </dgm:t>
    </dgm:pt>
    <dgm:pt modelId="{DF786E9E-17B5-40EC-897A-B917728B3D2E}" type="parTrans" cxnId="{9D8B34AD-887F-4F4C-85C0-67AAA16C1F57}">
      <dgm:prSet/>
      <dgm:spPr/>
      <dgm:t>
        <a:bodyPr/>
        <a:lstStyle/>
        <a:p>
          <a:endParaRPr lang="en-IN"/>
        </a:p>
      </dgm:t>
    </dgm:pt>
    <dgm:pt modelId="{43FC7227-E850-435A-A145-77AA7CE283C1}" type="sibTrans" cxnId="{9D8B34AD-887F-4F4C-85C0-67AAA16C1F57}">
      <dgm:prSet/>
      <dgm:spPr/>
      <dgm:t>
        <a:bodyPr/>
        <a:lstStyle/>
        <a:p>
          <a:endParaRPr lang="en-IN"/>
        </a:p>
      </dgm:t>
    </dgm:pt>
    <dgm:pt modelId="{012650DC-5FB2-4EBB-B1CD-E3C30D8B1D12}" type="pres">
      <dgm:prSet presAssocID="{9D7CE95F-44CA-4C18-8AC0-A19A587265D5}" presName="linear" presStyleCnt="0">
        <dgm:presLayoutVars>
          <dgm:dir/>
          <dgm:animLvl val="lvl"/>
          <dgm:resizeHandles val="exact"/>
        </dgm:presLayoutVars>
      </dgm:prSet>
      <dgm:spPr/>
    </dgm:pt>
    <dgm:pt modelId="{2CA90302-EF35-444E-9B8A-3F97F113D87F}" type="pres">
      <dgm:prSet presAssocID="{B0B46C5F-FFA7-4D47-A351-9CF16FC5CFA8}" presName="parentLin" presStyleCnt="0"/>
      <dgm:spPr/>
    </dgm:pt>
    <dgm:pt modelId="{886391A0-8097-4B9A-B386-085BB982A055}" type="pres">
      <dgm:prSet presAssocID="{B0B46C5F-FFA7-4D47-A351-9CF16FC5CFA8}" presName="parentLeftMargin" presStyleLbl="node1" presStyleIdx="0" presStyleCnt="4"/>
      <dgm:spPr/>
    </dgm:pt>
    <dgm:pt modelId="{9BA25781-47F7-477E-A2E8-18D556D236A0}" type="pres">
      <dgm:prSet presAssocID="{B0B46C5F-FFA7-4D47-A351-9CF16FC5CFA8}" presName="parentText" presStyleLbl="node1" presStyleIdx="0" presStyleCnt="4" custLinFactNeighborX="0" custLinFactNeighborY="13047">
        <dgm:presLayoutVars>
          <dgm:chMax val="0"/>
          <dgm:bulletEnabled val="1"/>
        </dgm:presLayoutVars>
      </dgm:prSet>
      <dgm:spPr/>
    </dgm:pt>
    <dgm:pt modelId="{D2739027-5F2A-4405-B5C0-B98A14B32399}" type="pres">
      <dgm:prSet presAssocID="{B0B46C5F-FFA7-4D47-A351-9CF16FC5CFA8}" presName="negativeSpace" presStyleCnt="0"/>
      <dgm:spPr/>
    </dgm:pt>
    <dgm:pt modelId="{70001363-E346-4030-BDC0-A6AF2C1B25D9}" type="pres">
      <dgm:prSet presAssocID="{B0B46C5F-FFA7-4D47-A351-9CF16FC5CFA8}" presName="childText" presStyleLbl="conFgAcc1" presStyleIdx="0" presStyleCnt="4" custLinFactNeighborY="6158">
        <dgm:presLayoutVars>
          <dgm:bulletEnabled val="1"/>
        </dgm:presLayoutVars>
      </dgm:prSet>
      <dgm:spPr/>
    </dgm:pt>
    <dgm:pt modelId="{71AD30C1-6D97-4A19-B72F-417F21C5E8AD}" type="pres">
      <dgm:prSet presAssocID="{BFADAB83-DA75-44A2-B7DA-3A624828A679}" presName="spaceBetweenRectangles" presStyleCnt="0"/>
      <dgm:spPr/>
    </dgm:pt>
    <dgm:pt modelId="{19B5F9CE-5550-47DB-8AE3-B10ABA89E8DF}" type="pres">
      <dgm:prSet presAssocID="{F71B7907-9782-4E5D-927E-08CBE491C9B0}" presName="parentLin" presStyleCnt="0"/>
      <dgm:spPr/>
    </dgm:pt>
    <dgm:pt modelId="{4BF97236-52F3-41A2-91C5-8AEBED1B1F5B}" type="pres">
      <dgm:prSet presAssocID="{F71B7907-9782-4E5D-927E-08CBE491C9B0}" presName="parentLeftMargin" presStyleLbl="node1" presStyleIdx="0" presStyleCnt="4"/>
      <dgm:spPr/>
    </dgm:pt>
    <dgm:pt modelId="{D7662016-7211-40FC-81A1-1C042045A3FC}" type="pres">
      <dgm:prSet presAssocID="{F71B7907-9782-4E5D-927E-08CBE491C9B0}" presName="parentText" presStyleLbl="node1" presStyleIdx="1" presStyleCnt="4">
        <dgm:presLayoutVars>
          <dgm:chMax val="0"/>
          <dgm:bulletEnabled val="1"/>
        </dgm:presLayoutVars>
      </dgm:prSet>
      <dgm:spPr/>
    </dgm:pt>
    <dgm:pt modelId="{4B9A31E6-BB1F-49A2-AC8B-344AF144AB7E}" type="pres">
      <dgm:prSet presAssocID="{F71B7907-9782-4E5D-927E-08CBE491C9B0}" presName="negativeSpace" presStyleCnt="0"/>
      <dgm:spPr/>
    </dgm:pt>
    <dgm:pt modelId="{5AC88F57-EB36-4831-8927-28C1330EEA89}" type="pres">
      <dgm:prSet presAssocID="{F71B7907-9782-4E5D-927E-08CBE491C9B0}" presName="childText" presStyleLbl="conFgAcc1" presStyleIdx="1" presStyleCnt="4" custLinFactNeighborY="6158">
        <dgm:presLayoutVars>
          <dgm:bulletEnabled val="1"/>
        </dgm:presLayoutVars>
      </dgm:prSet>
      <dgm:spPr/>
    </dgm:pt>
    <dgm:pt modelId="{285034EC-014F-49B0-BC6D-DE94D2DD6DDD}" type="pres">
      <dgm:prSet presAssocID="{1A4C91E4-5B2F-489A-8888-EB66477C3FD9}" presName="spaceBetweenRectangles" presStyleCnt="0"/>
      <dgm:spPr/>
    </dgm:pt>
    <dgm:pt modelId="{2D2756A5-5911-4A4D-A3BD-D0122DCE4E46}" type="pres">
      <dgm:prSet presAssocID="{6ADD330F-F4C9-42DB-B1ED-C176CA99BE7D}" presName="parentLin" presStyleCnt="0"/>
      <dgm:spPr/>
    </dgm:pt>
    <dgm:pt modelId="{7EDEEAC7-787F-461A-B91B-FD6B7964EA71}" type="pres">
      <dgm:prSet presAssocID="{6ADD330F-F4C9-42DB-B1ED-C176CA99BE7D}" presName="parentLeftMargin" presStyleLbl="node1" presStyleIdx="1" presStyleCnt="4"/>
      <dgm:spPr/>
    </dgm:pt>
    <dgm:pt modelId="{AE069203-5D5E-4458-9EFF-708DEBF8FFA4}" type="pres">
      <dgm:prSet presAssocID="{6ADD330F-F4C9-42DB-B1ED-C176CA99BE7D}" presName="parentText" presStyleLbl="node1" presStyleIdx="2" presStyleCnt="4">
        <dgm:presLayoutVars>
          <dgm:chMax val="0"/>
          <dgm:bulletEnabled val="1"/>
        </dgm:presLayoutVars>
      </dgm:prSet>
      <dgm:spPr/>
    </dgm:pt>
    <dgm:pt modelId="{5AC6BF0C-7C41-4D42-9136-B8EB63C6041D}" type="pres">
      <dgm:prSet presAssocID="{6ADD330F-F4C9-42DB-B1ED-C176CA99BE7D}" presName="negativeSpace" presStyleCnt="0"/>
      <dgm:spPr/>
    </dgm:pt>
    <dgm:pt modelId="{80DD2BE1-A86B-4A0A-9F02-B35EDDA740E6}" type="pres">
      <dgm:prSet presAssocID="{6ADD330F-F4C9-42DB-B1ED-C176CA99BE7D}" presName="childText" presStyleLbl="conFgAcc1" presStyleIdx="2" presStyleCnt="4" custLinFactNeighborY="6158">
        <dgm:presLayoutVars>
          <dgm:bulletEnabled val="1"/>
        </dgm:presLayoutVars>
      </dgm:prSet>
      <dgm:spPr/>
    </dgm:pt>
    <dgm:pt modelId="{3478AF84-8062-4D8E-98FE-8B7334A35933}" type="pres">
      <dgm:prSet presAssocID="{F782ED2B-754B-4ADB-8AB7-C7FA6C924D5A}" presName="spaceBetweenRectangles" presStyleCnt="0"/>
      <dgm:spPr/>
    </dgm:pt>
    <dgm:pt modelId="{73089A6C-E105-45FB-B9E8-3E2640BAE042}" type="pres">
      <dgm:prSet presAssocID="{3907B8B3-800C-4E0E-9C46-AE1711BBF867}" presName="parentLin" presStyleCnt="0"/>
      <dgm:spPr/>
    </dgm:pt>
    <dgm:pt modelId="{791E643F-9E7D-40CE-8C84-8432FB7E9D79}" type="pres">
      <dgm:prSet presAssocID="{3907B8B3-800C-4E0E-9C46-AE1711BBF867}" presName="parentLeftMargin" presStyleLbl="node1" presStyleIdx="2" presStyleCnt="4"/>
      <dgm:spPr/>
    </dgm:pt>
    <dgm:pt modelId="{550ED2A5-87E9-49A0-A744-30B13DCCF571}" type="pres">
      <dgm:prSet presAssocID="{3907B8B3-800C-4E0E-9C46-AE1711BBF867}" presName="parentText" presStyleLbl="node1" presStyleIdx="3" presStyleCnt="4" custLinFactNeighborX="-2083">
        <dgm:presLayoutVars>
          <dgm:chMax val="0"/>
          <dgm:bulletEnabled val="1"/>
        </dgm:presLayoutVars>
      </dgm:prSet>
      <dgm:spPr/>
    </dgm:pt>
    <dgm:pt modelId="{131ACF31-312C-4129-9A91-4D994DAB7773}" type="pres">
      <dgm:prSet presAssocID="{3907B8B3-800C-4E0E-9C46-AE1711BBF867}" presName="negativeSpace" presStyleCnt="0"/>
      <dgm:spPr/>
    </dgm:pt>
    <dgm:pt modelId="{CA9E1D27-E607-4E7D-B314-9551A8B6C18F}" type="pres">
      <dgm:prSet presAssocID="{3907B8B3-800C-4E0E-9C46-AE1711BBF867}" presName="childText" presStyleLbl="conFgAcc1" presStyleIdx="3" presStyleCnt="4" custLinFactNeighborY="2253">
        <dgm:presLayoutVars>
          <dgm:bulletEnabled val="1"/>
        </dgm:presLayoutVars>
      </dgm:prSet>
      <dgm:spPr/>
    </dgm:pt>
  </dgm:ptLst>
  <dgm:cxnLst>
    <dgm:cxn modelId="{BBCF430A-F2BE-424B-B8B8-8A788BFD877D}" type="presOf" srcId="{9D7CE95F-44CA-4C18-8AC0-A19A587265D5}" destId="{012650DC-5FB2-4EBB-B1CD-E3C30D8B1D12}" srcOrd="0" destOrd="0" presId="urn:microsoft.com/office/officeart/2005/8/layout/list1"/>
    <dgm:cxn modelId="{E33CF70C-5D3D-42F9-9E2C-A5DA1F47F3AE}" srcId="{9D7CE95F-44CA-4C18-8AC0-A19A587265D5}" destId="{F71B7907-9782-4E5D-927E-08CBE491C9B0}" srcOrd="1" destOrd="0" parTransId="{946EACAE-B3F4-4119-A672-EA1E180022DA}" sibTransId="{1A4C91E4-5B2F-489A-8888-EB66477C3FD9}"/>
    <dgm:cxn modelId="{CDF9440E-3F8E-41CC-8D7D-8475A2282212}" srcId="{9D7CE95F-44CA-4C18-8AC0-A19A587265D5}" destId="{B0B46C5F-FFA7-4D47-A351-9CF16FC5CFA8}" srcOrd="0" destOrd="0" parTransId="{87AA2680-0423-4BDE-A40F-DDFC0B276790}" sibTransId="{BFADAB83-DA75-44A2-B7DA-3A624828A679}"/>
    <dgm:cxn modelId="{E57C1E23-E594-4FBE-9A84-D2AF612DB3CA}" type="presOf" srcId="{3907B8B3-800C-4E0E-9C46-AE1711BBF867}" destId="{791E643F-9E7D-40CE-8C84-8432FB7E9D79}" srcOrd="0" destOrd="0" presId="urn:microsoft.com/office/officeart/2005/8/layout/list1"/>
    <dgm:cxn modelId="{7B49372C-758E-461E-8195-68422D6BF20F}" type="presOf" srcId="{F71B7907-9782-4E5D-927E-08CBE491C9B0}" destId="{D7662016-7211-40FC-81A1-1C042045A3FC}" srcOrd="1" destOrd="0" presId="urn:microsoft.com/office/officeart/2005/8/layout/list1"/>
    <dgm:cxn modelId="{D43B4056-8C32-4E21-8B93-B9290AF876D1}" type="presOf" srcId="{6ADD330F-F4C9-42DB-B1ED-C176CA99BE7D}" destId="{7EDEEAC7-787F-461A-B91B-FD6B7964EA71}" srcOrd="0" destOrd="0" presId="urn:microsoft.com/office/officeart/2005/8/layout/list1"/>
    <dgm:cxn modelId="{9999F783-DE32-4E25-BF11-ECC201572CEA}" type="presOf" srcId="{F71B7907-9782-4E5D-927E-08CBE491C9B0}" destId="{4BF97236-52F3-41A2-91C5-8AEBED1B1F5B}" srcOrd="0" destOrd="0" presId="urn:microsoft.com/office/officeart/2005/8/layout/list1"/>
    <dgm:cxn modelId="{9A46929E-6492-4D98-B382-4684FDAD1A6C}" type="presOf" srcId="{6ADD330F-F4C9-42DB-B1ED-C176CA99BE7D}" destId="{AE069203-5D5E-4458-9EFF-708DEBF8FFA4}" srcOrd="1" destOrd="0" presId="urn:microsoft.com/office/officeart/2005/8/layout/list1"/>
    <dgm:cxn modelId="{B162C3A0-BEF6-49CF-8378-DE8DD8922874}" type="presOf" srcId="{B0B46C5F-FFA7-4D47-A351-9CF16FC5CFA8}" destId="{9BA25781-47F7-477E-A2E8-18D556D236A0}" srcOrd="1" destOrd="0" presId="urn:microsoft.com/office/officeart/2005/8/layout/list1"/>
    <dgm:cxn modelId="{9D8B34AD-887F-4F4C-85C0-67AAA16C1F57}" srcId="{9D7CE95F-44CA-4C18-8AC0-A19A587265D5}" destId="{3907B8B3-800C-4E0E-9C46-AE1711BBF867}" srcOrd="3" destOrd="0" parTransId="{DF786E9E-17B5-40EC-897A-B917728B3D2E}" sibTransId="{43FC7227-E850-435A-A145-77AA7CE283C1}"/>
    <dgm:cxn modelId="{09CD7BB4-849D-4667-9AF3-B9B3BFB2E178}" type="presOf" srcId="{B0B46C5F-FFA7-4D47-A351-9CF16FC5CFA8}" destId="{886391A0-8097-4B9A-B386-085BB982A055}" srcOrd="0" destOrd="0" presId="urn:microsoft.com/office/officeart/2005/8/layout/list1"/>
    <dgm:cxn modelId="{8B60FFBE-7BE9-464C-A1E9-6AAB646B44B9}" type="presOf" srcId="{3907B8B3-800C-4E0E-9C46-AE1711BBF867}" destId="{550ED2A5-87E9-49A0-A744-30B13DCCF571}" srcOrd="1" destOrd="0" presId="urn:microsoft.com/office/officeart/2005/8/layout/list1"/>
    <dgm:cxn modelId="{293791C3-9BEF-48C3-9D09-8C6549812FE6}" srcId="{9D7CE95F-44CA-4C18-8AC0-A19A587265D5}" destId="{6ADD330F-F4C9-42DB-B1ED-C176CA99BE7D}" srcOrd="2" destOrd="0" parTransId="{4CAAABAF-D176-42A9-B507-FB4D0417146E}" sibTransId="{F782ED2B-754B-4ADB-8AB7-C7FA6C924D5A}"/>
    <dgm:cxn modelId="{0F0D0E34-B441-4746-B7CB-510847387766}" type="presParOf" srcId="{012650DC-5FB2-4EBB-B1CD-E3C30D8B1D12}" destId="{2CA90302-EF35-444E-9B8A-3F97F113D87F}" srcOrd="0" destOrd="0" presId="urn:microsoft.com/office/officeart/2005/8/layout/list1"/>
    <dgm:cxn modelId="{710B1FDB-2291-433C-9670-7EDD0A8241CC}" type="presParOf" srcId="{2CA90302-EF35-444E-9B8A-3F97F113D87F}" destId="{886391A0-8097-4B9A-B386-085BB982A055}" srcOrd="0" destOrd="0" presId="urn:microsoft.com/office/officeart/2005/8/layout/list1"/>
    <dgm:cxn modelId="{628ABDD3-1DF1-4D8E-B338-36456F90E200}" type="presParOf" srcId="{2CA90302-EF35-444E-9B8A-3F97F113D87F}" destId="{9BA25781-47F7-477E-A2E8-18D556D236A0}" srcOrd="1" destOrd="0" presId="urn:microsoft.com/office/officeart/2005/8/layout/list1"/>
    <dgm:cxn modelId="{1CC639E5-E1C9-463D-8FA4-FF12C342B2DC}" type="presParOf" srcId="{012650DC-5FB2-4EBB-B1CD-E3C30D8B1D12}" destId="{D2739027-5F2A-4405-B5C0-B98A14B32399}" srcOrd="1" destOrd="0" presId="urn:microsoft.com/office/officeart/2005/8/layout/list1"/>
    <dgm:cxn modelId="{A1618D41-3797-453B-BB5C-7139081C5D08}" type="presParOf" srcId="{012650DC-5FB2-4EBB-B1CD-E3C30D8B1D12}" destId="{70001363-E346-4030-BDC0-A6AF2C1B25D9}" srcOrd="2" destOrd="0" presId="urn:microsoft.com/office/officeart/2005/8/layout/list1"/>
    <dgm:cxn modelId="{552C5844-881F-42E8-A844-DFB1A3EAB8BA}" type="presParOf" srcId="{012650DC-5FB2-4EBB-B1CD-E3C30D8B1D12}" destId="{71AD30C1-6D97-4A19-B72F-417F21C5E8AD}" srcOrd="3" destOrd="0" presId="urn:microsoft.com/office/officeart/2005/8/layout/list1"/>
    <dgm:cxn modelId="{99CD5E26-5417-4F05-B8C1-CC511B56301C}" type="presParOf" srcId="{012650DC-5FB2-4EBB-B1CD-E3C30D8B1D12}" destId="{19B5F9CE-5550-47DB-8AE3-B10ABA89E8DF}" srcOrd="4" destOrd="0" presId="urn:microsoft.com/office/officeart/2005/8/layout/list1"/>
    <dgm:cxn modelId="{8C32BF60-AC7C-460A-A6AB-AF1526E582F3}" type="presParOf" srcId="{19B5F9CE-5550-47DB-8AE3-B10ABA89E8DF}" destId="{4BF97236-52F3-41A2-91C5-8AEBED1B1F5B}" srcOrd="0" destOrd="0" presId="urn:microsoft.com/office/officeart/2005/8/layout/list1"/>
    <dgm:cxn modelId="{B955599F-E7B9-437A-A1C3-A235CD4C7B33}" type="presParOf" srcId="{19B5F9CE-5550-47DB-8AE3-B10ABA89E8DF}" destId="{D7662016-7211-40FC-81A1-1C042045A3FC}" srcOrd="1" destOrd="0" presId="urn:microsoft.com/office/officeart/2005/8/layout/list1"/>
    <dgm:cxn modelId="{D9930A82-5F3A-4BB6-96F1-6BF10F933A31}" type="presParOf" srcId="{012650DC-5FB2-4EBB-B1CD-E3C30D8B1D12}" destId="{4B9A31E6-BB1F-49A2-AC8B-344AF144AB7E}" srcOrd="5" destOrd="0" presId="urn:microsoft.com/office/officeart/2005/8/layout/list1"/>
    <dgm:cxn modelId="{4D2D8763-F116-4062-8079-313FFAE74E82}" type="presParOf" srcId="{012650DC-5FB2-4EBB-B1CD-E3C30D8B1D12}" destId="{5AC88F57-EB36-4831-8927-28C1330EEA89}" srcOrd="6" destOrd="0" presId="urn:microsoft.com/office/officeart/2005/8/layout/list1"/>
    <dgm:cxn modelId="{6E588B55-D00E-41C1-A99F-BA33C32026AC}" type="presParOf" srcId="{012650DC-5FB2-4EBB-B1CD-E3C30D8B1D12}" destId="{285034EC-014F-49B0-BC6D-DE94D2DD6DDD}" srcOrd="7" destOrd="0" presId="urn:microsoft.com/office/officeart/2005/8/layout/list1"/>
    <dgm:cxn modelId="{71696379-0FA5-4A2B-B577-5E6B970871AE}" type="presParOf" srcId="{012650DC-5FB2-4EBB-B1CD-E3C30D8B1D12}" destId="{2D2756A5-5911-4A4D-A3BD-D0122DCE4E46}" srcOrd="8" destOrd="0" presId="urn:microsoft.com/office/officeart/2005/8/layout/list1"/>
    <dgm:cxn modelId="{60A5E1F9-5F71-443E-9E3B-4217A81236B2}" type="presParOf" srcId="{2D2756A5-5911-4A4D-A3BD-D0122DCE4E46}" destId="{7EDEEAC7-787F-461A-B91B-FD6B7964EA71}" srcOrd="0" destOrd="0" presId="urn:microsoft.com/office/officeart/2005/8/layout/list1"/>
    <dgm:cxn modelId="{8AE66C73-0FA2-4045-BDAD-D5AD3C3C6E97}" type="presParOf" srcId="{2D2756A5-5911-4A4D-A3BD-D0122DCE4E46}" destId="{AE069203-5D5E-4458-9EFF-708DEBF8FFA4}" srcOrd="1" destOrd="0" presId="urn:microsoft.com/office/officeart/2005/8/layout/list1"/>
    <dgm:cxn modelId="{4A4C7606-AD6F-498A-B631-1D97E3ADFE2F}" type="presParOf" srcId="{012650DC-5FB2-4EBB-B1CD-E3C30D8B1D12}" destId="{5AC6BF0C-7C41-4D42-9136-B8EB63C6041D}" srcOrd="9" destOrd="0" presId="urn:microsoft.com/office/officeart/2005/8/layout/list1"/>
    <dgm:cxn modelId="{28D5F236-B1DA-4DB0-880F-629B8BE44251}" type="presParOf" srcId="{012650DC-5FB2-4EBB-B1CD-E3C30D8B1D12}" destId="{80DD2BE1-A86B-4A0A-9F02-B35EDDA740E6}" srcOrd="10" destOrd="0" presId="urn:microsoft.com/office/officeart/2005/8/layout/list1"/>
    <dgm:cxn modelId="{6CCCE85A-F7BB-422D-8292-4225C9A70738}" type="presParOf" srcId="{012650DC-5FB2-4EBB-B1CD-E3C30D8B1D12}" destId="{3478AF84-8062-4D8E-98FE-8B7334A35933}" srcOrd="11" destOrd="0" presId="urn:microsoft.com/office/officeart/2005/8/layout/list1"/>
    <dgm:cxn modelId="{5F6D8ADE-5D0C-4D08-9079-C9860C9ED8F4}" type="presParOf" srcId="{012650DC-5FB2-4EBB-B1CD-E3C30D8B1D12}" destId="{73089A6C-E105-45FB-B9E8-3E2640BAE042}" srcOrd="12" destOrd="0" presId="urn:microsoft.com/office/officeart/2005/8/layout/list1"/>
    <dgm:cxn modelId="{C6CA4E96-A474-4C74-92CE-7A5175BD3B24}" type="presParOf" srcId="{73089A6C-E105-45FB-B9E8-3E2640BAE042}" destId="{791E643F-9E7D-40CE-8C84-8432FB7E9D79}" srcOrd="0" destOrd="0" presId="urn:microsoft.com/office/officeart/2005/8/layout/list1"/>
    <dgm:cxn modelId="{9633CA05-687C-422D-AAA4-681FB16A29AB}" type="presParOf" srcId="{73089A6C-E105-45FB-B9E8-3E2640BAE042}" destId="{550ED2A5-87E9-49A0-A744-30B13DCCF571}" srcOrd="1" destOrd="0" presId="urn:microsoft.com/office/officeart/2005/8/layout/list1"/>
    <dgm:cxn modelId="{CEA06782-C843-417C-8B63-EE6784694574}" type="presParOf" srcId="{012650DC-5FB2-4EBB-B1CD-E3C30D8B1D12}" destId="{131ACF31-312C-4129-9A91-4D994DAB7773}" srcOrd="13" destOrd="0" presId="urn:microsoft.com/office/officeart/2005/8/layout/list1"/>
    <dgm:cxn modelId="{0549AC21-772A-46B0-99DA-B1235B75EC86}" type="presParOf" srcId="{012650DC-5FB2-4EBB-B1CD-E3C30D8B1D12}" destId="{CA9E1D27-E607-4E7D-B314-9551A8B6C18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01363-E346-4030-BDC0-A6AF2C1B25D9}">
      <dsp:nvSpPr>
        <dsp:cNvPr id="0" name=""/>
        <dsp:cNvSpPr/>
      </dsp:nvSpPr>
      <dsp:spPr>
        <a:xfrm>
          <a:off x="0" y="521509"/>
          <a:ext cx="8128000"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A25781-47F7-477E-A2E8-18D556D236A0}">
      <dsp:nvSpPr>
        <dsp:cNvPr id="0" name=""/>
        <dsp:cNvSpPr/>
      </dsp:nvSpPr>
      <dsp:spPr>
        <a:xfrm>
          <a:off x="406400" y="184277"/>
          <a:ext cx="568960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pen hans"/>
              <a:cs typeface="Calibri" pitchFamily="34" charset="0"/>
            </a:rPr>
            <a:t>We have learned about poisoning.</a:t>
          </a:r>
          <a:endParaRPr lang="en-IN" sz="2400" kern="1200" dirty="0">
            <a:latin typeface="Open hans"/>
          </a:endParaRPr>
        </a:p>
      </dsp:txBody>
      <dsp:txXfrm>
        <a:off x="449631" y="227508"/>
        <a:ext cx="5603138" cy="799138"/>
      </dsp:txXfrm>
    </dsp:sp>
    <dsp:sp modelId="{5AC88F57-EB36-4831-8927-28C1330EEA89}">
      <dsp:nvSpPr>
        <dsp:cNvPr id="0" name=""/>
        <dsp:cNvSpPr/>
      </dsp:nvSpPr>
      <dsp:spPr>
        <a:xfrm>
          <a:off x="0" y="1882309"/>
          <a:ext cx="8128000"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662016-7211-40FC-81A1-1C042045A3FC}">
      <dsp:nvSpPr>
        <dsp:cNvPr id="0" name=""/>
        <dsp:cNvSpPr/>
      </dsp:nvSpPr>
      <dsp:spPr>
        <a:xfrm>
          <a:off x="406400" y="1429533"/>
          <a:ext cx="568960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pen hans"/>
              <a:cs typeface="Calibri" pitchFamily="34" charset="0"/>
            </a:rPr>
            <a:t>General signs &amp; symptoms of poisoning</a:t>
          </a:r>
          <a:endParaRPr lang="en-IN" sz="2400" kern="1200" dirty="0">
            <a:latin typeface="Open hans"/>
          </a:endParaRPr>
        </a:p>
      </dsp:txBody>
      <dsp:txXfrm>
        <a:off x="449631" y="1472764"/>
        <a:ext cx="5603138" cy="799138"/>
      </dsp:txXfrm>
    </dsp:sp>
    <dsp:sp modelId="{80DD2BE1-A86B-4A0A-9F02-B35EDDA740E6}">
      <dsp:nvSpPr>
        <dsp:cNvPr id="0" name=""/>
        <dsp:cNvSpPr/>
      </dsp:nvSpPr>
      <dsp:spPr>
        <a:xfrm>
          <a:off x="0" y="3243109"/>
          <a:ext cx="8128000"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069203-5D5E-4458-9EFF-708DEBF8FFA4}">
      <dsp:nvSpPr>
        <dsp:cNvPr id="0" name=""/>
        <dsp:cNvSpPr/>
      </dsp:nvSpPr>
      <dsp:spPr>
        <a:xfrm>
          <a:off x="406400" y="2790333"/>
          <a:ext cx="568960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pen hans"/>
              <a:cs typeface="Calibri" pitchFamily="34" charset="0"/>
            </a:rPr>
            <a:t>PHT of poisoning</a:t>
          </a:r>
          <a:endParaRPr lang="en-IN" sz="2400" kern="1200" dirty="0">
            <a:latin typeface="Open hans"/>
          </a:endParaRPr>
        </a:p>
      </dsp:txBody>
      <dsp:txXfrm>
        <a:off x="449631" y="2833564"/>
        <a:ext cx="5603138" cy="799138"/>
      </dsp:txXfrm>
    </dsp:sp>
    <dsp:sp modelId="{CA9E1D27-E607-4E7D-B314-9551A8B6C18F}">
      <dsp:nvSpPr>
        <dsp:cNvPr id="0" name=""/>
        <dsp:cNvSpPr/>
      </dsp:nvSpPr>
      <dsp:spPr>
        <a:xfrm>
          <a:off x="0" y="4603909"/>
          <a:ext cx="8128000"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0ED2A5-87E9-49A0-A744-30B13DCCF571}">
      <dsp:nvSpPr>
        <dsp:cNvPr id="0" name=""/>
        <dsp:cNvSpPr/>
      </dsp:nvSpPr>
      <dsp:spPr>
        <a:xfrm>
          <a:off x="397934" y="4151133"/>
          <a:ext cx="568960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itchFamily="34" charset="0"/>
              <a:cs typeface="Calibri" pitchFamily="34" charset="0"/>
            </a:rPr>
            <a:t>Routes of poisoning.</a:t>
          </a:r>
        </a:p>
      </dsp:txBody>
      <dsp:txXfrm>
        <a:off x="441165" y="4194364"/>
        <a:ext cx="5603138"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BBAA8F-6811-4081-BEBC-67527AD40E50}" type="datetimeFigureOut">
              <a:rPr lang="en-IN" smtClean="0"/>
              <a:t>31-12-2025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438AB-9326-4649-B071-25A0F37C4B3E}" type="slidenum">
              <a:rPr lang="en-IN" smtClean="0"/>
              <a:t>‹#›</a:t>
            </a:fld>
            <a:endParaRPr lang="en-IN"/>
          </a:p>
        </p:txBody>
      </p:sp>
    </p:spTree>
    <p:extLst>
      <p:ext uri="{BB962C8B-B14F-4D97-AF65-F5344CB8AC3E}">
        <p14:creationId xmlns:p14="http://schemas.microsoft.com/office/powerpoint/2010/main" val="1024950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95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F438AB-9326-4649-B071-25A0F37C4B3E}" type="slidenum">
              <a:rPr lang="en-IN" smtClean="0"/>
              <a:t>3</a:t>
            </a:fld>
            <a:endParaRPr lang="en-IN"/>
          </a:p>
        </p:txBody>
      </p:sp>
    </p:spTree>
    <p:extLst>
      <p:ext uri="{BB962C8B-B14F-4D97-AF65-F5344CB8AC3E}">
        <p14:creationId xmlns:p14="http://schemas.microsoft.com/office/powerpoint/2010/main" val="388592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2F7341-AF55-4B42-9D68-AFD7CF8EE199}" type="datetime1">
              <a:rPr lang="en-US" smtClean="0"/>
              <a:t>12/31/2025</a:t>
            </a:fld>
            <a:endParaRPr lang="en-US"/>
          </a:p>
        </p:txBody>
      </p:sp>
      <p:sp>
        <p:nvSpPr>
          <p:cNvPr id="5" name="Footer Placeholder 4"/>
          <p:cNvSpPr>
            <a:spLocks noGrp="1"/>
          </p:cNvSpPr>
          <p:nvPr>
            <p:ph type="ftr" sz="quarter" idx="11"/>
          </p:nvPr>
        </p:nvSpPr>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28BDB-C66F-4A13-8985-57506B4F44E8}" type="datetime1">
              <a:rPr lang="en-US" smtClean="0"/>
              <a:t>12/31/2025</a:t>
            </a:fld>
            <a:endParaRPr lang="en-US"/>
          </a:p>
        </p:txBody>
      </p:sp>
      <p:sp>
        <p:nvSpPr>
          <p:cNvPr id="5" name="Footer Placeholder 4"/>
          <p:cNvSpPr>
            <a:spLocks noGrp="1"/>
          </p:cNvSpPr>
          <p:nvPr>
            <p:ph type="ftr" sz="quarter" idx="11"/>
          </p:nvPr>
        </p:nvSpPr>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0EE9D-C31F-4C88-BA19-52C9366F8951}" type="datetime1">
              <a:rPr lang="en-US" smtClean="0"/>
              <a:t>12/31/2025</a:t>
            </a:fld>
            <a:endParaRPr lang="en-US"/>
          </a:p>
        </p:txBody>
      </p:sp>
      <p:sp>
        <p:nvSpPr>
          <p:cNvPr id="5" name="Footer Placeholder 4"/>
          <p:cNvSpPr>
            <a:spLocks noGrp="1"/>
          </p:cNvSpPr>
          <p:nvPr>
            <p:ph type="ftr" sz="quarter" idx="11"/>
          </p:nvPr>
        </p:nvSpPr>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01" type="tx">
  <p:cSld name="Default 01">
    <p:bg>
      <p:bgPr>
        <a:solidFill>
          <a:srgbClr val="FFFFFF"/>
        </a:solidFill>
        <a:effectLst/>
      </p:bgPr>
    </p:bg>
    <p:spTree>
      <p:nvGrpSpPr>
        <p:cNvPr id="1" name="Shape 15"/>
        <p:cNvGrpSpPr/>
        <p:nvPr/>
      </p:nvGrpSpPr>
      <p:grpSpPr>
        <a:xfrm>
          <a:off x="0" y="0"/>
          <a:ext cx="0" cy="0"/>
          <a:chOff x="0" y="0"/>
          <a:chExt cx="0" cy="0"/>
        </a:xfrm>
      </p:grpSpPr>
      <p:sp>
        <p:nvSpPr>
          <p:cNvPr id="16" name="Google Shape;16;p2"/>
          <p:cNvSpPr txBox="1"/>
          <p:nvPr/>
        </p:nvSpPr>
        <p:spPr>
          <a:xfrm>
            <a:off x="301195" y="6438419"/>
            <a:ext cx="2321279" cy="263714"/>
          </a:xfrm>
          <a:prstGeom prst="rect">
            <a:avLst/>
          </a:prstGeom>
          <a:noFill/>
          <a:ln>
            <a:noFill/>
          </a:ln>
        </p:spPr>
        <p:txBody>
          <a:bodyPr spcFirstLastPara="1" wrap="square" lIns="39125" tIns="39125" rIns="39125" bIns="39125" anchor="t" anchorCtr="0">
            <a:spAutoFit/>
          </a:bodyPr>
          <a:lstStyle/>
          <a:p>
            <a:pPr marL="0" marR="0" lvl="0" indent="0" algn="ctr" rtl="0">
              <a:spcBef>
                <a:spcPts val="0"/>
              </a:spcBef>
              <a:spcAft>
                <a:spcPts val="0"/>
              </a:spcAft>
              <a:buNone/>
            </a:pPr>
            <a:r>
              <a:rPr lang="en-US" sz="1200" b="0" i="0" u="none" strike="noStrike" cap="none">
                <a:solidFill>
                  <a:srgbClr val="535353"/>
                </a:solidFill>
                <a:latin typeface="Open Sans SemiBold"/>
                <a:ea typeface="Open Sans SemiBold"/>
                <a:cs typeface="Open Sans SemiBold"/>
                <a:sym typeface="Open Sans SemiBold"/>
              </a:rPr>
              <a:t>PEER | CSSR | INDIA</a:t>
            </a:r>
            <a:endParaRPr/>
          </a:p>
        </p:txBody>
      </p:sp>
      <p:sp>
        <p:nvSpPr>
          <p:cNvPr id="17" name="Google Shape;17;p2"/>
          <p:cNvSpPr/>
          <p:nvPr/>
        </p:nvSpPr>
        <p:spPr>
          <a:xfrm>
            <a:off x="508000" y="6756400"/>
            <a:ext cx="1907669"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 name="Google Shape;18;p2"/>
          <p:cNvSpPr txBox="1"/>
          <p:nvPr/>
        </p:nvSpPr>
        <p:spPr>
          <a:xfrm>
            <a:off x="10757568" y="6406669"/>
            <a:ext cx="697166" cy="309881"/>
          </a:xfrm>
          <a:prstGeom prst="rect">
            <a:avLst/>
          </a:prstGeom>
          <a:noFill/>
          <a:ln>
            <a:noFill/>
          </a:ln>
        </p:spPr>
        <p:txBody>
          <a:bodyPr spcFirstLastPara="1" wrap="square" lIns="39125" tIns="39125" rIns="39125" bIns="39125" anchor="t" anchorCtr="0">
            <a:spAutoFit/>
          </a:bodyPr>
          <a:lstStyle/>
          <a:p>
            <a:pPr marL="0" marR="0" lvl="0" indent="0" algn="ctr" rtl="0">
              <a:spcBef>
                <a:spcPts val="0"/>
              </a:spcBef>
              <a:spcAft>
                <a:spcPts val="0"/>
              </a:spcAft>
              <a:buNone/>
            </a:pPr>
            <a:r>
              <a:rPr lang="en-US" sz="1500" b="1">
                <a:solidFill>
                  <a:srgbClr val="535353"/>
                </a:solidFill>
                <a:latin typeface="Open Sans"/>
                <a:ea typeface="Open Sans"/>
                <a:cs typeface="Open Sans"/>
                <a:sym typeface="Open Sans"/>
              </a:rPr>
              <a:t>PPT 2 -</a:t>
            </a:r>
            <a:endParaRPr/>
          </a:p>
        </p:txBody>
      </p:sp>
      <p:sp>
        <p:nvSpPr>
          <p:cNvPr id="19" name="Google Shape;19;p2"/>
          <p:cNvSpPr/>
          <p:nvPr/>
        </p:nvSpPr>
        <p:spPr>
          <a:xfrm>
            <a:off x="10769600" y="6756400"/>
            <a:ext cx="939800"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 name="Google Shape;20;p2"/>
          <p:cNvSpPr txBox="1">
            <a:spLocks noGrp="1"/>
          </p:cNvSpPr>
          <p:nvPr>
            <p:ph type="sldNum" idx="12"/>
          </p:nvPr>
        </p:nvSpPr>
        <p:spPr>
          <a:xfrm>
            <a:off x="11384562" y="6406669"/>
            <a:ext cx="302110" cy="338635"/>
          </a:xfrm>
          <a:prstGeom prst="rect">
            <a:avLst/>
          </a:prstGeom>
          <a:noFill/>
          <a:ln>
            <a:noFill/>
          </a:ln>
        </p:spPr>
        <p:txBody>
          <a:bodyPr spcFirstLastPara="1" wrap="square" lIns="78275" tIns="78275" rIns="78275" bIns="78275" anchor="t" anchorCtr="0">
            <a:noAutofit/>
          </a:bodyPr>
          <a:lstStyle>
            <a:lvl1pPr marL="0" lvl="0" indent="0" algn="ctr">
              <a:spcBef>
                <a:spcPts val="0"/>
              </a:spcBef>
              <a:buNone/>
              <a:defRPr sz="1500" b="1">
                <a:solidFill>
                  <a:srgbClr val="535353"/>
                </a:solidFill>
                <a:latin typeface="Open Sans"/>
                <a:ea typeface="Open Sans"/>
                <a:cs typeface="Open Sans"/>
                <a:sym typeface="Open Sans"/>
              </a:defRPr>
            </a:lvl1pPr>
            <a:lvl2pPr marL="0" lvl="1" indent="0" algn="ctr">
              <a:spcBef>
                <a:spcPts val="0"/>
              </a:spcBef>
              <a:buNone/>
              <a:defRPr sz="1500" b="1">
                <a:solidFill>
                  <a:srgbClr val="535353"/>
                </a:solidFill>
                <a:latin typeface="Open Sans"/>
                <a:ea typeface="Open Sans"/>
                <a:cs typeface="Open Sans"/>
                <a:sym typeface="Open Sans"/>
              </a:defRPr>
            </a:lvl2pPr>
            <a:lvl3pPr marL="0" lvl="2" indent="0" algn="ctr">
              <a:spcBef>
                <a:spcPts val="0"/>
              </a:spcBef>
              <a:buNone/>
              <a:defRPr sz="1500" b="1">
                <a:solidFill>
                  <a:srgbClr val="535353"/>
                </a:solidFill>
                <a:latin typeface="Open Sans"/>
                <a:ea typeface="Open Sans"/>
                <a:cs typeface="Open Sans"/>
                <a:sym typeface="Open Sans"/>
              </a:defRPr>
            </a:lvl3pPr>
            <a:lvl4pPr marL="0" lvl="3" indent="0" algn="ctr">
              <a:spcBef>
                <a:spcPts val="0"/>
              </a:spcBef>
              <a:buNone/>
              <a:defRPr sz="1500" b="1">
                <a:solidFill>
                  <a:srgbClr val="535353"/>
                </a:solidFill>
                <a:latin typeface="Open Sans"/>
                <a:ea typeface="Open Sans"/>
                <a:cs typeface="Open Sans"/>
                <a:sym typeface="Open Sans"/>
              </a:defRPr>
            </a:lvl4pPr>
            <a:lvl5pPr marL="0" lvl="4" indent="0" algn="ctr">
              <a:spcBef>
                <a:spcPts val="0"/>
              </a:spcBef>
              <a:buNone/>
              <a:defRPr sz="1500" b="1">
                <a:solidFill>
                  <a:srgbClr val="535353"/>
                </a:solidFill>
                <a:latin typeface="Open Sans"/>
                <a:ea typeface="Open Sans"/>
                <a:cs typeface="Open Sans"/>
                <a:sym typeface="Open Sans"/>
              </a:defRPr>
            </a:lvl5pPr>
            <a:lvl6pPr marL="0" lvl="5" indent="0" algn="ctr">
              <a:spcBef>
                <a:spcPts val="0"/>
              </a:spcBef>
              <a:buNone/>
              <a:defRPr sz="1500" b="1">
                <a:solidFill>
                  <a:srgbClr val="535353"/>
                </a:solidFill>
                <a:latin typeface="Open Sans"/>
                <a:ea typeface="Open Sans"/>
                <a:cs typeface="Open Sans"/>
                <a:sym typeface="Open Sans"/>
              </a:defRPr>
            </a:lvl6pPr>
            <a:lvl7pPr marL="0" lvl="6" indent="0" algn="ctr">
              <a:spcBef>
                <a:spcPts val="0"/>
              </a:spcBef>
              <a:buNone/>
              <a:defRPr sz="1500" b="1">
                <a:solidFill>
                  <a:srgbClr val="535353"/>
                </a:solidFill>
                <a:latin typeface="Open Sans"/>
                <a:ea typeface="Open Sans"/>
                <a:cs typeface="Open Sans"/>
                <a:sym typeface="Open Sans"/>
              </a:defRPr>
            </a:lvl7pPr>
            <a:lvl8pPr marL="0" lvl="7" indent="0" algn="ctr">
              <a:spcBef>
                <a:spcPts val="0"/>
              </a:spcBef>
              <a:buNone/>
              <a:defRPr sz="1500" b="1">
                <a:solidFill>
                  <a:srgbClr val="535353"/>
                </a:solidFill>
                <a:latin typeface="Open Sans"/>
                <a:ea typeface="Open Sans"/>
                <a:cs typeface="Open Sans"/>
                <a:sym typeface="Open Sans"/>
              </a:defRPr>
            </a:lvl8pPr>
            <a:lvl9pPr marL="0" lvl="8" indent="0" algn="ctr">
              <a:spcBef>
                <a:spcPts val="0"/>
              </a:spcBef>
              <a:buNone/>
              <a:defRPr sz="1500" b="1">
                <a:solidFill>
                  <a:srgbClr val="535353"/>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i="0" u="none" strike="noStrike" cap="none"/>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410" y="283029"/>
            <a:ext cx="1525361" cy="1039760"/>
          </a:xfrm>
          <a:prstGeom prst="rect">
            <a:avLst/>
          </a:prstGeom>
        </p:spPr>
      </p:pic>
    </p:spTree>
    <p:extLst>
      <p:ext uri="{BB962C8B-B14F-4D97-AF65-F5344CB8AC3E}">
        <p14:creationId xmlns:p14="http://schemas.microsoft.com/office/powerpoint/2010/main" val="155027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26F71-E427-45A1-B514-38441A92DE50}" type="datetime1">
              <a:rPr lang="en-US" smtClean="0"/>
              <a:t>12/31/2025</a:t>
            </a:fld>
            <a:endParaRPr lang="en-US"/>
          </a:p>
        </p:txBody>
      </p:sp>
      <p:sp>
        <p:nvSpPr>
          <p:cNvPr id="5" name="Footer Placeholder 4"/>
          <p:cNvSpPr>
            <a:spLocks noGrp="1"/>
          </p:cNvSpPr>
          <p:nvPr>
            <p:ph type="ftr" sz="quarter" idx="11"/>
          </p:nvPr>
        </p:nvSpPr>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2F560-9DB0-4759-80C4-3E9D90C8D448}" type="datetime1">
              <a:rPr lang="en-US" smtClean="0"/>
              <a:t>12/31/2025</a:t>
            </a:fld>
            <a:endParaRPr lang="en-US"/>
          </a:p>
        </p:txBody>
      </p:sp>
      <p:sp>
        <p:nvSpPr>
          <p:cNvPr id="5" name="Footer Placeholder 4"/>
          <p:cNvSpPr>
            <a:spLocks noGrp="1"/>
          </p:cNvSpPr>
          <p:nvPr>
            <p:ph type="ftr" sz="quarter" idx="11"/>
          </p:nvPr>
        </p:nvSpPr>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E6E2DE-C71C-4C16-9AEA-190118C3AA96}" type="datetime1">
              <a:rPr lang="en-US" smtClean="0"/>
              <a:t>12/31/2025</a:t>
            </a:fld>
            <a:endParaRPr lang="en-US"/>
          </a:p>
        </p:txBody>
      </p:sp>
      <p:sp>
        <p:nvSpPr>
          <p:cNvPr id="6" name="Footer Placeholder 5"/>
          <p:cNvSpPr>
            <a:spLocks noGrp="1"/>
          </p:cNvSpPr>
          <p:nvPr>
            <p:ph type="ftr" sz="quarter" idx="11"/>
          </p:nvPr>
        </p:nvSpPr>
        <p:spPr/>
        <p:txBody>
          <a:bodyPr/>
          <a:lstStyle/>
          <a:p>
            <a:r>
              <a:rPr lang="en-US"/>
              <a:t>2nd BN NDRF KOLKATA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BAC780-B647-4F74-BF15-C9DEEEC6814F}" type="datetime1">
              <a:rPr lang="en-US" smtClean="0"/>
              <a:t>12/31/2025</a:t>
            </a:fld>
            <a:endParaRPr lang="en-US"/>
          </a:p>
        </p:txBody>
      </p:sp>
      <p:sp>
        <p:nvSpPr>
          <p:cNvPr id="8" name="Footer Placeholder 7"/>
          <p:cNvSpPr>
            <a:spLocks noGrp="1"/>
          </p:cNvSpPr>
          <p:nvPr>
            <p:ph type="ftr" sz="quarter" idx="11"/>
          </p:nvPr>
        </p:nvSpPr>
        <p:spPr/>
        <p:txBody>
          <a:bodyPr/>
          <a:lstStyle/>
          <a:p>
            <a:r>
              <a:rPr lang="en-US"/>
              <a:t>2nd BN NDRF KOLKATA</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13698-F0BF-4749-856E-2693D4072D3A}" type="datetime1">
              <a:rPr lang="en-US" smtClean="0"/>
              <a:t>12/31/2025</a:t>
            </a:fld>
            <a:endParaRPr lang="en-US"/>
          </a:p>
        </p:txBody>
      </p:sp>
      <p:sp>
        <p:nvSpPr>
          <p:cNvPr id="4" name="Footer Placeholder 3"/>
          <p:cNvSpPr>
            <a:spLocks noGrp="1"/>
          </p:cNvSpPr>
          <p:nvPr>
            <p:ph type="ftr" sz="quarter" idx="11"/>
          </p:nvPr>
        </p:nvSpPr>
        <p:spPr/>
        <p:txBody>
          <a:bodyPr/>
          <a:lstStyle/>
          <a:p>
            <a:r>
              <a:rPr lang="en-US"/>
              <a:t>2nd BN NDRF KOLKATA</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3F396-079D-45DD-A66E-EC64B1A8CE60}" type="datetime1">
              <a:rPr lang="en-US" smtClean="0"/>
              <a:t>12/31/2025</a:t>
            </a:fld>
            <a:endParaRPr lang="en-US"/>
          </a:p>
        </p:txBody>
      </p:sp>
      <p:sp>
        <p:nvSpPr>
          <p:cNvPr id="3" name="Footer Placeholder 2"/>
          <p:cNvSpPr>
            <a:spLocks noGrp="1"/>
          </p:cNvSpPr>
          <p:nvPr>
            <p:ph type="ftr" sz="quarter" idx="11"/>
          </p:nvPr>
        </p:nvSpPr>
        <p:spPr/>
        <p:txBody>
          <a:bodyPr/>
          <a:lstStyle/>
          <a:p>
            <a:r>
              <a:rPr lang="en-US"/>
              <a:t>2nd BN NDRF KOLKATA</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AEB475-047D-4F9C-8EE8-B32ABBEDBB32}" type="datetime1">
              <a:rPr lang="en-US" smtClean="0"/>
              <a:t>12/31/2025</a:t>
            </a:fld>
            <a:endParaRPr lang="en-US"/>
          </a:p>
        </p:txBody>
      </p:sp>
      <p:sp>
        <p:nvSpPr>
          <p:cNvPr id="6" name="Footer Placeholder 5"/>
          <p:cNvSpPr>
            <a:spLocks noGrp="1"/>
          </p:cNvSpPr>
          <p:nvPr>
            <p:ph type="ftr" sz="quarter" idx="11"/>
          </p:nvPr>
        </p:nvSpPr>
        <p:spPr/>
        <p:txBody>
          <a:bodyPr/>
          <a:lstStyle/>
          <a:p>
            <a:r>
              <a:rPr lang="en-US"/>
              <a:t>2nd BN NDRF KOLKATA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E0DEE-E7AC-47EA-AA03-06FB2B1AB750}" type="datetime1">
              <a:rPr lang="en-US" smtClean="0"/>
              <a:t>12/31/2025</a:t>
            </a:fld>
            <a:endParaRPr lang="en-US"/>
          </a:p>
        </p:txBody>
      </p:sp>
      <p:sp>
        <p:nvSpPr>
          <p:cNvPr id="6" name="Footer Placeholder 5"/>
          <p:cNvSpPr>
            <a:spLocks noGrp="1"/>
          </p:cNvSpPr>
          <p:nvPr>
            <p:ph type="ftr" sz="quarter" idx="11"/>
          </p:nvPr>
        </p:nvSpPr>
        <p:spPr/>
        <p:txBody>
          <a:bodyPr/>
          <a:lstStyle/>
          <a:p>
            <a:r>
              <a:rPr lang="en-US"/>
              <a:t>2nd BN NDRF KOLKATA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B3C3F-4F43-47AB-BED4-01FE0D5929D6}" type="datetime1">
              <a:rPr lang="en-US" smtClean="0"/>
              <a:t>12/31/2025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2nd BN NDRF KOLKATA</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39583" y="44451"/>
            <a:ext cx="1427017" cy="1143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4" descr="closeup-firefighter-holding-his-helmet-walking-towards-fire-truck.jpg"/>
          <p:cNvPicPr preferRelativeResize="0"/>
          <p:nvPr/>
        </p:nvPicPr>
        <p:blipFill rotWithShape="1">
          <a:blip r:embed="rId3">
            <a:alphaModFix/>
          </a:blip>
          <a:srcRect t="13432" b="1559"/>
          <a:stretch/>
        </p:blipFill>
        <p:spPr>
          <a:xfrm>
            <a:off x="-25400" y="-440349"/>
            <a:ext cx="12217400" cy="6922008"/>
          </a:xfrm>
          <a:prstGeom prst="rect">
            <a:avLst/>
          </a:prstGeom>
          <a:noFill/>
          <a:ln>
            <a:noFill/>
          </a:ln>
        </p:spPr>
      </p:pic>
      <p:sp>
        <p:nvSpPr>
          <p:cNvPr id="95" name="Google Shape;95;p14"/>
          <p:cNvSpPr txBox="1"/>
          <p:nvPr/>
        </p:nvSpPr>
        <p:spPr>
          <a:xfrm>
            <a:off x="301195" y="6438419"/>
            <a:ext cx="2321279" cy="263714"/>
          </a:xfrm>
          <a:prstGeom prst="rect">
            <a:avLst/>
          </a:prstGeom>
          <a:noFill/>
          <a:ln>
            <a:noFill/>
          </a:ln>
        </p:spPr>
        <p:txBody>
          <a:bodyPr spcFirstLastPara="1" wrap="square" lIns="39125" tIns="39125" rIns="39125" bIns="39125" anchor="t" anchorCtr="0">
            <a:spAutoFit/>
          </a:bodyPr>
          <a:lstStyle/>
          <a:p>
            <a:pPr marL="0" marR="0" lvl="0" indent="0" algn="ctr" rtl="0">
              <a:spcBef>
                <a:spcPts val="0"/>
              </a:spcBef>
              <a:spcAft>
                <a:spcPts val="0"/>
              </a:spcAft>
              <a:buNone/>
            </a:pPr>
            <a:r>
              <a:rPr lang="en-US" sz="1200">
                <a:solidFill>
                  <a:srgbClr val="535353"/>
                </a:solidFill>
                <a:latin typeface="Open Sans SemiBold"/>
                <a:ea typeface="Open Sans SemiBold"/>
                <a:cs typeface="Open Sans SemiBold"/>
                <a:sym typeface="Open Sans SemiBold"/>
              </a:rPr>
              <a:t>PEER | CSSR | INDIA</a:t>
            </a:r>
            <a:endParaRPr/>
          </a:p>
        </p:txBody>
      </p:sp>
      <p:sp>
        <p:nvSpPr>
          <p:cNvPr id="96" name="Google Shape;96;p14"/>
          <p:cNvSpPr/>
          <p:nvPr/>
        </p:nvSpPr>
        <p:spPr>
          <a:xfrm>
            <a:off x="508000" y="6756400"/>
            <a:ext cx="1907669"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7" name="Google Shape;97;p14"/>
          <p:cNvSpPr txBox="1"/>
          <p:nvPr/>
        </p:nvSpPr>
        <p:spPr>
          <a:xfrm>
            <a:off x="10757568" y="6406669"/>
            <a:ext cx="697166" cy="309881"/>
          </a:xfrm>
          <a:prstGeom prst="rect">
            <a:avLst/>
          </a:prstGeom>
          <a:noFill/>
          <a:ln>
            <a:noFill/>
          </a:ln>
        </p:spPr>
        <p:txBody>
          <a:bodyPr spcFirstLastPara="1" wrap="square" lIns="39125" tIns="39125" rIns="39125" bIns="39125" anchor="t" anchorCtr="0">
            <a:spAutoFit/>
          </a:bodyPr>
          <a:lstStyle/>
          <a:p>
            <a:pPr marL="0" marR="0" lvl="0" indent="0" algn="ctr" rtl="0">
              <a:spcBef>
                <a:spcPts val="0"/>
              </a:spcBef>
              <a:spcAft>
                <a:spcPts val="0"/>
              </a:spcAft>
              <a:buNone/>
            </a:pPr>
            <a:r>
              <a:rPr lang="en-US" sz="1500" b="1">
                <a:solidFill>
                  <a:srgbClr val="535353"/>
                </a:solidFill>
                <a:latin typeface="Open Sans"/>
                <a:ea typeface="Open Sans"/>
                <a:cs typeface="Open Sans"/>
                <a:sym typeface="Open Sans"/>
              </a:rPr>
              <a:t>PPT 2 -</a:t>
            </a:r>
            <a:endParaRPr/>
          </a:p>
        </p:txBody>
      </p:sp>
      <p:sp>
        <p:nvSpPr>
          <p:cNvPr id="98" name="Google Shape;98;p14"/>
          <p:cNvSpPr/>
          <p:nvPr/>
        </p:nvSpPr>
        <p:spPr>
          <a:xfrm>
            <a:off x="10769600" y="6756400"/>
            <a:ext cx="939800"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99;p14"/>
          <p:cNvSpPr txBox="1">
            <a:spLocks noGrp="1"/>
          </p:cNvSpPr>
          <p:nvPr>
            <p:ph type="sldNum" idx="12"/>
          </p:nvPr>
        </p:nvSpPr>
        <p:spPr>
          <a:xfrm>
            <a:off x="11438930" y="6406669"/>
            <a:ext cx="193372" cy="338635"/>
          </a:xfrm>
          <a:prstGeom prst="rect">
            <a:avLst/>
          </a:prstGeom>
          <a:noFill/>
          <a:ln>
            <a:noFill/>
          </a:ln>
        </p:spPr>
        <p:txBody>
          <a:bodyPr spcFirstLastPara="1" wrap="square" lIns="78275" tIns="78275" rIns="78275" bIns="78275" anchor="t" anchorCtr="0">
            <a:noAutofit/>
          </a:bodyPr>
          <a:lstStyle/>
          <a:p>
            <a:pPr marL="0" lvl="0" indent="0" algn="ctr" rtl="0">
              <a:spcBef>
                <a:spcPts val="0"/>
              </a:spcBef>
              <a:spcAft>
                <a:spcPts val="0"/>
              </a:spcAft>
              <a:buNone/>
            </a:pPr>
            <a:fld id="{00000000-1234-1234-1234-123412341234}" type="slidenum">
              <a:rPr lang="en-US"/>
              <a:t>1</a:t>
            </a:fld>
            <a:endParaRPr/>
          </a:p>
        </p:txBody>
      </p:sp>
      <p:sp>
        <p:nvSpPr>
          <p:cNvPr id="100" name="Google Shape;100;p14"/>
          <p:cNvSpPr/>
          <p:nvPr/>
        </p:nvSpPr>
        <p:spPr>
          <a:xfrm>
            <a:off x="-19051" y="-816691"/>
            <a:ext cx="12204701" cy="6870701"/>
          </a:xfrm>
          <a:prstGeom prst="rect">
            <a:avLst/>
          </a:prstGeom>
          <a:solidFill>
            <a:srgbClr val="535353">
              <a:alpha val="60000"/>
            </a:srgbClr>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101" name="Google Shape;101;p14" descr="Image"/>
          <p:cNvPicPr preferRelativeResize="0"/>
          <p:nvPr/>
        </p:nvPicPr>
        <p:blipFill rotWithShape="1">
          <a:blip r:embed="rId4">
            <a:alphaModFix amt="90000"/>
          </a:blip>
          <a:srcRect l="50481"/>
          <a:stretch/>
        </p:blipFill>
        <p:spPr>
          <a:xfrm>
            <a:off x="-24680" y="2041260"/>
            <a:ext cx="9809469" cy="1972695"/>
          </a:xfrm>
          <a:prstGeom prst="rect">
            <a:avLst/>
          </a:prstGeom>
          <a:solidFill>
            <a:srgbClr val="C00000"/>
          </a:solidFill>
          <a:ln>
            <a:noFill/>
          </a:ln>
        </p:spPr>
      </p:pic>
      <p:sp>
        <p:nvSpPr>
          <p:cNvPr id="103" name="Google Shape;103;p14"/>
          <p:cNvSpPr/>
          <p:nvPr/>
        </p:nvSpPr>
        <p:spPr>
          <a:xfrm flipH="1">
            <a:off x="0" y="5596930"/>
            <a:ext cx="12192000" cy="1261071"/>
          </a:xfrm>
          <a:custGeom>
            <a:avLst/>
            <a:gdLst/>
            <a:ahLst/>
            <a:cxnLst/>
            <a:rect l="l" t="t"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rgbClr val="FFFFFF"/>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16"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05" y="-152400"/>
            <a:ext cx="1252142" cy="90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9330" y="-152400"/>
            <a:ext cx="1319842" cy="90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7355" y="-161636"/>
            <a:ext cx="1731817" cy="1143000"/>
          </a:xfrm>
          <a:prstGeom prst="rect">
            <a:avLst/>
          </a:prstGeom>
        </p:spPr>
      </p:pic>
      <p:sp>
        <p:nvSpPr>
          <p:cNvPr id="18" name="Rectangle: Rounded Corners 3">
            <a:extLst>
              <a:ext uri="{FF2B5EF4-FFF2-40B4-BE49-F238E27FC236}">
                <a16:creationId xmlns:a16="http://schemas.microsoft.com/office/drawing/2014/main" id="{850FB504-1C6D-6D08-EC24-DAC0D61FB98C}"/>
              </a:ext>
            </a:extLst>
          </p:cNvPr>
          <p:cNvSpPr/>
          <p:nvPr/>
        </p:nvSpPr>
        <p:spPr>
          <a:xfrm>
            <a:off x="1592945" y="356199"/>
            <a:ext cx="8523111"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horz" wrap="square" lIns="78283" tIns="78283" rIns="78283" bIns="78283" numCol="1" spcCol="38100" rtlCol="0" anchor="t">
            <a:spAutoFit/>
          </a:bodyPr>
          <a:lstStyle>
            <a:defPPr>
              <a:defRPr lang="en-US"/>
            </a:defPPr>
            <a:lvl1pPr marL="0" algn="l" defTabSz="986638" rtl="0" eaLnBrk="1" latinLnBrk="0" hangingPunct="1">
              <a:defRPr sz="1942" kern="1200">
                <a:solidFill>
                  <a:schemeClr val="tx1"/>
                </a:solidFill>
                <a:latin typeface="+mn-lt"/>
                <a:ea typeface="+mn-ea"/>
                <a:cs typeface="+mn-cs"/>
              </a:defRPr>
            </a:lvl1pPr>
            <a:lvl2pPr marL="493319" algn="l" defTabSz="986638" rtl="0" eaLnBrk="1" latinLnBrk="0" hangingPunct="1">
              <a:defRPr sz="1942" kern="1200">
                <a:solidFill>
                  <a:schemeClr val="tx1"/>
                </a:solidFill>
                <a:latin typeface="+mn-lt"/>
                <a:ea typeface="+mn-ea"/>
                <a:cs typeface="+mn-cs"/>
              </a:defRPr>
            </a:lvl2pPr>
            <a:lvl3pPr marL="986638" algn="l" defTabSz="986638" rtl="0" eaLnBrk="1" latinLnBrk="0" hangingPunct="1">
              <a:defRPr sz="1942" kern="1200">
                <a:solidFill>
                  <a:schemeClr val="tx1"/>
                </a:solidFill>
                <a:latin typeface="+mn-lt"/>
                <a:ea typeface="+mn-ea"/>
                <a:cs typeface="+mn-cs"/>
              </a:defRPr>
            </a:lvl3pPr>
            <a:lvl4pPr marL="1479956" algn="l" defTabSz="986638" rtl="0" eaLnBrk="1" latinLnBrk="0" hangingPunct="1">
              <a:defRPr sz="1942" kern="1200">
                <a:solidFill>
                  <a:schemeClr val="tx1"/>
                </a:solidFill>
                <a:latin typeface="+mn-lt"/>
                <a:ea typeface="+mn-ea"/>
                <a:cs typeface="+mn-cs"/>
              </a:defRPr>
            </a:lvl4pPr>
            <a:lvl5pPr marL="1973275" algn="l" defTabSz="986638" rtl="0" eaLnBrk="1" latinLnBrk="0" hangingPunct="1">
              <a:defRPr sz="1942" kern="1200">
                <a:solidFill>
                  <a:schemeClr val="tx1"/>
                </a:solidFill>
                <a:latin typeface="+mn-lt"/>
                <a:ea typeface="+mn-ea"/>
                <a:cs typeface="+mn-cs"/>
              </a:defRPr>
            </a:lvl5pPr>
            <a:lvl6pPr marL="2466594" algn="l" defTabSz="986638" rtl="0" eaLnBrk="1" latinLnBrk="0" hangingPunct="1">
              <a:defRPr sz="1942" kern="1200">
                <a:solidFill>
                  <a:schemeClr val="tx1"/>
                </a:solidFill>
                <a:latin typeface="+mn-lt"/>
                <a:ea typeface="+mn-ea"/>
                <a:cs typeface="+mn-cs"/>
              </a:defRPr>
            </a:lvl6pPr>
            <a:lvl7pPr marL="2959913" algn="l" defTabSz="986638" rtl="0" eaLnBrk="1" latinLnBrk="0" hangingPunct="1">
              <a:defRPr sz="1942" kern="1200">
                <a:solidFill>
                  <a:schemeClr val="tx1"/>
                </a:solidFill>
                <a:latin typeface="+mn-lt"/>
                <a:ea typeface="+mn-ea"/>
                <a:cs typeface="+mn-cs"/>
              </a:defRPr>
            </a:lvl7pPr>
            <a:lvl8pPr marL="3453232" algn="l" defTabSz="986638" rtl="0" eaLnBrk="1" latinLnBrk="0" hangingPunct="1">
              <a:defRPr sz="1942" kern="1200">
                <a:solidFill>
                  <a:schemeClr val="tx1"/>
                </a:solidFill>
                <a:latin typeface="+mn-lt"/>
                <a:ea typeface="+mn-ea"/>
                <a:cs typeface="+mn-cs"/>
              </a:defRPr>
            </a:lvl8pPr>
            <a:lvl9pPr marL="3946550" algn="l" defTabSz="986638" rtl="0" eaLnBrk="1" latinLnBrk="0" hangingPunct="1">
              <a:defRPr sz="1942" kern="1200">
                <a:solidFill>
                  <a:schemeClr val="tx1"/>
                </a:solidFill>
                <a:latin typeface="+mn-lt"/>
                <a:ea typeface="+mn-ea"/>
                <a:cs typeface="+mn-cs"/>
              </a:defRPr>
            </a:lvl9pPr>
          </a:lstStyle>
          <a:p>
            <a:pPr marL="0" marR="0" indent="0" algn="l" defTabSz="1662545"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     </a:t>
            </a:r>
            <a:r>
              <a:rPr kumimoji="0" lang="en-US" sz="3200" b="0" i="0" u="none" strike="noStrike" cap="none" spc="0" normalizeH="0" baseline="0" dirty="0">
                <a:ln>
                  <a:noFill/>
                </a:ln>
                <a:solidFill>
                  <a:srgbClr val="000000"/>
                </a:solidFill>
                <a:effectLst/>
                <a:uFillTx/>
                <a:latin typeface="Arial Black" panose="020B0A04020102020204" pitchFamily="34" charset="0"/>
                <a:sym typeface="Arial"/>
              </a:rPr>
              <a:t>MEDICAL FIRST RESPONDER</a:t>
            </a:r>
            <a:endParaRPr kumimoji="0" lang="en-IN" sz="3200" b="0" i="0" u="none" strike="noStrike" cap="none" spc="0" normalizeH="0" baseline="0" dirty="0">
              <a:ln>
                <a:noFill/>
              </a:ln>
              <a:solidFill>
                <a:srgbClr val="000000"/>
              </a:solidFill>
              <a:effectLst/>
              <a:uFillTx/>
              <a:latin typeface="Arial Black" panose="020B0A04020102020204" pitchFamily="34" charset="0"/>
              <a:sym typeface="Arial"/>
            </a:endParaRPr>
          </a:p>
        </p:txBody>
      </p:sp>
      <p:sp>
        <p:nvSpPr>
          <p:cNvPr id="19" name="Title 1"/>
          <p:cNvSpPr txBox="1">
            <a:spLocks/>
          </p:cNvSpPr>
          <p:nvPr/>
        </p:nvSpPr>
        <p:spPr>
          <a:xfrm>
            <a:off x="-221744" y="2587860"/>
            <a:ext cx="8298944" cy="865590"/>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0"/>
                <a:solidFill>
                  <a:schemeClr val="bg1"/>
                </a:solidFill>
                <a:effectLst>
                  <a:outerShdw blurRad="38100" dist="19050" dir="2700000" algn="tl" rotWithShape="0">
                    <a:schemeClr val="dk1">
                      <a:alpha val="40000"/>
                    </a:schemeClr>
                  </a:outerShdw>
                </a:effectLst>
                <a:latin typeface="Open hans"/>
              </a:rPr>
              <a:t>POISONING</a:t>
            </a:r>
          </a:p>
        </p:txBody>
      </p:sp>
      <p:sp>
        <p:nvSpPr>
          <p:cNvPr id="2" name="Duties of…">
            <a:extLst>
              <a:ext uri="{FF2B5EF4-FFF2-40B4-BE49-F238E27FC236}">
                <a16:creationId xmlns:a16="http://schemas.microsoft.com/office/drawing/2014/main" id="{CEF4960F-BF0B-6BA9-D2BE-A7112FDD225A}"/>
              </a:ext>
            </a:extLst>
          </p:cNvPr>
          <p:cNvSpPr txBox="1"/>
          <p:nvPr/>
        </p:nvSpPr>
        <p:spPr>
          <a:xfrm>
            <a:off x="6772767" y="5750271"/>
            <a:ext cx="4862965" cy="356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algn="ctr"/>
            <a:r>
              <a:rPr lang="en-US" sz="1800" b="1" dirty="0">
                <a:latin typeface="Open sans"/>
              </a:rPr>
              <a:t>Presented By:- Kamlesh Dhoundiyal,2IC</a:t>
            </a:r>
            <a:endParaRPr lang="en-US" sz="1800" dirty="0">
              <a:latin typeface="Open sans"/>
            </a:endParaRPr>
          </a:p>
        </p:txBody>
      </p:sp>
    </p:spTree>
    <p:extLst>
      <p:ext uri="{BB962C8B-B14F-4D97-AF65-F5344CB8AC3E}">
        <p14:creationId xmlns:p14="http://schemas.microsoft.com/office/powerpoint/2010/main" val="3844437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285509" y="2072526"/>
            <a:ext cx="6629400" cy="1974012"/>
          </a:xfrm>
        </p:spPr>
        <p:txBody>
          <a:bodyPr>
            <a:normAutofit/>
          </a:bodyPr>
          <a:lstStyle/>
          <a:p>
            <a:r>
              <a:rPr lang="en-US" sz="2800" dirty="0">
                <a:latin typeface="Bookman Old Style" panose="02050604050505020204" pitchFamily="18" charset="0"/>
                <a:cs typeface="Calibri" pitchFamily="34" charset="0"/>
              </a:rPr>
              <a:t>An ingested poison is one that is introduced into the digestive tract by way of the mouth.</a:t>
            </a:r>
          </a:p>
          <a:p>
            <a:endParaRPr lang="en-US" sz="2800" dirty="0">
              <a:latin typeface="Bookman Old Style" panose="02050604050505020204" pitchFamily="18" charset="0"/>
              <a:cs typeface="Calibri" pitchFamily="34"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609600" y="1863351"/>
            <a:ext cx="4114800" cy="1143000"/>
          </a:xfrm>
        </p:spPr>
        <p:txBody>
          <a:bodyPr>
            <a:normAutofit fontScale="90000"/>
          </a:bodyPr>
          <a:lstStyle/>
          <a:p>
            <a:r>
              <a:rPr lang="en-US" sz="4000" b="1" dirty="0">
                <a:solidFill>
                  <a:srgbClr val="FF0000"/>
                </a:solidFill>
                <a:latin typeface="Open hans"/>
              </a:rPr>
              <a:t>INGESTED POISONS</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58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idx="1"/>
          </p:nvPr>
        </p:nvPicPr>
        <p:blipFill>
          <a:blip r:embed="rId2"/>
          <a:stretch>
            <a:fillRect/>
          </a:stretch>
        </p:blipFill>
        <p:spPr>
          <a:xfrm>
            <a:off x="5105400" y="1524000"/>
            <a:ext cx="6612697" cy="4525963"/>
          </a:xfrm>
          <a:prstGeom prst="rect">
            <a:avLst/>
          </a:prstGeom>
        </p:spPr>
      </p:pic>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102330" y="2434431"/>
            <a:ext cx="4700460" cy="1989137"/>
          </a:xfrm>
        </p:spPr>
        <p:txBody>
          <a:bodyPr>
            <a:noAutofit/>
          </a:bodyPr>
          <a:lstStyle/>
          <a:p>
            <a:r>
              <a:rPr lang="en-US" sz="4000" dirty="0">
                <a:solidFill>
                  <a:srgbClr val="FF0000"/>
                </a:solidFill>
                <a:latin typeface="Open hans"/>
              </a:rPr>
              <a:t>SIGNS AND SYMPTOMS OF INGESTED </a:t>
            </a:r>
            <a:br>
              <a:rPr lang="en-US" sz="4000" dirty="0">
                <a:solidFill>
                  <a:srgbClr val="FF0000"/>
                </a:solidFill>
                <a:latin typeface="Open hans"/>
              </a:rPr>
            </a:br>
            <a:r>
              <a:rPr lang="en-US" sz="4000" dirty="0">
                <a:solidFill>
                  <a:srgbClr val="FF0000"/>
                </a:solidFill>
                <a:latin typeface="Open hans"/>
              </a:rPr>
              <a:t>POISONS</a:t>
            </a:r>
            <a:endParaRPr lang="en-US" sz="4000"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30" y="104804"/>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27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248400" y="2438400"/>
            <a:ext cx="6019800" cy="1219200"/>
          </a:xfrm>
        </p:spPr>
        <p:txBody>
          <a:bodyPr>
            <a:normAutofit fontScale="92500" lnSpcReduction="10000"/>
          </a:bodyPr>
          <a:lstStyle/>
          <a:p>
            <a:r>
              <a:rPr lang="en-US" sz="2800" dirty="0">
                <a:latin typeface="Open hans"/>
                <a:cs typeface="Calibri" pitchFamily="34" charset="0"/>
              </a:rPr>
              <a:t>Organophosphate (OP) compounds are a diverse group of chemicals used in both domestic and industrial settings.</a:t>
            </a:r>
          </a:p>
          <a:p>
            <a:pPr>
              <a:lnSpc>
                <a:spcPct val="150000"/>
              </a:lnSpc>
            </a:pPr>
            <a:endParaRPr lang="en-US" altLang="en-US" sz="2800" b="1" dirty="0">
              <a:latin typeface="Bookman Old Style" panose="020506040505050202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42333" y="2531533"/>
            <a:ext cx="6477000" cy="1143000"/>
          </a:xfrm>
        </p:spPr>
        <p:txBody>
          <a:bodyPr>
            <a:noAutofit/>
          </a:bodyPr>
          <a:lstStyle/>
          <a:p>
            <a:r>
              <a:rPr lang="en-US" sz="4000" dirty="0">
                <a:solidFill>
                  <a:srgbClr val="FF0000"/>
                </a:solidFill>
                <a:latin typeface="Open hans"/>
              </a:rPr>
              <a:t>ORGANOPHOSPHORUS</a:t>
            </a:r>
            <a:r>
              <a:rPr lang="en-US" sz="4000" dirty="0">
                <a:solidFill>
                  <a:srgbClr val="C00000"/>
                </a:solidFill>
                <a:latin typeface="Open hans"/>
              </a:rPr>
              <a:t> </a:t>
            </a:r>
            <a:r>
              <a:rPr lang="en-US" sz="4000" dirty="0">
                <a:solidFill>
                  <a:srgbClr val="FF0000"/>
                </a:solidFill>
                <a:latin typeface="Open hans"/>
              </a:rPr>
              <a:t>POISONING</a:t>
            </a:r>
            <a:endParaRPr lang="en-US" sz="4000"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159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1065144" y="2607595"/>
            <a:ext cx="5830956" cy="1143000"/>
          </a:xfrm>
        </p:spPr>
        <p:txBody>
          <a:bodyPr>
            <a:normAutofit fontScale="90000"/>
          </a:bodyPr>
          <a:lstStyle/>
          <a:p>
            <a:r>
              <a:rPr lang="en-US" sz="4000" dirty="0">
                <a:solidFill>
                  <a:srgbClr val="FF0000"/>
                </a:solidFill>
                <a:latin typeface="Open hans"/>
              </a:rPr>
              <a:t>EFFECTS OF ORGANOPHOSPHATE</a:t>
            </a:r>
            <a:endParaRPr lang="en-US" sz="4000"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Content Placeholder 11">
            <a:extLst>
              <a:ext uri="{FF2B5EF4-FFF2-40B4-BE49-F238E27FC236}">
                <a16:creationId xmlns:a16="http://schemas.microsoft.com/office/drawing/2014/main" id="{550551D1-0810-21C4-8FF3-79223F86472C}"/>
              </a:ext>
            </a:extLst>
          </p:cNvPr>
          <p:cNvSpPr txBox="1">
            <a:spLocks noGrp="1"/>
          </p:cNvSpPr>
          <p:nvPr>
            <p:ph idx="1"/>
          </p:nvPr>
        </p:nvSpPr>
        <p:spPr>
          <a:xfrm>
            <a:off x="7543800" y="1600201"/>
            <a:ext cx="4038600" cy="3157788"/>
          </a:xfrm>
          <a:prstGeom prst="rect">
            <a:avLst/>
          </a:prstGeom>
          <a:noFill/>
          <a:ln>
            <a:noFill/>
          </a:ln>
        </p:spPr>
        <p:txBody>
          <a:bodyPr wrap="square" rtlCol="0">
            <a:spAutoFit/>
          </a:bodyPr>
          <a:lstStyle/>
          <a:p>
            <a:pPr marL="514350" indent="-514350">
              <a:lnSpc>
                <a:spcPct val="150000"/>
              </a:lnSpc>
              <a:buFont typeface="+mj-lt"/>
              <a:buAutoNum type="arabicPeriod"/>
            </a:pPr>
            <a:r>
              <a:rPr lang="en-US" sz="2400" dirty="0">
                <a:latin typeface="Bookman Old Style" panose="02050604050505020204" pitchFamily="18" charset="0"/>
                <a:cs typeface="Calibri" pitchFamily="34" charset="0"/>
              </a:rPr>
              <a:t>Salivation secretion. </a:t>
            </a:r>
          </a:p>
          <a:p>
            <a:pPr marL="514350" indent="-514350">
              <a:lnSpc>
                <a:spcPct val="150000"/>
              </a:lnSpc>
              <a:buFont typeface="+mj-lt"/>
              <a:buAutoNum type="arabicPeriod"/>
            </a:pPr>
            <a:r>
              <a:rPr lang="en-US" sz="2400" dirty="0">
                <a:latin typeface="Bookman Old Style" panose="02050604050505020204" pitchFamily="18" charset="0"/>
                <a:cs typeface="Calibri" pitchFamily="34" charset="0"/>
              </a:rPr>
              <a:t>Lacrimation. </a:t>
            </a:r>
          </a:p>
          <a:p>
            <a:pPr marL="514350" indent="-514350">
              <a:lnSpc>
                <a:spcPct val="150000"/>
              </a:lnSpc>
              <a:buFont typeface="+mj-lt"/>
              <a:buAutoNum type="arabicPeriod"/>
            </a:pPr>
            <a:r>
              <a:rPr lang="en-US" sz="2400" dirty="0">
                <a:latin typeface="Bookman Old Style" panose="02050604050505020204" pitchFamily="18" charset="0"/>
                <a:cs typeface="Calibri" pitchFamily="34" charset="0"/>
              </a:rPr>
              <a:t>Urination. </a:t>
            </a:r>
          </a:p>
          <a:p>
            <a:pPr marL="514350" indent="-514350">
              <a:lnSpc>
                <a:spcPct val="150000"/>
              </a:lnSpc>
              <a:buFont typeface="+mj-lt"/>
              <a:buAutoNum type="arabicPeriod"/>
            </a:pPr>
            <a:r>
              <a:rPr lang="en-US" sz="2400" dirty="0">
                <a:latin typeface="Bookman Old Style" panose="02050604050505020204" pitchFamily="18" charset="0"/>
                <a:cs typeface="Calibri" pitchFamily="34" charset="0"/>
              </a:rPr>
              <a:t>Diarrhea.</a:t>
            </a:r>
          </a:p>
          <a:p>
            <a:pPr marL="514350" indent="-514350">
              <a:lnSpc>
                <a:spcPct val="150000"/>
              </a:lnSpc>
              <a:buFont typeface="+mj-lt"/>
              <a:buAutoNum type="arabicPeriod"/>
            </a:pPr>
            <a:r>
              <a:rPr lang="en-US" sz="2400" dirty="0">
                <a:latin typeface="Bookman Old Style" panose="02050604050505020204" pitchFamily="18" charset="0"/>
                <a:cs typeface="Calibri" pitchFamily="34" charset="0"/>
              </a:rPr>
              <a:t>GI upset</a:t>
            </a:r>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57" y="119253"/>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45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230091" y="1524000"/>
            <a:ext cx="6934200" cy="4525963"/>
          </a:xfrm>
        </p:spPr>
        <p:txBody>
          <a:bodyPr>
            <a:normAutofit/>
          </a:bodyPr>
          <a:lstStyle/>
          <a:p>
            <a:pPr marL="514350" indent="-514350" algn="just">
              <a:buFont typeface="+mj-lt"/>
              <a:buAutoNum type="arabicPeriod"/>
            </a:pPr>
            <a:r>
              <a:rPr lang="en-US" sz="2400" dirty="0">
                <a:latin typeface="Bookman Old Style" panose="02050604050505020204" pitchFamily="18" charset="0"/>
                <a:cs typeface="Calibri" pitchFamily="34" charset="0"/>
              </a:rPr>
              <a:t>Transfer the patient to safe area (away from exposure). </a:t>
            </a:r>
          </a:p>
          <a:p>
            <a:pPr marL="514350" indent="-514350" algn="just">
              <a:buFont typeface="+mj-lt"/>
              <a:buAutoNum type="arabicPeriod"/>
            </a:pPr>
            <a:endParaRPr lang="en-US" sz="2400" dirty="0">
              <a:latin typeface="Bookman Old Style" panose="02050604050505020204" pitchFamily="18" charset="0"/>
              <a:cs typeface="Calibri" pitchFamily="34" charset="0"/>
            </a:endParaRPr>
          </a:p>
          <a:p>
            <a:pPr marL="514350" indent="-514350" algn="just">
              <a:buFont typeface="+mj-lt"/>
              <a:buAutoNum type="arabicPeriod"/>
            </a:pPr>
            <a:r>
              <a:rPr lang="en-US" sz="2400" dirty="0">
                <a:latin typeface="Bookman Old Style" panose="02050604050505020204" pitchFamily="18" charset="0"/>
                <a:cs typeface="Calibri" pitchFamily="34" charset="0"/>
              </a:rPr>
              <a:t> Remove all clothing and gently clean the patient suspected of organophosphate exposure with soap and water. </a:t>
            </a:r>
          </a:p>
          <a:p>
            <a:pPr marL="514350" indent="-514350" algn="just">
              <a:buFont typeface="+mj-lt"/>
              <a:buAutoNum type="arabicPeriod"/>
            </a:pPr>
            <a:endParaRPr lang="en-US" sz="2400" dirty="0">
              <a:latin typeface="Bookman Old Style" panose="02050604050505020204" pitchFamily="18" charset="0"/>
              <a:cs typeface="Calibri" pitchFamily="34" charset="0"/>
            </a:endParaRPr>
          </a:p>
          <a:p>
            <a:pPr marL="514350" indent="-514350" algn="just">
              <a:buFont typeface="+mj-lt"/>
              <a:buAutoNum type="arabicPeriod"/>
            </a:pPr>
            <a:r>
              <a:rPr lang="en-US" sz="2400" dirty="0">
                <a:latin typeface="Bookman Old Style" panose="02050604050505020204" pitchFamily="18" charset="0"/>
                <a:cs typeface="Calibri" pitchFamily="34" charset="0"/>
              </a:rPr>
              <a:t> Administer oxygen if necessary. </a:t>
            </a:r>
          </a:p>
          <a:p>
            <a:pPr marL="514350" indent="-514350" algn="just">
              <a:buFont typeface="+mj-lt"/>
              <a:buAutoNum type="arabicPeriod"/>
            </a:pPr>
            <a:endParaRPr lang="en-US" sz="2800" dirty="0">
              <a:latin typeface="Bookman Old Style" panose="02050604050505020204" pitchFamily="18" charset="0"/>
              <a:cs typeface="Calibri" pitchFamily="34" charset="0"/>
            </a:endParaRPr>
          </a:p>
          <a:p>
            <a:pPr marL="514350" indent="-514350" algn="just">
              <a:buFont typeface="+mj-lt"/>
              <a:buAutoNum type="arabicPeriod"/>
            </a:pPr>
            <a:r>
              <a:rPr lang="en-US" sz="2800" dirty="0">
                <a:latin typeface="Bookman Old Style" panose="02050604050505020204" pitchFamily="18" charset="0"/>
                <a:cs typeface="Calibri" pitchFamily="34" charset="0"/>
              </a:rPr>
              <a:t> Transfer to hospital immediately</a:t>
            </a:r>
            <a:r>
              <a:rPr lang="en-US" sz="2400" dirty="0">
                <a:latin typeface="Calibri" pitchFamily="34" charset="0"/>
                <a:cs typeface="Calibri" pitchFamily="34" charset="0"/>
              </a:rPr>
              <a:t>. </a:t>
            </a: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27709" y="1828800"/>
            <a:ext cx="5257800" cy="2347119"/>
          </a:xfrm>
        </p:spPr>
        <p:txBody>
          <a:bodyPr>
            <a:noAutofit/>
          </a:bodyPr>
          <a:lstStyle/>
          <a:p>
            <a:r>
              <a:rPr lang="en-US" sz="4000" b="1" dirty="0">
                <a:solidFill>
                  <a:srgbClr val="FF0000"/>
                </a:solidFill>
                <a:latin typeface="Open hans"/>
              </a:rPr>
              <a:t>Pre Hospital Treatment for</a:t>
            </a:r>
            <a:br>
              <a:rPr lang="en-US" sz="4000" b="1" dirty="0">
                <a:solidFill>
                  <a:srgbClr val="FF0000"/>
                </a:solidFill>
                <a:latin typeface="Open hans"/>
              </a:rPr>
            </a:br>
            <a:r>
              <a:rPr lang="en-US" sz="4000" b="1" dirty="0">
                <a:solidFill>
                  <a:srgbClr val="FF0000"/>
                </a:solidFill>
                <a:latin typeface="Open hans"/>
              </a:rPr>
              <a:t>Organophosphorus poisoning</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017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562600" y="1524001"/>
            <a:ext cx="6172200" cy="1524000"/>
          </a:xfrm>
        </p:spPr>
        <p:txBody>
          <a:bodyPr>
            <a:normAutofit fontScale="85000" lnSpcReduction="20000"/>
          </a:bodyPr>
          <a:lstStyle/>
          <a:p>
            <a:pPr marL="0" indent="0" algn="just">
              <a:buNone/>
            </a:pPr>
            <a:r>
              <a:rPr lang="en-US" sz="2600" dirty="0">
                <a:latin typeface="Open hans"/>
                <a:cs typeface="Calibri" pitchFamily="34" charset="0"/>
              </a:rPr>
              <a:t>Poisoning caused by fumes and vapors can be swift. The body absorbs inhaled poisons very rapidly. The longer the exposure’s worse the prognosis. Use special mask to gain access to the patient in a hazardous environment.</a:t>
            </a:r>
            <a:endParaRPr lang="en-US" altLang="en-US" sz="2600" b="1" dirty="0">
              <a:latin typeface="Open hans"/>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533400" y="1155470"/>
            <a:ext cx="4572000" cy="1143000"/>
          </a:xfrm>
        </p:spPr>
        <p:txBody>
          <a:bodyPr>
            <a:normAutofit/>
          </a:bodyPr>
          <a:lstStyle/>
          <a:p>
            <a:r>
              <a:rPr lang="en-US" sz="4000" dirty="0">
                <a:solidFill>
                  <a:srgbClr val="FF0000"/>
                </a:solidFill>
                <a:latin typeface="Arial Black" pitchFamily="34" charset="0"/>
              </a:rPr>
              <a:t>Inhaled poisons</a:t>
            </a:r>
            <a:endParaRPr lang="en-US" sz="4000" dirty="0">
              <a:ln/>
              <a:solidFill>
                <a:srgbClr val="FF0000"/>
              </a:solidFill>
              <a:effectLst>
                <a:outerShdw blurRad="38100" dist="19050" dir="2700000" algn="tl" rotWithShape="0">
                  <a:schemeClr val="dk1">
                    <a:lumMod val="50000"/>
                    <a:alpha val="40000"/>
                  </a:schemeClr>
                </a:outerShdw>
              </a:effectLst>
              <a:latin typeface="Arial Black" pitchFamily="34"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2" name="Picture 11">
            <a:extLst>
              <a:ext uri="{FF2B5EF4-FFF2-40B4-BE49-F238E27FC236}">
                <a16:creationId xmlns:a16="http://schemas.microsoft.com/office/drawing/2014/main" id="{FE44601B-C2D3-A0B7-0FCB-5C8B56AC986A}"/>
              </a:ext>
            </a:extLst>
          </p:cNvPr>
          <p:cNvPicPr>
            <a:picLocks noChangeAspect="1"/>
          </p:cNvPicPr>
          <p:nvPr/>
        </p:nvPicPr>
        <p:blipFill>
          <a:blip r:embed="rId2"/>
          <a:stretch>
            <a:fillRect/>
          </a:stretch>
        </p:blipFill>
        <p:spPr>
          <a:xfrm>
            <a:off x="9220200" y="4114800"/>
            <a:ext cx="2514600" cy="2122542"/>
          </a:xfrm>
          <a:prstGeom prst="rect">
            <a:avLst/>
          </a:prstGeom>
        </p:spPr>
      </p:pic>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16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173985" y="2133600"/>
            <a:ext cx="5901308" cy="3192463"/>
          </a:xfrm>
        </p:spPr>
        <p:txBody>
          <a:bodyPr>
            <a:normAutofit/>
          </a:bodyPr>
          <a:lstStyle/>
          <a:p>
            <a:pPr algn="just"/>
            <a:r>
              <a:rPr lang="en-US" sz="2400" dirty="0">
                <a:latin typeface="Open hans"/>
                <a:cs typeface="Calibri" pitchFamily="34" charset="0"/>
              </a:rPr>
              <a:t>Carbon monoxide poisoning occurs after the inhalation of carbon monoxide gas. </a:t>
            </a:r>
          </a:p>
          <a:p>
            <a:pPr algn="just"/>
            <a:r>
              <a:rPr lang="en-US" sz="2400" dirty="0">
                <a:latin typeface="Open hans"/>
                <a:cs typeface="Calibri" pitchFamily="34" charset="0"/>
              </a:rPr>
              <a:t> Carbon monoxide is colorless, odorless, tasteless, and non-irritating, making it difficult for people to detect.</a:t>
            </a:r>
          </a:p>
          <a:p>
            <a:pPr eaLnBrk="1" hangingPunct="1">
              <a:lnSpc>
                <a:spcPct val="200000"/>
              </a:lnSpc>
            </a:pPr>
            <a:endParaRPr lang="en-US" altLang="en-US" sz="2400" b="1" dirty="0">
              <a:latin typeface="Open hans"/>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267593" y="2185395"/>
            <a:ext cx="5715000" cy="1143000"/>
          </a:xfrm>
        </p:spPr>
        <p:txBody>
          <a:bodyPr>
            <a:normAutofit fontScale="90000"/>
          </a:bodyPr>
          <a:lstStyle/>
          <a:p>
            <a:r>
              <a:rPr lang="en-US" sz="4000" b="1" dirty="0">
                <a:solidFill>
                  <a:srgbClr val="FF0000"/>
                </a:solidFill>
                <a:latin typeface="Open hans"/>
              </a:rPr>
              <a:t>CARBON MONOXIDE POISONING</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841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248400" y="1447800"/>
            <a:ext cx="5410200" cy="4525963"/>
          </a:xfrm>
        </p:spPr>
        <p:txBody>
          <a:bodyPr>
            <a:normAutofit/>
          </a:bodyPr>
          <a:lstStyle/>
          <a:p>
            <a:pPr marL="514350" indent="-514350" algn="just">
              <a:buFont typeface="+mj-lt"/>
              <a:buAutoNum type="arabicPeriod"/>
            </a:pPr>
            <a:r>
              <a:rPr lang="en-US" sz="2400" dirty="0">
                <a:latin typeface="Open hans"/>
                <a:cs typeface="Calibri" pitchFamily="34" charset="0"/>
              </a:rPr>
              <a:t>First aid for carbon monoxide poisoning is to immediately remove the victim from the exposure without endangering oneself.</a:t>
            </a:r>
          </a:p>
          <a:p>
            <a:pPr marL="514350" indent="-514350">
              <a:buFont typeface="+mj-lt"/>
              <a:buAutoNum type="arabicPeriod"/>
            </a:pPr>
            <a:endParaRPr lang="en-US" sz="2400" dirty="0">
              <a:latin typeface="Open hans"/>
              <a:cs typeface="Calibri" pitchFamily="34" charset="0"/>
            </a:endParaRPr>
          </a:p>
          <a:p>
            <a:pPr marL="514350" indent="-514350" algn="just">
              <a:buFont typeface="+mj-lt"/>
              <a:buAutoNum type="arabicPeriod"/>
            </a:pPr>
            <a:r>
              <a:rPr lang="en-US" sz="2400" dirty="0">
                <a:latin typeface="Open hans"/>
                <a:cs typeface="Calibri" pitchFamily="34" charset="0"/>
              </a:rPr>
              <a:t>Call for help. </a:t>
            </a:r>
          </a:p>
          <a:p>
            <a:pPr marL="514350" indent="-514350" algn="just">
              <a:buFont typeface="+mj-lt"/>
              <a:buAutoNum type="arabicPeriod"/>
            </a:pPr>
            <a:endParaRPr lang="en-US" sz="2400" dirty="0">
              <a:latin typeface="Open hans"/>
              <a:cs typeface="Calibri" pitchFamily="34" charset="0"/>
            </a:endParaRPr>
          </a:p>
          <a:p>
            <a:pPr marL="514350" indent="-514350" algn="just">
              <a:buFont typeface="+mj-lt"/>
              <a:buAutoNum type="arabicPeriod"/>
            </a:pPr>
            <a:r>
              <a:rPr lang="en-US" sz="2400" dirty="0">
                <a:latin typeface="Open hans"/>
                <a:cs typeface="Calibri" pitchFamily="34" charset="0"/>
              </a:rPr>
              <a:t> Apply CPR if needed.</a:t>
            </a: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767542" y="1561407"/>
            <a:ext cx="4876800" cy="2362200"/>
          </a:xfrm>
        </p:spPr>
        <p:txBody>
          <a:bodyPr>
            <a:noAutofit/>
          </a:bodyPr>
          <a:lstStyle/>
          <a:p>
            <a:r>
              <a:rPr lang="en-US" sz="4000" dirty="0">
                <a:solidFill>
                  <a:srgbClr val="FF0000"/>
                </a:solidFill>
                <a:latin typeface="Open hans"/>
              </a:rPr>
              <a:t>Pre Hospital Treatment for</a:t>
            </a:r>
            <a:br>
              <a:rPr lang="en-US" sz="4000" dirty="0">
                <a:solidFill>
                  <a:srgbClr val="FF0000"/>
                </a:solidFill>
                <a:latin typeface="Open hans"/>
              </a:rPr>
            </a:br>
            <a:r>
              <a:rPr lang="en-US" sz="4000" dirty="0">
                <a:solidFill>
                  <a:srgbClr val="FF0000"/>
                </a:solidFill>
                <a:latin typeface="Open hans"/>
              </a:rPr>
              <a:t>Carbon monoxide Poisoning</a:t>
            </a:r>
            <a:endParaRPr lang="en-US" sz="4000"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860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638800" y="1524000"/>
            <a:ext cx="6096000" cy="4525963"/>
          </a:xfrm>
        </p:spPr>
        <p:txBody>
          <a:bodyPr>
            <a:normAutofit/>
          </a:bodyPr>
          <a:lstStyle/>
          <a:p>
            <a:pPr marL="514350" indent="-514350" algn="just">
              <a:buFont typeface="+mj-lt"/>
              <a:buAutoNum type="arabicPeriod" startAt="4"/>
            </a:pPr>
            <a:r>
              <a:rPr lang="en-US" sz="2400" dirty="0">
                <a:latin typeface="Bookman Old Style" panose="02050604050505020204" pitchFamily="18" charset="0"/>
                <a:cs typeface="Calibri" pitchFamily="34" charset="0"/>
              </a:rPr>
              <a:t>The main medical treatment for carbon monoxide poisoning is 100% oxygen by a tight fitting oxygen mask. Oxygen hastens the dissociation of carbon monoxide from hemoglobin, improving tissue oxygenation by reducing its biological half-life.</a:t>
            </a:r>
          </a:p>
          <a:p>
            <a:pPr marL="514350" indent="-514350">
              <a:buFont typeface="+mj-lt"/>
              <a:buAutoNum type="arabicPeriod" startAt="4"/>
            </a:pPr>
            <a:endParaRPr lang="en-US" sz="2400" dirty="0">
              <a:latin typeface="Bookman Old Style" panose="02050604050505020204" pitchFamily="18" charset="0"/>
              <a:cs typeface="Calibri" pitchFamily="34" charset="0"/>
            </a:endParaRPr>
          </a:p>
          <a:p>
            <a:pPr marL="514350" indent="-514350">
              <a:buFont typeface="+mj-lt"/>
              <a:buAutoNum type="arabicPeriod" startAt="4"/>
            </a:pPr>
            <a:r>
              <a:rPr lang="en-US" sz="2400" dirty="0">
                <a:latin typeface="Bookman Old Style" panose="02050604050505020204" pitchFamily="18" charset="0"/>
                <a:cs typeface="Calibri" pitchFamily="34" charset="0"/>
              </a:rPr>
              <a:t>Transport to hospital as soon as possible.</a:t>
            </a: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Rectangle 2">
            <a:extLst>
              <a:ext uri="{FF2B5EF4-FFF2-40B4-BE49-F238E27FC236}">
                <a16:creationId xmlns:a16="http://schemas.microsoft.com/office/drawing/2014/main" id="{2885EF91-2D07-6F23-8FC7-0EB0F4EF43E4}"/>
              </a:ext>
            </a:extLst>
          </p:cNvPr>
          <p:cNvSpPr>
            <a:spLocks noGrp="1"/>
          </p:cNvSpPr>
          <p:nvPr>
            <p:ph type="title"/>
          </p:nvPr>
        </p:nvSpPr>
        <p:spPr>
          <a:xfrm>
            <a:off x="-261769" y="1600200"/>
            <a:ext cx="5867400" cy="2400300"/>
          </a:xfrm>
        </p:spPr>
        <p:txBody>
          <a:bodyPr>
            <a:noAutofit/>
          </a:bodyPr>
          <a:lstStyle/>
          <a:p>
            <a:r>
              <a:rPr lang="en-US" sz="4000" dirty="0">
                <a:solidFill>
                  <a:srgbClr val="FF0000"/>
                </a:solidFill>
                <a:latin typeface="Open hans"/>
              </a:rPr>
              <a:t>Pre Hospital Treatment for</a:t>
            </a:r>
            <a:br>
              <a:rPr lang="en-US" sz="4000" dirty="0">
                <a:solidFill>
                  <a:srgbClr val="FF0000"/>
                </a:solidFill>
                <a:latin typeface="Open hans"/>
              </a:rPr>
            </a:br>
            <a:r>
              <a:rPr lang="en-US" sz="4000" dirty="0">
                <a:solidFill>
                  <a:srgbClr val="FF0000"/>
                </a:solidFill>
                <a:latin typeface="Open hans"/>
              </a:rPr>
              <a:t>Carbon monoxide Poisoning</a:t>
            </a:r>
            <a:endParaRPr lang="en-US" sz="4000" dirty="0">
              <a:ln/>
              <a:solidFill>
                <a:srgbClr val="FF0000"/>
              </a:solidFill>
              <a:effectLst>
                <a:outerShdw blurRad="38100" dist="19050" dir="2700000" algn="tl" rotWithShape="0">
                  <a:schemeClr val="dk1">
                    <a:lumMod val="50000"/>
                    <a:alpha val="40000"/>
                  </a:schemeClr>
                </a:outerShdw>
              </a:effectLst>
              <a:latin typeface="Open hans"/>
            </a:endParaRPr>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254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AB95D1E-C0A3-C480-BE48-65B52956F2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001" r="23999"/>
          <a:stretch/>
        </p:blipFill>
        <p:spPr bwMode="auto">
          <a:xfrm>
            <a:off x="10744200" y="210671"/>
            <a:ext cx="13716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410200" y="1524000"/>
            <a:ext cx="6324600" cy="4525963"/>
          </a:xfrm>
        </p:spPr>
        <p:txBody>
          <a:bodyPr>
            <a:normAutofit/>
          </a:bodyPr>
          <a:lstStyle/>
          <a:p>
            <a:pPr>
              <a:buFont typeface="Wingdings" panose="05000000000000000000" pitchFamily="2" charset="2"/>
              <a:buChar char="Ø"/>
            </a:pPr>
            <a:r>
              <a:rPr lang="en-US" sz="2400" dirty="0">
                <a:latin typeface="Open hans"/>
              </a:rPr>
              <a:t> Carbon monoxide </a:t>
            </a:r>
          </a:p>
          <a:p>
            <a:pPr>
              <a:buFont typeface="Wingdings" panose="05000000000000000000" pitchFamily="2" charset="2"/>
              <a:buChar char="Ø"/>
            </a:pPr>
            <a:r>
              <a:rPr lang="en-US" sz="2400" dirty="0">
                <a:latin typeface="Open hans"/>
              </a:rPr>
              <a:t> Carbon dioxide from industrial sites, sewers, and wells </a:t>
            </a:r>
          </a:p>
          <a:p>
            <a:pPr>
              <a:buFont typeface="Wingdings" panose="05000000000000000000" pitchFamily="2" charset="2"/>
              <a:buChar char="Ø"/>
            </a:pPr>
            <a:r>
              <a:rPr lang="en-US" sz="2400" dirty="0">
                <a:latin typeface="Open hans"/>
              </a:rPr>
              <a:t>  Chlorine gas (common around swimming pools) </a:t>
            </a:r>
          </a:p>
          <a:p>
            <a:pPr>
              <a:buFont typeface="Wingdings" panose="05000000000000000000" pitchFamily="2" charset="2"/>
              <a:buChar char="Ø"/>
            </a:pPr>
            <a:r>
              <a:rPr lang="en-US" sz="2400" dirty="0">
                <a:latin typeface="Open hans"/>
              </a:rPr>
              <a:t>  Fumes from liquid chemicals and sprays </a:t>
            </a:r>
          </a:p>
          <a:p>
            <a:pPr>
              <a:buFont typeface="Wingdings" panose="05000000000000000000" pitchFamily="2" charset="2"/>
              <a:buChar char="Ø"/>
            </a:pPr>
            <a:r>
              <a:rPr lang="en-US" sz="2400" dirty="0">
                <a:latin typeface="Open hans"/>
              </a:rPr>
              <a:t>  Ammonia </a:t>
            </a:r>
          </a:p>
          <a:p>
            <a:pPr>
              <a:buFont typeface="Wingdings" panose="05000000000000000000" pitchFamily="2" charset="2"/>
              <a:buChar char="Ø"/>
            </a:pPr>
            <a:r>
              <a:rPr lang="en-US" sz="2400" dirty="0">
                <a:latin typeface="Open hans"/>
              </a:rPr>
              <a:t>  </a:t>
            </a:r>
            <a:r>
              <a:rPr lang="en-US" sz="2400" dirty="0" err="1">
                <a:latin typeface="Open hans"/>
              </a:rPr>
              <a:t>Sulphur</a:t>
            </a:r>
            <a:r>
              <a:rPr lang="en-US" sz="2400" dirty="0">
                <a:latin typeface="Open hans"/>
              </a:rPr>
              <a:t> dioxide (used to make ice) </a:t>
            </a:r>
          </a:p>
          <a:p>
            <a:pPr>
              <a:buFont typeface="Wingdings" panose="05000000000000000000" pitchFamily="2" charset="2"/>
              <a:buChar char="Ø"/>
            </a:pPr>
            <a:r>
              <a:rPr lang="en-US" sz="2400" dirty="0">
                <a:latin typeface="Open hans"/>
              </a:rPr>
              <a:t>   Anesthetic gases (ether, nitrous oxide, chloroform)</a:t>
            </a:r>
            <a:endParaRPr lang="en-US" altLang="en-US" sz="2400" b="1" dirty="0">
              <a:latin typeface="Open hans"/>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22167" y="2316480"/>
            <a:ext cx="4953000" cy="1143000"/>
          </a:xfrm>
        </p:spPr>
        <p:txBody>
          <a:bodyPr>
            <a:normAutofit fontScale="90000"/>
          </a:bodyPr>
          <a:lstStyle/>
          <a:p>
            <a:r>
              <a:rPr lang="en-US" sz="4000" b="1" dirty="0">
                <a:solidFill>
                  <a:srgbClr val="FF0000"/>
                </a:solidFill>
                <a:latin typeface="Open hans"/>
              </a:rPr>
              <a:t>COMMON INHALED POISONS INCLUDE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8578"/>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26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8" name="Content Placeholder 2">
            <a:extLst>
              <a:ext uri="{FF2B5EF4-FFF2-40B4-BE49-F238E27FC236}">
                <a16:creationId xmlns:a16="http://schemas.microsoft.com/office/drawing/2014/main" id="{2F0FC15A-D324-7345-89C1-639E5FCBC385}"/>
              </a:ext>
            </a:extLst>
          </p:cNvPr>
          <p:cNvSpPr>
            <a:spLocks noGrp="1"/>
          </p:cNvSpPr>
          <p:nvPr>
            <p:ph idx="1"/>
          </p:nvPr>
        </p:nvSpPr>
        <p:spPr>
          <a:xfrm>
            <a:off x="4800600" y="1194547"/>
            <a:ext cx="6400800" cy="4970156"/>
          </a:xfrm>
          <a:noFill/>
        </p:spPr>
        <p:txBody>
          <a:bodyPr>
            <a:noAutofit/>
          </a:bodyPr>
          <a:lstStyle/>
          <a:p>
            <a:pPr marL="0" indent="0" algn="just">
              <a:buNone/>
            </a:pPr>
            <a:r>
              <a:rPr lang="en-US" sz="2400" dirty="0">
                <a:solidFill>
                  <a:srgbClr val="FF0000"/>
                </a:solidFill>
              </a:rPr>
              <a:t>01. </a:t>
            </a:r>
            <a:r>
              <a:rPr lang="en-US" sz="2800" dirty="0">
                <a:latin typeface="Calibri" pitchFamily="34" charset="0"/>
                <a:cs typeface="Calibri" pitchFamily="34" charset="0"/>
              </a:rPr>
              <a:t>List the signs and symptoms of poisoning, and steps for pre-hospital treatment. </a:t>
            </a:r>
          </a:p>
          <a:p>
            <a:pPr marL="0" indent="0" algn="just">
              <a:buNone/>
            </a:pPr>
            <a:r>
              <a:rPr lang="en-US" sz="2800" dirty="0">
                <a:solidFill>
                  <a:srgbClr val="FF0000"/>
                </a:solidFill>
                <a:latin typeface="Calibri" pitchFamily="34" charset="0"/>
                <a:cs typeface="Calibri" pitchFamily="34" charset="0"/>
              </a:rPr>
              <a:t>02</a:t>
            </a:r>
            <a:r>
              <a:rPr lang="en-US" sz="2800" dirty="0">
                <a:solidFill>
                  <a:srgbClr val="C00000"/>
                </a:solidFill>
                <a:latin typeface="Calibri" pitchFamily="34" charset="0"/>
                <a:cs typeface="Calibri" pitchFamily="34" charset="0"/>
              </a:rPr>
              <a:t>.</a:t>
            </a:r>
            <a:r>
              <a:rPr lang="en-US" sz="2800" dirty="0">
                <a:latin typeface="Calibri" pitchFamily="34" charset="0"/>
                <a:cs typeface="Calibri" pitchFamily="34" charset="0"/>
              </a:rPr>
              <a:t> List four specific signs and symptoms of ingested, inhaled and absorbed poisons. </a:t>
            </a:r>
          </a:p>
          <a:p>
            <a:pPr marL="0" indent="0" algn="just">
              <a:buNone/>
            </a:pPr>
            <a:r>
              <a:rPr lang="en-US" sz="2800" dirty="0">
                <a:solidFill>
                  <a:srgbClr val="FF0000"/>
                </a:solidFill>
                <a:latin typeface="Calibri" pitchFamily="34" charset="0"/>
                <a:cs typeface="Calibri" pitchFamily="34" charset="0"/>
              </a:rPr>
              <a:t>03. </a:t>
            </a:r>
            <a:r>
              <a:rPr lang="en-US" sz="2800" dirty="0">
                <a:latin typeface="Calibri" pitchFamily="34" charset="0"/>
                <a:cs typeface="Calibri" pitchFamily="34" charset="0"/>
              </a:rPr>
              <a:t>List the signs and symptoms of injected poisons, including snakebites and the steps for pre-hospital treatment. </a:t>
            </a:r>
          </a:p>
          <a:p>
            <a:pPr marL="0" indent="0" algn="just">
              <a:buNone/>
            </a:pPr>
            <a:r>
              <a:rPr lang="en-US" sz="2800" dirty="0">
                <a:solidFill>
                  <a:srgbClr val="FF0000"/>
                </a:solidFill>
                <a:latin typeface="Calibri" pitchFamily="34" charset="0"/>
                <a:cs typeface="Calibri" pitchFamily="34" charset="0"/>
              </a:rPr>
              <a:t>04.</a:t>
            </a:r>
            <a:r>
              <a:rPr lang="en-US" sz="2800" dirty="0">
                <a:latin typeface="Calibri" pitchFamily="34" charset="0"/>
                <a:cs typeface="Calibri" pitchFamily="34" charset="0"/>
              </a:rPr>
              <a:t> List the signs and symptoms for alcohol and drug abuse and the steps for pre-hospital treatment. </a:t>
            </a:r>
          </a:p>
        </p:txBody>
      </p:sp>
      <p:sp>
        <p:nvSpPr>
          <p:cNvPr id="12" name="Title 1">
            <a:extLst>
              <a:ext uri="{FF2B5EF4-FFF2-40B4-BE49-F238E27FC236}">
                <a16:creationId xmlns:a16="http://schemas.microsoft.com/office/drawing/2014/main" id="{0C5EB466-FC32-3E63-46E7-9581F6B98BC8}"/>
              </a:ext>
            </a:extLst>
          </p:cNvPr>
          <p:cNvSpPr>
            <a:spLocks noGrp="1"/>
          </p:cNvSpPr>
          <p:nvPr>
            <p:ph type="title"/>
          </p:nvPr>
        </p:nvSpPr>
        <p:spPr>
          <a:xfrm>
            <a:off x="1031919" y="1017990"/>
            <a:ext cx="3276600" cy="1143000"/>
          </a:xfrm>
          <a:noFill/>
        </p:spPr>
        <p:txBody>
          <a:bodyPr>
            <a:normAutofit/>
          </a:bodyPr>
          <a:lstStyle/>
          <a:p>
            <a:r>
              <a:rPr lang="en-IN" sz="4000" b="1" u="sng" dirty="0">
                <a:solidFill>
                  <a:srgbClr val="FF0000"/>
                </a:solidFill>
                <a:latin typeface="Times New Roman" panose="02020603050405020304" pitchFamily="18" charset="0"/>
                <a:cs typeface="Times New Roman" panose="02020603050405020304" pitchFamily="18" charset="0"/>
              </a:rPr>
              <a:t>OBJECTIVE</a:t>
            </a:r>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501C02-5DE9-D75B-03A8-4115353426B7}"/>
              </a:ext>
            </a:extLst>
          </p:cNvPr>
          <p:cNvSpPr txBox="1"/>
          <p:nvPr/>
        </p:nvSpPr>
        <p:spPr>
          <a:xfrm>
            <a:off x="524833" y="2018366"/>
            <a:ext cx="4535743" cy="1569660"/>
          </a:xfrm>
          <a:prstGeom prst="rect">
            <a:avLst/>
          </a:prstGeom>
          <a:noFill/>
        </p:spPr>
        <p:txBody>
          <a:bodyPr wrap="square" rtlCol="0">
            <a:spAutoFit/>
          </a:bodyPr>
          <a:lstStyle/>
          <a:p>
            <a:r>
              <a:rPr lang="en-US" sz="3200" dirty="0">
                <a:latin typeface="Calibri" pitchFamily="34" charset="0"/>
                <a:cs typeface="Calibri" pitchFamily="34" charset="0"/>
              </a:rPr>
              <a:t>Upon completion of this lesson, you will be able to</a:t>
            </a:r>
            <a:r>
              <a:rPr lang="en-US" sz="3200" dirty="0"/>
              <a:t>: </a:t>
            </a:r>
          </a:p>
        </p:txBody>
      </p:sp>
    </p:spTree>
    <p:extLst>
      <p:ext uri="{BB962C8B-B14F-4D97-AF65-F5344CB8AC3E}">
        <p14:creationId xmlns:p14="http://schemas.microsoft.com/office/powerpoint/2010/main" val="217319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083531" y="1981200"/>
            <a:ext cx="6019800" cy="4525963"/>
          </a:xfrm>
        </p:spPr>
        <p:txBody>
          <a:bodyPr>
            <a:normAutofit/>
          </a:bodyPr>
          <a:lstStyle/>
          <a:p>
            <a:pPr>
              <a:lnSpc>
                <a:spcPct val="150000"/>
              </a:lnSpc>
              <a:buFont typeface="Wingdings" panose="05000000000000000000" pitchFamily="2" charset="2"/>
              <a:buChar char="Ø"/>
            </a:pPr>
            <a:r>
              <a:rPr lang="en-US" sz="2400" dirty="0">
                <a:latin typeface="Open hans"/>
              </a:rPr>
              <a:t>Dry cleaning solvents, degreasing agents, or fire extinguishers </a:t>
            </a:r>
          </a:p>
          <a:p>
            <a:pPr>
              <a:lnSpc>
                <a:spcPct val="150000"/>
              </a:lnSpc>
              <a:buFont typeface="Wingdings" panose="05000000000000000000" pitchFamily="2" charset="2"/>
              <a:buChar char="Ø"/>
            </a:pPr>
            <a:r>
              <a:rPr lang="en-US" sz="2400" dirty="0">
                <a:latin typeface="Open hans"/>
              </a:rPr>
              <a:t>Industrial gases </a:t>
            </a:r>
          </a:p>
          <a:p>
            <a:pPr>
              <a:lnSpc>
                <a:spcPct val="150000"/>
              </a:lnSpc>
              <a:buFont typeface="Wingdings" panose="05000000000000000000" pitchFamily="2" charset="2"/>
              <a:buChar char="Ø"/>
            </a:pPr>
            <a:r>
              <a:rPr lang="en-US" sz="2400" dirty="0">
                <a:latin typeface="Open hans"/>
              </a:rPr>
              <a:t>Incomplete combustion of natural gas </a:t>
            </a:r>
          </a:p>
          <a:p>
            <a:pPr>
              <a:lnSpc>
                <a:spcPct val="150000"/>
              </a:lnSpc>
              <a:buFont typeface="Wingdings" panose="05000000000000000000" pitchFamily="2" charset="2"/>
              <a:buChar char="Ø"/>
            </a:pPr>
            <a:r>
              <a:rPr lang="en-US" sz="2400" dirty="0">
                <a:latin typeface="Open hans"/>
              </a:rPr>
              <a:t>Hydrogen </a:t>
            </a:r>
            <a:r>
              <a:rPr lang="en-US" sz="2400" dirty="0" err="1">
                <a:latin typeface="Open hans"/>
              </a:rPr>
              <a:t>sulphide</a:t>
            </a:r>
            <a:r>
              <a:rPr lang="en-US" sz="2400" dirty="0">
                <a:latin typeface="Open hans"/>
              </a:rPr>
              <a:t> (sewer gas)</a:t>
            </a:r>
            <a:endParaRPr lang="en-IN" sz="2400" b="1" dirty="0">
              <a:solidFill>
                <a:srgbClr val="C00000"/>
              </a:solidFill>
              <a:latin typeface="Open hans"/>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159327" y="2148363"/>
            <a:ext cx="6400800" cy="1143000"/>
          </a:xfrm>
        </p:spPr>
        <p:txBody>
          <a:bodyPr>
            <a:normAutofit fontScale="90000"/>
          </a:bodyPr>
          <a:lstStyle/>
          <a:p>
            <a:r>
              <a:rPr lang="en-US" sz="4000" b="1" dirty="0">
                <a:solidFill>
                  <a:srgbClr val="FF0000"/>
                </a:solidFill>
                <a:latin typeface="Open hans"/>
              </a:rPr>
              <a:t>COMMON INHALED POISONS INCLUDE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80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248400" y="1524000"/>
            <a:ext cx="5486400" cy="4525963"/>
          </a:xfrm>
        </p:spPr>
        <p:txBody>
          <a:bodyPr>
            <a:normAutofit/>
          </a:bodyPr>
          <a:lstStyle/>
          <a:p>
            <a:pPr>
              <a:lnSpc>
                <a:spcPct val="150000"/>
              </a:lnSpc>
              <a:buFont typeface="Wingdings" panose="05000000000000000000" pitchFamily="2" charset="2"/>
              <a:buChar char="v"/>
            </a:pPr>
            <a:r>
              <a:rPr lang="en-US" sz="2400" dirty="0">
                <a:latin typeface="Open hans"/>
              </a:rPr>
              <a:t>History of inhalation abuse</a:t>
            </a:r>
          </a:p>
          <a:p>
            <a:pPr>
              <a:lnSpc>
                <a:spcPct val="150000"/>
              </a:lnSpc>
              <a:buFont typeface="Wingdings" panose="05000000000000000000" pitchFamily="2" charset="2"/>
              <a:buChar char="v"/>
            </a:pPr>
            <a:r>
              <a:rPr lang="en-US" sz="2400" dirty="0">
                <a:latin typeface="Open hans"/>
              </a:rPr>
              <a:t>Chest pain or chest tightness </a:t>
            </a:r>
          </a:p>
          <a:p>
            <a:pPr>
              <a:lnSpc>
                <a:spcPct val="150000"/>
              </a:lnSpc>
              <a:buFont typeface="Wingdings" panose="05000000000000000000" pitchFamily="2" charset="2"/>
              <a:buChar char="v"/>
            </a:pPr>
            <a:r>
              <a:rPr lang="en-US" sz="2400" dirty="0">
                <a:latin typeface="Open hans"/>
              </a:rPr>
              <a:t>Burning sensation in chest or </a:t>
            </a:r>
          </a:p>
          <a:p>
            <a:pPr>
              <a:lnSpc>
                <a:spcPct val="150000"/>
              </a:lnSpc>
              <a:buFont typeface="Wingdings" panose="05000000000000000000" pitchFamily="2" charset="2"/>
              <a:buChar char="v"/>
            </a:pPr>
            <a:r>
              <a:rPr lang="en-US" sz="2400" dirty="0">
                <a:latin typeface="Open hans"/>
              </a:rPr>
              <a:t>Throat Coughing, wheezing, or rattling</a:t>
            </a: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304800" y="2199090"/>
            <a:ext cx="5867400" cy="1143000"/>
          </a:xfrm>
        </p:spPr>
        <p:txBody>
          <a:bodyPr>
            <a:normAutofit fontScale="90000"/>
          </a:bodyPr>
          <a:lstStyle/>
          <a:p>
            <a:r>
              <a:rPr lang="en-US" sz="4000" b="1" dirty="0">
                <a:solidFill>
                  <a:srgbClr val="FF0000"/>
                </a:solidFill>
                <a:latin typeface="Bookman Old Style" panose="02050604050505020204" pitchFamily="18" charset="0"/>
              </a:rPr>
              <a:t>SIGNS AND SYMPTOMS</a:t>
            </a:r>
            <a:endParaRPr lang="en-IN" sz="4000" b="1" dirty="0">
              <a:solidFill>
                <a:srgbClr val="FF0000"/>
              </a:solidFill>
              <a:latin typeface="Bookman Old Style" panose="020506040505050202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79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705600" y="1440193"/>
            <a:ext cx="5181600" cy="2057399"/>
          </a:xfrm>
        </p:spPr>
        <p:txBody>
          <a:bodyPr>
            <a:normAutofit fontScale="85000" lnSpcReduction="10000"/>
          </a:bodyPr>
          <a:lstStyle/>
          <a:p>
            <a:pPr algn="just"/>
            <a:r>
              <a:rPr lang="en-US" sz="2400" dirty="0">
                <a:latin typeface="Open hans"/>
                <a:cs typeface="Calibri" pitchFamily="34" charset="0"/>
              </a:rPr>
              <a:t>An absorbed poison is one that enters the body through contact with the skin.</a:t>
            </a:r>
            <a:endParaRPr lang="en-US" sz="2400" dirty="0">
              <a:latin typeface="Open hans"/>
            </a:endParaRPr>
          </a:p>
          <a:p>
            <a:pPr algn="just">
              <a:buFont typeface="Wingdings" pitchFamily="2" charset="2"/>
              <a:buChar char="Ø"/>
            </a:pPr>
            <a:r>
              <a:rPr lang="en-US" sz="2400" dirty="0">
                <a:latin typeface="Open hans"/>
                <a:cs typeface="Calibri" pitchFamily="34" charset="0"/>
              </a:rPr>
              <a:t>	Natural sources include poison ivy, poison sumac and poison oak.</a:t>
            </a:r>
          </a:p>
          <a:p>
            <a:pPr algn="just">
              <a:buFont typeface="Wingdings" pitchFamily="2" charset="2"/>
              <a:buChar char="Ø"/>
            </a:pPr>
            <a:r>
              <a:rPr lang="en-US" sz="2400" dirty="0">
                <a:latin typeface="Open hans"/>
                <a:cs typeface="Calibri" pitchFamily="34" charset="0"/>
              </a:rPr>
              <a:t>	Man-made sources include corrosive, insecticides, herbicides and cleaning agents</a:t>
            </a:r>
            <a:endParaRPr lang="en-US" altLang="en-US" sz="2400" b="1" dirty="0">
              <a:latin typeface="Open hans"/>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844211" y="1295400"/>
            <a:ext cx="4876800" cy="1020762"/>
          </a:xfrm>
        </p:spPr>
        <p:txBody>
          <a:bodyPr>
            <a:noAutofit/>
          </a:bodyPr>
          <a:lstStyle/>
          <a:p>
            <a:r>
              <a:rPr lang="en-US" sz="4000" b="1" dirty="0">
                <a:solidFill>
                  <a:srgbClr val="FF0000"/>
                </a:solidFill>
                <a:latin typeface="Open hans"/>
              </a:rPr>
              <a:t>ABSORBED POISONS</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2" name="Picture 11">
            <a:extLst>
              <a:ext uri="{FF2B5EF4-FFF2-40B4-BE49-F238E27FC236}">
                <a16:creationId xmlns:a16="http://schemas.microsoft.com/office/drawing/2014/main" id="{1BBFDCDC-1307-47B9-29CB-DF71891E3308}"/>
              </a:ext>
            </a:extLst>
          </p:cNvPr>
          <p:cNvPicPr>
            <a:picLocks noChangeAspect="1"/>
          </p:cNvPicPr>
          <p:nvPr/>
        </p:nvPicPr>
        <p:blipFill>
          <a:blip r:embed="rId2"/>
          <a:stretch>
            <a:fillRect/>
          </a:stretch>
        </p:blipFill>
        <p:spPr>
          <a:xfrm>
            <a:off x="6858000" y="3886200"/>
            <a:ext cx="3886200" cy="2849062"/>
          </a:xfrm>
          <a:prstGeom prst="rect">
            <a:avLst/>
          </a:prstGeom>
        </p:spPr>
      </p:pic>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31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7010400" y="1600200"/>
            <a:ext cx="4953000" cy="4525963"/>
          </a:xfrm>
        </p:spPr>
        <p:txBody>
          <a:bodyPr>
            <a:normAutofit/>
          </a:bodyPr>
          <a:lstStyle/>
          <a:p>
            <a:pPr marL="514350" indent="-514350">
              <a:lnSpc>
                <a:spcPct val="150000"/>
              </a:lnSpc>
              <a:buFont typeface="Wingdings" pitchFamily="2" charset="2"/>
              <a:buChar char="Ø"/>
            </a:pPr>
            <a:r>
              <a:rPr lang="en-US" sz="2400" dirty="0">
                <a:latin typeface="Open hans"/>
                <a:cs typeface="Calibri" pitchFamily="34" charset="0"/>
              </a:rPr>
              <a:t>History of exposures. </a:t>
            </a:r>
          </a:p>
          <a:p>
            <a:pPr marL="514350" indent="-514350">
              <a:lnSpc>
                <a:spcPct val="150000"/>
              </a:lnSpc>
              <a:buFont typeface="Wingdings" pitchFamily="2" charset="2"/>
              <a:buChar char="Ø"/>
            </a:pPr>
            <a:endParaRPr lang="en-US" sz="2400" dirty="0">
              <a:latin typeface="Open hans"/>
              <a:cs typeface="Calibri" pitchFamily="34" charset="0"/>
            </a:endParaRPr>
          </a:p>
          <a:p>
            <a:pPr marL="514350" indent="-514350">
              <a:lnSpc>
                <a:spcPct val="150000"/>
              </a:lnSpc>
              <a:buFont typeface="Wingdings" pitchFamily="2" charset="2"/>
              <a:buChar char="Ø"/>
            </a:pPr>
            <a:r>
              <a:rPr lang="en-US" sz="2400" dirty="0">
                <a:latin typeface="Open hans"/>
                <a:cs typeface="Calibri" pitchFamily="34" charset="0"/>
              </a:rPr>
              <a:t>Liquid or residue on the skin.</a:t>
            </a:r>
          </a:p>
          <a:p>
            <a:pPr marL="514350" indent="-514350">
              <a:lnSpc>
                <a:spcPct val="150000"/>
              </a:lnSpc>
              <a:buFont typeface="Wingdings" pitchFamily="2" charset="2"/>
              <a:buChar char="Ø"/>
            </a:pPr>
            <a:endParaRPr lang="en-US" sz="2400" dirty="0">
              <a:latin typeface="Open hans"/>
              <a:cs typeface="Calibri" pitchFamily="34" charset="0"/>
            </a:endParaRPr>
          </a:p>
          <a:p>
            <a:pPr marL="514350" indent="-514350">
              <a:lnSpc>
                <a:spcPct val="150000"/>
              </a:lnSpc>
              <a:buFont typeface="Wingdings" pitchFamily="2" charset="2"/>
              <a:buChar char="Ø"/>
            </a:pPr>
            <a:r>
              <a:rPr lang="en-US" sz="2400" dirty="0">
                <a:latin typeface="Open hans"/>
                <a:cs typeface="Calibri" pitchFamily="34" charset="0"/>
              </a:rPr>
              <a:t>Itching or Irritation.</a:t>
            </a:r>
          </a:p>
          <a:p>
            <a:pPr marL="514350" indent="-514350">
              <a:lnSpc>
                <a:spcPct val="150000"/>
              </a:lnSpc>
              <a:buFont typeface="Wingdings" pitchFamily="2" charset="2"/>
              <a:buChar char="Ø"/>
            </a:pPr>
            <a:endParaRPr lang="en-US" sz="2400" dirty="0">
              <a:latin typeface="Open hans"/>
              <a:cs typeface="Calibri" pitchFamily="34" charset="0"/>
            </a:endParaRPr>
          </a:p>
          <a:p>
            <a:pPr marL="514350" indent="-514350">
              <a:lnSpc>
                <a:spcPct val="150000"/>
              </a:lnSpc>
              <a:buFont typeface="Wingdings" pitchFamily="2" charset="2"/>
              <a:buChar char="Ø"/>
            </a:pPr>
            <a:r>
              <a:rPr lang="en-US" sz="2400" dirty="0">
                <a:latin typeface="Open hans"/>
                <a:cs typeface="Calibri" pitchFamily="34" charset="0"/>
              </a:rPr>
              <a:t>Rash or blisters.</a:t>
            </a:r>
          </a:p>
          <a:p>
            <a:pPr eaLnBrk="1" hangingPunct="1">
              <a:lnSpc>
                <a:spcPct val="200000"/>
              </a:lnSpc>
            </a:pPr>
            <a:endParaRPr lang="en-US" altLang="en-US" sz="2400" b="1" dirty="0">
              <a:latin typeface="Open hans"/>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990600" y="1828800"/>
            <a:ext cx="5334000" cy="1646238"/>
          </a:xfrm>
        </p:spPr>
        <p:txBody>
          <a:bodyPr>
            <a:noAutofit/>
          </a:bodyPr>
          <a:lstStyle/>
          <a:p>
            <a:r>
              <a:rPr lang="en-US" sz="4000" b="1" dirty="0">
                <a:solidFill>
                  <a:srgbClr val="FF0000"/>
                </a:solidFill>
                <a:latin typeface="Open hans"/>
              </a:rPr>
              <a:t>Signs and symptoms of Absorbed </a:t>
            </a:r>
            <a:br>
              <a:rPr lang="en-US" sz="4000" b="1" dirty="0">
                <a:solidFill>
                  <a:srgbClr val="FF0000"/>
                </a:solidFill>
                <a:latin typeface="Open hans"/>
              </a:rPr>
            </a:br>
            <a:r>
              <a:rPr lang="en-US" sz="4000" b="1" dirty="0">
                <a:solidFill>
                  <a:srgbClr val="FF0000"/>
                </a:solidFill>
                <a:latin typeface="Open hans"/>
              </a:rPr>
              <a:t>poisons</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88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019800" y="1524000"/>
            <a:ext cx="5715000" cy="1667621"/>
          </a:xfrm>
        </p:spPr>
        <p:txBody>
          <a:bodyPr>
            <a:noAutofit/>
          </a:bodyPr>
          <a:lstStyle/>
          <a:p>
            <a:pPr algn="just"/>
            <a:r>
              <a:rPr lang="en-US" sz="2400" dirty="0">
                <a:latin typeface="Open hans"/>
                <a:cs typeface="Calibri" pitchFamily="34" charset="0"/>
              </a:rPr>
              <a:t>An injected poison enters the body through a break in the skin. The break can be caused by a needle (drugs), an insect bite or sting, or puncture. </a:t>
            </a: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609600" y="1332660"/>
            <a:ext cx="5334000" cy="1143000"/>
          </a:xfrm>
        </p:spPr>
        <p:txBody>
          <a:bodyPr>
            <a:normAutofit/>
          </a:bodyPr>
          <a:lstStyle/>
          <a:p>
            <a:r>
              <a:rPr lang="en-US" sz="4000" b="1" dirty="0">
                <a:solidFill>
                  <a:srgbClr val="FF0000"/>
                </a:solidFill>
                <a:latin typeface="Open hans"/>
              </a:rPr>
              <a:t>Injected poisons</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2" name="Picture 11">
            <a:extLst>
              <a:ext uri="{FF2B5EF4-FFF2-40B4-BE49-F238E27FC236}">
                <a16:creationId xmlns:a16="http://schemas.microsoft.com/office/drawing/2014/main" id="{05604D5E-AD0C-3632-081F-B9EAF590FD86}"/>
              </a:ext>
            </a:extLst>
          </p:cNvPr>
          <p:cNvPicPr>
            <a:picLocks noChangeAspect="1"/>
          </p:cNvPicPr>
          <p:nvPr/>
        </p:nvPicPr>
        <p:blipFill rotWithShape="1">
          <a:blip r:embed="rId2"/>
          <a:srcRect b="6676"/>
          <a:stretch/>
        </p:blipFill>
        <p:spPr>
          <a:xfrm>
            <a:off x="6931430" y="3290455"/>
            <a:ext cx="2456411" cy="2794001"/>
          </a:xfrm>
          <a:prstGeom prst="rect">
            <a:avLst/>
          </a:prstGeom>
        </p:spPr>
      </p:pic>
      <p:pic>
        <p:nvPicPr>
          <p:cNvPr id="13" name="Picture 12">
            <a:extLst>
              <a:ext uri="{FF2B5EF4-FFF2-40B4-BE49-F238E27FC236}">
                <a16:creationId xmlns:a16="http://schemas.microsoft.com/office/drawing/2014/main" id="{CBF0362D-8D12-CD24-1399-6367DCF2B2A1}"/>
              </a:ext>
            </a:extLst>
          </p:cNvPr>
          <p:cNvPicPr>
            <a:picLocks noChangeAspect="1"/>
          </p:cNvPicPr>
          <p:nvPr/>
        </p:nvPicPr>
        <p:blipFill>
          <a:blip r:embed="rId3"/>
          <a:stretch>
            <a:fillRect/>
          </a:stretch>
        </p:blipFill>
        <p:spPr>
          <a:xfrm>
            <a:off x="9677400" y="3403600"/>
            <a:ext cx="2191791" cy="2794000"/>
          </a:xfrm>
          <a:prstGeom prst="rect">
            <a:avLst/>
          </a:prstGeom>
        </p:spPr>
      </p:pic>
      <p:pic>
        <p:nvPicPr>
          <p:cNvPr id="10" name="Picture 9">
            <a:extLst>
              <a:ext uri="{FF2B5EF4-FFF2-40B4-BE49-F238E27FC236}">
                <a16:creationId xmlns:a16="http://schemas.microsoft.com/office/drawing/2014/main" id="{5F0833D8-D9A7-A60E-852F-E35EF970AC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715000" y="1422430"/>
            <a:ext cx="6324600" cy="5334000"/>
          </a:xfrm>
        </p:spPr>
        <p:txBody>
          <a:bodyPr>
            <a:noAutofit/>
          </a:bodyPr>
          <a:lstStyle/>
          <a:p>
            <a:pPr marL="514350" indent="-514350">
              <a:buFont typeface="Wingdings" pitchFamily="2" charset="2"/>
              <a:buChar char="Ø"/>
            </a:pPr>
            <a:r>
              <a:rPr lang="en-US" sz="2400" dirty="0">
                <a:latin typeface="Open hans"/>
                <a:cs typeface="Calibri" pitchFamily="34" charset="0"/>
              </a:rPr>
              <a:t>Needle track. </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Pain, swelling, or redness at the injection site. </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Bite mark or stinger embedded in the skin. </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Numbness at the injury site after a few hours.</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Other symptoms similar to ingested poisons.</a:t>
            </a: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30480" y="1549370"/>
            <a:ext cx="5570220" cy="1727230"/>
          </a:xfrm>
        </p:spPr>
        <p:txBody>
          <a:bodyPr>
            <a:normAutofit fontScale="90000"/>
          </a:bodyPr>
          <a:lstStyle/>
          <a:p>
            <a:r>
              <a:rPr lang="en-US" sz="4000" b="1" dirty="0">
                <a:solidFill>
                  <a:srgbClr val="FF0000"/>
                </a:solidFill>
                <a:latin typeface="Open hans"/>
              </a:rPr>
              <a:t>Signs and symptoms of Injected </a:t>
            </a:r>
            <a:br>
              <a:rPr lang="en-US" sz="4000" b="1" dirty="0">
                <a:solidFill>
                  <a:srgbClr val="FF0000"/>
                </a:solidFill>
                <a:latin typeface="Open hans"/>
              </a:rPr>
            </a:br>
            <a:r>
              <a:rPr lang="en-US" sz="4000" b="1" dirty="0">
                <a:solidFill>
                  <a:srgbClr val="FF0000"/>
                </a:solidFill>
                <a:latin typeface="Open hans"/>
              </a:rPr>
              <a:t>poisons</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50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683624" y="1353671"/>
            <a:ext cx="6477000" cy="5029200"/>
          </a:xfrm>
        </p:spPr>
        <p:txBody>
          <a:bodyPr>
            <a:noAutofit/>
          </a:bodyPr>
          <a:lstStyle/>
          <a:p>
            <a:pPr marL="514350" indent="-514350">
              <a:buFont typeface="Wingdings" pitchFamily="2" charset="2"/>
              <a:buChar char="Ø"/>
            </a:pPr>
            <a:r>
              <a:rPr lang="en-US" sz="2400" dirty="0">
                <a:latin typeface="Open hans"/>
                <a:cs typeface="Calibri" pitchFamily="34" charset="0"/>
              </a:rPr>
              <a:t>Maintain open airway.</a:t>
            </a:r>
          </a:p>
          <a:p>
            <a:pPr marL="514350" indent="-514350">
              <a:buFont typeface="Wingdings" pitchFamily="2" charset="2"/>
              <a:buChar char="Ø"/>
            </a:pPr>
            <a:endParaRPr lang="en-US" sz="2400" dirty="0">
              <a:latin typeface="Open hans"/>
              <a:cs typeface="Calibri" pitchFamily="34" charset="0"/>
            </a:endParaRPr>
          </a:p>
          <a:p>
            <a:pPr marL="514350" indent="-514350" algn="just">
              <a:buFont typeface="Wingdings" pitchFamily="2" charset="2"/>
              <a:buChar char="Ø"/>
            </a:pPr>
            <a:r>
              <a:rPr lang="en-US" sz="2400" dirty="0">
                <a:latin typeface="Open hans"/>
                <a:cs typeface="Calibri" pitchFamily="34" charset="0"/>
              </a:rPr>
              <a:t>Administer oxygen. Be alert for possible vomiting.</a:t>
            </a:r>
          </a:p>
          <a:p>
            <a:pPr marL="514350" indent="-514350" algn="just">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Protect yourself and the patient from repeated injections. Cut off patient’s clothing to protect from possible repeated insect stings or bites.</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Bring all containers, labels or other evidence of poisoning to the hospital.</a:t>
            </a:r>
          </a:p>
          <a:p>
            <a:pPr eaLnBrk="1" hangingPunct="1">
              <a:lnSpc>
                <a:spcPct val="200000"/>
              </a:lnSpc>
            </a:pPr>
            <a:endParaRPr lang="en-US" altLang="en-US" sz="2800" b="1" dirty="0">
              <a:latin typeface="Bookman Old Style" panose="020506040505050202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152400" y="1388070"/>
            <a:ext cx="5715000" cy="1143000"/>
          </a:xfrm>
        </p:spPr>
        <p:txBody>
          <a:bodyPr>
            <a:noAutofit/>
          </a:bodyPr>
          <a:lstStyle/>
          <a:p>
            <a:r>
              <a:rPr lang="en-US" sz="4000" dirty="0">
                <a:solidFill>
                  <a:srgbClr val="FF0000"/>
                </a:solidFill>
                <a:latin typeface="Open hans"/>
              </a:rPr>
              <a:t>Pre Hospital Treatment for Injected poisons</a:t>
            </a:r>
            <a:endParaRPr lang="en-US" sz="4000"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521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022273" y="1524000"/>
            <a:ext cx="7086600" cy="4876800"/>
          </a:xfrm>
        </p:spPr>
        <p:txBody>
          <a:bodyPr>
            <a:noAutofit/>
          </a:bodyPr>
          <a:lstStyle/>
          <a:p>
            <a:pPr marL="514350" indent="-514350" algn="just">
              <a:buFont typeface="Wingdings" pitchFamily="2" charset="2"/>
              <a:buChar char="Ø"/>
            </a:pPr>
            <a:r>
              <a:rPr lang="en-US" sz="2400" dirty="0">
                <a:latin typeface="Open hans"/>
                <a:cs typeface="Calibri" pitchFamily="34" charset="0"/>
              </a:rPr>
              <a:t>For </a:t>
            </a:r>
            <a:r>
              <a:rPr lang="en-US" sz="2400" b="1" dirty="0">
                <a:latin typeface="Open hans"/>
                <a:cs typeface="Calibri" pitchFamily="34" charset="0"/>
              </a:rPr>
              <a:t>Bee stings</a:t>
            </a:r>
            <a:r>
              <a:rPr lang="en-US" sz="2400" dirty="0">
                <a:latin typeface="Open hans"/>
                <a:cs typeface="Calibri" pitchFamily="34" charset="0"/>
              </a:rPr>
              <a:t>: </a:t>
            </a:r>
          </a:p>
          <a:p>
            <a:pPr marL="0" indent="0" algn="just">
              <a:buNone/>
            </a:pPr>
            <a:r>
              <a:rPr lang="en-US" sz="2400" dirty="0">
                <a:latin typeface="Open hans"/>
              </a:rPr>
              <a:t>A. Remove the stinger together with the poison sac.</a:t>
            </a:r>
          </a:p>
          <a:p>
            <a:pPr marL="0" indent="0" algn="just">
              <a:buNone/>
            </a:pPr>
            <a:r>
              <a:rPr lang="en-US" sz="2400" dirty="0">
                <a:latin typeface="Open hans"/>
              </a:rPr>
              <a:t>B. Use a plastic card and scrape the skin’s surface to 	keep the   sac from breaking inside the patient’s skin. </a:t>
            </a:r>
          </a:p>
          <a:p>
            <a:pPr marL="0" indent="0" algn="just">
              <a:buNone/>
            </a:pPr>
            <a:r>
              <a:rPr lang="en-US" sz="2400" dirty="0">
                <a:latin typeface="Open hans"/>
              </a:rPr>
              <a:t>C. Place a bag of ice or cold pack on the sting. </a:t>
            </a:r>
          </a:p>
          <a:p>
            <a:pPr marL="514350" indent="-514350" algn="just">
              <a:buFont typeface="Wingdings" pitchFamily="2" charset="2"/>
              <a:buChar char="Ø"/>
            </a:pPr>
            <a:r>
              <a:rPr lang="en-US" sz="2400" dirty="0">
                <a:latin typeface="Open hans"/>
                <a:cs typeface="Calibri" pitchFamily="34" charset="0"/>
              </a:rPr>
              <a:t>Conduct a physical exam. </a:t>
            </a:r>
          </a:p>
          <a:p>
            <a:pPr marL="514350" lvl="1" indent="-514350" algn="just">
              <a:buFont typeface="Wingdings" pitchFamily="2" charset="2"/>
              <a:buChar char="Ø"/>
            </a:pPr>
            <a:r>
              <a:rPr lang="en-US" sz="2400" dirty="0">
                <a:latin typeface="Open hans"/>
                <a:cs typeface="Calibri" pitchFamily="34" charset="0"/>
              </a:rPr>
              <a:t> Treat for shock.</a:t>
            </a:r>
          </a:p>
          <a:p>
            <a:pPr marL="514350" indent="-514350" algn="just">
              <a:buFont typeface="Wingdings" pitchFamily="2" charset="2"/>
              <a:buChar char="Ø"/>
            </a:pPr>
            <a:r>
              <a:rPr lang="en-US" sz="2400" dirty="0">
                <a:latin typeface="Open hans"/>
                <a:cs typeface="Calibri" pitchFamily="34" charset="0"/>
              </a:rPr>
              <a:t>  Continually monitor the patient during transport. </a:t>
            </a:r>
          </a:p>
          <a:p>
            <a:pPr eaLnBrk="1" hangingPunct="1">
              <a:lnSpc>
                <a:spcPct val="200000"/>
              </a:lnSpc>
            </a:pPr>
            <a:endParaRPr lang="en-US" altLang="en-US" sz="2800" b="1" dirty="0">
              <a:latin typeface="Bookman Old Style" panose="020506040505050202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155863" y="2667000"/>
            <a:ext cx="5410200" cy="1143000"/>
          </a:xfrm>
        </p:spPr>
        <p:txBody>
          <a:bodyPr>
            <a:normAutofit fontScale="90000"/>
          </a:bodyPr>
          <a:lstStyle/>
          <a:p>
            <a:r>
              <a:rPr lang="en-US" sz="4000" dirty="0">
                <a:solidFill>
                  <a:srgbClr val="FF0000"/>
                </a:solidFill>
                <a:latin typeface="Open hans"/>
              </a:rPr>
              <a:t>Pre Hospital Treatment for Injected poisons</a:t>
            </a:r>
            <a:endParaRPr lang="en-US" sz="4000"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54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096000" y="1905000"/>
            <a:ext cx="5791200" cy="4525963"/>
          </a:xfrm>
        </p:spPr>
        <p:txBody>
          <a:bodyPr>
            <a:normAutofit/>
          </a:bodyPr>
          <a:lstStyle/>
          <a:p>
            <a:pPr algn="just">
              <a:lnSpc>
                <a:spcPct val="110000"/>
              </a:lnSpc>
            </a:pPr>
            <a:r>
              <a:rPr lang="en-US" sz="2400" dirty="0">
                <a:latin typeface="Bookman Old Style" panose="02050604050505020204" pitchFamily="18" charset="0"/>
                <a:cs typeface="Calibri" pitchFamily="34" charset="0"/>
              </a:rPr>
              <a:t>These are quite common in certain areas. Signs and symptoms may delay several hours before presenting. Death can occur quickly if the patient has an allergic reaction to the venom</a:t>
            </a:r>
            <a:r>
              <a:rPr lang="en-US" sz="2400" dirty="0">
                <a:latin typeface="Calibri" pitchFamily="34" charset="0"/>
                <a:cs typeface="Calibri" pitchFamily="34"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1524000" y="1903615"/>
            <a:ext cx="3505200" cy="1143000"/>
          </a:xfrm>
        </p:spPr>
        <p:txBody>
          <a:bodyPr>
            <a:normAutofit/>
          </a:bodyPr>
          <a:lstStyle/>
          <a:p>
            <a:r>
              <a:rPr lang="en-US" sz="4000" b="1" dirty="0">
                <a:solidFill>
                  <a:srgbClr val="FF0000"/>
                </a:solidFill>
                <a:latin typeface="Arial Black" pitchFamily="34" charset="0"/>
              </a:rPr>
              <a:t>Snake Bite</a:t>
            </a:r>
            <a:endParaRPr lang="en-US" sz="4000" b="1" dirty="0">
              <a:ln/>
              <a:solidFill>
                <a:srgbClr val="FF0000"/>
              </a:solidFill>
              <a:effectLst>
                <a:outerShdw blurRad="38100" dist="19050" dir="2700000" algn="tl" rotWithShape="0">
                  <a:schemeClr val="dk1">
                    <a:lumMod val="50000"/>
                    <a:alpha val="40000"/>
                  </a:schemeClr>
                </a:outerShdw>
              </a:effectLst>
              <a:latin typeface="Arial Black" pitchFamily="34"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628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246716" y="1610534"/>
            <a:ext cx="6858000" cy="4525963"/>
          </a:xfrm>
        </p:spPr>
        <p:txBody>
          <a:bodyPr>
            <a:normAutofit fontScale="92500" lnSpcReduction="20000"/>
          </a:bodyPr>
          <a:lstStyle/>
          <a:p>
            <a:pPr marL="514350" indent="-514350">
              <a:lnSpc>
                <a:spcPct val="150000"/>
              </a:lnSpc>
              <a:buFont typeface="Wingdings" pitchFamily="2" charset="2"/>
              <a:buChar char="Ø"/>
            </a:pPr>
            <a:r>
              <a:rPr lang="en-US" sz="2600" dirty="0">
                <a:latin typeface="Open hans"/>
                <a:cs typeface="Calibri" pitchFamily="34" charset="0"/>
              </a:rPr>
              <a:t>Nausea and vomiting. </a:t>
            </a:r>
          </a:p>
          <a:p>
            <a:pPr marL="514350" indent="-514350">
              <a:lnSpc>
                <a:spcPct val="150000"/>
              </a:lnSpc>
              <a:buFont typeface="Wingdings" pitchFamily="2" charset="2"/>
              <a:buChar char="Ø"/>
            </a:pPr>
            <a:r>
              <a:rPr lang="en-US" sz="2600" dirty="0">
                <a:latin typeface="Open hans"/>
                <a:cs typeface="Calibri" pitchFamily="34" charset="0"/>
              </a:rPr>
              <a:t>Weakness, paralysis.</a:t>
            </a:r>
          </a:p>
          <a:p>
            <a:pPr marL="514350" indent="-514350">
              <a:lnSpc>
                <a:spcPct val="150000"/>
              </a:lnSpc>
              <a:buFont typeface="Wingdings" pitchFamily="2" charset="2"/>
              <a:buChar char="Ø"/>
            </a:pPr>
            <a:r>
              <a:rPr lang="en-US" sz="2600" dirty="0">
                <a:latin typeface="Open hans"/>
                <a:cs typeface="Calibri" pitchFamily="34" charset="0"/>
              </a:rPr>
              <a:t>Seizures, decreased level of consciousness. </a:t>
            </a:r>
          </a:p>
          <a:p>
            <a:pPr marL="514350" indent="-514350">
              <a:lnSpc>
                <a:spcPct val="150000"/>
              </a:lnSpc>
              <a:buFont typeface="Wingdings" pitchFamily="2" charset="2"/>
              <a:buChar char="Ø"/>
            </a:pPr>
            <a:r>
              <a:rPr lang="en-US" sz="2600" dirty="0">
                <a:latin typeface="Open hans"/>
                <a:cs typeface="Calibri" pitchFamily="34" charset="0"/>
              </a:rPr>
              <a:t>Puncture wound.</a:t>
            </a:r>
          </a:p>
          <a:p>
            <a:pPr marL="514350" indent="-514350">
              <a:lnSpc>
                <a:spcPct val="150000"/>
              </a:lnSpc>
              <a:buFont typeface="Wingdings" pitchFamily="2" charset="2"/>
              <a:buChar char="Ø"/>
            </a:pPr>
            <a:r>
              <a:rPr lang="en-US" sz="2600" dirty="0">
                <a:latin typeface="Open hans"/>
                <a:cs typeface="Calibri" pitchFamily="34" charset="0"/>
              </a:rPr>
              <a:t>Pain and/or burning sensation around the bite mark.</a:t>
            </a:r>
          </a:p>
          <a:p>
            <a:pPr marL="514350" indent="-514350">
              <a:lnSpc>
                <a:spcPct val="150000"/>
              </a:lnSpc>
              <a:buFont typeface="Wingdings" pitchFamily="2" charset="2"/>
              <a:buChar char="Ø"/>
            </a:pPr>
            <a:r>
              <a:rPr lang="en-US" sz="2600" dirty="0">
                <a:latin typeface="Open hans"/>
                <a:cs typeface="Calibri" pitchFamily="34" charset="0"/>
              </a:rPr>
              <a:t>Blood oozing from the bite mark. </a:t>
            </a:r>
          </a:p>
          <a:p>
            <a:pPr marL="514350" indent="-514350">
              <a:lnSpc>
                <a:spcPct val="150000"/>
              </a:lnSpc>
              <a:buFont typeface="Wingdings" pitchFamily="2" charset="2"/>
              <a:buChar char="Ø"/>
            </a:pPr>
            <a:r>
              <a:rPr lang="en-US" sz="2800" dirty="0">
                <a:latin typeface="Bookman Old Style" panose="02050604050505020204" pitchFamily="18" charset="0"/>
                <a:cs typeface="Calibri" pitchFamily="34" charset="0"/>
              </a:rPr>
              <a:t>Discoloration and swelling.</a:t>
            </a:r>
            <a:endParaRPr lang="en-US" sz="2400" dirty="0">
              <a:latin typeface="Bookman Old Style" panose="02050604050505020204" pitchFamily="18" charset="0"/>
              <a:cs typeface="Calibri" pitchFamily="34"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2771" y="1752600"/>
            <a:ext cx="5029200" cy="1524000"/>
          </a:xfrm>
        </p:spPr>
        <p:txBody>
          <a:bodyPr>
            <a:normAutofit fontScale="90000"/>
          </a:bodyPr>
          <a:lstStyle/>
          <a:p>
            <a:r>
              <a:rPr lang="en-US" sz="4000" b="1" dirty="0">
                <a:solidFill>
                  <a:srgbClr val="FF0000"/>
                </a:solidFill>
                <a:latin typeface="Open hans"/>
              </a:rPr>
              <a:t>Signs and symptoms of Snake </a:t>
            </a:r>
            <a:br>
              <a:rPr lang="en-US" sz="4000" b="1" dirty="0">
                <a:solidFill>
                  <a:srgbClr val="FF0000"/>
                </a:solidFill>
                <a:latin typeface="Open hans"/>
              </a:rPr>
            </a:br>
            <a:r>
              <a:rPr lang="en-US" sz="4000" b="1" dirty="0">
                <a:solidFill>
                  <a:srgbClr val="FF0000"/>
                </a:solidFill>
                <a:latin typeface="Open hans"/>
              </a:rPr>
              <a:t>Bite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737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2590800" y="1413644"/>
            <a:ext cx="9144000" cy="2023508"/>
          </a:xfrm>
        </p:spPr>
        <p:txBody>
          <a:bodyPr>
            <a:normAutofit fontScale="90000"/>
          </a:bodyPr>
          <a:lstStyle/>
          <a:p>
            <a:br>
              <a:rPr lang="en-US" sz="4000" b="1" dirty="0">
                <a:solidFill>
                  <a:srgbClr val="FF0000"/>
                </a:solidFill>
                <a:latin typeface="Bookman Old Style" panose="02050604050505020204" pitchFamily="18" charset="0"/>
              </a:rPr>
            </a:br>
            <a:br>
              <a:rPr lang="en-US" sz="4000" dirty="0">
                <a:solidFill>
                  <a:srgbClr val="FF0000"/>
                </a:solidFill>
                <a:latin typeface="Bookman Old Style" panose="02050604050505020204" pitchFamily="18" charset="0"/>
              </a:rPr>
            </a:br>
            <a:r>
              <a:rPr lang="en-US" sz="3600" dirty="0">
                <a:latin typeface="Bookman Old Style" panose="02050604050505020204" pitchFamily="18" charset="0"/>
                <a:cs typeface="Calibri" pitchFamily="34" charset="0"/>
              </a:rPr>
              <a:t> 	-</a:t>
            </a:r>
            <a:r>
              <a:rPr lang="en-US" sz="2400" dirty="0">
                <a:latin typeface="Open hans"/>
                <a:cs typeface="Calibri" pitchFamily="34" charset="0"/>
              </a:rPr>
              <a:t>Any substance that can impair or cause death of cell’s structure or function.</a:t>
            </a:r>
            <a:endParaRPr lang="en-IN" sz="2400" b="1" u="sng" dirty="0">
              <a:solidFill>
                <a:srgbClr val="FF0000"/>
              </a:solidFill>
              <a:latin typeface="Open hans"/>
              <a:cs typeface="Times New Roman" panose="02020603050405020304" pitchFamily="18"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p:cNvPicPr>
            <a:picLocks noChangeAspect="1"/>
          </p:cNvPicPr>
          <p:nvPr/>
        </p:nvPicPr>
        <p:blipFill>
          <a:blip r:embed="rId3"/>
          <a:stretch>
            <a:fillRect/>
          </a:stretch>
        </p:blipFill>
        <p:spPr>
          <a:xfrm>
            <a:off x="5257800" y="3740805"/>
            <a:ext cx="2161701" cy="2737341"/>
          </a:xfrm>
          <a:prstGeom prst="rect">
            <a:avLst/>
          </a:prstGeom>
        </p:spPr>
      </p:pic>
      <p:pic>
        <p:nvPicPr>
          <p:cNvPr id="7" name="Picture 6">
            <a:extLst>
              <a:ext uri="{FF2B5EF4-FFF2-40B4-BE49-F238E27FC236}">
                <a16:creationId xmlns:a16="http://schemas.microsoft.com/office/drawing/2014/main" id="{5F0833D8-D9A7-A60E-852F-E35EF970AC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0" y="2535542"/>
            <a:ext cx="2605200" cy="707886"/>
          </a:xfrm>
          <a:prstGeom prst="rect">
            <a:avLst/>
          </a:prstGeom>
        </p:spPr>
        <p:txBody>
          <a:bodyPr wrap="none">
            <a:spAutoFit/>
          </a:bodyPr>
          <a:lstStyle/>
          <a:p>
            <a:r>
              <a:rPr lang="en-US" sz="4000" b="1" dirty="0">
                <a:solidFill>
                  <a:srgbClr val="FF0000"/>
                </a:solidFill>
                <a:latin typeface="Bookman Old Style" panose="02050604050505020204" pitchFamily="18" charset="0"/>
              </a:rPr>
              <a:t>POISONS</a:t>
            </a:r>
            <a:endParaRPr lang="en-IN" sz="4000" dirty="0"/>
          </a:p>
        </p:txBody>
      </p:sp>
    </p:spTree>
    <p:extLst>
      <p:ext uri="{BB962C8B-B14F-4D97-AF65-F5344CB8AC3E}">
        <p14:creationId xmlns:p14="http://schemas.microsoft.com/office/powerpoint/2010/main" val="706088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4953000" y="1616076"/>
            <a:ext cx="7162800" cy="4525963"/>
          </a:xfrm>
        </p:spPr>
        <p:txBody>
          <a:bodyPr>
            <a:noAutofit/>
          </a:bodyPr>
          <a:lstStyle/>
          <a:p>
            <a:pPr marL="514350" indent="-514350" algn="just">
              <a:lnSpc>
                <a:spcPct val="150000"/>
              </a:lnSpc>
              <a:buFont typeface="Wingdings" pitchFamily="2" charset="2"/>
              <a:buChar char="Ø"/>
            </a:pPr>
            <a:r>
              <a:rPr lang="en-US" sz="2400" dirty="0">
                <a:latin typeface="Open hans"/>
                <a:cs typeface="Calibri" pitchFamily="34" charset="0"/>
              </a:rPr>
              <a:t>Ensure the scene is safe for you and the patient. </a:t>
            </a:r>
          </a:p>
          <a:p>
            <a:pPr marL="514350" indent="-514350" algn="just">
              <a:lnSpc>
                <a:spcPct val="150000"/>
              </a:lnSpc>
              <a:buFont typeface="Wingdings" pitchFamily="2" charset="2"/>
              <a:buChar char="Ø"/>
            </a:pPr>
            <a:r>
              <a:rPr lang="en-US" sz="2400" dirty="0">
                <a:latin typeface="Open hans"/>
                <a:cs typeface="Calibri" pitchFamily="34" charset="0"/>
              </a:rPr>
              <a:t>Calm the patient and try to place him/her in a comfortable position. </a:t>
            </a:r>
          </a:p>
          <a:p>
            <a:pPr marL="514350" indent="-514350" algn="just">
              <a:lnSpc>
                <a:spcPct val="150000"/>
              </a:lnSpc>
              <a:buFont typeface="Wingdings" pitchFamily="2" charset="2"/>
              <a:buChar char="Ø"/>
            </a:pPr>
            <a:r>
              <a:rPr lang="en-US" sz="2400" dirty="0">
                <a:latin typeface="Open hans"/>
                <a:cs typeface="Calibri" pitchFamily="34" charset="0"/>
              </a:rPr>
              <a:t>Locate the bite marks and clean them with water and soap. </a:t>
            </a:r>
          </a:p>
          <a:p>
            <a:pPr marL="514350" indent="-514350" algn="just">
              <a:lnSpc>
                <a:spcPct val="150000"/>
              </a:lnSpc>
              <a:buFont typeface="Wingdings" pitchFamily="2" charset="2"/>
              <a:buChar char="Ø"/>
            </a:pPr>
            <a:r>
              <a:rPr lang="en-US" sz="2400" dirty="0">
                <a:latin typeface="Open hans"/>
                <a:cs typeface="Calibri" pitchFamily="34" charset="0"/>
              </a:rPr>
              <a:t>Remove rings, bracelets and any restrictive garments from the affected extremity.</a:t>
            </a:r>
          </a:p>
          <a:p>
            <a:pPr eaLnBrk="1" hangingPunct="1">
              <a:lnSpc>
                <a:spcPct val="200000"/>
              </a:lnSpc>
            </a:pPr>
            <a:endParaRPr lang="en-US" altLang="en-US" sz="2800" b="1" dirty="0">
              <a:latin typeface="Bookman Old Style" panose="020506040505050202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76200" y="1781377"/>
            <a:ext cx="5135880" cy="1493838"/>
          </a:xfrm>
        </p:spPr>
        <p:txBody>
          <a:bodyPr>
            <a:normAutofit fontScale="90000"/>
          </a:bodyPr>
          <a:lstStyle/>
          <a:p>
            <a:r>
              <a:rPr lang="en-US" sz="4000" b="1" dirty="0">
                <a:solidFill>
                  <a:srgbClr val="FF0000"/>
                </a:solidFill>
                <a:latin typeface="Open hans"/>
              </a:rPr>
              <a:t>Pre Hospital Treatment for Snake </a:t>
            </a:r>
            <a:br>
              <a:rPr lang="en-US" sz="4000" b="1" dirty="0">
                <a:solidFill>
                  <a:srgbClr val="FF0000"/>
                </a:solidFill>
                <a:latin typeface="Open hans"/>
              </a:rPr>
            </a:br>
            <a:r>
              <a:rPr lang="en-US" sz="4000" b="1" dirty="0">
                <a:solidFill>
                  <a:srgbClr val="FF0000"/>
                </a:solidFill>
                <a:latin typeface="Open hans"/>
              </a:rPr>
              <a:t>Bite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15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3962400" y="1073943"/>
            <a:ext cx="8153400" cy="4710113"/>
          </a:xfrm>
        </p:spPr>
        <p:txBody>
          <a:bodyPr>
            <a:noAutofit/>
          </a:bodyPr>
          <a:lstStyle/>
          <a:p>
            <a:pPr marL="514350" indent="-514350" algn="just">
              <a:buFont typeface="Wingdings" pitchFamily="2" charset="2"/>
              <a:buChar char="Ø"/>
            </a:pPr>
            <a:r>
              <a:rPr lang="en-US" sz="2400" b="1" dirty="0">
                <a:latin typeface="Open hans"/>
                <a:cs typeface="Calibri" pitchFamily="34" charset="0"/>
              </a:rPr>
              <a:t>Do not apply</a:t>
            </a:r>
            <a:r>
              <a:rPr lang="en-US" sz="2400" dirty="0">
                <a:latin typeface="Open hans"/>
                <a:cs typeface="Calibri" pitchFamily="34" charset="0"/>
              </a:rPr>
              <a:t> tourniquets, </a:t>
            </a:r>
            <a:r>
              <a:rPr lang="en-US" sz="2400" b="1" dirty="0">
                <a:latin typeface="Open hans"/>
                <a:cs typeface="Calibri" pitchFamily="34" charset="0"/>
              </a:rPr>
              <a:t>do not make</a:t>
            </a:r>
            <a:r>
              <a:rPr lang="en-US" sz="2400" dirty="0">
                <a:latin typeface="Open hans"/>
                <a:cs typeface="Calibri" pitchFamily="34" charset="0"/>
              </a:rPr>
              <a:t> incisions around the bite marks, and </a:t>
            </a:r>
            <a:r>
              <a:rPr lang="en-US" sz="2400" b="1" dirty="0">
                <a:latin typeface="Open hans"/>
                <a:cs typeface="Calibri" pitchFamily="34" charset="0"/>
              </a:rPr>
              <a:t>do not</a:t>
            </a:r>
            <a:r>
              <a:rPr lang="en-US" sz="2400" dirty="0">
                <a:latin typeface="Open hans"/>
                <a:cs typeface="Calibri" pitchFamily="34" charset="0"/>
              </a:rPr>
              <a:t> suction the venom from the wound. </a:t>
            </a:r>
          </a:p>
          <a:p>
            <a:pPr marL="514350" indent="-514350" algn="just">
              <a:lnSpc>
                <a:spcPct val="150000"/>
              </a:lnSpc>
              <a:buFont typeface="Wingdings" pitchFamily="2" charset="2"/>
              <a:buChar char="Ø"/>
            </a:pPr>
            <a:r>
              <a:rPr lang="en-US" sz="2400" dirty="0">
                <a:latin typeface="Open hans"/>
                <a:cs typeface="Calibri" pitchFamily="34" charset="0"/>
              </a:rPr>
              <a:t>Treat for shock and provide basic life support as needed. </a:t>
            </a:r>
          </a:p>
          <a:p>
            <a:pPr marL="514350" indent="-514350" algn="just">
              <a:lnSpc>
                <a:spcPct val="150000"/>
              </a:lnSpc>
              <a:buFont typeface="Wingdings" pitchFamily="2" charset="2"/>
              <a:buChar char="Ø"/>
            </a:pPr>
            <a:r>
              <a:rPr lang="en-US" sz="2400" dirty="0">
                <a:latin typeface="Open hans"/>
                <a:cs typeface="Calibri" pitchFamily="34" charset="0"/>
              </a:rPr>
              <a:t>Do not give the patient any food or drink.</a:t>
            </a:r>
          </a:p>
          <a:p>
            <a:pPr marL="514350" indent="-514350" algn="just">
              <a:lnSpc>
                <a:spcPct val="150000"/>
              </a:lnSpc>
              <a:buFont typeface="Wingdings" pitchFamily="2" charset="2"/>
              <a:buChar char="Ø"/>
            </a:pPr>
            <a:r>
              <a:rPr lang="en-US" sz="2400" dirty="0">
                <a:latin typeface="Open hans"/>
                <a:cs typeface="Calibri" pitchFamily="34" charset="0"/>
              </a:rPr>
              <a:t>Identify the Snake.</a:t>
            </a:r>
          </a:p>
          <a:p>
            <a:pPr marL="514350" indent="-514350" algn="just">
              <a:lnSpc>
                <a:spcPct val="150000"/>
              </a:lnSpc>
              <a:buFont typeface="Wingdings" pitchFamily="2" charset="2"/>
              <a:buChar char="Ø"/>
            </a:pPr>
            <a:r>
              <a:rPr lang="en-US" sz="2400" dirty="0">
                <a:latin typeface="Open hans"/>
                <a:cs typeface="Calibri" pitchFamily="34" charset="0"/>
              </a:rPr>
              <a:t>Administer oxygen if needed.</a:t>
            </a:r>
          </a:p>
          <a:p>
            <a:pPr marL="514350" indent="-514350" algn="just">
              <a:lnSpc>
                <a:spcPct val="150000"/>
              </a:lnSpc>
              <a:buFont typeface="Wingdings" pitchFamily="2" charset="2"/>
              <a:buChar char="Ø"/>
            </a:pPr>
            <a:r>
              <a:rPr lang="en-US" sz="2400" dirty="0">
                <a:latin typeface="Open hans"/>
                <a:cs typeface="Calibri" pitchFamily="34" charset="0"/>
              </a:rPr>
              <a:t>Continually monitor the patient during transport.</a:t>
            </a:r>
          </a:p>
          <a:p>
            <a:pPr marL="514350" indent="-514350" algn="just"/>
            <a:r>
              <a:rPr lang="en-US" sz="2400" dirty="0">
                <a:latin typeface="Open hans"/>
                <a:cs typeface="Calibri" pitchFamily="34" charset="0"/>
              </a:rPr>
              <a:t>(Only anti-venin works as an antidote for a poisonous snake bite)</a:t>
            </a:r>
          </a:p>
          <a:p>
            <a:pPr eaLnBrk="1" hangingPunct="1">
              <a:lnSpc>
                <a:spcPct val="200000"/>
              </a:lnSpc>
            </a:pPr>
            <a:endParaRPr lang="en-US" altLang="en-US" sz="2400" b="1" dirty="0">
              <a:latin typeface="Open hans"/>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190500" y="1108579"/>
            <a:ext cx="4419600" cy="1732448"/>
          </a:xfrm>
        </p:spPr>
        <p:txBody>
          <a:bodyPr>
            <a:normAutofit fontScale="90000"/>
          </a:bodyPr>
          <a:lstStyle/>
          <a:p>
            <a:r>
              <a:rPr lang="en-US" sz="4000" b="1" dirty="0">
                <a:solidFill>
                  <a:srgbClr val="FF0000"/>
                </a:solidFill>
                <a:latin typeface="Open hans"/>
              </a:rPr>
              <a:t>Pre Hospital Treatment for Snake Bite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125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963975" y="1780268"/>
            <a:ext cx="5503902" cy="4794716"/>
          </a:xfrm>
        </p:spPr>
        <p:txBody>
          <a:bodyPr>
            <a:noAutofit/>
          </a:bodyPr>
          <a:lstStyle/>
          <a:p>
            <a:pPr algn="just"/>
            <a:r>
              <a:rPr lang="en-US" sz="2400" dirty="0">
                <a:latin typeface="Open hans"/>
                <a:cs typeface="Calibri" pitchFamily="34" charset="0"/>
              </a:rPr>
              <a:t>Abuse of this drug leads to alcoholism and serious chronic intoxication with great physical and mental deterioration. A patient under the influence of alcohol can be dangerous to him/herself and to others.</a:t>
            </a:r>
            <a:endParaRPr lang="en-US" altLang="en-US" sz="2400" b="1" dirty="0">
              <a:latin typeface="Open hans"/>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685800" y="1676400"/>
            <a:ext cx="4800600" cy="1143000"/>
          </a:xfrm>
        </p:spPr>
        <p:txBody>
          <a:bodyPr>
            <a:normAutofit/>
          </a:bodyPr>
          <a:lstStyle/>
          <a:p>
            <a:r>
              <a:rPr lang="en-US" sz="4000" b="1" dirty="0">
                <a:solidFill>
                  <a:srgbClr val="FF0000"/>
                </a:solidFill>
                <a:latin typeface="Arial Black" pitchFamily="34" charset="0"/>
              </a:rPr>
              <a:t>Alcohol abuse</a:t>
            </a:r>
            <a:endParaRPr lang="en-US" sz="4000" b="1" dirty="0">
              <a:ln/>
              <a:solidFill>
                <a:srgbClr val="FF0000"/>
              </a:solidFill>
              <a:effectLst>
                <a:outerShdw blurRad="38100" dist="19050" dir="2700000" algn="tl" rotWithShape="0">
                  <a:schemeClr val="dk1">
                    <a:lumMod val="50000"/>
                    <a:alpha val="40000"/>
                  </a:schemeClr>
                </a:outerShdw>
              </a:effectLst>
              <a:latin typeface="Arial Black" pitchFamily="34"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302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7440584" y="1676400"/>
            <a:ext cx="4572000" cy="4525963"/>
          </a:xfrm>
        </p:spPr>
        <p:txBody>
          <a:bodyPr>
            <a:normAutofit lnSpcReduction="10000"/>
          </a:bodyPr>
          <a:lstStyle/>
          <a:p>
            <a:pPr>
              <a:lnSpc>
                <a:spcPct val="150000"/>
              </a:lnSpc>
              <a:buFont typeface="Wingdings" pitchFamily="2" charset="2"/>
              <a:buChar char="Ø"/>
            </a:pPr>
            <a:r>
              <a:rPr lang="en-US" sz="2600" dirty="0">
                <a:latin typeface="Open hans"/>
                <a:cs typeface="Calibri" pitchFamily="34" charset="0"/>
              </a:rPr>
              <a:t>Smell of alcohol on the breath and/or clothes. </a:t>
            </a:r>
          </a:p>
          <a:p>
            <a:pPr>
              <a:lnSpc>
                <a:spcPct val="150000"/>
              </a:lnSpc>
              <a:buFont typeface="Wingdings" pitchFamily="2" charset="2"/>
              <a:buChar char="Ø"/>
            </a:pPr>
            <a:r>
              <a:rPr lang="en-US" sz="2600" dirty="0">
                <a:latin typeface="Open hans"/>
                <a:cs typeface="Calibri" pitchFamily="34" charset="0"/>
              </a:rPr>
              <a:t> Staggering.</a:t>
            </a:r>
          </a:p>
          <a:p>
            <a:pPr>
              <a:lnSpc>
                <a:spcPct val="150000"/>
              </a:lnSpc>
              <a:buFont typeface="Wingdings" pitchFamily="2" charset="2"/>
              <a:buChar char="Ø"/>
            </a:pPr>
            <a:r>
              <a:rPr lang="en-US" sz="2600" dirty="0">
                <a:latin typeface="Open hans"/>
                <a:cs typeface="Calibri" pitchFamily="34" charset="0"/>
              </a:rPr>
              <a:t> Slurred speech. </a:t>
            </a:r>
          </a:p>
          <a:p>
            <a:pPr>
              <a:lnSpc>
                <a:spcPct val="150000"/>
              </a:lnSpc>
              <a:buFont typeface="Wingdings" pitchFamily="2" charset="2"/>
              <a:buChar char="Ø"/>
            </a:pPr>
            <a:r>
              <a:rPr lang="en-US" sz="2600" dirty="0">
                <a:latin typeface="Open hans"/>
                <a:cs typeface="Calibri" pitchFamily="34" charset="0"/>
              </a:rPr>
              <a:t> Nausea and vomiting. </a:t>
            </a:r>
          </a:p>
          <a:p>
            <a:pPr>
              <a:lnSpc>
                <a:spcPct val="150000"/>
              </a:lnSpc>
              <a:buFont typeface="Wingdings" pitchFamily="2" charset="2"/>
              <a:buChar char="Ø"/>
            </a:pPr>
            <a:r>
              <a:rPr lang="en-US" sz="2600" dirty="0">
                <a:latin typeface="Open hans"/>
                <a:cs typeface="Calibri" pitchFamily="34" charset="0"/>
              </a:rPr>
              <a:t> Redness of the face.</a:t>
            </a:r>
          </a:p>
          <a:p>
            <a:pPr>
              <a:lnSpc>
                <a:spcPct val="150000"/>
              </a:lnSpc>
              <a:buFont typeface="Wingdings" pitchFamily="2" charset="2"/>
              <a:buChar char="Ø"/>
            </a:pPr>
            <a:r>
              <a:rPr lang="en-US" sz="2600" dirty="0">
                <a:latin typeface="Open hans"/>
                <a:cs typeface="Calibri" pitchFamily="34" charset="0"/>
              </a:rPr>
              <a:t> Altered behavior.</a:t>
            </a:r>
          </a:p>
          <a:p>
            <a:pPr eaLnBrk="1" hangingPunct="1">
              <a:lnSpc>
                <a:spcPct val="200000"/>
              </a:lnSpc>
            </a:pPr>
            <a:endParaRPr lang="en-US" altLang="en-US" sz="2400" b="1" dirty="0">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0" y="1752600"/>
            <a:ext cx="7315200" cy="1143000"/>
          </a:xfrm>
        </p:spPr>
        <p:txBody>
          <a:bodyPr>
            <a:normAutofit fontScale="90000"/>
          </a:bodyPr>
          <a:lstStyle/>
          <a:p>
            <a:r>
              <a:rPr lang="en-US" sz="4000" b="1" dirty="0">
                <a:solidFill>
                  <a:srgbClr val="FF0000"/>
                </a:solidFill>
                <a:latin typeface="Open hans"/>
                <a:cs typeface="Calibri" pitchFamily="34" charset="0"/>
              </a:rPr>
              <a:t>Signs and symptoms of Alcohol </a:t>
            </a:r>
            <a:br>
              <a:rPr lang="en-US" sz="4000" b="1" dirty="0">
                <a:solidFill>
                  <a:srgbClr val="FF0000"/>
                </a:solidFill>
                <a:latin typeface="Open hans"/>
                <a:cs typeface="Calibri" pitchFamily="34" charset="0"/>
              </a:rPr>
            </a:br>
            <a:r>
              <a:rPr lang="en-US" sz="4000" b="1" dirty="0">
                <a:solidFill>
                  <a:srgbClr val="FF0000"/>
                </a:solidFill>
                <a:latin typeface="Open hans"/>
                <a:cs typeface="Calibri" pitchFamily="34" charset="0"/>
              </a:rPr>
              <a:t>abuse</a:t>
            </a:r>
            <a:endParaRPr lang="en-US" sz="4000" b="1" dirty="0">
              <a:ln/>
              <a:solidFill>
                <a:srgbClr val="FF0000"/>
              </a:solidFill>
              <a:effectLst>
                <a:outerShdw blurRad="38100" dist="19050" dir="2700000" algn="tl" rotWithShape="0">
                  <a:schemeClr val="dk1">
                    <a:lumMod val="50000"/>
                    <a:alpha val="40000"/>
                  </a:schemeClr>
                </a:outerShdw>
              </a:effectLst>
              <a:latin typeface="Open hans"/>
              <a:cs typeface="Calibri" pitchFamily="34"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140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318760" y="1832581"/>
            <a:ext cx="6781800" cy="4525963"/>
          </a:xfrm>
        </p:spPr>
        <p:txBody>
          <a:bodyPr>
            <a:normAutofit fontScale="77500" lnSpcReduction="20000"/>
          </a:bodyPr>
          <a:lstStyle/>
          <a:p>
            <a:pPr marL="514350" indent="-514350" algn="just">
              <a:lnSpc>
                <a:spcPct val="150000"/>
              </a:lnSpc>
              <a:buFont typeface="+mj-lt"/>
              <a:buAutoNum type="arabicPeriod"/>
            </a:pPr>
            <a:r>
              <a:rPr lang="en-US" sz="2800" dirty="0">
                <a:latin typeface="Open hans"/>
                <a:cs typeface="Calibri" pitchFamily="34" charset="0"/>
              </a:rPr>
              <a:t>Verify whether it is strictly a case of alcohol abuse (determine if patient is diabetic).</a:t>
            </a:r>
          </a:p>
          <a:p>
            <a:pPr marL="514350" indent="-514350" algn="just">
              <a:lnSpc>
                <a:spcPct val="150000"/>
              </a:lnSpc>
              <a:buFont typeface="+mj-lt"/>
              <a:buAutoNum type="arabicPeriod"/>
            </a:pPr>
            <a:r>
              <a:rPr lang="en-US" sz="2800" dirty="0">
                <a:latin typeface="Open hans"/>
                <a:cs typeface="Calibri" pitchFamily="34" charset="0"/>
              </a:rPr>
              <a:t>Allow EMS decide if police intervention is required.</a:t>
            </a:r>
          </a:p>
          <a:p>
            <a:pPr marL="514350" indent="-514350" algn="just">
              <a:lnSpc>
                <a:spcPct val="150000"/>
              </a:lnSpc>
              <a:buFont typeface="+mj-lt"/>
              <a:buAutoNum type="arabicPeriod"/>
            </a:pPr>
            <a:r>
              <a:rPr lang="en-US" sz="2800" dirty="0">
                <a:latin typeface="Open hans"/>
                <a:cs typeface="Calibri" pitchFamily="34" charset="0"/>
              </a:rPr>
              <a:t>Monitor vital signs and stay alert for breathing problems. Be alert for vomiting and take steps to prevent aspiration.</a:t>
            </a:r>
          </a:p>
          <a:p>
            <a:pPr marL="514350" indent="-514350" algn="just">
              <a:lnSpc>
                <a:spcPct val="150000"/>
              </a:lnSpc>
              <a:buFont typeface="+mj-lt"/>
              <a:buAutoNum type="arabicPeriod"/>
            </a:pPr>
            <a:r>
              <a:rPr lang="en-US" sz="2800" dirty="0">
                <a:latin typeface="Open hans"/>
                <a:cs typeface="Calibri" pitchFamily="34" charset="0"/>
              </a:rPr>
              <a:t>Protect the patient from injury without using restrictive means</a:t>
            </a:r>
          </a:p>
          <a:p>
            <a:pPr marL="514350" indent="-514350" algn="just">
              <a:lnSpc>
                <a:spcPct val="150000"/>
              </a:lnSpc>
              <a:buFont typeface="+mj-lt"/>
              <a:buAutoNum type="arabicPeriod"/>
            </a:pPr>
            <a:r>
              <a:rPr lang="en-US" sz="2800" dirty="0">
                <a:latin typeface="Open hans"/>
                <a:cs typeface="Calibri" pitchFamily="34" charset="0"/>
              </a:rPr>
              <a:t>Give oxygen if needed. Transport the patient.</a:t>
            </a:r>
          </a:p>
          <a:p>
            <a:pPr eaLnBrk="1" hangingPunct="1">
              <a:lnSpc>
                <a:spcPct val="200000"/>
              </a:lnSpc>
            </a:pPr>
            <a:endParaRPr lang="en-US" altLang="en-US" sz="2400" b="1" dirty="0">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103909" y="1867275"/>
            <a:ext cx="5181600" cy="1417638"/>
          </a:xfrm>
        </p:spPr>
        <p:txBody>
          <a:bodyPr>
            <a:noAutofit/>
          </a:bodyPr>
          <a:lstStyle/>
          <a:p>
            <a:r>
              <a:rPr lang="en-US" sz="3600" b="1" dirty="0">
                <a:solidFill>
                  <a:srgbClr val="FF0000"/>
                </a:solidFill>
                <a:latin typeface="Open hans"/>
              </a:rPr>
              <a:t>Pre Hospital Treatment for Alcohol </a:t>
            </a:r>
            <a:br>
              <a:rPr lang="en-US" sz="3600" b="1" dirty="0">
                <a:solidFill>
                  <a:srgbClr val="FF0000"/>
                </a:solidFill>
                <a:latin typeface="Open hans"/>
              </a:rPr>
            </a:br>
            <a:r>
              <a:rPr lang="en-US" sz="3600" b="1" dirty="0">
                <a:solidFill>
                  <a:srgbClr val="FF0000"/>
                </a:solidFill>
                <a:latin typeface="Open hans"/>
              </a:rPr>
              <a:t>abuse</a:t>
            </a:r>
            <a:endParaRPr lang="en-US" sz="36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381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7056120" y="1403352"/>
            <a:ext cx="5029200" cy="4525963"/>
          </a:xfrm>
        </p:spPr>
        <p:txBody>
          <a:bodyPr>
            <a:normAutofit/>
          </a:bodyPr>
          <a:lstStyle/>
          <a:p>
            <a:pPr>
              <a:lnSpc>
                <a:spcPct val="150000"/>
              </a:lnSpc>
              <a:buFont typeface="Wingdings" pitchFamily="2" charset="2"/>
              <a:buChar char="Ø"/>
            </a:pPr>
            <a:r>
              <a:rPr lang="en-US" sz="2400" dirty="0">
                <a:latin typeface="Open hans"/>
                <a:cs typeface="Calibri" pitchFamily="34" charset="0"/>
              </a:rPr>
              <a:t>     Confusion and restlessness </a:t>
            </a:r>
          </a:p>
          <a:p>
            <a:pPr>
              <a:lnSpc>
                <a:spcPct val="150000"/>
              </a:lnSpc>
              <a:buFont typeface="Wingdings" pitchFamily="2" charset="2"/>
              <a:buChar char="Ø"/>
            </a:pPr>
            <a:r>
              <a:rPr lang="en-US" sz="2400" dirty="0">
                <a:latin typeface="Open hans"/>
                <a:cs typeface="Calibri" pitchFamily="34" charset="0"/>
              </a:rPr>
              <a:t>    Altered behavior </a:t>
            </a:r>
          </a:p>
          <a:p>
            <a:pPr>
              <a:lnSpc>
                <a:spcPct val="150000"/>
              </a:lnSpc>
              <a:buFont typeface="Wingdings" pitchFamily="2" charset="2"/>
              <a:buChar char="Ø"/>
            </a:pPr>
            <a:r>
              <a:rPr lang="en-US" sz="2400" dirty="0">
                <a:latin typeface="Open hans"/>
                <a:cs typeface="Calibri" pitchFamily="34" charset="0"/>
              </a:rPr>
              <a:t>    Hallucinations  </a:t>
            </a:r>
          </a:p>
          <a:p>
            <a:pPr>
              <a:lnSpc>
                <a:spcPct val="150000"/>
              </a:lnSpc>
              <a:buFont typeface="Wingdings" pitchFamily="2" charset="2"/>
              <a:buChar char="Ø"/>
            </a:pPr>
            <a:r>
              <a:rPr lang="en-US" sz="2400" dirty="0">
                <a:latin typeface="Open hans"/>
                <a:cs typeface="Calibri" pitchFamily="34" charset="0"/>
              </a:rPr>
              <a:t>    Trembling hands </a:t>
            </a:r>
          </a:p>
          <a:p>
            <a:pPr>
              <a:lnSpc>
                <a:spcPct val="150000"/>
              </a:lnSpc>
              <a:buFont typeface="Wingdings" pitchFamily="2" charset="2"/>
              <a:buChar char="Ø"/>
            </a:pPr>
            <a:r>
              <a:rPr lang="en-US" sz="2400" dirty="0">
                <a:latin typeface="Open hans"/>
                <a:cs typeface="Calibri" pitchFamily="34" charset="0"/>
              </a:rPr>
              <a:t>     Spasms or convulsions</a:t>
            </a:r>
            <a:endParaRPr lang="en-US" altLang="en-US" sz="2400" b="1" dirty="0">
              <a:latin typeface="Open hans"/>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304800" y="1636323"/>
            <a:ext cx="6781800" cy="1417638"/>
          </a:xfrm>
        </p:spPr>
        <p:txBody>
          <a:bodyPr>
            <a:normAutofit fontScale="90000"/>
          </a:bodyPr>
          <a:lstStyle/>
          <a:p>
            <a:r>
              <a:rPr lang="en-US" sz="3600" b="1" dirty="0">
                <a:solidFill>
                  <a:srgbClr val="FF0000"/>
                </a:solidFill>
                <a:latin typeface="Open hans"/>
                <a:cs typeface="Calibri" pitchFamily="34" charset="0"/>
              </a:rPr>
              <a:t>Signs and symptoms of Alcohol Withdrawal</a:t>
            </a:r>
            <a:br>
              <a:rPr lang="en-US" sz="4000" b="1" dirty="0">
                <a:solidFill>
                  <a:srgbClr val="FF0000"/>
                </a:solidFill>
                <a:latin typeface="Open hans"/>
                <a:cs typeface="Calibri" pitchFamily="34" charset="0"/>
              </a:rPr>
            </a:br>
            <a:r>
              <a:rPr lang="en-US" sz="4000" b="1" dirty="0">
                <a:ln/>
                <a:solidFill>
                  <a:srgbClr val="FF0000"/>
                </a:solidFill>
                <a:effectLst>
                  <a:outerShdw blurRad="38100" dist="19050" dir="2700000" algn="tl" rotWithShape="0">
                    <a:schemeClr val="dk1">
                      <a:lumMod val="50000"/>
                      <a:alpha val="40000"/>
                    </a:schemeClr>
                  </a:outerShdw>
                </a:effectLst>
                <a:latin typeface="Open hans"/>
                <a:cs typeface="Calibri" pitchFamily="34" charset="0"/>
              </a:rPr>
              <a:t>(Delirium </a:t>
            </a:r>
            <a:r>
              <a:rPr lang="en-US" sz="4000" b="1" dirty="0" err="1">
                <a:ln/>
                <a:solidFill>
                  <a:srgbClr val="FF0000"/>
                </a:solidFill>
                <a:effectLst>
                  <a:outerShdw blurRad="38100" dist="19050" dir="2700000" algn="tl" rotWithShape="0">
                    <a:schemeClr val="dk1">
                      <a:lumMod val="50000"/>
                      <a:alpha val="40000"/>
                    </a:schemeClr>
                  </a:outerShdw>
                </a:effectLst>
                <a:latin typeface="Open hans"/>
                <a:cs typeface="Calibri" pitchFamily="34" charset="0"/>
              </a:rPr>
              <a:t>Tremns</a:t>
            </a:r>
            <a:r>
              <a:rPr lang="en-US" sz="4000" b="1" dirty="0">
                <a:ln/>
                <a:solidFill>
                  <a:srgbClr val="FF0000"/>
                </a:solidFill>
                <a:effectLst>
                  <a:outerShdw blurRad="38100" dist="19050" dir="2700000" algn="tl" rotWithShape="0">
                    <a:schemeClr val="dk1">
                      <a:lumMod val="50000"/>
                      <a:alpha val="40000"/>
                    </a:schemeClr>
                  </a:outerShdw>
                </a:effectLst>
                <a:latin typeface="Open hans"/>
                <a:cs typeface="Calibri" pitchFamily="34" charset="0"/>
              </a:rPr>
              <a:t>)</a:t>
            </a: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841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181600" y="1600200"/>
            <a:ext cx="5867400" cy="4525963"/>
          </a:xfrm>
        </p:spPr>
        <p:txBody>
          <a:bodyPr>
            <a:noAutofit/>
          </a:bodyPr>
          <a:lstStyle/>
          <a:p>
            <a:pPr algn="just"/>
            <a:r>
              <a:rPr lang="en-US" sz="2400" dirty="0">
                <a:latin typeface="Open hans"/>
              </a:rPr>
              <a:t>It is not necessary for the rescuer to know the specific names and the effects of each one of the drugs, but the medical first responder should have the ability to identify a possible case of drug abuse. The five types of frequently abused drugs are:</a:t>
            </a:r>
            <a:endParaRPr lang="en-US" sz="2400" dirty="0">
              <a:latin typeface="Open hans"/>
              <a:cs typeface="Calibri" pitchFamily="34"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990600" y="1295400"/>
            <a:ext cx="3810000" cy="1143000"/>
          </a:xfrm>
        </p:spPr>
        <p:txBody>
          <a:bodyPr>
            <a:normAutofit/>
          </a:bodyPr>
          <a:lstStyle/>
          <a:p>
            <a:r>
              <a:rPr lang="en-US" sz="4000" b="1" dirty="0">
                <a:solidFill>
                  <a:srgbClr val="FF0000"/>
                </a:solidFill>
                <a:latin typeface="Open hans"/>
              </a:rPr>
              <a:t>Drug Abuse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08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172200" y="1981200"/>
            <a:ext cx="5943600" cy="3657599"/>
          </a:xfrm>
        </p:spPr>
        <p:txBody>
          <a:bodyPr>
            <a:normAutofit/>
          </a:bodyPr>
          <a:lstStyle/>
          <a:p>
            <a:pPr marL="514350" indent="-514350" algn="just">
              <a:buFont typeface="+mj-lt"/>
              <a:buAutoNum type="arabicPeriod"/>
            </a:pPr>
            <a:r>
              <a:rPr lang="en-US" sz="2400" dirty="0">
                <a:solidFill>
                  <a:srgbClr val="C00000"/>
                </a:solidFill>
                <a:latin typeface="Bookman Old Style" panose="02050604050505020204" pitchFamily="18" charset="0"/>
                <a:cs typeface="Calibri" pitchFamily="34" charset="0"/>
              </a:rPr>
              <a:t>Stimulants: </a:t>
            </a:r>
            <a:r>
              <a:rPr lang="en-US" sz="2400" dirty="0">
                <a:latin typeface="Bookman Old Style" panose="02050604050505020204" pitchFamily="18" charset="0"/>
                <a:cs typeface="Calibri" pitchFamily="34" charset="0"/>
              </a:rPr>
              <a:t>These stimulate the central nervous system, causing the user to become excited. This group of drugs includes amphetamines, cocaine, caffeine, asthmatic drugs and vasoconstrictive drugs.</a:t>
            </a:r>
          </a:p>
          <a:p>
            <a:pPr eaLnBrk="1" hangingPunct="1">
              <a:lnSpc>
                <a:spcPct val="200000"/>
              </a:lnSpc>
            </a:pPr>
            <a:endParaRPr lang="en-US" altLang="en-US" sz="2400" b="1" dirty="0">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381000" y="1992284"/>
            <a:ext cx="5486400" cy="1616075"/>
          </a:xfrm>
        </p:spPr>
        <p:txBody>
          <a:bodyPr>
            <a:noAutofit/>
          </a:bodyPr>
          <a:lstStyle/>
          <a:p>
            <a:r>
              <a:rPr lang="en-US" sz="4000" b="1" dirty="0">
                <a:solidFill>
                  <a:srgbClr val="FF0000"/>
                </a:solidFill>
                <a:latin typeface="Open hans"/>
              </a:rPr>
              <a:t>The five types of frequently abused </a:t>
            </a:r>
            <a:br>
              <a:rPr lang="en-US" sz="4000" b="1" dirty="0">
                <a:solidFill>
                  <a:srgbClr val="FF0000"/>
                </a:solidFill>
                <a:latin typeface="Open hans"/>
              </a:rPr>
            </a:br>
            <a:r>
              <a:rPr lang="en-US" sz="4000" b="1" dirty="0">
                <a:solidFill>
                  <a:srgbClr val="FF0000"/>
                </a:solidFill>
                <a:latin typeface="Open hans"/>
              </a:rPr>
              <a:t>drugs are: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995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134100" y="1580486"/>
            <a:ext cx="5791200" cy="4571999"/>
          </a:xfrm>
        </p:spPr>
        <p:txBody>
          <a:bodyPr>
            <a:normAutofit/>
          </a:bodyPr>
          <a:lstStyle/>
          <a:p>
            <a:pPr marL="0" indent="0" algn="just">
              <a:buNone/>
            </a:pPr>
            <a:r>
              <a:rPr lang="en-US" sz="2400" dirty="0">
                <a:solidFill>
                  <a:srgbClr val="C00000"/>
                </a:solidFill>
                <a:latin typeface="Open hans"/>
                <a:cs typeface="Calibri" pitchFamily="34" charset="0"/>
              </a:rPr>
              <a:t>2.	Depressants: </a:t>
            </a:r>
            <a:r>
              <a:rPr lang="en-US" sz="2400" dirty="0">
                <a:latin typeface="Open hans"/>
                <a:cs typeface="Calibri" pitchFamily="34" charset="0"/>
              </a:rPr>
              <a:t>These depress the central nervous system. These reduce pulse and breathing, cause drowsiness and slow the reflexes. (Non- barbiturate sedatives, Diazepam).</a:t>
            </a:r>
          </a:p>
          <a:p>
            <a:pPr eaLnBrk="1" hangingPunct="1">
              <a:lnSpc>
                <a:spcPct val="200000"/>
              </a:lnSpc>
            </a:pPr>
            <a:endParaRPr lang="en-US" altLang="en-US" sz="2400" b="1" dirty="0">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76200" y="1554162"/>
            <a:ext cx="6172200" cy="1722438"/>
          </a:xfrm>
        </p:spPr>
        <p:txBody>
          <a:bodyPr>
            <a:noAutofit/>
          </a:bodyPr>
          <a:lstStyle/>
          <a:p>
            <a:r>
              <a:rPr lang="en-US" sz="4000" b="1" dirty="0">
                <a:solidFill>
                  <a:srgbClr val="FF0000"/>
                </a:solidFill>
                <a:latin typeface="Open hans"/>
              </a:rPr>
              <a:t>The five types of frequently abused </a:t>
            </a:r>
            <a:br>
              <a:rPr lang="en-US" sz="4000" b="1" dirty="0">
                <a:solidFill>
                  <a:srgbClr val="FF0000"/>
                </a:solidFill>
                <a:latin typeface="Open hans"/>
              </a:rPr>
            </a:br>
            <a:r>
              <a:rPr lang="en-US" sz="4000" b="1" dirty="0">
                <a:solidFill>
                  <a:srgbClr val="FF0000"/>
                </a:solidFill>
                <a:latin typeface="Open hans"/>
              </a:rPr>
              <a:t>drugs are: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157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320444" y="1600200"/>
            <a:ext cx="5791200" cy="4571999"/>
          </a:xfrm>
        </p:spPr>
        <p:txBody>
          <a:bodyPr>
            <a:normAutofit/>
          </a:bodyPr>
          <a:lstStyle/>
          <a:p>
            <a:pPr marL="0" indent="0" algn="just">
              <a:buNone/>
            </a:pPr>
            <a:r>
              <a:rPr lang="en-US" sz="2800" dirty="0">
                <a:solidFill>
                  <a:srgbClr val="C00000"/>
                </a:solidFill>
                <a:latin typeface="Open hans"/>
                <a:cs typeface="Calibri" pitchFamily="34" charset="0"/>
              </a:rPr>
              <a:t>3</a:t>
            </a:r>
            <a:r>
              <a:rPr lang="en-US" sz="2400" dirty="0">
                <a:solidFill>
                  <a:srgbClr val="C00000"/>
                </a:solidFill>
                <a:latin typeface="Open hans"/>
                <a:cs typeface="Calibri" pitchFamily="34" charset="0"/>
              </a:rPr>
              <a:t>.	Analgesic narcotics (Opium-derivatives): </a:t>
            </a:r>
            <a:r>
              <a:rPr lang="en-US" sz="2400" dirty="0">
                <a:latin typeface="Open hans"/>
                <a:cs typeface="Calibri" pitchFamily="34" charset="0"/>
              </a:rPr>
              <a:t>Their use produces an intense state of relaxation. Some are easily obtainable, such as codeine found in cough syrups. These drugs reduce body temperature, slow the pulse and breathing, relax the muscles, and cause pupil contraction, drowsiness, and sluggishness. (Morphine, heroin).</a:t>
            </a:r>
          </a:p>
          <a:p>
            <a:pPr eaLnBrk="1" hangingPunct="1">
              <a:lnSpc>
                <a:spcPct val="200000"/>
              </a:lnSpc>
            </a:pPr>
            <a:endParaRPr lang="en-US" altLang="en-US" sz="2400" b="1" dirty="0">
              <a:latin typeface="Open hans"/>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270164" y="1724993"/>
            <a:ext cx="5867400" cy="1437004"/>
          </a:xfrm>
        </p:spPr>
        <p:txBody>
          <a:bodyPr>
            <a:normAutofit fontScale="90000"/>
          </a:bodyPr>
          <a:lstStyle/>
          <a:p>
            <a:r>
              <a:rPr lang="en-US" sz="4000" b="1" dirty="0">
                <a:solidFill>
                  <a:srgbClr val="FF0000"/>
                </a:solidFill>
                <a:latin typeface="Open hans"/>
              </a:rPr>
              <a:t>The five types of frequently abused </a:t>
            </a:r>
            <a:br>
              <a:rPr lang="en-US" sz="4000" b="1" dirty="0">
                <a:solidFill>
                  <a:srgbClr val="FF0000"/>
                </a:solidFill>
                <a:latin typeface="Open hans"/>
              </a:rPr>
            </a:br>
            <a:r>
              <a:rPr lang="en-US" sz="4000" b="1" dirty="0">
                <a:solidFill>
                  <a:srgbClr val="FF0000"/>
                </a:solidFill>
                <a:latin typeface="Open hans"/>
              </a:rPr>
              <a:t>drugs are: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834513" y="2057400"/>
            <a:ext cx="4876800" cy="1143000"/>
          </a:xfrm>
        </p:spPr>
        <p:txBody>
          <a:bodyPr>
            <a:noAutofit/>
          </a:bodyPr>
          <a:lstStyle/>
          <a:p>
            <a:r>
              <a:rPr lang="en-US" sz="4000" b="1" dirty="0">
                <a:solidFill>
                  <a:srgbClr val="FF0000"/>
                </a:solidFill>
                <a:latin typeface="Open hans"/>
                <a:cs typeface="Calibri" pitchFamily="34" charset="0"/>
              </a:rPr>
              <a:t>POISONS CAN ENTER THE BODY FOUR WAYS</a:t>
            </a:r>
            <a:r>
              <a:rPr lang="en-US" sz="4000" b="1" dirty="0">
                <a:solidFill>
                  <a:srgbClr val="FF0000"/>
                </a:solidFill>
                <a:effectLst>
                  <a:outerShdw blurRad="38100" dist="38100" dir="2700000" algn="tl">
                    <a:srgbClr val="000000">
                      <a:alpha val="43137"/>
                    </a:srgbClr>
                  </a:outerShdw>
                </a:effectLst>
                <a:latin typeface="Open hans"/>
              </a:rPr>
              <a:t> </a:t>
            </a:r>
            <a:endParaRPr lang="en-US" sz="4000" b="1" dirty="0">
              <a:ln w="22225">
                <a:solidFill>
                  <a:schemeClr val="accent2"/>
                </a:solidFill>
                <a:prstDash val="solid"/>
              </a:ln>
              <a:solidFill>
                <a:srgbClr val="FF0000"/>
              </a:solidFill>
              <a:effectLst>
                <a:outerShdw blurRad="38100" dist="38100" dir="2700000" algn="tl">
                  <a:srgbClr val="000000">
                    <a:alpha val="43137"/>
                  </a:srgb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 name="Picture 2"/>
          <p:cNvPicPr>
            <a:picLocks noChangeAspect="1"/>
          </p:cNvPicPr>
          <p:nvPr/>
        </p:nvPicPr>
        <p:blipFill>
          <a:blip r:embed="rId2"/>
          <a:stretch>
            <a:fillRect/>
          </a:stretch>
        </p:blipFill>
        <p:spPr>
          <a:xfrm>
            <a:off x="6469626" y="1768320"/>
            <a:ext cx="5521651" cy="3926164"/>
          </a:xfrm>
          <a:prstGeom prst="rect">
            <a:avLst/>
          </a:prstGeom>
        </p:spPr>
      </p:pic>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260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AB95D1E-C0A3-C480-BE48-65B52956F2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001" r="23999"/>
          <a:stretch/>
        </p:blipFill>
        <p:spPr bwMode="auto">
          <a:xfrm>
            <a:off x="10820400" y="188527"/>
            <a:ext cx="13716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715450" y="1443854"/>
            <a:ext cx="6400350" cy="4571999"/>
          </a:xfrm>
        </p:spPr>
        <p:txBody>
          <a:bodyPr>
            <a:normAutofit/>
          </a:bodyPr>
          <a:lstStyle/>
          <a:p>
            <a:pPr marL="0" indent="0" algn="just">
              <a:buNone/>
            </a:pPr>
            <a:r>
              <a:rPr lang="en-US" sz="2800" dirty="0">
                <a:solidFill>
                  <a:srgbClr val="C00000"/>
                </a:solidFill>
                <a:latin typeface="Calibri" pitchFamily="34" charset="0"/>
                <a:cs typeface="Calibri" pitchFamily="34" charset="0"/>
              </a:rPr>
              <a:t>4</a:t>
            </a:r>
            <a:r>
              <a:rPr lang="en-US" sz="2900" dirty="0">
                <a:solidFill>
                  <a:srgbClr val="C00000"/>
                </a:solidFill>
                <a:latin typeface="Bookman Old Style" panose="02050604050505020204" pitchFamily="18" charset="0"/>
                <a:cs typeface="Calibri" pitchFamily="34" charset="0"/>
              </a:rPr>
              <a:t>. </a:t>
            </a:r>
            <a:r>
              <a:rPr lang="en-US" sz="2400" dirty="0">
                <a:solidFill>
                  <a:srgbClr val="C00000"/>
                </a:solidFill>
                <a:latin typeface="Bookman Old Style" panose="02050604050505020204" pitchFamily="18" charset="0"/>
                <a:cs typeface="Calibri" pitchFamily="34" charset="0"/>
              </a:rPr>
              <a:t>Hallucinogens: </a:t>
            </a:r>
            <a:r>
              <a:rPr lang="en-US" sz="2400" dirty="0">
                <a:latin typeface="Bookman Old Style" panose="02050604050505020204" pitchFamily="18" charset="0"/>
                <a:cs typeface="Calibri" pitchFamily="34" charset="0"/>
              </a:rPr>
              <a:t>These drugs alter personality and distort perception. Patients often imagine hearing unusual sounds and seeing strange </a:t>
            </a:r>
            <a:r>
              <a:rPr lang="en-US" sz="2400" dirty="0" err="1">
                <a:latin typeface="Bookman Old Style" panose="02050604050505020204" pitchFamily="18" charset="0"/>
                <a:cs typeface="Calibri" pitchFamily="34" charset="0"/>
              </a:rPr>
              <a:t>colours</a:t>
            </a:r>
            <a:r>
              <a:rPr lang="en-US" sz="2400" dirty="0">
                <a:latin typeface="Bookman Old Style" panose="02050604050505020204" pitchFamily="18" charset="0"/>
                <a:cs typeface="Calibri" pitchFamily="34" charset="0"/>
              </a:rPr>
              <a:t>. Persons using hallucinogens can become aggressive and pose a threat to you, others, and themselves. (LSD, PCP, STP, mescaline, peyote).</a:t>
            </a:r>
          </a:p>
          <a:p>
            <a:pPr eaLnBrk="1" hangingPunct="1">
              <a:lnSpc>
                <a:spcPct val="200000"/>
              </a:lnSpc>
            </a:pPr>
            <a:endParaRPr lang="en-US" altLang="en-US" sz="2400" b="1" dirty="0">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152400" y="1443854"/>
            <a:ext cx="5334000" cy="1798638"/>
          </a:xfrm>
        </p:spPr>
        <p:txBody>
          <a:bodyPr>
            <a:noAutofit/>
          </a:bodyPr>
          <a:lstStyle/>
          <a:p>
            <a:r>
              <a:rPr lang="en-US" sz="4000" b="1" dirty="0">
                <a:solidFill>
                  <a:srgbClr val="FF0000"/>
                </a:solidFill>
                <a:latin typeface="Open hans"/>
              </a:rPr>
              <a:t>The five types of frequently abused </a:t>
            </a:r>
            <a:br>
              <a:rPr lang="en-US" sz="4000" b="1" dirty="0">
                <a:solidFill>
                  <a:srgbClr val="FF0000"/>
                </a:solidFill>
                <a:latin typeface="Open hans"/>
              </a:rPr>
            </a:br>
            <a:r>
              <a:rPr lang="en-US" sz="4000" b="1" dirty="0">
                <a:solidFill>
                  <a:srgbClr val="FF0000"/>
                </a:solidFill>
                <a:latin typeface="Open hans"/>
              </a:rPr>
              <a:t>drugs are: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588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248400" y="1524000"/>
            <a:ext cx="5867400" cy="4571999"/>
          </a:xfrm>
        </p:spPr>
        <p:txBody>
          <a:bodyPr>
            <a:normAutofit/>
          </a:bodyPr>
          <a:lstStyle/>
          <a:p>
            <a:pPr marL="0" indent="0" algn="just">
              <a:buNone/>
            </a:pPr>
            <a:r>
              <a:rPr lang="en-US" sz="2800" dirty="0">
                <a:solidFill>
                  <a:srgbClr val="C00000"/>
                </a:solidFill>
                <a:latin typeface="Calibri" pitchFamily="34" charset="0"/>
                <a:cs typeface="Calibri" pitchFamily="34" charset="0"/>
              </a:rPr>
              <a:t>5</a:t>
            </a:r>
            <a:r>
              <a:rPr lang="en-US" sz="2400" dirty="0">
                <a:solidFill>
                  <a:srgbClr val="C00000"/>
                </a:solidFill>
                <a:latin typeface="Open hans"/>
                <a:cs typeface="Calibri" pitchFamily="34" charset="0"/>
              </a:rPr>
              <a:t>. Volatile chemicals: </a:t>
            </a:r>
            <a:r>
              <a:rPr lang="en-US" sz="2400" dirty="0">
                <a:latin typeface="Open hans"/>
                <a:cs typeface="Calibri" pitchFamily="34" charset="0"/>
              </a:rPr>
              <a:t>The vapors of certain chemical substances cause excitement, euphoria or the sensation of   flying. In general these chemicals are solvents, cleaning 	fluids, 	glues and gasoline. The effects are temporary loss 	of reality, 	loss of the sense of smell, accelerated pulse and breathing and 	possible coma.</a:t>
            </a:r>
            <a:endParaRPr lang="en-US" altLang="en-US" sz="2400" b="1" dirty="0">
              <a:latin typeface="Open hans"/>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304800" y="1524000"/>
            <a:ext cx="5257800" cy="1722438"/>
          </a:xfrm>
        </p:spPr>
        <p:txBody>
          <a:bodyPr>
            <a:normAutofit fontScale="90000"/>
          </a:bodyPr>
          <a:lstStyle/>
          <a:p>
            <a:r>
              <a:rPr lang="en-US" sz="4000" b="1" dirty="0">
                <a:solidFill>
                  <a:srgbClr val="FF0000"/>
                </a:solidFill>
                <a:latin typeface="Open hans"/>
              </a:rPr>
              <a:t>The five types of frequently abused </a:t>
            </a:r>
            <a:br>
              <a:rPr lang="en-US" sz="4000" b="1" dirty="0">
                <a:solidFill>
                  <a:srgbClr val="FF0000"/>
                </a:solidFill>
                <a:latin typeface="Open hans"/>
              </a:rPr>
            </a:br>
            <a:r>
              <a:rPr lang="en-US" sz="4000" b="1" dirty="0">
                <a:solidFill>
                  <a:srgbClr val="FF0000"/>
                </a:solidFill>
                <a:latin typeface="Open hans"/>
              </a:rPr>
              <a:t>drugs are: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407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553200" y="1524000"/>
            <a:ext cx="5181600" cy="4525963"/>
          </a:xfrm>
        </p:spPr>
        <p:txBody>
          <a:bodyPr>
            <a:noAutofit/>
          </a:bodyPr>
          <a:lstStyle/>
          <a:p>
            <a:pPr marL="514350" indent="-514350">
              <a:buFont typeface="Wingdings" pitchFamily="2" charset="2"/>
              <a:buChar char="Ø"/>
            </a:pPr>
            <a:r>
              <a:rPr lang="en-US" sz="2400" dirty="0">
                <a:latin typeface="Open hans"/>
                <a:cs typeface="Calibri" pitchFamily="34" charset="0"/>
              </a:rPr>
              <a:t>Excitability.</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Drowsiness and slow reflexes. </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Reduced pulse and breathing.</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Accelerated pulse and breathing.</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Relaxed muscles.</a:t>
            </a: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0" y="1604571"/>
            <a:ext cx="6858000" cy="1722438"/>
          </a:xfrm>
        </p:spPr>
        <p:txBody>
          <a:bodyPr>
            <a:noAutofit/>
          </a:bodyPr>
          <a:lstStyle/>
          <a:p>
            <a:r>
              <a:rPr lang="en-US" sz="4000" b="1" dirty="0">
                <a:solidFill>
                  <a:srgbClr val="FF0000"/>
                </a:solidFill>
                <a:latin typeface="Open hans"/>
              </a:rPr>
              <a:t>Signs and symptoms of Drug </a:t>
            </a:r>
            <a:br>
              <a:rPr lang="en-US" sz="4000" b="1" dirty="0">
                <a:solidFill>
                  <a:srgbClr val="FF0000"/>
                </a:solidFill>
                <a:latin typeface="Open hans"/>
              </a:rPr>
            </a:br>
            <a:r>
              <a:rPr lang="en-US" sz="4000" b="1" dirty="0">
                <a:solidFill>
                  <a:srgbClr val="FF0000"/>
                </a:solidFill>
                <a:latin typeface="Open hans"/>
              </a:rPr>
              <a:t>abuse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621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0" y="1676400"/>
            <a:ext cx="7543800" cy="1143000"/>
          </a:xfrm>
        </p:spPr>
        <p:txBody>
          <a:bodyPr>
            <a:noAutofit/>
          </a:bodyPr>
          <a:lstStyle/>
          <a:p>
            <a:r>
              <a:rPr lang="en-US" sz="4000" b="1" dirty="0">
                <a:solidFill>
                  <a:srgbClr val="FF0000"/>
                </a:solidFill>
                <a:latin typeface="Open hans"/>
              </a:rPr>
              <a:t>Signs and symptoms of Drug </a:t>
            </a:r>
            <a:br>
              <a:rPr lang="en-US" sz="4000" b="1" dirty="0">
                <a:solidFill>
                  <a:srgbClr val="FF0000"/>
                </a:solidFill>
                <a:latin typeface="Open hans"/>
              </a:rPr>
            </a:br>
            <a:r>
              <a:rPr lang="en-US" sz="4000" b="1" dirty="0">
                <a:solidFill>
                  <a:srgbClr val="FF0000"/>
                </a:solidFill>
                <a:latin typeface="Open hans"/>
              </a:rPr>
              <a:t>abuse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7767551" y="1676400"/>
            <a:ext cx="4191000" cy="4525963"/>
          </a:xfrm>
        </p:spPr>
        <p:txBody>
          <a:bodyPr>
            <a:noAutofit/>
          </a:bodyPr>
          <a:lstStyle/>
          <a:p>
            <a:pPr marL="514350" indent="-514350">
              <a:buFont typeface="Wingdings" pitchFamily="2" charset="2"/>
              <a:buChar char="Ø"/>
            </a:pPr>
            <a:r>
              <a:rPr lang="en-US" sz="2400" dirty="0">
                <a:latin typeface="Open hans"/>
                <a:cs typeface="Calibri" pitchFamily="34" charset="0"/>
              </a:rPr>
              <a:t>Constricted or dilated pupils. </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Distorted perception.</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Aggressive behaviors.</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Euphoria.</a:t>
            </a:r>
          </a:p>
          <a:p>
            <a:pPr marL="514350" indent="-514350">
              <a:buFont typeface="Wingdings" pitchFamily="2" charset="2"/>
              <a:buChar char="Ø"/>
            </a:pPr>
            <a:endParaRPr lang="en-US" sz="2400" dirty="0">
              <a:latin typeface="Open hans"/>
              <a:cs typeface="Calibri" pitchFamily="34" charset="0"/>
            </a:endParaRPr>
          </a:p>
          <a:p>
            <a:pPr marL="514350" indent="-514350">
              <a:buFont typeface="Wingdings" pitchFamily="2" charset="2"/>
              <a:buChar char="Ø"/>
            </a:pPr>
            <a:r>
              <a:rPr lang="en-US" sz="2400" dirty="0">
                <a:latin typeface="Open hans"/>
                <a:cs typeface="Calibri" pitchFamily="34" charset="0"/>
              </a:rPr>
              <a:t>Possible coma</a:t>
            </a: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836392"/>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709458" y="1544782"/>
            <a:ext cx="6400800" cy="4525963"/>
          </a:xfrm>
        </p:spPr>
        <p:txBody>
          <a:bodyPr>
            <a:normAutofit fontScale="92500" lnSpcReduction="20000"/>
          </a:bodyPr>
          <a:lstStyle/>
          <a:p>
            <a:pPr marL="514350" indent="-514350" algn="just">
              <a:buFont typeface="Wingdings" pitchFamily="2" charset="2"/>
              <a:buChar char="Ø"/>
            </a:pPr>
            <a:r>
              <a:rPr lang="en-US" sz="2400" dirty="0">
                <a:latin typeface="Bookman Old Style" panose="02050604050505020204" pitchFamily="18" charset="0"/>
                <a:cs typeface="Calibri" pitchFamily="34" charset="0"/>
              </a:rPr>
              <a:t>Provide basic life support. </a:t>
            </a:r>
          </a:p>
          <a:p>
            <a:pPr marL="514350" indent="-514350" algn="just">
              <a:buFont typeface="Wingdings" pitchFamily="2" charset="2"/>
              <a:buChar char="Ø"/>
            </a:pPr>
            <a:endParaRPr lang="en-US" sz="2400" dirty="0">
              <a:latin typeface="Bookman Old Style" panose="02050604050505020204" pitchFamily="18" charset="0"/>
              <a:cs typeface="Calibri" pitchFamily="34" charset="0"/>
            </a:endParaRPr>
          </a:p>
          <a:p>
            <a:pPr marL="514350" indent="-514350" algn="just">
              <a:buFont typeface="Wingdings" pitchFamily="2" charset="2"/>
              <a:buChar char="Ø"/>
            </a:pPr>
            <a:r>
              <a:rPr lang="en-US" sz="2400" dirty="0">
                <a:latin typeface="Bookman Old Style" panose="02050604050505020204" pitchFamily="18" charset="0"/>
                <a:cs typeface="Calibri" pitchFamily="34" charset="0"/>
              </a:rPr>
              <a:t>Induce vomiting if the patient is </a:t>
            </a:r>
            <a:r>
              <a:rPr lang="en-US" sz="2400" i="1" dirty="0">
                <a:solidFill>
                  <a:srgbClr val="FF0000"/>
                </a:solidFill>
                <a:latin typeface="Bookman Old Style" panose="02050604050505020204" pitchFamily="18" charset="0"/>
                <a:cs typeface="Calibri" pitchFamily="34" charset="0"/>
              </a:rPr>
              <a:t>conscious </a:t>
            </a:r>
            <a:r>
              <a:rPr lang="en-US" sz="2400" dirty="0">
                <a:latin typeface="Bookman Old Style" panose="02050604050505020204" pitchFamily="18" charset="0"/>
                <a:cs typeface="Calibri" pitchFamily="34" charset="0"/>
              </a:rPr>
              <a:t>and if the overdose was taken orally within the last </a:t>
            </a:r>
            <a:r>
              <a:rPr lang="en-US" sz="2400" i="1" dirty="0">
                <a:solidFill>
                  <a:srgbClr val="FF0000"/>
                </a:solidFill>
                <a:latin typeface="Bookman Old Style" panose="02050604050505020204" pitchFamily="18" charset="0"/>
                <a:cs typeface="Calibri" pitchFamily="34" charset="0"/>
              </a:rPr>
              <a:t>30</a:t>
            </a:r>
            <a:r>
              <a:rPr lang="en-US" sz="2400" dirty="0">
                <a:latin typeface="Bookman Old Style" panose="02050604050505020204" pitchFamily="18" charset="0"/>
                <a:cs typeface="Calibri" pitchFamily="34" charset="0"/>
              </a:rPr>
              <a:t> minutes. </a:t>
            </a:r>
          </a:p>
          <a:p>
            <a:pPr marL="514350" indent="-514350" algn="just">
              <a:buFont typeface="Wingdings" pitchFamily="2" charset="2"/>
              <a:buChar char="Ø"/>
            </a:pPr>
            <a:endParaRPr lang="en-US" sz="2400" dirty="0">
              <a:latin typeface="Bookman Old Style" panose="02050604050505020204" pitchFamily="18" charset="0"/>
              <a:cs typeface="Calibri" pitchFamily="34" charset="0"/>
            </a:endParaRPr>
          </a:p>
          <a:p>
            <a:pPr marL="514350" indent="-514350" algn="just">
              <a:buFont typeface="Wingdings" pitchFamily="2" charset="2"/>
              <a:buChar char="Ø"/>
            </a:pPr>
            <a:r>
              <a:rPr lang="en-US" sz="2400" dirty="0">
                <a:latin typeface="Bookman Old Style" panose="02050604050505020204" pitchFamily="18" charset="0"/>
                <a:cs typeface="Calibri" pitchFamily="34" charset="0"/>
              </a:rPr>
              <a:t>If the patient is hyperactive, apply restraints to prevent self-injury and injury to others. </a:t>
            </a:r>
          </a:p>
          <a:p>
            <a:pPr marL="514350" indent="-514350" algn="just">
              <a:buFont typeface="Wingdings" pitchFamily="2" charset="2"/>
              <a:buChar char="Ø"/>
            </a:pPr>
            <a:endParaRPr lang="en-US" sz="2400" dirty="0">
              <a:latin typeface="Bookman Old Style" panose="02050604050505020204" pitchFamily="18" charset="0"/>
              <a:cs typeface="Calibri" pitchFamily="34" charset="0"/>
            </a:endParaRPr>
          </a:p>
          <a:p>
            <a:pPr marL="514350" indent="-514350" algn="just">
              <a:buFont typeface="Wingdings" pitchFamily="2" charset="2"/>
              <a:buChar char="Ø"/>
            </a:pPr>
            <a:r>
              <a:rPr lang="en-US" sz="2400" dirty="0">
                <a:latin typeface="Bookman Old Style" panose="02050604050505020204" pitchFamily="18" charset="0"/>
                <a:cs typeface="Calibri" pitchFamily="34" charset="0"/>
              </a:rPr>
              <a:t>Speak with the patient to win his/her trust an</a:t>
            </a:r>
            <a:r>
              <a:rPr lang="en-US" sz="2800" dirty="0">
                <a:latin typeface="Bookman Old Style" panose="02050604050505020204" pitchFamily="18" charset="0"/>
                <a:cs typeface="Calibri" pitchFamily="34" charset="0"/>
              </a:rPr>
              <a:t>d to monitor level of consciousness. </a:t>
            </a:r>
          </a:p>
          <a:p>
            <a:pPr eaLnBrk="1" hangingPunct="1">
              <a:lnSpc>
                <a:spcPct val="200000"/>
              </a:lnSpc>
            </a:pPr>
            <a:endParaRPr lang="en-US" altLang="en-US" sz="2400" b="1" dirty="0">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40871" y="1546167"/>
            <a:ext cx="5867400" cy="1646238"/>
          </a:xfrm>
        </p:spPr>
        <p:txBody>
          <a:bodyPr>
            <a:noAutofit/>
          </a:bodyPr>
          <a:lstStyle/>
          <a:p>
            <a:r>
              <a:rPr lang="en-US" sz="4000" b="1" dirty="0">
                <a:solidFill>
                  <a:srgbClr val="FF0000"/>
                </a:solidFill>
                <a:latin typeface="Open hans"/>
              </a:rPr>
              <a:t>Pre Hospital Treatment for Drug </a:t>
            </a:r>
            <a:br>
              <a:rPr lang="en-US" sz="4000" b="1" dirty="0">
                <a:solidFill>
                  <a:srgbClr val="FF0000"/>
                </a:solidFill>
                <a:latin typeface="Open hans"/>
              </a:rPr>
            </a:br>
            <a:r>
              <a:rPr lang="en-US" sz="4000" b="1" dirty="0">
                <a:solidFill>
                  <a:srgbClr val="FF0000"/>
                </a:solidFill>
                <a:latin typeface="Open hans"/>
              </a:rPr>
              <a:t>abuse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834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571067" y="1616076"/>
            <a:ext cx="6544733" cy="4525963"/>
          </a:xfrm>
        </p:spPr>
        <p:txBody>
          <a:bodyPr>
            <a:normAutofit fontScale="92500"/>
          </a:bodyPr>
          <a:lstStyle/>
          <a:p>
            <a:pPr marL="514350" indent="-514350" algn="just">
              <a:buFont typeface="Wingdings" pitchFamily="2" charset="2"/>
              <a:buChar char="Ø"/>
            </a:pPr>
            <a:r>
              <a:rPr lang="en-US" sz="2400" dirty="0">
                <a:latin typeface="Open hans"/>
                <a:cs typeface="Calibri" pitchFamily="34" charset="0"/>
              </a:rPr>
              <a:t>Monitor the patient‘s breathing carefully because sedatives can cause slow breathing and lead to possible respiratory arrest. </a:t>
            </a:r>
          </a:p>
          <a:p>
            <a:pPr marL="514350" indent="-514350" algn="just">
              <a:lnSpc>
                <a:spcPct val="150000"/>
              </a:lnSpc>
              <a:buFont typeface="Wingdings" pitchFamily="2" charset="2"/>
              <a:buChar char="Ø"/>
            </a:pPr>
            <a:r>
              <a:rPr lang="en-US" sz="2400" dirty="0">
                <a:latin typeface="Open hans"/>
                <a:cs typeface="Calibri" pitchFamily="34" charset="0"/>
              </a:rPr>
              <a:t>Comfort the patient and provide emotional support. </a:t>
            </a:r>
          </a:p>
          <a:p>
            <a:pPr marL="514350" indent="-514350" algn="just">
              <a:lnSpc>
                <a:spcPct val="150000"/>
              </a:lnSpc>
              <a:buFont typeface="Wingdings" pitchFamily="2" charset="2"/>
              <a:buChar char="Ø"/>
            </a:pPr>
            <a:r>
              <a:rPr lang="en-US" sz="2400" dirty="0">
                <a:latin typeface="Open hans"/>
                <a:cs typeface="Calibri" pitchFamily="34" charset="0"/>
              </a:rPr>
              <a:t>Watch for allergic reactions. </a:t>
            </a:r>
          </a:p>
          <a:p>
            <a:pPr marL="514350" indent="-514350" algn="just">
              <a:lnSpc>
                <a:spcPct val="150000"/>
              </a:lnSpc>
              <a:buFont typeface="Wingdings" pitchFamily="2" charset="2"/>
              <a:buChar char="Ø"/>
            </a:pPr>
            <a:r>
              <a:rPr lang="en-US" sz="2400" dirty="0">
                <a:latin typeface="Open hans"/>
                <a:cs typeface="Calibri" pitchFamily="34" charset="0"/>
              </a:rPr>
              <a:t>Keep all evidence of drug abuse.</a:t>
            </a:r>
          </a:p>
          <a:p>
            <a:pPr marL="514350" indent="-514350" algn="just">
              <a:lnSpc>
                <a:spcPct val="150000"/>
              </a:lnSpc>
              <a:buFont typeface="Wingdings" pitchFamily="2" charset="2"/>
              <a:buChar char="Ø"/>
            </a:pPr>
            <a:r>
              <a:rPr lang="en-US" sz="2400" dirty="0">
                <a:latin typeface="Open hans"/>
                <a:cs typeface="Calibri" pitchFamily="34" charset="0"/>
              </a:rPr>
              <a:t>Call your local poison control Centre, if available. </a:t>
            </a:r>
          </a:p>
          <a:p>
            <a:pPr marL="514350" indent="-514350">
              <a:lnSpc>
                <a:spcPct val="150000"/>
              </a:lnSpc>
              <a:buFont typeface="Wingdings" pitchFamily="2" charset="2"/>
              <a:buChar char="Ø"/>
            </a:pPr>
            <a:r>
              <a:rPr lang="en-US" sz="2400" dirty="0">
                <a:latin typeface="Open hans"/>
                <a:cs typeface="Calibri" pitchFamily="34" charset="0"/>
              </a:rPr>
              <a:t>Administer oxygen if needed. Transport the patient. </a:t>
            </a:r>
          </a:p>
          <a:p>
            <a:pPr eaLnBrk="1" hangingPunct="1">
              <a:lnSpc>
                <a:spcPct val="200000"/>
              </a:lnSpc>
            </a:pPr>
            <a:endParaRPr lang="en-US" altLang="en-US" sz="2400" b="1" dirty="0">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152400" y="1616076"/>
            <a:ext cx="5181600" cy="1646238"/>
          </a:xfrm>
        </p:spPr>
        <p:txBody>
          <a:bodyPr>
            <a:normAutofit fontScale="90000"/>
          </a:bodyPr>
          <a:lstStyle/>
          <a:p>
            <a:r>
              <a:rPr lang="en-US" sz="4000" b="1" dirty="0">
                <a:solidFill>
                  <a:srgbClr val="FF0000"/>
                </a:solidFill>
                <a:latin typeface="Open hans"/>
              </a:rPr>
              <a:t>Pre Hospital Treatment for Drug </a:t>
            </a:r>
            <a:br>
              <a:rPr lang="en-US" sz="4000" b="1" dirty="0">
                <a:solidFill>
                  <a:srgbClr val="FF0000"/>
                </a:solidFill>
                <a:latin typeface="Open hans"/>
              </a:rPr>
            </a:br>
            <a:r>
              <a:rPr lang="en-US" sz="4000" b="1" dirty="0">
                <a:solidFill>
                  <a:srgbClr val="FF0000"/>
                </a:solidFill>
                <a:latin typeface="Open hans"/>
              </a:rPr>
              <a:t>abuse</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63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0" y="3124200"/>
            <a:ext cx="3810000" cy="1143000"/>
          </a:xfrm>
        </p:spPr>
        <p:txBody>
          <a:bodyPr>
            <a:normAutofit/>
          </a:bodyPr>
          <a:lstStyle/>
          <a:p>
            <a:r>
              <a:rPr lang="en-US" sz="4000" dirty="0">
                <a:solidFill>
                  <a:srgbClr val="FF0000"/>
                </a:solidFill>
                <a:latin typeface="Arial Black" pitchFamily="34" charset="0"/>
              </a:rPr>
              <a:t>REVIEW</a:t>
            </a:r>
            <a:endParaRPr lang="en-US" sz="4000" dirty="0">
              <a:ln/>
              <a:solidFill>
                <a:srgbClr val="FF0000"/>
              </a:solidFill>
              <a:effectLst>
                <a:outerShdw blurRad="38100" dist="19050" dir="2700000" algn="tl" rotWithShape="0">
                  <a:schemeClr val="dk1">
                    <a:lumMod val="50000"/>
                    <a:alpha val="40000"/>
                  </a:schemeClr>
                </a:outerShdw>
              </a:effectLst>
              <a:latin typeface="Arial Black" pitchFamily="34"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aphicFrame>
        <p:nvGraphicFramePr>
          <p:cNvPr id="12" name="Diagram 11">
            <a:extLst>
              <a:ext uri="{FF2B5EF4-FFF2-40B4-BE49-F238E27FC236}">
                <a16:creationId xmlns:a16="http://schemas.microsoft.com/office/drawing/2014/main" id="{14D3F3F5-B63D-561F-DFB7-FB930D3A0009}"/>
              </a:ext>
            </a:extLst>
          </p:cNvPr>
          <p:cNvGraphicFramePr/>
          <p:nvPr>
            <p:extLst>
              <p:ext uri="{D42A27DB-BD31-4B8C-83A1-F6EECF244321}">
                <p14:modId xmlns:p14="http://schemas.microsoft.com/office/powerpoint/2010/main" val="575645242"/>
              </p:ext>
            </p:extLst>
          </p:nvPr>
        </p:nvGraphicFramePr>
        <p:xfrm>
          <a:off x="3810000" y="1143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00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graphicEl>
                                              <a:dgm id="{9BA25781-47F7-477E-A2E8-18D556D236A0}"/>
                                            </p:graphicEl>
                                          </p:spTgt>
                                        </p:tgtEl>
                                        <p:attrNameLst>
                                          <p:attrName>style.visibility</p:attrName>
                                        </p:attrNameLst>
                                      </p:cBhvr>
                                      <p:to>
                                        <p:strVal val="visible"/>
                                      </p:to>
                                    </p:set>
                                    <p:animEffect transition="in" filter="fade">
                                      <p:cBhvr>
                                        <p:cTn id="7" dur="1000"/>
                                        <p:tgtEl>
                                          <p:spTgt spid="12">
                                            <p:graphicEl>
                                              <a:dgm id="{9BA25781-47F7-477E-A2E8-18D556D236A0}"/>
                                            </p:graphicEl>
                                          </p:spTgt>
                                        </p:tgtEl>
                                      </p:cBhvr>
                                    </p:animEffect>
                                    <p:anim calcmode="lin" valueType="num">
                                      <p:cBhvr>
                                        <p:cTn id="8" dur="1000" fill="hold"/>
                                        <p:tgtEl>
                                          <p:spTgt spid="12">
                                            <p:graphicEl>
                                              <a:dgm id="{9BA25781-47F7-477E-A2E8-18D556D236A0}"/>
                                            </p:graphicEl>
                                          </p:spTgt>
                                        </p:tgtEl>
                                        <p:attrNameLst>
                                          <p:attrName>ppt_x</p:attrName>
                                        </p:attrNameLst>
                                      </p:cBhvr>
                                      <p:tavLst>
                                        <p:tav tm="0">
                                          <p:val>
                                            <p:strVal val="#ppt_x"/>
                                          </p:val>
                                        </p:tav>
                                        <p:tav tm="100000">
                                          <p:val>
                                            <p:strVal val="#ppt_x"/>
                                          </p:val>
                                        </p:tav>
                                      </p:tavLst>
                                    </p:anim>
                                    <p:anim calcmode="lin" valueType="num">
                                      <p:cBhvr>
                                        <p:cTn id="9" dur="1000" fill="hold"/>
                                        <p:tgtEl>
                                          <p:spTgt spid="12">
                                            <p:graphicEl>
                                              <a:dgm id="{9BA25781-47F7-477E-A2E8-18D556D236A0}"/>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graphicEl>
                                              <a:dgm id="{70001363-E346-4030-BDC0-A6AF2C1B25D9}"/>
                                            </p:graphicEl>
                                          </p:spTgt>
                                        </p:tgtEl>
                                        <p:attrNameLst>
                                          <p:attrName>style.visibility</p:attrName>
                                        </p:attrNameLst>
                                      </p:cBhvr>
                                      <p:to>
                                        <p:strVal val="visible"/>
                                      </p:to>
                                    </p:set>
                                    <p:animEffect transition="in" filter="fade">
                                      <p:cBhvr>
                                        <p:cTn id="14" dur="1000"/>
                                        <p:tgtEl>
                                          <p:spTgt spid="12">
                                            <p:graphicEl>
                                              <a:dgm id="{70001363-E346-4030-BDC0-A6AF2C1B25D9}"/>
                                            </p:graphicEl>
                                          </p:spTgt>
                                        </p:tgtEl>
                                      </p:cBhvr>
                                    </p:animEffect>
                                    <p:anim calcmode="lin" valueType="num">
                                      <p:cBhvr>
                                        <p:cTn id="15" dur="1000" fill="hold"/>
                                        <p:tgtEl>
                                          <p:spTgt spid="12">
                                            <p:graphicEl>
                                              <a:dgm id="{70001363-E346-4030-BDC0-A6AF2C1B25D9}"/>
                                            </p:graphicEl>
                                          </p:spTgt>
                                        </p:tgtEl>
                                        <p:attrNameLst>
                                          <p:attrName>ppt_x</p:attrName>
                                        </p:attrNameLst>
                                      </p:cBhvr>
                                      <p:tavLst>
                                        <p:tav tm="0">
                                          <p:val>
                                            <p:strVal val="#ppt_x"/>
                                          </p:val>
                                        </p:tav>
                                        <p:tav tm="100000">
                                          <p:val>
                                            <p:strVal val="#ppt_x"/>
                                          </p:val>
                                        </p:tav>
                                      </p:tavLst>
                                    </p:anim>
                                    <p:anim calcmode="lin" valueType="num">
                                      <p:cBhvr>
                                        <p:cTn id="16" dur="1000" fill="hold"/>
                                        <p:tgtEl>
                                          <p:spTgt spid="12">
                                            <p:graphicEl>
                                              <a:dgm id="{70001363-E346-4030-BDC0-A6AF2C1B25D9}"/>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graphicEl>
                                              <a:dgm id="{D7662016-7211-40FC-81A1-1C042045A3FC}"/>
                                            </p:graphicEl>
                                          </p:spTgt>
                                        </p:tgtEl>
                                        <p:attrNameLst>
                                          <p:attrName>style.visibility</p:attrName>
                                        </p:attrNameLst>
                                      </p:cBhvr>
                                      <p:to>
                                        <p:strVal val="visible"/>
                                      </p:to>
                                    </p:set>
                                    <p:animEffect transition="in" filter="fade">
                                      <p:cBhvr>
                                        <p:cTn id="21" dur="1000"/>
                                        <p:tgtEl>
                                          <p:spTgt spid="12">
                                            <p:graphicEl>
                                              <a:dgm id="{D7662016-7211-40FC-81A1-1C042045A3FC}"/>
                                            </p:graphicEl>
                                          </p:spTgt>
                                        </p:tgtEl>
                                      </p:cBhvr>
                                    </p:animEffect>
                                    <p:anim calcmode="lin" valueType="num">
                                      <p:cBhvr>
                                        <p:cTn id="22" dur="1000" fill="hold"/>
                                        <p:tgtEl>
                                          <p:spTgt spid="12">
                                            <p:graphicEl>
                                              <a:dgm id="{D7662016-7211-40FC-81A1-1C042045A3FC}"/>
                                            </p:graphicEl>
                                          </p:spTgt>
                                        </p:tgtEl>
                                        <p:attrNameLst>
                                          <p:attrName>ppt_x</p:attrName>
                                        </p:attrNameLst>
                                      </p:cBhvr>
                                      <p:tavLst>
                                        <p:tav tm="0">
                                          <p:val>
                                            <p:strVal val="#ppt_x"/>
                                          </p:val>
                                        </p:tav>
                                        <p:tav tm="100000">
                                          <p:val>
                                            <p:strVal val="#ppt_x"/>
                                          </p:val>
                                        </p:tav>
                                      </p:tavLst>
                                    </p:anim>
                                    <p:anim calcmode="lin" valueType="num">
                                      <p:cBhvr>
                                        <p:cTn id="23" dur="1000" fill="hold"/>
                                        <p:tgtEl>
                                          <p:spTgt spid="12">
                                            <p:graphicEl>
                                              <a:dgm id="{D7662016-7211-40FC-81A1-1C042045A3FC}"/>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graphicEl>
                                              <a:dgm id="{5AC88F57-EB36-4831-8927-28C1330EEA89}"/>
                                            </p:graphicEl>
                                          </p:spTgt>
                                        </p:tgtEl>
                                        <p:attrNameLst>
                                          <p:attrName>style.visibility</p:attrName>
                                        </p:attrNameLst>
                                      </p:cBhvr>
                                      <p:to>
                                        <p:strVal val="visible"/>
                                      </p:to>
                                    </p:set>
                                    <p:animEffect transition="in" filter="fade">
                                      <p:cBhvr>
                                        <p:cTn id="28" dur="1000"/>
                                        <p:tgtEl>
                                          <p:spTgt spid="12">
                                            <p:graphicEl>
                                              <a:dgm id="{5AC88F57-EB36-4831-8927-28C1330EEA89}"/>
                                            </p:graphicEl>
                                          </p:spTgt>
                                        </p:tgtEl>
                                      </p:cBhvr>
                                    </p:animEffect>
                                    <p:anim calcmode="lin" valueType="num">
                                      <p:cBhvr>
                                        <p:cTn id="29" dur="1000" fill="hold"/>
                                        <p:tgtEl>
                                          <p:spTgt spid="12">
                                            <p:graphicEl>
                                              <a:dgm id="{5AC88F57-EB36-4831-8927-28C1330EEA89}"/>
                                            </p:graphicEl>
                                          </p:spTgt>
                                        </p:tgtEl>
                                        <p:attrNameLst>
                                          <p:attrName>ppt_x</p:attrName>
                                        </p:attrNameLst>
                                      </p:cBhvr>
                                      <p:tavLst>
                                        <p:tav tm="0">
                                          <p:val>
                                            <p:strVal val="#ppt_x"/>
                                          </p:val>
                                        </p:tav>
                                        <p:tav tm="100000">
                                          <p:val>
                                            <p:strVal val="#ppt_x"/>
                                          </p:val>
                                        </p:tav>
                                      </p:tavLst>
                                    </p:anim>
                                    <p:anim calcmode="lin" valueType="num">
                                      <p:cBhvr>
                                        <p:cTn id="30" dur="1000" fill="hold"/>
                                        <p:tgtEl>
                                          <p:spTgt spid="12">
                                            <p:graphicEl>
                                              <a:dgm id="{5AC88F57-EB36-4831-8927-28C1330EEA89}"/>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graphicEl>
                                              <a:dgm id="{AE069203-5D5E-4458-9EFF-708DEBF8FFA4}"/>
                                            </p:graphicEl>
                                          </p:spTgt>
                                        </p:tgtEl>
                                        <p:attrNameLst>
                                          <p:attrName>style.visibility</p:attrName>
                                        </p:attrNameLst>
                                      </p:cBhvr>
                                      <p:to>
                                        <p:strVal val="visible"/>
                                      </p:to>
                                    </p:set>
                                    <p:animEffect transition="in" filter="fade">
                                      <p:cBhvr>
                                        <p:cTn id="35" dur="1000"/>
                                        <p:tgtEl>
                                          <p:spTgt spid="12">
                                            <p:graphicEl>
                                              <a:dgm id="{AE069203-5D5E-4458-9EFF-708DEBF8FFA4}"/>
                                            </p:graphicEl>
                                          </p:spTgt>
                                        </p:tgtEl>
                                      </p:cBhvr>
                                    </p:animEffect>
                                    <p:anim calcmode="lin" valueType="num">
                                      <p:cBhvr>
                                        <p:cTn id="36" dur="1000" fill="hold"/>
                                        <p:tgtEl>
                                          <p:spTgt spid="12">
                                            <p:graphicEl>
                                              <a:dgm id="{AE069203-5D5E-4458-9EFF-708DEBF8FFA4}"/>
                                            </p:graphicEl>
                                          </p:spTgt>
                                        </p:tgtEl>
                                        <p:attrNameLst>
                                          <p:attrName>ppt_x</p:attrName>
                                        </p:attrNameLst>
                                      </p:cBhvr>
                                      <p:tavLst>
                                        <p:tav tm="0">
                                          <p:val>
                                            <p:strVal val="#ppt_x"/>
                                          </p:val>
                                        </p:tav>
                                        <p:tav tm="100000">
                                          <p:val>
                                            <p:strVal val="#ppt_x"/>
                                          </p:val>
                                        </p:tav>
                                      </p:tavLst>
                                    </p:anim>
                                    <p:anim calcmode="lin" valueType="num">
                                      <p:cBhvr>
                                        <p:cTn id="37" dur="1000" fill="hold"/>
                                        <p:tgtEl>
                                          <p:spTgt spid="12">
                                            <p:graphicEl>
                                              <a:dgm id="{AE069203-5D5E-4458-9EFF-708DEBF8FFA4}"/>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graphicEl>
                                              <a:dgm id="{80DD2BE1-A86B-4A0A-9F02-B35EDDA740E6}"/>
                                            </p:graphicEl>
                                          </p:spTgt>
                                        </p:tgtEl>
                                        <p:attrNameLst>
                                          <p:attrName>style.visibility</p:attrName>
                                        </p:attrNameLst>
                                      </p:cBhvr>
                                      <p:to>
                                        <p:strVal val="visible"/>
                                      </p:to>
                                    </p:set>
                                    <p:animEffect transition="in" filter="fade">
                                      <p:cBhvr>
                                        <p:cTn id="42" dur="1000"/>
                                        <p:tgtEl>
                                          <p:spTgt spid="12">
                                            <p:graphicEl>
                                              <a:dgm id="{80DD2BE1-A86B-4A0A-9F02-B35EDDA740E6}"/>
                                            </p:graphicEl>
                                          </p:spTgt>
                                        </p:tgtEl>
                                      </p:cBhvr>
                                    </p:animEffect>
                                    <p:anim calcmode="lin" valueType="num">
                                      <p:cBhvr>
                                        <p:cTn id="43" dur="1000" fill="hold"/>
                                        <p:tgtEl>
                                          <p:spTgt spid="12">
                                            <p:graphicEl>
                                              <a:dgm id="{80DD2BE1-A86B-4A0A-9F02-B35EDDA740E6}"/>
                                            </p:graphicEl>
                                          </p:spTgt>
                                        </p:tgtEl>
                                        <p:attrNameLst>
                                          <p:attrName>ppt_x</p:attrName>
                                        </p:attrNameLst>
                                      </p:cBhvr>
                                      <p:tavLst>
                                        <p:tav tm="0">
                                          <p:val>
                                            <p:strVal val="#ppt_x"/>
                                          </p:val>
                                        </p:tav>
                                        <p:tav tm="100000">
                                          <p:val>
                                            <p:strVal val="#ppt_x"/>
                                          </p:val>
                                        </p:tav>
                                      </p:tavLst>
                                    </p:anim>
                                    <p:anim calcmode="lin" valueType="num">
                                      <p:cBhvr>
                                        <p:cTn id="44" dur="1000" fill="hold"/>
                                        <p:tgtEl>
                                          <p:spTgt spid="12">
                                            <p:graphicEl>
                                              <a:dgm id="{80DD2BE1-A86B-4A0A-9F02-B35EDDA740E6}"/>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graphicEl>
                                              <a:dgm id="{550ED2A5-87E9-49A0-A744-30B13DCCF571}"/>
                                            </p:graphicEl>
                                          </p:spTgt>
                                        </p:tgtEl>
                                        <p:attrNameLst>
                                          <p:attrName>style.visibility</p:attrName>
                                        </p:attrNameLst>
                                      </p:cBhvr>
                                      <p:to>
                                        <p:strVal val="visible"/>
                                      </p:to>
                                    </p:set>
                                    <p:animEffect transition="in" filter="fade">
                                      <p:cBhvr>
                                        <p:cTn id="49" dur="1000"/>
                                        <p:tgtEl>
                                          <p:spTgt spid="12">
                                            <p:graphicEl>
                                              <a:dgm id="{550ED2A5-87E9-49A0-A744-30B13DCCF571}"/>
                                            </p:graphicEl>
                                          </p:spTgt>
                                        </p:tgtEl>
                                      </p:cBhvr>
                                    </p:animEffect>
                                    <p:anim calcmode="lin" valueType="num">
                                      <p:cBhvr>
                                        <p:cTn id="50" dur="1000" fill="hold"/>
                                        <p:tgtEl>
                                          <p:spTgt spid="12">
                                            <p:graphicEl>
                                              <a:dgm id="{550ED2A5-87E9-49A0-A744-30B13DCCF571}"/>
                                            </p:graphicEl>
                                          </p:spTgt>
                                        </p:tgtEl>
                                        <p:attrNameLst>
                                          <p:attrName>ppt_x</p:attrName>
                                        </p:attrNameLst>
                                      </p:cBhvr>
                                      <p:tavLst>
                                        <p:tav tm="0">
                                          <p:val>
                                            <p:strVal val="#ppt_x"/>
                                          </p:val>
                                        </p:tav>
                                        <p:tav tm="100000">
                                          <p:val>
                                            <p:strVal val="#ppt_x"/>
                                          </p:val>
                                        </p:tav>
                                      </p:tavLst>
                                    </p:anim>
                                    <p:anim calcmode="lin" valueType="num">
                                      <p:cBhvr>
                                        <p:cTn id="51" dur="1000" fill="hold"/>
                                        <p:tgtEl>
                                          <p:spTgt spid="12">
                                            <p:graphicEl>
                                              <a:dgm id="{550ED2A5-87E9-49A0-A744-30B13DCCF571}"/>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graphicEl>
                                              <a:dgm id="{CA9E1D27-E607-4E7D-B314-9551A8B6C18F}"/>
                                            </p:graphicEl>
                                          </p:spTgt>
                                        </p:tgtEl>
                                        <p:attrNameLst>
                                          <p:attrName>style.visibility</p:attrName>
                                        </p:attrNameLst>
                                      </p:cBhvr>
                                      <p:to>
                                        <p:strVal val="visible"/>
                                      </p:to>
                                    </p:set>
                                    <p:animEffect transition="in" filter="fade">
                                      <p:cBhvr>
                                        <p:cTn id="56" dur="1000"/>
                                        <p:tgtEl>
                                          <p:spTgt spid="12">
                                            <p:graphicEl>
                                              <a:dgm id="{CA9E1D27-E607-4E7D-B314-9551A8B6C18F}"/>
                                            </p:graphicEl>
                                          </p:spTgt>
                                        </p:tgtEl>
                                      </p:cBhvr>
                                    </p:animEffect>
                                    <p:anim calcmode="lin" valueType="num">
                                      <p:cBhvr>
                                        <p:cTn id="57" dur="1000" fill="hold"/>
                                        <p:tgtEl>
                                          <p:spTgt spid="12">
                                            <p:graphicEl>
                                              <a:dgm id="{CA9E1D27-E607-4E7D-B314-9551A8B6C18F}"/>
                                            </p:graphicEl>
                                          </p:spTgt>
                                        </p:tgtEl>
                                        <p:attrNameLst>
                                          <p:attrName>ppt_x</p:attrName>
                                        </p:attrNameLst>
                                      </p:cBhvr>
                                      <p:tavLst>
                                        <p:tav tm="0">
                                          <p:val>
                                            <p:strVal val="#ppt_x"/>
                                          </p:val>
                                        </p:tav>
                                        <p:tav tm="100000">
                                          <p:val>
                                            <p:strVal val="#ppt_x"/>
                                          </p:val>
                                        </p:tav>
                                      </p:tavLst>
                                    </p:anim>
                                    <p:anim calcmode="lin" valueType="num">
                                      <p:cBhvr>
                                        <p:cTn id="58" dur="1000" fill="hold"/>
                                        <p:tgtEl>
                                          <p:spTgt spid="12">
                                            <p:graphicEl>
                                              <a:dgm id="{CA9E1D27-E607-4E7D-B314-9551A8B6C18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609600" y="3200400"/>
            <a:ext cx="10972800" cy="1143000"/>
          </a:xfrm>
        </p:spPr>
        <p:txBody>
          <a:bodyPr>
            <a:normAutofit/>
          </a:bodyPr>
          <a:lstStyle/>
          <a:p>
            <a:pPr eaLnBrk="1" hangingPunct="1"/>
            <a:r>
              <a:rPr lang="en-US" altLang="en-US" sz="4000" b="1" u="sng" dirty="0">
                <a:solidFill>
                  <a:srgbClr val="FF0000"/>
                </a:solidFill>
                <a:latin typeface="Times New Roman" panose="02020603050405020304" pitchFamily="18" charset="0"/>
                <a:cs typeface="Times New Roman" panose="02020603050405020304" pitchFamily="18" charset="0"/>
              </a:rPr>
              <a:t>ANY QUESTIONS</a:t>
            </a: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7" name="Picture 6">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732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09600" y="1524000"/>
            <a:ext cx="11125200" cy="4525963"/>
          </a:xfrm>
        </p:spPr>
        <p:txBody>
          <a:bodyPr>
            <a:normAutofit/>
          </a:bodyPr>
          <a:lstStyle/>
          <a:p>
            <a:pPr>
              <a:lnSpc>
                <a:spcPct val="200000"/>
              </a:lnSpc>
            </a:pPr>
            <a:r>
              <a:rPr lang="en-US" altLang="en-US" sz="2400" b="1" dirty="0">
                <a:latin typeface="Times New Roman" panose="02020603050405020304" pitchFamily="18" charset="0"/>
                <a:cs typeface="Times New Roman" panose="02020603050405020304" pitchFamily="18" charset="0"/>
              </a:rPr>
              <a:t>Q.</a:t>
            </a:r>
            <a:r>
              <a:rPr lang="en-US" sz="2400" dirty="0">
                <a:latin typeface="Bookman Old Style" panose="02050604050505020204" pitchFamily="18" charset="0"/>
                <a:cs typeface="Calibri" pitchFamily="34" charset="0"/>
              </a:rPr>
              <a:t> Morphine is which type of drugs?</a:t>
            </a:r>
          </a:p>
          <a:p>
            <a:pPr>
              <a:lnSpc>
                <a:spcPct val="200000"/>
              </a:lnSpc>
            </a:pPr>
            <a:r>
              <a:rPr lang="en-US" altLang="en-US" sz="2400" b="1" dirty="0">
                <a:latin typeface="Times New Roman" panose="02020603050405020304" pitchFamily="18" charset="0"/>
                <a:cs typeface="Times New Roman" panose="02020603050405020304" pitchFamily="18" charset="0"/>
              </a:rPr>
              <a:t>Q.</a:t>
            </a:r>
            <a:r>
              <a:rPr lang="en-US" sz="2400" dirty="0">
                <a:latin typeface="Bookman Old Style" panose="02050604050505020204" pitchFamily="18" charset="0"/>
                <a:cs typeface="Calibri" pitchFamily="34" charset="0"/>
              </a:rPr>
              <a:t> </a:t>
            </a:r>
            <a:r>
              <a:rPr lang="en-US" sz="2400" dirty="0"/>
              <a:t>What are the four specific signs and symptoms of absorbed poisons?</a:t>
            </a:r>
            <a:endParaRPr lang="en-US" altLang="en-US" sz="2400" b="1" dirty="0">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609600" y="274638"/>
            <a:ext cx="10972800" cy="1143000"/>
          </a:xfrm>
        </p:spPr>
        <p:txBody>
          <a:bodyPr>
            <a:normAutofit/>
          </a:bodyPr>
          <a:lstStyle/>
          <a:p>
            <a:pPr eaLnBrk="1" hangingPunct="1"/>
            <a:r>
              <a:rPr lang="en-US" altLang="en-US" sz="4000" b="1" u="sng" dirty="0">
                <a:solidFill>
                  <a:srgbClr val="FF0000"/>
                </a:solidFill>
                <a:latin typeface="Times New Roman" panose="02020603050405020304" pitchFamily="18" charset="0"/>
                <a:cs typeface="Times New Roman" panose="02020603050405020304" pitchFamily="18" charset="0"/>
              </a:rPr>
              <a:t>EVALUATION</a:t>
            </a: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848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0"/>
            <a:ext cx="12039600" cy="6781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400"/>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p:txBody>
          <a:bodyPr/>
          <a:lstStyle/>
          <a:p>
            <a:fld id="{2BB1E14F-796C-409E-9B94-89634ADD74DA}" type="slidenum">
              <a:rPr lang="en-IN" smtClean="0"/>
              <a:t>49</a:t>
            </a:fld>
            <a:endParaRPr lang="en-IN"/>
          </a:p>
        </p:txBody>
      </p:sp>
      <p:sp>
        <p:nvSpPr>
          <p:cNvPr id="5" name="Rounded Rectangle">
            <a:extLst>
              <a:ext uri="{FF2B5EF4-FFF2-40B4-BE49-F238E27FC236}">
                <a16:creationId xmlns:a16="http://schemas.microsoft.com/office/drawing/2014/main" id="{84E5656A-9707-D91F-731E-B05F3A2105A5}"/>
              </a:ext>
            </a:extLst>
          </p:cNvPr>
          <p:cNvSpPr/>
          <p:nvPr/>
        </p:nvSpPr>
        <p:spPr>
          <a:xfrm>
            <a:off x="4217365" y="145671"/>
            <a:ext cx="6805307" cy="6261863"/>
          </a:xfrm>
          <a:prstGeom prst="roundRect">
            <a:avLst>
              <a:gd name="adj" fmla="val 1583"/>
            </a:avLst>
          </a:prstGeom>
          <a:solidFill>
            <a:srgbClr val="EAEAEA"/>
          </a:solidFill>
          <a:ln w="12700">
            <a:miter lim="400000"/>
          </a:ln>
        </p:spPr>
        <p:txBody>
          <a:bodyPr lIns="39143" tIns="39143" rIns="39143" bIns="39143"/>
          <a:lstStyle/>
          <a:p>
            <a:endParaRPr sz="2400">
              <a:latin typeface="Open Sans"/>
            </a:endParaRPr>
          </a:p>
        </p:txBody>
      </p:sp>
      <p:sp>
        <p:nvSpPr>
          <p:cNvPr id="6" name="Duties of…">
            <a:extLst>
              <a:ext uri="{FF2B5EF4-FFF2-40B4-BE49-F238E27FC236}">
                <a16:creationId xmlns:a16="http://schemas.microsoft.com/office/drawing/2014/main" id="{848F74B0-1F3A-240E-68E6-62D0EC9F3863}"/>
              </a:ext>
            </a:extLst>
          </p:cNvPr>
          <p:cNvSpPr txBox="1"/>
          <p:nvPr/>
        </p:nvSpPr>
        <p:spPr>
          <a:xfrm>
            <a:off x="339569" y="3230215"/>
            <a:ext cx="3724569" cy="694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3" tIns="39143" rIns="39143" bIns="39143">
            <a:spAutoFit/>
          </a:bodyPr>
          <a:lstStyle/>
          <a:p>
            <a:pPr algn="ctr"/>
            <a:r>
              <a:rPr lang="en-US" sz="4000" b="1" dirty="0">
                <a:latin typeface="Open sans"/>
              </a:rPr>
              <a:t>THANK YOU </a:t>
            </a:r>
            <a:r>
              <a:rPr lang="en-US" sz="4000" dirty="0">
                <a:latin typeface="Open sans"/>
              </a:rPr>
              <a:t> </a:t>
            </a:r>
          </a:p>
        </p:txBody>
      </p:sp>
      <p:pic>
        <p:nvPicPr>
          <p:cNvPr id="3" name="Picture 2" descr="A logo with a lion and a triangle&#10;&#10;AI-generated content may be incorrect.">
            <a:extLst>
              <a:ext uri="{FF2B5EF4-FFF2-40B4-BE49-F238E27FC236}">
                <a16:creationId xmlns:a16="http://schemas.microsoft.com/office/drawing/2014/main" id="{2EB6772D-2F77-F00A-386C-0198392D4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516212"/>
            <a:ext cx="4876800" cy="5534781"/>
          </a:xfrm>
          <a:prstGeom prst="rect">
            <a:avLst/>
          </a:prstGeom>
        </p:spPr>
      </p:pic>
      <p:pic>
        <p:nvPicPr>
          <p:cNvPr id="4" name="Picture 3">
            <a:extLst>
              <a:ext uri="{FF2B5EF4-FFF2-40B4-BE49-F238E27FC236}">
                <a16:creationId xmlns:a16="http://schemas.microsoft.com/office/drawing/2014/main" id="{C545DFA0-FA40-1268-9BDA-EE87700A3D9C}"/>
              </a:ext>
            </a:extLst>
          </p:cNvPr>
          <p:cNvPicPr>
            <a:picLocks noChangeAspect="1"/>
          </p:cNvPicPr>
          <p:nvPr/>
        </p:nvPicPr>
        <p:blipFill>
          <a:blip r:embed="rId3"/>
          <a:stretch>
            <a:fillRect/>
          </a:stretch>
        </p:blipFill>
        <p:spPr>
          <a:xfrm>
            <a:off x="0" y="1"/>
            <a:ext cx="2440349" cy="1463019"/>
          </a:xfrm>
          <a:prstGeom prst="rect">
            <a:avLst/>
          </a:prstGeom>
          <a:noFill/>
          <a:ln>
            <a:noFill/>
          </a:ln>
        </p:spPr>
      </p:pic>
      <p:pic>
        <p:nvPicPr>
          <p:cNvPr id="7" name="Picture 6">
            <a:extLst>
              <a:ext uri="{FF2B5EF4-FFF2-40B4-BE49-F238E27FC236}">
                <a16:creationId xmlns:a16="http://schemas.microsoft.com/office/drawing/2014/main" id="{F775644E-1651-5CBA-BB13-D20A48592C3F}"/>
              </a:ext>
            </a:extLst>
          </p:cNvPr>
          <p:cNvPicPr>
            <a:picLocks noChangeAspect="1"/>
          </p:cNvPicPr>
          <p:nvPr/>
        </p:nvPicPr>
        <p:blipFill>
          <a:blip r:embed="rId4"/>
          <a:stretch>
            <a:fillRect/>
          </a:stretch>
        </p:blipFill>
        <p:spPr>
          <a:xfrm>
            <a:off x="10817617" y="6621"/>
            <a:ext cx="1387083" cy="1227775"/>
          </a:xfrm>
          <a:prstGeom prst="rect">
            <a:avLst/>
          </a:prstGeom>
          <a:noFill/>
          <a:ln>
            <a:noFill/>
          </a:ln>
        </p:spPr>
      </p:pic>
    </p:spTree>
    <p:extLst>
      <p:ext uri="{BB962C8B-B14F-4D97-AF65-F5344CB8AC3E}">
        <p14:creationId xmlns:p14="http://schemas.microsoft.com/office/powerpoint/2010/main" val="170806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123305"/>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209550" y="2057400"/>
            <a:ext cx="5452620" cy="1676400"/>
          </a:xfrm>
        </p:spPr>
        <p:txBody>
          <a:bodyPr>
            <a:noAutofit/>
          </a:bodyPr>
          <a:lstStyle/>
          <a:p>
            <a:r>
              <a:rPr lang="en-US" sz="4000" b="1" dirty="0">
                <a:solidFill>
                  <a:srgbClr val="FF0000"/>
                </a:solidFill>
                <a:latin typeface="Open hans"/>
                <a:cs typeface="Calibri" pitchFamily="34" charset="0"/>
              </a:rPr>
              <a:t>GENERAL SIGNS AND SYMPTOMS OF POISONING</a:t>
            </a:r>
            <a:endParaRPr lang="en-US" sz="4000" b="1" dirty="0">
              <a:ln/>
              <a:solidFill>
                <a:srgbClr val="FF0000"/>
              </a:solidFill>
              <a:effectLst>
                <a:outerShdw blurRad="38100" dist="19050" dir="2700000" algn="tl" rotWithShape="0">
                  <a:schemeClr val="dk1">
                    <a:lumMod val="50000"/>
                    <a:alpha val="40000"/>
                  </a:schemeClr>
                </a:outerShdw>
              </a:effectLst>
              <a:latin typeface="Open hans"/>
              <a:cs typeface="Calibri" pitchFamily="34"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 name="Picture 2"/>
          <p:cNvPicPr>
            <a:picLocks noChangeAspect="1"/>
          </p:cNvPicPr>
          <p:nvPr/>
        </p:nvPicPr>
        <p:blipFill>
          <a:blip r:embed="rId2"/>
          <a:stretch>
            <a:fillRect/>
          </a:stretch>
        </p:blipFill>
        <p:spPr>
          <a:xfrm>
            <a:off x="5795520" y="1485300"/>
            <a:ext cx="6282180" cy="4836530"/>
          </a:xfrm>
          <a:prstGeom prst="rect">
            <a:avLst/>
          </a:prstGeom>
        </p:spPr>
      </p:pic>
      <p:sp>
        <p:nvSpPr>
          <p:cNvPr id="13" name="Rounded Rectangle 2">
            <a:extLst>
              <a:ext uri="{FF2B5EF4-FFF2-40B4-BE49-F238E27FC236}">
                <a16:creationId xmlns:a16="http://schemas.microsoft.com/office/drawing/2014/main" id="{8F5C4D4F-BAB2-62B4-002F-9E6CB1BD516E}"/>
              </a:ext>
            </a:extLst>
          </p:cNvPr>
          <p:cNvSpPr/>
          <p:nvPr/>
        </p:nvSpPr>
        <p:spPr>
          <a:xfrm>
            <a:off x="6096000" y="5864630"/>
            <a:ext cx="19050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Abdominal pain</a:t>
            </a:r>
          </a:p>
        </p:txBody>
      </p:sp>
      <p:pic>
        <p:nvPicPr>
          <p:cNvPr id="10" name="Picture 9">
            <a:extLst>
              <a:ext uri="{FF2B5EF4-FFF2-40B4-BE49-F238E27FC236}">
                <a16:creationId xmlns:a16="http://schemas.microsoft.com/office/drawing/2014/main" id="{5F0833D8-D9A7-A60E-852F-E35EF970AC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96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715000" y="1439863"/>
            <a:ext cx="6400800" cy="4525963"/>
          </a:xfrm>
        </p:spPr>
        <p:txBody>
          <a:bodyPr>
            <a:normAutofit fontScale="85000" lnSpcReduction="10000"/>
          </a:bodyPr>
          <a:lstStyle/>
          <a:p>
            <a:pPr marL="514350" indent="-514350">
              <a:buFont typeface="Wingdings" pitchFamily="2" charset="2"/>
              <a:buChar char="Ø"/>
            </a:pPr>
            <a:r>
              <a:rPr lang="en-US" sz="2600" dirty="0">
                <a:latin typeface="Calibri" pitchFamily="34" charset="0"/>
                <a:cs typeface="Calibri" pitchFamily="34" charset="0"/>
              </a:rPr>
              <a:t> </a:t>
            </a:r>
            <a:r>
              <a:rPr lang="en-US" sz="2600" dirty="0">
                <a:latin typeface="Bookman Old Style" panose="02050604050505020204" pitchFamily="18" charset="0"/>
                <a:cs typeface="Calibri" pitchFamily="34" charset="0"/>
              </a:rPr>
              <a:t>Rapid or slow heart rate </a:t>
            </a:r>
          </a:p>
          <a:p>
            <a:pPr marL="514350" indent="-514350">
              <a:buFont typeface="Wingdings" pitchFamily="2" charset="2"/>
              <a:buChar char="Ø"/>
            </a:pPr>
            <a:endParaRPr lang="en-US" sz="2600" dirty="0">
              <a:latin typeface="Bookman Old Style" panose="02050604050505020204" pitchFamily="18" charset="0"/>
              <a:cs typeface="Calibri" pitchFamily="34" charset="0"/>
            </a:endParaRPr>
          </a:p>
          <a:p>
            <a:pPr marL="514350" indent="-514350">
              <a:buFont typeface="Wingdings" pitchFamily="2" charset="2"/>
              <a:buChar char="Ø"/>
            </a:pPr>
            <a:r>
              <a:rPr lang="en-US" sz="2600" dirty="0">
                <a:latin typeface="Bookman Old Style" panose="02050604050505020204" pitchFamily="18" charset="0"/>
                <a:cs typeface="Calibri" pitchFamily="34" charset="0"/>
              </a:rPr>
              <a:t> High or low blood pressure </a:t>
            </a:r>
          </a:p>
          <a:p>
            <a:pPr marL="514350" indent="-514350">
              <a:buFont typeface="Wingdings" pitchFamily="2" charset="2"/>
              <a:buChar char="Ø"/>
            </a:pPr>
            <a:endParaRPr lang="en-US" sz="2600" dirty="0">
              <a:latin typeface="Bookman Old Style" panose="02050604050505020204" pitchFamily="18" charset="0"/>
              <a:cs typeface="Calibri" pitchFamily="34" charset="0"/>
            </a:endParaRPr>
          </a:p>
          <a:p>
            <a:pPr marL="514350" indent="-514350">
              <a:buFont typeface="Wingdings" pitchFamily="2" charset="2"/>
              <a:buChar char="Ø"/>
            </a:pPr>
            <a:r>
              <a:rPr lang="en-US" sz="2600" dirty="0">
                <a:latin typeface="Bookman Old Style" panose="02050604050505020204" pitchFamily="18" charset="0"/>
                <a:cs typeface="Calibri" pitchFamily="34" charset="0"/>
              </a:rPr>
              <a:t> Possible dilation or constriction of pupils</a:t>
            </a:r>
          </a:p>
          <a:p>
            <a:pPr marL="514350" indent="-514350">
              <a:buFont typeface="Wingdings" pitchFamily="2" charset="2"/>
              <a:buChar char="Ø"/>
            </a:pPr>
            <a:endParaRPr lang="en-US" sz="2600" dirty="0">
              <a:latin typeface="Bookman Old Style" panose="02050604050505020204" pitchFamily="18" charset="0"/>
              <a:cs typeface="Calibri" pitchFamily="34" charset="0"/>
            </a:endParaRPr>
          </a:p>
          <a:p>
            <a:pPr marL="514350" indent="-514350">
              <a:buFont typeface="Wingdings" pitchFamily="2" charset="2"/>
              <a:buChar char="Ø"/>
            </a:pPr>
            <a:r>
              <a:rPr lang="en-US" sz="2600" dirty="0">
                <a:latin typeface="Bookman Old Style" panose="02050604050505020204" pitchFamily="18" charset="0"/>
                <a:cs typeface="Calibri" pitchFamily="34" charset="0"/>
              </a:rPr>
              <a:t> Shortness of breath </a:t>
            </a:r>
          </a:p>
          <a:p>
            <a:pPr marL="514350" indent="-514350">
              <a:buFont typeface="Wingdings" pitchFamily="2" charset="2"/>
              <a:buChar char="Ø"/>
            </a:pPr>
            <a:endParaRPr lang="en-US" sz="2600" dirty="0">
              <a:latin typeface="Bookman Old Style" panose="02050604050505020204" pitchFamily="18" charset="0"/>
              <a:cs typeface="Calibri" pitchFamily="34" charset="0"/>
            </a:endParaRPr>
          </a:p>
          <a:p>
            <a:pPr marL="514350" indent="-514350">
              <a:buFont typeface="Wingdings" pitchFamily="2" charset="2"/>
              <a:buChar char="Ø"/>
            </a:pPr>
            <a:r>
              <a:rPr lang="en-US" sz="2600" dirty="0">
                <a:latin typeface="Bookman Old Style" panose="02050604050505020204" pitchFamily="18" charset="0"/>
                <a:cs typeface="Calibri" pitchFamily="34" charset="0"/>
              </a:rPr>
              <a:t> Injury to skin (discoloration, burns, injection marks, swelling) </a:t>
            </a:r>
          </a:p>
          <a:p>
            <a:pPr marL="514350" indent="-514350">
              <a:buFont typeface="Wingdings" pitchFamily="2" charset="2"/>
              <a:buChar char="Ø"/>
            </a:pPr>
            <a:endParaRPr lang="en-US" sz="2800" dirty="0">
              <a:latin typeface="Bookman Old Style" panose="02050604050505020204" pitchFamily="18" charset="0"/>
              <a:cs typeface="Calibri" pitchFamily="34" charset="0"/>
            </a:endParaRPr>
          </a:p>
          <a:p>
            <a:pPr marL="514350" indent="-514350">
              <a:buFont typeface="Wingdings" pitchFamily="2" charset="2"/>
              <a:buChar char="Ø"/>
            </a:pPr>
            <a:r>
              <a:rPr lang="en-US" sz="2800" dirty="0">
                <a:latin typeface="Bookman Old Style" panose="02050604050505020204" pitchFamily="18" charset="0"/>
                <a:cs typeface="Calibri" pitchFamily="34" charset="0"/>
              </a:rPr>
              <a:t> Diarrhea</a:t>
            </a:r>
          </a:p>
          <a:p>
            <a:pPr eaLnBrk="1" hangingPunct="1">
              <a:lnSpc>
                <a:spcPct val="200000"/>
              </a:lnSpc>
            </a:pPr>
            <a:endParaRPr lang="en-US" altLang="en-US" sz="2400" b="1" dirty="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4AFC62B3-743D-2C47-021B-1E24A5611A62}"/>
              </a:ext>
            </a:extLst>
          </p:cNvPr>
          <p:cNvSpPr>
            <a:spLocks noGrp="1"/>
          </p:cNvSpPr>
          <p:nvPr>
            <p:ph type="title"/>
          </p:nvPr>
        </p:nvSpPr>
        <p:spPr>
          <a:xfrm>
            <a:off x="309649" y="2476500"/>
            <a:ext cx="5291051" cy="1600200"/>
          </a:xfrm>
        </p:spPr>
        <p:txBody>
          <a:bodyPr>
            <a:noAutofit/>
          </a:bodyPr>
          <a:lstStyle/>
          <a:p>
            <a:r>
              <a:rPr lang="en-US" sz="4000" dirty="0">
                <a:solidFill>
                  <a:srgbClr val="FF0000"/>
                </a:solidFill>
                <a:latin typeface="Open hans"/>
                <a:cs typeface="Calibri" pitchFamily="34" charset="0"/>
              </a:rPr>
              <a:t>GENERAL SIGNS AND SYMPTOMS OF POISONING</a:t>
            </a:r>
            <a:endParaRPr lang="en-US" sz="4000" dirty="0">
              <a:ln/>
              <a:solidFill>
                <a:srgbClr val="FF0000"/>
              </a:solidFill>
              <a:effectLst>
                <a:outerShdw blurRad="38100" dist="19050" dir="2700000" algn="tl" rotWithShape="0">
                  <a:schemeClr val="dk1">
                    <a:lumMod val="50000"/>
                    <a:alpha val="40000"/>
                  </a:schemeClr>
                </a:outerShdw>
              </a:effectLst>
              <a:latin typeface="Open hans"/>
              <a:cs typeface="Calibri" pitchFamily="34" charset="0"/>
            </a:endParaRPr>
          </a:p>
        </p:txBody>
      </p:sp>
    </p:spTree>
    <p:extLst>
      <p:ext uri="{BB962C8B-B14F-4D97-AF65-F5344CB8AC3E}">
        <p14:creationId xmlns:p14="http://schemas.microsoft.com/office/powerpoint/2010/main" val="3902843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09600" y="1524000"/>
            <a:ext cx="11125200" cy="4525963"/>
          </a:xfrm>
        </p:spPr>
        <p:txBody>
          <a:bodyPr>
            <a:normAutofit/>
          </a:bodyPr>
          <a:lstStyle/>
          <a:p>
            <a:pPr marL="514350" indent="-514350" algn="just">
              <a:buFont typeface="Wingdings" pitchFamily="2" charset="2"/>
              <a:buChar char="Ø"/>
            </a:pPr>
            <a:r>
              <a:rPr lang="en-US" sz="2400" dirty="0">
                <a:latin typeface="Bookman Old Style" panose="02050604050505020204" pitchFamily="18" charset="0"/>
                <a:cs typeface="Calibri" pitchFamily="34" charset="0"/>
              </a:rPr>
              <a:t> </a:t>
            </a:r>
            <a:r>
              <a:rPr lang="en-US" sz="2800" dirty="0">
                <a:latin typeface="Bookman Old Style" panose="02050604050505020204" pitchFamily="18" charset="0"/>
                <a:cs typeface="Calibri" pitchFamily="34" charset="0"/>
              </a:rPr>
              <a:t>Move the patient away from the source of the poisoning,      especially in inhalation and absorbed poisoning </a:t>
            </a:r>
          </a:p>
          <a:p>
            <a:pPr marL="514350" indent="-514350" algn="just">
              <a:buFont typeface="Wingdings" pitchFamily="2" charset="2"/>
              <a:buChar char="Ø"/>
            </a:pPr>
            <a:endParaRPr lang="en-US" sz="2800" dirty="0">
              <a:latin typeface="Bookman Old Style" panose="02050604050505020204" pitchFamily="18" charset="0"/>
              <a:cs typeface="Calibri" pitchFamily="34" charset="0"/>
            </a:endParaRPr>
          </a:p>
          <a:p>
            <a:pPr marL="514350" indent="-514350" algn="just">
              <a:buFont typeface="Wingdings" pitchFamily="2" charset="2"/>
              <a:buChar char="Ø"/>
            </a:pPr>
            <a:r>
              <a:rPr lang="en-US" sz="2800" dirty="0">
                <a:latin typeface="Bookman Old Style" panose="02050604050505020204" pitchFamily="18" charset="0"/>
                <a:cs typeface="Calibri" pitchFamily="34" charset="0"/>
              </a:rPr>
              <a:t> For absorbed poisons: </a:t>
            </a:r>
          </a:p>
          <a:p>
            <a:pPr marL="0" indent="0" algn="just">
              <a:buNone/>
            </a:pPr>
            <a:r>
              <a:rPr lang="en-US" sz="2800" dirty="0">
                <a:latin typeface="Bookman Old Style" panose="02050604050505020204" pitchFamily="18" charset="0"/>
                <a:cs typeface="Calibri" pitchFamily="34" charset="0"/>
              </a:rPr>
              <a:t>	▪ Remove the patient’s </a:t>
            </a:r>
            <a:r>
              <a:rPr lang="en-US" sz="2800" i="1" dirty="0">
                <a:solidFill>
                  <a:srgbClr val="FF0000"/>
                </a:solidFill>
                <a:latin typeface="Bookman Old Style" panose="02050604050505020204" pitchFamily="18" charset="0"/>
                <a:cs typeface="Calibri" pitchFamily="34" charset="0"/>
              </a:rPr>
              <a:t>clothing</a:t>
            </a:r>
            <a:r>
              <a:rPr lang="en-US" sz="2800" i="1" dirty="0">
                <a:latin typeface="Bookman Old Style" panose="02050604050505020204" pitchFamily="18" charset="0"/>
                <a:cs typeface="Calibri" pitchFamily="34" charset="0"/>
              </a:rPr>
              <a:t>.</a:t>
            </a:r>
            <a:r>
              <a:rPr lang="en-US" sz="2800" dirty="0">
                <a:latin typeface="Bookman Old Style" panose="02050604050505020204" pitchFamily="18" charset="0"/>
                <a:cs typeface="Calibri" pitchFamily="34" charset="0"/>
              </a:rPr>
              <a:t> </a:t>
            </a:r>
          </a:p>
          <a:p>
            <a:pPr marL="0" indent="0" algn="just">
              <a:buNone/>
            </a:pPr>
            <a:r>
              <a:rPr lang="en-US" sz="2800" dirty="0">
                <a:latin typeface="Bookman Old Style" panose="02050604050505020204" pitchFamily="18" charset="0"/>
                <a:cs typeface="Calibri" pitchFamily="34" charset="0"/>
              </a:rPr>
              <a:t>	▪ Blot the poison from the skin with a </a:t>
            </a:r>
            <a:r>
              <a:rPr lang="en-US" sz="2800" i="1" dirty="0">
                <a:solidFill>
                  <a:srgbClr val="FF0000"/>
                </a:solidFill>
                <a:latin typeface="Bookman Old Style" panose="02050604050505020204" pitchFamily="18" charset="0"/>
                <a:cs typeface="Calibri" pitchFamily="34" charset="0"/>
              </a:rPr>
              <a:t>dry cloth</a:t>
            </a:r>
            <a:r>
              <a:rPr lang="en-US" sz="2800" dirty="0">
                <a:latin typeface="Bookman Old Style" panose="02050604050505020204" pitchFamily="18" charset="0"/>
                <a:cs typeface="Calibri" pitchFamily="34" charset="0"/>
              </a:rPr>
              <a:t>. If the 	poison is a dry powder, brush it off. </a:t>
            </a:r>
          </a:p>
          <a:p>
            <a:pPr marL="0" indent="0" algn="just">
              <a:buNone/>
            </a:pPr>
            <a:r>
              <a:rPr lang="en-US" sz="2800" dirty="0">
                <a:latin typeface="Bookman Old Style" panose="02050604050505020204" pitchFamily="18" charset="0"/>
                <a:cs typeface="Calibri" pitchFamily="34" charset="0"/>
              </a:rPr>
              <a:t>	▪ Wash the affected area with ample amount of </a:t>
            </a:r>
            <a:r>
              <a:rPr lang="en-US" sz="2800" i="1" dirty="0">
                <a:solidFill>
                  <a:srgbClr val="FF0000"/>
                </a:solidFill>
                <a:latin typeface="Bookman Old Style" panose="02050604050505020204" pitchFamily="18" charset="0"/>
                <a:cs typeface="Calibri" pitchFamily="34" charset="0"/>
              </a:rPr>
              <a:t>water 	</a:t>
            </a:r>
            <a:r>
              <a:rPr lang="en-US" sz="2800" dirty="0">
                <a:latin typeface="Bookman Old Style" panose="02050604050505020204" pitchFamily="18" charset="0"/>
                <a:cs typeface="Calibri" pitchFamily="34" charset="0"/>
              </a:rPr>
              <a:t>until EMS arrives.</a:t>
            </a:r>
            <a:r>
              <a:rPr lang="en-US" sz="2800" dirty="0">
                <a:solidFill>
                  <a:srgbClr val="FF0000"/>
                </a:solidFill>
                <a:latin typeface="Bookman Old Style" panose="02050604050505020204" pitchFamily="18" charset="0"/>
                <a:cs typeface="Calibri" pitchFamily="34" charset="0"/>
              </a:rPr>
              <a:t> </a:t>
            </a:r>
          </a:p>
          <a:p>
            <a:pPr eaLnBrk="1" hangingPunct="1">
              <a:lnSpc>
                <a:spcPct val="200000"/>
              </a:lnSpc>
            </a:pPr>
            <a:endParaRPr lang="en-US" altLang="en-US" sz="2400" b="1" dirty="0">
              <a:latin typeface="Bookman Old Style" panose="020506040505050202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2885EF91-2D07-6F23-8FC7-0EB0F4EF43E4}"/>
              </a:ext>
            </a:extLst>
          </p:cNvPr>
          <p:cNvSpPr>
            <a:spLocks noGrp="1"/>
          </p:cNvSpPr>
          <p:nvPr>
            <p:ph type="title"/>
          </p:nvPr>
        </p:nvSpPr>
        <p:spPr>
          <a:xfrm>
            <a:off x="609600" y="274638"/>
            <a:ext cx="10972800" cy="1143000"/>
          </a:xfrm>
        </p:spPr>
        <p:txBody>
          <a:bodyPr>
            <a:normAutofit fontScale="90000"/>
          </a:bodyPr>
          <a:lstStyle/>
          <a:p>
            <a:r>
              <a:rPr lang="en-US" sz="4000" dirty="0">
                <a:solidFill>
                  <a:srgbClr val="C00000"/>
                </a:solidFill>
                <a:latin typeface="Arial Black" pitchFamily="34" charset="0"/>
              </a:rPr>
              <a:t>Pre-hospital Treatment for </a:t>
            </a:r>
            <a:br>
              <a:rPr lang="en-US" sz="4000" dirty="0">
                <a:solidFill>
                  <a:srgbClr val="C00000"/>
                </a:solidFill>
                <a:latin typeface="Arial Black" pitchFamily="34" charset="0"/>
              </a:rPr>
            </a:br>
            <a:r>
              <a:rPr lang="en-US" sz="4000" dirty="0">
                <a:solidFill>
                  <a:srgbClr val="C00000"/>
                </a:solidFill>
                <a:latin typeface="Arial Black" pitchFamily="34" charset="0"/>
              </a:rPr>
              <a:t>Poisoning</a:t>
            </a:r>
            <a:endParaRPr lang="en-US" sz="4000" dirty="0">
              <a:ln/>
              <a:solidFill>
                <a:srgbClr val="C00000"/>
              </a:solidFill>
              <a:effectLst>
                <a:outerShdw blurRad="38100" dist="19050" dir="2700000" algn="tl" rotWithShape="0">
                  <a:schemeClr val="dk1">
                    <a:lumMod val="50000"/>
                    <a:alpha val="40000"/>
                  </a:schemeClr>
                </a:outerShdw>
              </a:effectLst>
              <a:latin typeface="Arial Black" pitchFamily="34"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935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6083531" y="1398657"/>
            <a:ext cx="6019800" cy="4525963"/>
          </a:xfrm>
        </p:spPr>
        <p:txBody>
          <a:bodyPr>
            <a:normAutofit lnSpcReduction="10000"/>
          </a:bodyPr>
          <a:lstStyle/>
          <a:p>
            <a:pPr marL="514350" indent="-514350" algn="just">
              <a:buFont typeface="Wingdings" pitchFamily="2" charset="2"/>
              <a:buChar char="Ø"/>
            </a:pPr>
            <a:r>
              <a:rPr lang="en-US" sz="2400" dirty="0">
                <a:latin typeface="Open hans"/>
                <a:cs typeface="Calibri" pitchFamily="34" charset="0"/>
              </a:rPr>
              <a:t>Maintain open airway. Administer oxygen if needed. </a:t>
            </a:r>
          </a:p>
          <a:p>
            <a:pPr marL="514350" indent="-514350" algn="just">
              <a:buFont typeface="Wingdings" pitchFamily="2" charset="2"/>
              <a:buChar char="Ø"/>
            </a:pPr>
            <a:endParaRPr lang="en-US" sz="2400" dirty="0">
              <a:latin typeface="Open hans"/>
              <a:cs typeface="Calibri" pitchFamily="34" charset="0"/>
            </a:endParaRPr>
          </a:p>
          <a:p>
            <a:pPr marL="514350" indent="-514350" algn="just">
              <a:buFont typeface="Wingdings" pitchFamily="2" charset="2"/>
              <a:buChar char="Ø"/>
            </a:pPr>
            <a:r>
              <a:rPr lang="en-US" sz="2400" dirty="0">
                <a:latin typeface="Open hans"/>
                <a:cs typeface="Calibri" pitchFamily="34" charset="0"/>
              </a:rPr>
              <a:t> Perform initial assessment. Do not perform mouth to mouth   ventilation in case of inhaled or ingested poison. Use the   BVM. </a:t>
            </a:r>
          </a:p>
          <a:p>
            <a:pPr marL="514350" indent="-514350" algn="just">
              <a:buFont typeface="Wingdings" pitchFamily="2" charset="2"/>
              <a:buChar char="Ø"/>
            </a:pPr>
            <a:endParaRPr lang="en-US" sz="2400" dirty="0">
              <a:latin typeface="Open hans"/>
              <a:cs typeface="Calibri" pitchFamily="34" charset="0"/>
            </a:endParaRPr>
          </a:p>
          <a:p>
            <a:pPr marL="514350" indent="-514350" algn="just">
              <a:buFont typeface="Wingdings" pitchFamily="2" charset="2"/>
              <a:buChar char="Ø"/>
            </a:pPr>
            <a:r>
              <a:rPr lang="en-US" sz="2400" dirty="0">
                <a:latin typeface="Open hans"/>
                <a:cs typeface="Calibri" pitchFamily="34" charset="0"/>
              </a:rPr>
              <a:t> Call your local poison control Centre, if available. </a:t>
            </a:r>
          </a:p>
          <a:p>
            <a:pPr marL="514350" indent="-514350" algn="just">
              <a:buFont typeface="Wingdings" pitchFamily="2" charset="2"/>
              <a:buChar char="Ø"/>
            </a:pPr>
            <a:endParaRPr lang="en-US" sz="2400" dirty="0">
              <a:latin typeface="Open hans"/>
              <a:cs typeface="Calibri" pitchFamily="34" charset="0"/>
            </a:endParaRPr>
          </a:p>
          <a:p>
            <a:pPr marL="514350" indent="-514350" algn="just">
              <a:buFont typeface="Wingdings" pitchFamily="2" charset="2"/>
              <a:buChar char="Ø"/>
            </a:pPr>
            <a:r>
              <a:rPr lang="en-US" sz="2400" dirty="0">
                <a:latin typeface="Open hans"/>
                <a:cs typeface="Calibri" pitchFamily="34" charset="0"/>
              </a:rPr>
              <a:t> Perform physical exam.</a:t>
            </a: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7E3E70B2-2438-8C15-D267-6E6C344A5986}"/>
              </a:ext>
            </a:extLst>
          </p:cNvPr>
          <p:cNvSpPr>
            <a:spLocks noGrp="1"/>
          </p:cNvSpPr>
          <p:nvPr>
            <p:ph type="title"/>
          </p:nvPr>
        </p:nvSpPr>
        <p:spPr>
          <a:xfrm>
            <a:off x="157942" y="2340447"/>
            <a:ext cx="5943600" cy="1143000"/>
          </a:xfrm>
        </p:spPr>
        <p:txBody>
          <a:bodyPr>
            <a:noAutofit/>
          </a:bodyPr>
          <a:lstStyle/>
          <a:p>
            <a:r>
              <a:rPr lang="en-US" sz="4000" b="1" dirty="0">
                <a:solidFill>
                  <a:srgbClr val="FF0000"/>
                </a:solidFill>
                <a:latin typeface="Open hans"/>
              </a:rPr>
              <a:t>PRE-HOSPITAL TREATMENT FOR </a:t>
            </a:r>
            <a:br>
              <a:rPr lang="en-US" sz="4000" b="1" dirty="0">
                <a:solidFill>
                  <a:srgbClr val="FF0000"/>
                </a:solidFill>
                <a:latin typeface="Open hans"/>
              </a:rPr>
            </a:br>
            <a:r>
              <a:rPr lang="en-US" sz="4000" b="1" dirty="0">
                <a:solidFill>
                  <a:srgbClr val="FF0000"/>
                </a:solidFill>
                <a:latin typeface="Open hans"/>
              </a:rPr>
              <a:t>POISONING</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Tree>
    <p:extLst>
      <p:ext uri="{BB962C8B-B14F-4D97-AF65-F5344CB8AC3E}">
        <p14:creationId xmlns:p14="http://schemas.microsoft.com/office/powerpoint/2010/main" val="3008465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5D846D3-6C88-2083-6407-80A1971B3DF5}"/>
              </a:ext>
            </a:extLst>
          </p:cNvPr>
          <p:cNvSpPr>
            <a:spLocks noGrp="1"/>
          </p:cNvSpPr>
          <p:nvPr>
            <p:ph idx="1"/>
          </p:nvPr>
        </p:nvSpPr>
        <p:spPr>
          <a:xfrm>
            <a:off x="5313665" y="1371600"/>
            <a:ext cx="6774426" cy="4525963"/>
          </a:xfrm>
        </p:spPr>
        <p:txBody>
          <a:bodyPr>
            <a:normAutofit fontScale="92500" lnSpcReduction="20000"/>
          </a:bodyPr>
          <a:lstStyle/>
          <a:p>
            <a:pPr marL="514350" indent="-514350" algn="just">
              <a:buFont typeface="Wingdings" pitchFamily="2" charset="2"/>
              <a:buChar char="Ø"/>
            </a:pPr>
            <a:r>
              <a:rPr lang="en-US" dirty="0">
                <a:latin typeface="Calibri" pitchFamily="34" charset="0"/>
                <a:cs typeface="Calibri" pitchFamily="34" charset="0"/>
              </a:rPr>
              <a:t> </a:t>
            </a:r>
            <a:r>
              <a:rPr lang="en-US" sz="2600" dirty="0">
                <a:latin typeface="Open hans"/>
                <a:cs typeface="Calibri" pitchFamily="34" charset="0"/>
              </a:rPr>
              <a:t>For ingested poisons:</a:t>
            </a:r>
            <a:endParaRPr lang="en-US" sz="2600" dirty="0">
              <a:solidFill>
                <a:srgbClr val="FF0000"/>
              </a:solidFill>
              <a:latin typeface="Open hans"/>
            </a:endParaRPr>
          </a:p>
          <a:p>
            <a:pPr marL="971550" lvl="1" indent="-514350" algn="just">
              <a:buFont typeface="Wingdings" pitchFamily="2" charset="2"/>
              <a:buChar char="ü"/>
            </a:pPr>
            <a:r>
              <a:rPr lang="en-US" sz="2600" dirty="0">
                <a:latin typeface="Open hans"/>
                <a:cs typeface="Calibri" pitchFamily="34" charset="0"/>
              </a:rPr>
              <a:t>Do not give the patient anything (milk, water or activated charcoal) to dilute the poison.</a:t>
            </a:r>
          </a:p>
          <a:p>
            <a:pPr marL="971550" lvl="1" indent="-514350" algn="just">
              <a:buFont typeface="Wingdings" pitchFamily="2" charset="2"/>
              <a:buChar char="ü"/>
            </a:pPr>
            <a:r>
              <a:rPr lang="en-US" sz="2600" dirty="0">
                <a:latin typeface="Open hans"/>
                <a:cs typeface="Calibri" pitchFamily="34" charset="0"/>
              </a:rPr>
              <a:t>In case of vomiting, position the patient to prevent  aspiration. Save vomit for analysis.</a:t>
            </a:r>
          </a:p>
          <a:p>
            <a:pPr lvl="1" algn="just">
              <a:buFont typeface="Wingdings" pitchFamily="2" charset="2"/>
              <a:buChar char="ü"/>
            </a:pPr>
            <a:r>
              <a:rPr lang="en-US" sz="2600" dirty="0">
                <a:latin typeface="Open hans"/>
              </a:rPr>
              <a:t>  </a:t>
            </a:r>
            <a:r>
              <a:rPr lang="en-US" sz="2600" dirty="0">
                <a:latin typeface="Open hans"/>
                <a:cs typeface="Calibri" pitchFamily="34" charset="0"/>
              </a:rPr>
              <a:t>Bring the suspected source, container, labels, or other  	evidence of the poison to the hospital</a:t>
            </a:r>
          </a:p>
          <a:p>
            <a:pPr marL="514350" indent="-514350" algn="just">
              <a:lnSpc>
                <a:spcPct val="150000"/>
              </a:lnSpc>
              <a:buFont typeface="Wingdings" pitchFamily="2" charset="2"/>
              <a:buChar char="Ø"/>
            </a:pPr>
            <a:r>
              <a:rPr lang="en-US" sz="2600" dirty="0">
                <a:latin typeface="Open hans"/>
                <a:cs typeface="Calibri" pitchFamily="34" charset="0"/>
              </a:rPr>
              <a:t>Treat for shock.</a:t>
            </a:r>
          </a:p>
          <a:p>
            <a:pPr marL="514350" indent="-514350" algn="just">
              <a:lnSpc>
                <a:spcPct val="150000"/>
              </a:lnSpc>
              <a:buFont typeface="Wingdings" pitchFamily="2" charset="2"/>
              <a:buChar char="Ø"/>
            </a:pPr>
            <a:r>
              <a:rPr lang="en-US" sz="2600" dirty="0">
                <a:latin typeface="Open hans"/>
                <a:cs typeface="Calibri" pitchFamily="34" charset="0"/>
              </a:rPr>
              <a:t> Continually monitor the patient. Transport the patient.</a:t>
            </a:r>
          </a:p>
          <a:p>
            <a:pPr eaLnBrk="1" hangingPunct="1">
              <a:lnSpc>
                <a:spcPct val="200000"/>
              </a:lnSpc>
            </a:pPr>
            <a:endParaRPr lang="en-US" altLang="en-US" sz="2400" b="1" dirty="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F0833D8-D9A7-A60E-852F-E35EF970A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211826" cy="8655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778E0C81-CA58-CD77-EF23-47596509FEC5}"/>
              </a:ext>
            </a:extLst>
          </p:cNvPr>
          <p:cNvSpPr>
            <a:spLocks noGrp="1"/>
          </p:cNvSpPr>
          <p:nvPr>
            <p:ph type="title"/>
          </p:nvPr>
        </p:nvSpPr>
        <p:spPr>
          <a:xfrm>
            <a:off x="173182" y="2491581"/>
            <a:ext cx="5112774" cy="1570038"/>
          </a:xfrm>
          <a:noFill/>
        </p:spPr>
        <p:txBody>
          <a:bodyPr>
            <a:noAutofit/>
          </a:bodyPr>
          <a:lstStyle/>
          <a:p>
            <a:r>
              <a:rPr lang="en-US" sz="4000" b="1" dirty="0">
                <a:solidFill>
                  <a:srgbClr val="FF0000"/>
                </a:solidFill>
                <a:latin typeface="Open hans"/>
              </a:rPr>
              <a:t>PRE-HOSPITAL TREATMENT FOR </a:t>
            </a:r>
            <a:br>
              <a:rPr lang="en-US" sz="4000" b="1" dirty="0">
                <a:solidFill>
                  <a:srgbClr val="FF0000"/>
                </a:solidFill>
                <a:latin typeface="Open hans"/>
              </a:rPr>
            </a:br>
            <a:r>
              <a:rPr lang="en-US" sz="4000" b="1" dirty="0">
                <a:solidFill>
                  <a:srgbClr val="FF0000"/>
                </a:solidFill>
                <a:latin typeface="Open hans"/>
              </a:rPr>
              <a:t>POISONING</a:t>
            </a:r>
            <a:endParaRPr lang="en-US" sz="4000" b="1" dirty="0">
              <a:ln/>
              <a:solidFill>
                <a:srgbClr val="FF0000"/>
              </a:solidFill>
              <a:effectLst>
                <a:outerShdw blurRad="38100" dist="19050" dir="2700000" algn="tl" rotWithShape="0">
                  <a:schemeClr val="dk1">
                    <a:lumMod val="50000"/>
                    <a:alpha val="40000"/>
                  </a:schemeClr>
                </a:outerShdw>
              </a:effectLst>
              <a:latin typeface="Open hans"/>
            </a:endParaRPr>
          </a:p>
        </p:txBody>
      </p:sp>
    </p:spTree>
    <p:extLst>
      <p:ext uri="{BB962C8B-B14F-4D97-AF65-F5344CB8AC3E}">
        <p14:creationId xmlns:p14="http://schemas.microsoft.com/office/powerpoint/2010/main" val="1810305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3089</TotalTime>
  <Words>2033</Words>
  <Application>Microsoft Office PowerPoint</Application>
  <PresentationFormat>Widescreen</PresentationFormat>
  <Paragraphs>246</Paragraphs>
  <Slides>49</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Arial</vt:lpstr>
      <vt:lpstr>Arial Black</vt:lpstr>
      <vt:lpstr>Bookman Old Style</vt:lpstr>
      <vt:lpstr>Calibri</vt:lpstr>
      <vt:lpstr>Open hans</vt:lpstr>
      <vt:lpstr>Open Sans</vt:lpstr>
      <vt:lpstr>Open Sans</vt:lpstr>
      <vt:lpstr>Open Sans Semibold</vt:lpstr>
      <vt:lpstr>Times New Roman</vt:lpstr>
      <vt:lpstr>Wingdings</vt:lpstr>
      <vt:lpstr>Office Theme</vt:lpstr>
      <vt:lpstr>PowerPoint Presentation</vt:lpstr>
      <vt:lpstr>OBJECTIVE</vt:lpstr>
      <vt:lpstr>    -Any substance that can impair or cause death of cell’s structure or function.</vt:lpstr>
      <vt:lpstr>POISONS CAN ENTER THE BODY FOUR WAYS </vt:lpstr>
      <vt:lpstr>GENERAL SIGNS AND SYMPTOMS OF POISONING</vt:lpstr>
      <vt:lpstr>GENERAL SIGNS AND SYMPTOMS OF POISONING</vt:lpstr>
      <vt:lpstr>Pre-hospital Treatment for  Poisoning</vt:lpstr>
      <vt:lpstr>PRE-HOSPITAL TREATMENT FOR  POISONING</vt:lpstr>
      <vt:lpstr>PRE-HOSPITAL TREATMENT FOR  POISONING</vt:lpstr>
      <vt:lpstr>INGESTED POISONS</vt:lpstr>
      <vt:lpstr>SIGNS AND SYMPTOMS OF INGESTED  POISONS</vt:lpstr>
      <vt:lpstr>ORGANOPHOSPHORUS POISONING</vt:lpstr>
      <vt:lpstr>EFFECTS OF ORGANOPHOSPHATE</vt:lpstr>
      <vt:lpstr>Pre Hospital Treatment for Organophosphorus poisoning</vt:lpstr>
      <vt:lpstr>Inhaled poisons</vt:lpstr>
      <vt:lpstr>CARBON MONOXIDE POISONING</vt:lpstr>
      <vt:lpstr>Pre Hospital Treatment for Carbon monoxide Poisoning</vt:lpstr>
      <vt:lpstr>Pre Hospital Treatment for Carbon monoxide Poisoning</vt:lpstr>
      <vt:lpstr>COMMON INHALED POISONS INCLUDE</vt:lpstr>
      <vt:lpstr>COMMON INHALED POISONS INCLUDE</vt:lpstr>
      <vt:lpstr>SIGNS AND SYMPTOMS</vt:lpstr>
      <vt:lpstr>ABSORBED POISONS</vt:lpstr>
      <vt:lpstr>Signs and symptoms of Absorbed  poisons</vt:lpstr>
      <vt:lpstr>Injected poisons</vt:lpstr>
      <vt:lpstr>Signs and symptoms of Injected  poisons</vt:lpstr>
      <vt:lpstr>Pre Hospital Treatment for Injected poisons</vt:lpstr>
      <vt:lpstr>Pre Hospital Treatment for Injected poisons</vt:lpstr>
      <vt:lpstr>Snake Bite</vt:lpstr>
      <vt:lpstr>Signs and symptoms of Snake  Bite</vt:lpstr>
      <vt:lpstr>Pre Hospital Treatment for Snake  Bite</vt:lpstr>
      <vt:lpstr>Pre Hospital Treatment for Snake Bite</vt:lpstr>
      <vt:lpstr>Alcohol abuse</vt:lpstr>
      <vt:lpstr>Signs and symptoms of Alcohol  abuse</vt:lpstr>
      <vt:lpstr>Pre Hospital Treatment for Alcohol  abuse</vt:lpstr>
      <vt:lpstr>Signs and symptoms of Alcohol Withdrawal (Delirium Tremns)</vt:lpstr>
      <vt:lpstr>Drug Abuse</vt:lpstr>
      <vt:lpstr>The five types of frequently abused  drugs are:</vt:lpstr>
      <vt:lpstr>The five types of frequently abused  drugs are:</vt:lpstr>
      <vt:lpstr>The five types of frequently abused  drugs are:</vt:lpstr>
      <vt:lpstr>The five types of frequently abused  drugs are:</vt:lpstr>
      <vt:lpstr>The five types of frequently abused  drugs are:</vt:lpstr>
      <vt:lpstr>Signs and symptoms of Drug  abuse</vt:lpstr>
      <vt:lpstr>Signs and symptoms of Drug  abuse</vt:lpstr>
      <vt:lpstr>Pre Hospital Treatment for Drug  abuse</vt:lpstr>
      <vt:lpstr>Pre Hospital Treatment for Drug  abuse</vt:lpstr>
      <vt:lpstr>REVIEW</vt:lpstr>
      <vt:lpstr>ANY QUESTIONS</vt:lpstr>
      <vt:lpstr>EVALUATION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Jeetendra Singh Yadav</dc:creator>
  <cp:lastModifiedBy>NDRF ACADEMY</cp:lastModifiedBy>
  <cp:revision>248</cp:revision>
  <dcterms:created xsi:type="dcterms:W3CDTF">2006-08-16T00:00:00Z</dcterms:created>
  <dcterms:modified xsi:type="dcterms:W3CDTF">2025-12-31T12:10:40Z</dcterms:modified>
</cp:coreProperties>
</file>