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75" r:id="rId4"/>
    <p:sldId id="6183" r:id="rId5"/>
    <p:sldId id="6195" r:id="rId6"/>
    <p:sldId id="6296" r:id="rId7"/>
    <p:sldId id="6226" r:id="rId8"/>
    <p:sldId id="6297" r:id="rId9"/>
    <p:sldId id="6298" r:id="rId10"/>
    <p:sldId id="6299" r:id="rId11"/>
    <p:sldId id="6300" r:id="rId12"/>
    <p:sldId id="6301" r:id="rId13"/>
    <p:sldId id="6245" r:id="rId14"/>
    <p:sldId id="6302" r:id="rId15"/>
    <p:sldId id="6279" r:id="rId16"/>
    <p:sldId id="6303" r:id="rId17"/>
    <p:sldId id="6304" r:id="rId18"/>
    <p:sldId id="6305" r:id="rId19"/>
    <p:sldId id="6307" r:id="rId20"/>
    <p:sldId id="6308" r:id="rId21"/>
    <p:sldId id="6280" r:id="rId22"/>
    <p:sldId id="6281" r:id="rId23"/>
    <p:sldId id="6246" r:id="rId24"/>
    <p:sldId id="1188"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F79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5" autoAdjust="0"/>
    <p:restoredTop sz="87805" autoAdjust="0"/>
  </p:normalViewPr>
  <p:slideViewPr>
    <p:cSldViewPr snapToGrid="0">
      <p:cViewPr varScale="1">
        <p:scale>
          <a:sx n="36" d="100"/>
          <a:sy n="36" d="100"/>
        </p:scale>
        <p:origin x="1134" y="90"/>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B09926-F564-40C9-AEA5-2E175F524682}"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IN"/>
        </a:p>
      </dgm:t>
    </dgm:pt>
    <dgm:pt modelId="{17A9C381-F1D5-41DD-ACB0-41ED0065B736}">
      <dgm:prSet phldrT="[Text]" custT="1"/>
      <dgm:spPr/>
      <dgm:t>
        <a:bodyPr/>
        <a:lstStyle/>
        <a:p>
          <a:r>
            <a:rPr lang="en-IN" sz="4800" b="1" dirty="0">
              <a:latin typeface="Open Sans" panose="020B0606030504020204" pitchFamily="34" charset="0"/>
              <a:ea typeface="Open Sans" panose="020B0606030504020204" pitchFamily="34" charset="0"/>
              <a:cs typeface="Open Sans" panose="020B0606030504020204" pitchFamily="34" charset="0"/>
            </a:rPr>
            <a:t>Field Recovery </a:t>
          </a:r>
        </a:p>
      </dgm:t>
    </dgm:pt>
    <dgm:pt modelId="{DADA46DD-7917-4688-8B9C-837650E76B58}" type="parTrans" cxnId="{91C8A049-1255-4007-9935-7CB6E66CFE3B}">
      <dgm:prSet/>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C350A1FA-583F-4839-A56B-4CDA54E35BC8}" type="sibTrans" cxnId="{91C8A049-1255-4007-9935-7CB6E66CFE3B}">
      <dgm:prSet custT="1"/>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B72A1C49-0A0B-420F-AA40-E9E495EAC26E}">
      <dgm:prSet phldrT="[Text]" custT="1"/>
      <dgm:spPr/>
      <dgm:t>
        <a:bodyPr/>
        <a:lstStyle/>
        <a:p>
          <a:r>
            <a:rPr lang="en-IN" sz="4800" b="1" dirty="0">
              <a:latin typeface="Open Sans" panose="020B0606030504020204" pitchFamily="34" charset="0"/>
              <a:ea typeface="Open Sans" panose="020B0606030504020204" pitchFamily="34" charset="0"/>
              <a:cs typeface="Open Sans" panose="020B0606030504020204" pitchFamily="34" charset="0"/>
            </a:rPr>
            <a:t>Verification</a:t>
          </a:r>
        </a:p>
      </dgm:t>
    </dgm:pt>
    <dgm:pt modelId="{2906863D-8D50-44AA-A15A-2B0B55501539}" type="parTrans" cxnId="{9E740E12-3CBC-4C59-801D-D080773D756C}">
      <dgm:prSet/>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B2EB6E16-5198-48E8-B350-3A312BACC280}" type="sibTrans" cxnId="{9E740E12-3CBC-4C59-801D-D080773D756C}">
      <dgm:prSet custT="1"/>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EDB3B938-BB1C-4418-8635-40681057349A}">
      <dgm:prSet phldrT="[Text]" custT="1"/>
      <dgm:spPr/>
      <dgm:t>
        <a:bodyPr/>
        <a:lstStyle/>
        <a:p>
          <a:r>
            <a:rPr lang="en-IN" sz="4800" b="1" dirty="0">
              <a:latin typeface="Open Sans" panose="020B0606030504020204" pitchFamily="34" charset="0"/>
              <a:ea typeface="Open Sans" panose="020B0606030504020204" pitchFamily="34" charset="0"/>
              <a:cs typeface="Open Sans" panose="020B0606030504020204" pitchFamily="34" charset="0"/>
            </a:rPr>
            <a:t>Documentation</a:t>
          </a:r>
        </a:p>
      </dgm:t>
    </dgm:pt>
    <dgm:pt modelId="{CB2D6527-D909-4DCD-94C3-63E435BDB2CB}" type="parTrans" cxnId="{19C7BEE1-31A3-44E2-A7A9-AB5F8E27A047}">
      <dgm:prSet/>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3D2524DC-9F9E-41A3-BDC8-008B565D2D39}" type="sibTrans" cxnId="{19C7BEE1-31A3-44E2-A7A9-AB5F8E27A047}">
      <dgm:prSet custT="1"/>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C95D0F90-D474-4432-8FF9-BE210555E95C}">
      <dgm:prSet phldrT="[Text]" custT="1"/>
      <dgm:spPr/>
      <dgm:t>
        <a:bodyPr/>
        <a:lstStyle/>
        <a:p>
          <a:r>
            <a:rPr lang="en-IN" sz="4800" b="1" dirty="0">
              <a:latin typeface="Open Sans" panose="020B0606030504020204" pitchFamily="34" charset="0"/>
              <a:ea typeface="Open Sans" panose="020B0606030504020204" pitchFamily="34" charset="0"/>
              <a:cs typeface="Open Sans" panose="020B0606030504020204" pitchFamily="34" charset="0"/>
            </a:rPr>
            <a:t>Central Database </a:t>
          </a:r>
        </a:p>
      </dgm:t>
    </dgm:pt>
    <dgm:pt modelId="{4265370C-1160-4689-B3C8-26A22A60F1B2}" type="parTrans" cxnId="{E9EFC9F4-46BB-4FE0-95BA-3F42EBBC13EC}">
      <dgm:prSet/>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36B643FB-3CAC-40F5-9721-25E1484E7A97}" type="sibTrans" cxnId="{E9EFC9F4-46BB-4FE0-95BA-3F42EBBC13EC}">
      <dgm:prSet custT="1"/>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C5CCDE91-BB02-4E22-9DCA-5F114D25D17B}">
      <dgm:prSet phldrT="[Text]" custT="1"/>
      <dgm:spPr/>
      <dgm:t>
        <a:bodyPr/>
        <a:lstStyle/>
        <a:p>
          <a:r>
            <a:rPr lang="en-IN" sz="4800" b="1" dirty="0">
              <a:latin typeface="Open Sans" panose="020B0606030504020204" pitchFamily="34" charset="0"/>
              <a:ea typeface="Open Sans" panose="020B0606030504020204" pitchFamily="34" charset="0"/>
              <a:cs typeface="Open Sans" panose="020B0606030504020204" pitchFamily="34" charset="0"/>
            </a:rPr>
            <a:t>Dissemination</a:t>
          </a:r>
        </a:p>
      </dgm:t>
    </dgm:pt>
    <dgm:pt modelId="{55E6FFE3-DF79-4594-8C70-C925B9ABD069}" type="parTrans" cxnId="{F06866EA-A7F2-46D0-8F95-B0331EE8B139}">
      <dgm:prSet/>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B83FDA94-C69C-45BE-809B-119E646325E7}" type="sibTrans" cxnId="{F06866EA-A7F2-46D0-8F95-B0331EE8B139}">
      <dgm:prSet custT="1"/>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948B9853-3CF2-43AF-8081-D1920C104438}" type="pres">
      <dgm:prSet presAssocID="{0EB09926-F564-40C9-AEA5-2E175F524682}" presName="Name0" presStyleCnt="0">
        <dgm:presLayoutVars>
          <dgm:dir/>
          <dgm:resizeHandles val="exact"/>
        </dgm:presLayoutVars>
      </dgm:prSet>
      <dgm:spPr/>
    </dgm:pt>
    <dgm:pt modelId="{423A132C-A809-4754-85EC-A1FB1CA30E82}" type="pres">
      <dgm:prSet presAssocID="{0EB09926-F564-40C9-AEA5-2E175F524682}" presName="cycle" presStyleCnt="0"/>
      <dgm:spPr/>
    </dgm:pt>
    <dgm:pt modelId="{245D3B94-1F0B-46F7-B712-2399D1D2F3B9}" type="pres">
      <dgm:prSet presAssocID="{17A9C381-F1D5-41DD-ACB0-41ED0065B736}" presName="nodeFirstNode" presStyleLbl="node1" presStyleIdx="0" presStyleCnt="5">
        <dgm:presLayoutVars>
          <dgm:bulletEnabled val="1"/>
        </dgm:presLayoutVars>
      </dgm:prSet>
      <dgm:spPr/>
    </dgm:pt>
    <dgm:pt modelId="{5BFA7C30-B2B5-48E6-8C8B-91DBE3F8AE9A}" type="pres">
      <dgm:prSet presAssocID="{C350A1FA-583F-4839-A56B-4CDA54E35BC8}" presName="sibTransFirstNode" presStyleLbl="bgShp" presStyleIdx="0" presStyleCnt="1"/>
      <dgm:spPr/>
    </dgm:pt>
    <dgm:pt modelId="{099A77E3-020F-4FA5-8DFB-F10D82BC0F60}" type="pres">
      <dgm:prSet presAssocID="{B72A1C49-0A0B-420F-AA40-E9E495EAC26E}" presName="nodeFollowingNodes" presStyleLbl="node1" presStyleIdx="1" presStyleCnt="5">
        <dgm:presLayoutVars>
          <dgm:bulletEnabled val="1"/>
        </dgm:presLayoutVars>
      </dgm:prSet>
      <dgm:spPr/>
    </dgm:pt>
    <dgm:pt modelId="{1D76D3FE-735A-4073-BDF9-5699BEEFB344}" type="pres">
      <dgm:prSet presAssocID="{EDB3B938-BB1C-4418-8635-40681057349A}" presName="nodeFollowingNodes" presStyleLbl="node1" presStyleIdx="2" presStyleCnt="5" custScaleX="111759" custRadScaleRad="109578" custRadScaleInc="-9757">
        <dgm:presLayoutVars>
          <dgm:bulletEnabled val="1"/>
        </dgm:presLayoutVars>
      </dgm:prSet>
      <dgm:spPr/>
    </dgm:pt>
    <dgm:pt modelId="{11F5B507-B11D-4F07-962F-92CE4347FCAB}" type="pres">
      <dgm:prSet presAssocID="{C95D0F90-D474-4432-8FF9-BE210555E95C}" presName="nodeFollowingNodes" presStyleLbl="node1" presStyleIdx="3" presStyleCnt="5" custScaleX="111759" custRadScaleRad="108289" custRadScaleInc="4851">
        <dgm:presLayoutVars>
          <dgm:bulletEnabled val="1"/>
        </dgm:presLayoutVars>
      </dgm:prSet>
      <dgm:spPr/>
    </dgm:pt>
    <dgm:pt modelId="{9E250483-0D7D-483A-95BA-B27C8BB56E8B}" type="pres">
      <dgm:prSet presAssocID="{C5CCDE91-BB02-4E22-9DCA-5F114D25D17B}" presName="nodeFollowingNodes" presStyleLbl="node1" presStyleIdx="4" presStyleCnt="5">
        <dgm:presLayoutVars>
          <dgm:bulletEnabled val="1"/>
        </dgm:presLayoutVars>
      </dgm:prSet>
      <dgm:spPr/>
    </dgm:pt>
  </dgm:ptLst>
  <dgm:cxnLst>
    <dgm:cxn modelId="{7CAD0E0F-9AB4-4A54-A86A-B7FE87D723AE}" type="presOf" srcId="{C95D0F90-D474-4432-8FF9-BE210555E95C}" destId="{11F5B507-B11D-4F07-962F-92CE4347FCAB}" srcOrd="0" destOrd="0" presId="urn:microsoft.com/office/officeart/2005/8/layout/cycle3"/>
    <dgm:cxn modelId="{9E740E12-3CBC-4C59-801D-D080773D756C}" srcId="{0EB09926-F564-40C9-AEA5-2E175F524682}" destId="{B72A1C49-0A0B-420F-AA40-E9E495EAC26E}" srcOrd="1" destOrd="0" parTransId="{2906863D-8D50-44AA-A15A-2B0B55501539}" sibTransId="{B2EB6E16-5198-48E8-B350-3A312BACC280}"/>
    <dgm:cxn modelId="{1D35A422-CF0C-4395-97A4-BC4A0ECEDB66}" type="presOf" srcId="{B72A1C49-0A0B-420F-AA40-E9E495EAC26E}" destId="{099A77E3-020F-4FA5-8DFB-F10D82BC0F60}" srcOrd="0" destOrd="0" presId="urn:microsoft.com/office/officeart/2005/8/layout/cycle3"/>
    <dgm:cxn modelId="{91C8A049-1255-4007-9935-7CB6E66CFE3B}" srcId="{0EB09926-F564-40C9-AEA5-2E175F524682}" destId="{17A9C381-F1D5-41DD-ACB0-41ED0065B736}" srcOrd="0" destOrd="0" parTransId="{DADA46DD-7917-4688-8B9C-837650E76B58}" sibTransId="{C350A1FA-583F-4839-A56B-4CDA54E35BC8}"/>
    <dgm:cxn modelId="{6FC2ABC9-6DC8-4518-AE70-E448A5B3CAD4}" type="presOf" srcId="{17A9C381-F1D5-41DD-ACB0-41ED0065B736}" destId="{245D3B94-1F0B-46F7-B712-2399D1D2F3B9}" srcOrd="0" destOrd="0" presId="urn:microsoft.com/office/officeart/2005/8/layout/cycle3"/>
    <dgm:cxn modelId="{8ECF7CD8-854C-4409-8B99-D5593CEAA2B1}" type="presOf" srcId="{C350A1FA-583F-4839-A56B-4CDA54E35BC8}" destId="{5BFA7C30-B2B5-48E6-8C8B-91DBE3F8AE9A}" srcOrd="0" destOrd="0" presId="urn:microsoft.com/office/officeart/2005/8/layout/cycle3"/>
    <dgm:cxn modelId="{4EE1CADE-82F1-4682-8F30-795D6612E033}" type="presOf" srcId="{0EB09926-F564-40C9-AEA5-2E175F524682}" destId="{948B9853-3CF2-43AF-8081-D1920C104438}" srcOrd="0" destOrd="0" presId="urn:microsoft.com/office/officeart/2005/8/layout/cycle3"/>
    <dgm:cxn modelId="{19C7BEE1-31A3-44E2-A7A9-AB5F8E27A047}" srcId="{0EB09926-F564-40C9-AEA5-2E175F524682}" destId="{EDB3B938-BB1C-4418-8635-40681057349A}" srcOrd="2" destOrd="0" parTransId="{CB2D6527-D909-4DCD-94C3-63E435BDB2CB}" sibTransId="{3D2524DC-9F9E-41A3-BDC8-008B565D2D39}"/>
    <dgm:cxn modelId="{3555A9E8-F901-42F7-BEC1-688A83EA0396}" type="presOf" srcId="{EDB3B938-BB1C-4418-8635-40681057349A}" destId="{1D76D3FE-735A-4073-BDF9-5699BEEFB344}" srcOrd="0" destOrd="0" presId="urn:microsoft.com/office/officeart/2005/8/layout/cycle3"/>
    <dgm:cxn modelId="{F06866EA-A7F2-46D0-8F95-B0331EE8B139}" srcId="{0EB09926-F564-40C9-AEA5-2E175F524682}" destId="{C5CCDE91-BB02-4E22-9DCA-5F114D25D17B}" srcOrd="4" destOrd="0" parTransId="{55E6FFE3-DF79-4594-8C70-C925B9ABD069}" sibTransId="{B83FDA94-C69C-45BE-809B-119E646325E7}"/>
    <dgm:cxn modelId="{A00364F3-7DA0-4D38-958D-F4421D08FDE2}" type="presOf" srcId="{C5CCDE91-BB02-4E22-9DCA-5F114D25D17B}" destId="{9E250483-0D7D-483A-95BA-B27C8BB56E8B}" srcOrd="0" destOrd="0" presId="urn:microsoft.com/office/officeart/2005/8/layout/cycle3"/>
    <dgm:cxn modelId="{E9EFC9F4-46BB-4FE0-95BA-3F42EBBC13EC}" srcId="{0EB09926-F564-40C9-AEA5-2E175F524682}" destId="{C95D0F90-D474-4432-8FF9-BE210555E95C}" srcOrd="3" destOrd="0" parTransId="{4265370C-1160-4689-B3C8-26A22A60F1B2}" sibTransId="{36B643FB-3CAC-40F5-9721-25E1484E7A97}"/>
    <dgm:cxn modelId="{388E8A84-661A-4E9D-99FD-F926B1E5AD4F}" type="presParOf" srcId="{948B9853-3CF2-43AF-8081-D1920C104438}" destId="{423A132C-A809-4754-85EC-A1FB1CA30E82}" srcOrd="0" destOrd="0" presId="urn:microsoft.com/office/officeart/2005/8/layout/cycle3"/>
    <dgm:cxn modelId="{BD247E05-7B2F-45B7-8E21-0481C771374D}" type="presParOf" srcId="{423A132C-A809-4754-85EC-A1FB1CA30E82}" destId="{245D3B94-1F0B-46F7-B712-2399D1D2F3B9}" srcOrd="0" destOrd="0" presId="urn:microsoft.com/office/officeart/2005/8/layout/cycle3"/>
    <dgm:cxn modelId="{31C592BA-BF9F-4382-A1FF-7EA9A14F4D95}" type="presParOf" srcId="{423A132C-A809-4754-85EC-A1FB1CA30E82}" destId="{5BFA7C30-B2B5-48E6-8C8B-91DBE3F8AE9A}" srcOrd="1" destOrd="0" presId="urn:microsoft.com/office/officeart/2005/8/layout/cycle3"/>
    <dgm:cxn modelId="{FAFF6872-4569-41FA-BA88-9ABA448676F3}" type="presParOf" srcId="{423A132C-A809-4754-85EC-A1FB1CA30E82}" destId="{099A77E3-020F-4FA5-8DFB-F10D82BC0F60}" srcOrd="2" destOrd="0" presId="urn:microsoft.com/office/officeart/2005/8/layout/cycle3"/>
    <dgm:cxn modelId="{A9BEEE6A-7AA1-49FB-B156-EF39D72908DC}" type="presParOf" srcId="{423A132C-A809-4754-85EC-A1FB1CA30E82}" destId="{1D76D3FE-735A-4073-BDF9-5699BEEFB344}" srcOrd="3" destOrd="0" presId="urn:microsoft.com/office/officeart/2005/8/layout/cycle3"/>
    <dgm:cxn modelId="{7E64CCE5-76BC-4C54-B0DB-07005D0E989C}" type="presParOf" srcId="{423A132C-A809-4754-85EC-A1FB1CA30E82}" destId="{11F5B507-B11D-4F07-962F-92CE4347FCAB}" srcOrd="4" destOrd="0" presId="urn:microsoft.com/office/officeart/2005/8/layout/cycle3"/>
    <dgm:cxn modelId="{9BF37B4A-7721-4852-8CCA-68BFCB27C949}" type="presParOf" srcId="{423A132C-A809-4754-85EC-A1FB1CA30E82}" destId="{9E250483-0D7D-483A-95BA-B27C8BB56E8B}"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A7C30-B2B5-48E6-8C8B-91DBE3F8AE9A}">
      <dsp:nvSpPr>
        <dsp:cNvPr id="0" name=""/>
        <dsp:cNvSpPr/>
      </dsp:nvSpPr>
      <dsp:spPr>
        <a:xfrm>
          <a:off x="2786055" y="-74937"/>
          <a:ext cx="10683888" cy="10683888"/>
        </a:xfrm>
        <a:prstGeom prst="circularArrow">
          <a:avLst>
            <a:gd name="adj1" fmla="val 5544"/>
            <a:gd name="adj2" fmla="val 330680"/>
            <a:gd name="adj3" fmla="val 13695540"/>
            <a:gd name="adj4" fmla="val 17435083"/>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D3B94-1F0B-46F7-B712-2399D1D2F3B9}">
      <dsp:nvSpPr>
        <dsp:cNvPr id="0" name=""/>
        <dsp:cNvSpPr/>
      </dsp:nvSpPr>
      <dsp:spPr>
        <a:xfrm>
          <a:off x="5540374" y="3886"/>
          <a:ext cx="5175249" cy="258762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IN" sz="4800" b="1" kern="1200" dirty="0">
              <a:latin typeface="Open Sans" panose="020B0606030504020204" pitchFamily="34" charset="0"/>
              <a:ea typeface="Open Sans" panose="020B0606030504020204" pitchFamily="34" charset="0"/>
              <a:cs typeface="Open Sans" panose="020B0606030504020204" pitchFamily="34" charset="0"/>
            </a:rPr>
            <a:t>Field Recovery </a:t>
          </a:r>
        </a:p>
      </dsp:txBody>
      <dsp:txXfrm>
        <a:off x="5666691" y="130203"/>
        <a:ext cx="4922615" cy="2334990"/>
      </dsp:txXfrm>
    </dsp:sp>
    <dsp:sp modelId="{099A77E3-020F-4FA5-8DFB-F10D82BC0F60}">
      <dsp:nvSpPr>
        <dsp:cNvPr id="0" name=""/>
        <dsp:cNvSpPr/>
      </dsp:nvSpPr>
      <dsp:spPr>
        <a:xfrm>
          <a:off x="9873416" y="3152025"/>
          <a:ext cx="5175249" cy="258762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IN" sz="4800" b="1" kern="1200" dirty="0">
              <a:latin typeface="Open Sans" panose="020B0606030504020204" pitchFamily="34" charset="0"/>
              <a:ea typeface="Open Sans" panose="020B0606030504020204" pitchFamily="34" charset="0"/>
              <a:cs typeface="Open Sans" panose="020B0606030504020204" pitchFamily="34" charset="0"/>
            </a:rPr>
            <a:t>Verification</a:t>
          </a:r>
        </a:p>
      </dsp:txBody>
      <dsp:txXfrm>
        <a:off x="9999733" y="3278342"/>
        <a:ext cx="4922615" cy="2334990"/>
      </dsp:txXfrm>
    </dsp:sp>
    <dsp:sp modelId="{1D76D3FE-735A-4073-BDF9-5699BEEFB344}">
      <dsp:nvSpPr>
        <dsp:cNvPr id="0" name=""/>
        <dsp:cNvSpPr/>
      </dsp:nvSpPr>
      <dsp:spPr>
        <a:xfrm>
          <a:off x="8567215" y="8249708"/>
          <a:ext cx="5783807" cy="258762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IN" sz="4800" b="1" kern="1200" dirty="0">
              <a:latin typeface="Open Sans" panose="020B0606030504020204" pitchFamily="34" charset="0"/>
              <a:ea typeface="Open Sans" panose="020B0606030504020204" pitchFamily="34" charset="0"/>
              <a:cs typeface="Open Sans" panose="020B0606030504020204" pitchFamily="34" charset="0"/>
            </a:rPr>
            <a:t>Documentation</a:t>
          </a:r>
        </a:p>
      </dsp:txBody>
      <dsp:txXfrm>
        <a:off x="8693532" y="8376025"/>
        <a:ext cx="5531173" cy="2334991"/>
      </dsp:txXfrm>
    </dsp:sp>
    <dsp:sp modelId="{11F5B507-B11D-4F07-962F-92CE4347FCAB}">
      <dsp:nvSpPr>
        <dsp:cNvPr id="0" name=""/>
        <dsp:cNvSpPr/>
      </dsp:nvSpPr>
      <dsp:spPr>
        <a:xfrm>
          <a:off x="2137218" y="8249707"/>
          <a:ext cx="5783807" cy="258762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IN" sz="4800" b="1" kern="1200" dirty="0">
              <a:latin typeface="Open Sans" panose="020B0606030504020204" pitchFamily="34" charset="0"/>
              <a:ea typeface="Open Sans" panose="020B0606030504020204" pitchFamily="34" charset="0"/>
              <a:cs typeface="Open Sans" panose="020B0606030504020204" pitchFamily="34" charset="0"/>
            </a:rPr>
            <a:t>Central Database </a:t>
          </a:r>
        </a:p>
      </dsp:txBody>
      <dsp:txXfrm>
        <a:off x="2263535" y="8376024"/>
        <a:ext cx="5531173" cy="2334991"/>
      </dsp:txXfrm>
    </dsp:sp>
    <dsp:sp modelId="{9E250483-0D7D-483A-95BA-B27C8BB56E8B}">
      <dsp:nvSpPr>
        <dsp:cNvPr id="0" name=""/>
        <dsp:cNvSpPr/>
      </dsp:nvSpPr>
      <dsp:spPr>
        <a:xfrm>
          <a:off x="1207333" y="3152025"/>
          <a:ext cx="5175249" cy="258762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IN" sz="4800" b="1" kern="1200" dirty="0">
              <a:latin typeface="Open Sans" panose="020B0606030504020204" pitchFamily="34" charset="0"/>
              <a:ea typeface="Open Sans" panose="020B0606030504020204" pitchFamily="34" charset="0"/>
              <a:cs typeface="Open Sans" panose="020B0606030504020204" pitchFamily="34" charset="0"/>
            </a:rPr>
            <a:t>Dissemination</a:t>
          </a:r>
        </a:p>
      </dsp:txBody>
      <dsp:txXfrm>
        <a:off x="1333650" y="3278342"/>
        <a:ext cx="4922615" cy="233499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662545" latinLnBrk="0">
      <a:spcBef>
        <a:spcPts val="700"/>
      </a:spcBef>
      <a:defRPr>
        <a:latin typeface="+mn-lt"/>
        <a:ea typeface="+mn-ea"/>
        <a:cs typeface="+mn-cs"/>
        <a:sym typeface="Calibri"/>
      </a:defRPr>
    </a:lvl1pPr>
    <a:lvl2pPr indent="228600" defTabSz="1662545" latinLnBrk="0">
      <a:spcBef>
        <a:spcPts val="700"/>
      </a:spcBef>
      <a:defRPr>
        <a:latin typeface="+mn-lt"/>
        <a:ea typeface="+mn-ea"/>
        <a:cs typeface="+mn-cs"/>
        <a:sym typeface="Calibri"/>
      </a:defRPr>
    </a:lvl2pPr>
    <a:lvl3pPr indent="457200" defTabSz="1662545" latinLnBrk="0">
      <a:spcBef>
        <a:spcPts val="700"/>
      </a:spcBef>
      <a:defRPr>
        <a:latin typeface="+mn-lt"/>
        <a:ea typeface="+mn-ea"/>
        <a:cs typeface="+mn-cs"/>
        <a:sym typeface="Calibri"/>
      </a:defRPr>
    </a:lvl3pPr>
    <a:lvl4pPr indent="685800" defTabSz="1662545" latinLnBrk="0">
      <a:spcBef>
        <a:spcPts val="700"/>
      </a:spcBef>
      <a:defRPr>
        <a:latin typeface="+mn-lt"/>
        <a:ea typeface="+mn-ea"/>
        <a:cs typeface="+mn-cs"/>
        <a:sym typeface="Calibri"/>
      </a:defRPr>
    </a:lvl4pPr>
    <a:lvl5pPr indent="914400" defTabSz="1662545" latinLnBrk="0">
      <a:spcBef>
        <a:spcPts val="700"/>
      </a:spcBef>
      <a:defRPr>
        <a:latin typeface="+mn-lt"/>
        <a:ea typeface="+mn-ea"/>
        <a:cs typeface="+mn-cs"/>
        <a:sym typeface="Calibri"/>
      </a:defRPr>
    </a:lvl5pPr>
    <a:lvl6pPr indent="1143000" defTabSz="1662545" latinLnBrk="0">
      <a:spcBef>
        <a:spcPts val="700"/>
      </a:spcBef>
      <a:defRPr>
        <a:latin typeface="+mn-lt"/>
        <a:ea typeface="+mn-ea"/>
        <a:cs typeface="+mn-cs"/>
        <a:sym typeface="Calibri"/>
      </a:defRPr>
    </a:lvl6pPr>
    <a:lvl7pPr indent="1371600" defTabSz="1662545" latinLnBrk="0">
      <a:spcBef>
        <a:spcPts val="700"/>
      </a:spcBef>
      <a:defRPr>
        <a:latin typeface="+mn-lt"/>
        <a:ea typeface="+mn-ea"/>
        <a:cs typeface="+mn-cs"/>
        <a:sym typeface="Calibri"/>
      </a:defRPr>
    </a:lvl7pPr>
    <a:lvl8pPr indent="1600200" defTabSz="1662545" latinLnBrk="0">
      <a:spcBef>
        <a:spcPts val="700"/>
      </a:spcBef>
      <a:defRPr>
        <a:latin typeface="+mn-lt"/>
        <a:ea typeface="+mn-ea"/>
        <a:cs typeface="+mn-cs"/>
        <a:sym typeface="Calibri"/>
      </a:defRPr>
    </a:lvl8pPr>
    <a:lvl9pPr indent="1828800" defTabSz="1662545" latinLnBrk="0">
      <a:spcBef>
        <a:spcPts val="700"/>
      </a:spcBef>
      <a:defRPr>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520132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4822E-1EA4-0BC8-CD2D-2D06B08EEB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7DDFD8-D405-4287-81B1-436DEF6C22D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245BD74-5687-F7B4-B56A-6C9F0FCEDF4B}"/>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919994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5B33A-DAFA-E001-72BE-D66FB6B88B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CA0096-E264-2510-9272-A453D26A03B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E9E3FBC-45D7-25A3-7F99-7AFC6A785607}"/>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744187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FAA6F-C558-561D-7A0A-8600154375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9197D-A8A3-9501-2FCB-B6D223DCF6E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AB0F329-E187-F5F6-85F4-AF47530057ED}"/>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085647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168E2-EE39-F3ED-08C6-0055C360D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F17B95-25D8-7A20-763A-B317662C4F9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4C26D14-341C-5013-2ED0-88876580A014}"/>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507025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3FA5C-72DC-DE4A-7801-4EA3772540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E3BD5-2264-FD24-FA42-42AA5A24CE7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7E3BAF6-3C80-D16A-3E4A-E3BE70515B2C}"/>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246817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91FC5-BB66-2880-A86E-8BF6FF8FC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3F475F-D153-C8B7-7B46-27D14AAAF82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7A5D48B-6EDF-BFD5-EFDC-A67845B5894F}"/>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965224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3332C-782E-1018-144E-B1E381641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46754F-65B7-8634-A9B4-AE00E6D7770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746D657-ACB4-9845-A1E5-807FCC20F000}"/>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482064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4A3B8-6460-14DF-5796-1651285321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8FBC5C-A2E6-415D-FEE9-DFD317CBC1A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1193C4B-CBFE-DD76-3A04-E239AC326990}"/>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051362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C1DCA-EE93-F05C-4999-9E9B869863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AA5B26-97CB-B452-85EC-E9716C2B314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0384EA5-43B3-1966-EAE5-F290E10EAD7B}"/>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038761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83D31-250E-4AD1-784D-D722B22A0D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0E1823-98A8-E232-973F-E629186BBC0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10972D1-1E81-577B-48C3-1EBBA39D8E6F}"/>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80161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764603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EFEBC-C57E-CD63-20FE-530BD1925A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6739A1-DB9F-2B11-FCE2-11ACD5E2747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0EDE9B4-671E-A0C7-F96F-CEAA6B4F9E29}"/>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00926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C7011-D6ED-90D3-1867-4F26A5B6E9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483FAE-4317-E310-B1A5-1291DAA4F38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F3CAB2E-69F1-CA11-C266-797F76B7096A}"/>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99854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4D6B7-0D95-7114-B3D4-AF1A517CF7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FC0FA2-8AEE-A106-7280-81E588C727A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CB8EAAC-20BD-05C2-B9CF-771EE8010961}"/>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55455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CB063-9F95-3CE9-ECCD-876B79A27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0F12D-DEF4-88F1-131D-63EEEE2A6A2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6432A3A-4D64-517E-F4B5-77714A86890C}"/>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235206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D4DF0-CE68-6335-987B-32D863AAB0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9A2CA4-3AA4-0CAC-D105-8704BAF96E9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37C3350-9B97-55DC-996C-1C99336374A2}"/>
              </a:ext>
            </a:extLst>
          </p:cNvPr>
          <p:cNvSpPr>
            <a:spLocks noGrp="1"/>
          </p:cNvSpPr>
          <p:nvPr>
            <p:ph type="body" idx="1"/>
          </p:nvPr>
        </p:nvSpPr>
        <p:spPr/>
        <p:txBody>
          <a:bodyPr/>
          <a:lstStyle/>
          <a:p>
            <a:pPr marL="0" marR="0" lvl="0" indent="0" defTabSz="1662545" eaLnBrk="1" fontAlgn="auto" latinLnBrk="0" hangingPunct="1">
              <a:lnSpc>
                <a:spcPct val="100000"/>
              </a:lnSpc>
              <a:spcBef>
                <a:spcPts val="700"/>
              </a:spcBef>
              <a:spcAft>
                <a:spcPts val="0"/>
              </a:spcAft>
              <a:buClrTx/>
              <a:buSzTx/>
              <a:buFontTx/>
              <a:buNone/>
              <a:tabLst/>
              <a:defRPr/>
            </a:pPr>
            <a:r>
              <a:rPr lang="en-US" dirty="0"/>
              <a:t>Minimize handling before police/forensic clearance; use waterproof forms.</a:t>
            </a:r>
          </a:p>
          <a:p>
            <a:endParaRPr lang="en-IN" dirty="0"/>
          </a:p>
        </p:txBody>
      </p:sp>
    </p:spTree>
    <p:extLst>
      <p:ext uri="{BB962C8B-B14F-4D97-AF65-F5344CB8AC3E}">
        <p14:creationId xmlns:p14="http://schemas.microsoft.com/office/powerpoint/2010/main" val="959327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851E3-D509-0CB9-FB7C-EF7154E54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7ED77-5994-D38A-317F-EB537D1B717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9CC254D-D282-1138-7617-0C0AD4B2C11C}"/>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607443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E3C9D-4238-1FDF-E6B4-A1DBE47F7A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DA00EE-3420-E6B0-05BC-7E653FD0122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75E3712-7980-A51C-C26C-323CBF7BDC95}"/>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976842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D55AF-0DB8-16E4-FD78-FDE672031B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06A59-851D-7B0A-B709-043312AC3ED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4D966B9-E8E5-CCB5-0E14-6984BF8D89AC}"/>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665269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6D8EB-B99C-F91F-CF7F-6001835A3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67243F-2FF0-BFB6-1992-19046FBC2F7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2D4C1BE-33A7-CEFD-4057-915E9FEA5FE4}"/>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691686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bg>
      <p:bgPr>
        <a:solidFill>
          <a:srgbClr val="FFFFFF"/>
        </a:solidFill>
        <a:effectLst/>
      </p:bgPr>
    </p:bg>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abl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2"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44"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45"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2" name="Slide Number">
            <a:extLst>
              <a:ext uri="{FF2B5EF4-FFF2-40B4-BE49-F238E27FC236}">
                <a16:creationId xmlns:a16="http://schemas.microsoft.com/office/drawing/2014/main" id="{5E2FD404-044F-4320-5F92-72E92DB0DDD7}"/>
              </a:ext>
            </a:extLst>
          </p:cNvPr>
          <p:cNvSpPr txBox="1">
            <a:spLocks/>
          </p:cNvSpPr>
          <p:nvPr userDrawn="1"/>
        </p:nvSpPr>
        <p:spPr>
          <a:xfrm>
            <a:off x="22812204" y="12813338"/>
            <a:ext cx="969406" cy="90266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a:solidFill>
                <a:srgbClr val="E46C0A"/>
              </a:solidFill>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Red Section Header">
    <p:bg>
      <p:bgPr>
        <a:solidFill>
          <a:srgbClr val="535353"/>
        </a:solidFill>
        <a:effectLst/>
      </p:bgPr>
    </p:bg>
    <p:spTree>
      <p:nvGrpSpPr>
        <p:cNvPr id="1" name=""/>
        <p:cNvGrpSpPr/>
        <p:nvPr/>
      </p:nvGrpSpPr>
      <p:grpSpPr>
        <a:xfrm>
          <a:off x="0" y="0"/>
          <a:ext cx="0" cy="0"/>
          <a:chOff x="0" y="0"/>
          <a:chExt cx="0" cy="0"/>
        </a:xfrm>
      </p:grpSpPr>
      <p:pic>
        <p:nvPicPr>
          <p:cNvPr id="53" name="Picture 1" descr="Picture 1"/>
          <p:cNvPicPr>
            <a:picLocks noChangeAspect="1"/>
          </p:cNvPicPr>
          <p:nvPr/>
        </p:nvPicPr>
        <p:blipFill>
          <a:blip r:embed="rId2" cstate="print"/>
          <a:stretch>
            <a:fillRect/>
          </a:stretch>
        </p:blipFill>
        <p:spPr>
          <a:xfrm>
            <a:off x="8543594" y="2825551"/>
            <a:ext cx="3793068" cy="2698047"/>
          </a:xfrm>
          <a:prstGeom prst="rect">
            <a:avLst/>
          </a:prstGeom>
          <a:ln w="12700">
            <a:miter lim="400000"/>
          </a:ln>
        </p:spPr>
      </p:pic>
      <p:pic>
        <p:nvPicPr>
          <p:cNvPr id="54" name="Picture 2" descr="Picture 2"/>
          <p:cNvPicPr>
            <a:picLocks noChangeAspect="1"/>
          </p:cNvPicPr>
          <p:nvPr/>
        </p:nvPicPr>
        <p:blipFill>
          <a:blip r:embed="rId3" cstate="print"/>
          <a:stretch>
            <a:fillRect/>
          </a:stretch>
        </p:blipFill>
        <p:spPr>
          <a:xfrm>
            <a:off x="1822847" y="8184445"/>
            <a:ext cx="3781780" cy="3341513"/>
          </a:xfrm>
          <a:prstGeom prst="rect">
            <a:avLst/>
          </a:prstGeom>
          <a:ln w="12700">
            <a:miter lim="400000"/>
          </a:ln>
        </p:spPr>
      </p:pic>
      <p:sp>
        <p:nvSpPr>
          <p:cNvPr id="55"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56"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57"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2" name="Slide Number">
            <a:extLst>
              <a:ext uri="{FF2B5EF4-FFF2-40B4-BE49-F238E27FC236}">
                <a16:creationId xmlns:a16="http://schemas.microsoft.com/office/drawing/2014/main" id="{92B3DFEB-AD9F-FE6C-361E-0205A8A5B25B}"/>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218794" y="10698426"/>
            <a:ext cx="20726401" cy="768087"/>
          </a:xfrm>
          <a:prstGeom prst="rect">
            <a:avLst/>
          </a:prstGeom>
        </p:spPr>
        <p:txBody>
          <a:bodyPr/>
          <a:lstStyle/>
          <a:p>
            <a:r>
              <a:t>Title Text</a:t>
            </a:r>
          </a:p>
        </p:txBody>
      </p:sp>
      <p:sp>
        <p:nvSpPr>
          <p:cNvPr id="66" name="Body Level One…"/>
          <p:cNvSpPr txBox="1">
            <a:spLocks noGrp="1"/>
          </p:cNvSpPr>
          <p:nvPr>
            <p:ph type="body" sz="quarter" idx="1"/>
          </p:nvPr>
        </p:nvSpPr>
        <p:spPr>
          <a:xfrm>
            <a:off x="2206890" y="11658533"/>
            <a:ext cx="20738305" cy="7680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DB766189-80CE-A703-E292-9366EB64CAE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44EA8-EECA-1100-D901-8F434AE1A32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4A2DC86-9A00-7A5E-E260-A5346BFC21AD}"/>
              </a:ext>
            </a:extLst>
          </p:cNvPr>
          <p:cNvSpPr>
            <a:spLocks noGrp="1"/>
          </p:cNvSpPr>
          <p:nvPr>
            <p:ph type="dt" sz="half" idx="10"/>
          </p:nvPr>
        </p:nvSpPr>
        <p:spPr/>
        <p:txBody>
          <a:bodyPr/>
          <a:lstStyle/>
          <a:p>
            <a:fld id="{2971B125-7E8A-454F-9714-681A06973700}" type="datetimeFigureOut">
              <a:rPr lang="en-US" smtClean="0"/>
              <a:pPr/>
              <a:t>12/31/2025</a:t>
            </a:fld>
            <a:endParaRPr lang="en-US"/>
          </a:p>
        </p:txBody>
      </p:sp>
      <p:sp>
        <p:nvSpPr>
          <p:cNvPr id="4" name="Footer Placeholder 3">
            <a:extLst>
              <a:ext uri="{FF2B5EF4-FFF2-40B4-BE49-F238E27FC236}">
                <a16:creationId xmlns:a16="http://schemas.microsoft.com/office/drawing/2014/main" id="{CA1D5622-DF85-899B-D9A7-C628CDBA77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C850F6-CE40-B4B8-C1D4-8D5168ECB49D}"/>
              </a:ext>
            </a:extLst>
          </p:cNvPr>
          <p:cNvSpPr>
            <a:spLocks noGrp="1"/>
          </p:cNvSpPr>
          <p:nvPr>
            <p:ph type="sldNum" sz="quarter" idx="12"/>
          </p:nvPr>
        </p:nvSpPr>
        <p:spPr/>
        <p:txBody>
          <a:bodyPr/>
          <a:lstStyle/>
          <a:p>
            <a:fld id="{ECCA0AAB-87A4-4A72-9CE2-F8EAC6BA13E2}" type="slidenum">
              <a:rPr lang="en-US" smtClean="0"/>
              <a:pPr/>
              <a:t>‹#›</a:t>
            </a:fld>
            <a:endParaRPr lang="en-US"/>
          </a:p>
        </p:txBody>
      </p:sp>
    </p:spTree>
    <p:extLst>
      <p:ext uri="{BB962C8B-B14F-4D97-AF65-F5344CB8AC3E}">
        <p14:creationId xmlns:p14="http://schemas.microsoft.com/office/powerpoint/2010/main" val="135615161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EER | MFR | INDIA">
            <a:extLst>
              <a:ext uri="{FF2B5EF4-FFF2-40B4-BE49-F238E27FC236}">
                <a16:creationId xmlns:a16="http://schemas.microsoft.com/office/drawing/2014/main" id="{5756C156-BAFF-F354-1A4C-767C3126B277}"/>
              </a:ext>
            </a:extLst>
          </p:cNvPr>
          <p:cNvSpPr txBox="1"/>
          <p:nvPr userDrawn="1"/>
        </p:nvSpPr>
        <p:spPr>
          <a:xfrm>
            <a:off x="602390" y="12876838"/>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rgbClr val="E46C0A"/>
                </a:solidFill>
              </a:rPr>
              <a:t>NDRF | DBM-CM | INDIA</a:t>
            </a:r>
          </a:p>
        </p:txBody>
      </p:sp>
      <p:sp>
        <p:nvSpPr>
          <p:cNvPr id="3" name="Rectangle">
            <a:extLst>
              <a:ext uri="{FF2B5EF4-FFF2-40B4-BE49-F238E27FC236}">
                <a16:creationId xmlns:a16="http://schemas.microsoft.com/office/drawing/2014/main" id="{68B22D2E-D8EC-4A98-23F7-488A6E15488E}"/>
              </a:ext>
            </a:extLst>
          </p:cNvPr>
          <p:cNvSpPr/>
          <p:nvPr userDrawn="1"/>
        </p:nvSpPr>
        <p:spPr>
          <a:xfrm>
            <a:off x="1016000" y="13512800"/>
            <a:ext cx="3815338" cy="203200"/>
          </a:xfrm>
          <a:prstGeom prst="rect">
            <a:avLst/>
          </a:prstGeom>
          <a:solidFill>
            <a:srgbClr val="F7903B"/>
          </a:solidFill>
          <a:ln w="12700">
            <a:miter lim="400000"/>
          </a:ln>
        </p:spPr>
        <p:txBody>
          <a:bodyPr lIns="78283" tIns="78283" rIns="78283" bIns="78283"/>
          <a:lstStyle/>
          <a:p>
            <a:endParaRPr/>
          </a:p>
        </p:txBody>
      </p:sp>
      <p:sp>
        <p:nvSpPr>
          <p:cNvPr id="4" name="PPT 2 -">
            <a:extLst>
              <a:ext uri="{FF2B5EF4-FFF2-40B4-BE49-F238E27FC236}">
                <a16:creationId xmlns:a16="http://schemas.microsoft.com/office/drawing/2014/main" id="{8B0424C2-D99E-7E04-A2DF-88986D9AF56C}"/>
              </a:ext>
            </a:extLst>
          </p:cNvPr>
          <p:cNvSpPr txBox="1"/>
          <p:nvPr userDrawn="1"/>
        </p:nvSpPr>
        <p:spPr>
          <a:xfrm>
            <a:off x="21546984" y="12813338"/>
            <a:ext cx="1406834"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 -</a:t>
            </a:r>
          </a:p>
        </p:txBody>
      </p:sp>
      <p:sp>
        <p:nvSpPr>
          <p:cNvPr id="7" name="Rectangle">
            <a:extLst>
              <a:ext uri="{FF2B5EF4-FFF2-40B4-BE49-F238E27FC236}">
                <a16:creationId xmlns:a16="http://schemas.microsoft.com/office/drawing/2014/main" id="{96D4E023-009E-D84A-59B6-CFE974A124D7}"/>
              </a:ext>
            </a:extLst>
          </p:cNvPr>
          <p:cNvSpPr/>
          <p:nvPr userDrawn="1"/>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8" name="Slide Number">
            <a:extLst>
              <a:ext uri="{FF2B5EF4-FFF2-40B4-BE49-F238E27FC236}">
                <a16:creationId xmlns:a16="http://schemas.microsoft.com/office/drawing/2014/main" id="{AE68C5C7-2EFC-EA6F-F155-AFCE48EDDBA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pic>
        <p:nvPicPr>
          <p:cNvPr id="10" name="Picture 9">
            <a:extLst>
              <a:ext uri="{FF2B5EF4-FFF2-40B4-BE49-F238E27FC236}">
                <a16:creationId xmlns:a16="http://schemas.microsoft.com/office/drawing/2014/main" id="{485AFFBE-1A2B-E1F8-A28F-73DC8AC026E8}"/>
              </a:ext>
            </a:extLst>
          </p:cNvPr>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40454" y="63030"/>
            <a:ext cx="3181050" cy="2219517"/>
          </a:xfrm>
          <a:prstGeom prst="rect">
            <a:avLst/>
          </a:prstGeom>
        </p:spPr>
      </p:pic>
      <p:pic>
        <p:nvPicPr>
          <p:cNvPr id="11" name="Picture 10">
            <a:extLst>
              <a:ext uri="{FF2B5EF4-FFF2-40B4-BE49-F238E27FC236}">
                <a16:creationId xmlns:a16="http://schemas.microsoft.com/office/drawing/2014/main" id="{975EC3A5-9A61-1D5F-19D1-F4378BF8E6EB}"/>
              </a:ext>
            </a:extLst>
          </p:cNvPr>
          <p:cNvPicPr>
            <a:picLocks/>
          </p:cNvPicPr>
          <p:nvPr userDrawn="1"/>
        </p:nvPicPr>
        <p:blipFill>
          <a:blip r:embed="rId8"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Lst>
  <p:transition spd="med"/>
  <p:hf hdr="0" dt="0"/>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37FC53-ECDA-951A-DADC-B448EAB3AF74}"/>
              </a:ext>
            </a:extLst>
          </p:cNvPr>
          <p:cNvPicPr>
            <a:picLocks noChangeAspect="1"/>
          </p:cNvPicPr>
          <p:nvPr/>
        </p:nvPicPr>
        <p:blipFill>
          <a:blip r:embed="rId3">
            <a:extLst>
              <a:ext uri="{28A0092B-C50C-407E-A947-70E740481C1C}">
                <a14:useLocalDpi xmlns:a14="http://schemas.microsoft.com/office/drawing/2010/main" val="0"/>
              </a:ext>
            </a:extLst>
          </a:blip>
          <a:srcRect t="7698" b="7698"/>
          <a:stretch/>
        </p:blipFill>
        <p:spPr>
          <a:xfrm>
            <a:off x="25400" y="0"/>
            <a:ext cx="24333201" cy="13716000"/>
          </a:xfrm>
          <a:prstGeom prst="rect">
            <a:avLst/>
          </a:prstGeom>
        </p:spPr>
      </p:pic>
      <p:sp>
        <p:nvSpPr>
          <p:cNvPr id="9" name="Rectangle">
            <a:extLst>
              <a:ext uri="{FF2B5EF4-FFF2-40B4-BE49-F238E27FC236}">
                <a16:creationId xmlns:a16="http://schemas.microsoft.com/office/drawing/2014/main" id="{72473347-6BEE-3525-8885-93B0C9BDE2E2}"/>
              </a:ext>
            </a:extLst>
          </p:cNvPr>
          <p:cNvSpPr/>
          <p:nvPr/>
        </p:nvSpPr>
        <p:spPr>
          <a:xfrm>
            <a:off x="0" y="-46404"/>
            <a:ext cx="24434800" cy="13766800"/>
          </a:xfrm>
          <a:prstGeom prst="rect">
            <a:avLst/>
          </a:prstGeom>
          <a:solidFill>
            <a:srgbClr val="535353">
              <a:alpha val="70000"/>
            </a:srgbClr>
          </a:solidFill>
          <a:ln w="12700">
            <a:miter lim="400000"/>
          </a:ln>
        </p:spPr>
        <p:txBody>
          <a:bodyPr lIns="78283" tIns="78283" rIns="78283" bIns="78283"/>
          <a:lstStyle/>
          <a:p>
            <a:endParaRPr dirty="0"/>
          </a:p>
        </p:txBody>
      </p:sp>
      <p:sp>
        <p:nvSpPr>
          <p:cNvPr id="78" name="Rectangle"/>
          <p:cNvSpPr/>
          <p:nvPr/>
        </p:nvSpPr>
        <p:spPr>
          <a:xfrm>
            <a:off x="1012733" y="13538588"/>
            <a:ext cx="3815338" cy="203200"/>
          </a:xfrm>
          <a:prstGeom prst="rect">
            <a:avLst/>
          </a:prstGeom>
          <a:solidFill>
            <a:srgbClr val="F7903B"/>
          </a:solidFill>
          <a:ln w="12700">
            <a:miter lim="400000"/>
          </a:ln>
        </p:spPr>
        <p:txBody>
          <a:bodyPr lIns="78283" tIns="78283" rIns="78283" bIns="78283"/>
          <a:lstStyle/>
          <a:p>
            <a:endParaRPr dirty="0"/>
          </a:p>
        </p:txBody>
      </p:sp>
      <p:sp>
        <p:nvSpPr>
          <p:cNvPr id="83" name="Shape"/>
          <p:cNvSpPr/>
          <p:nvPr/>
        </p:nvSpPr>
        <p:spPr>
          <a:xfrm>
            <a:off x="-103356" y="3880188"/>
            <a:ext cx="13772463" cy="4928531"/>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78283" tIns="78283" rIns="78283" bIns="78283"/>
          <a:lstStyle/>
          <a:p>
            <a:endParaRPr dirty="0"/>
          </a:p>
        </p:txBody>
      </p:sp>
      <p:sp>
        <p:nvSpPr>
          <p:cNvPr id="84" name="LESSON 2…"/>
          <p:cNvSpPr txBox="1"/>
          <p:nvPr/>
        </p:nvSpPr>
        <p:spPr>
          <a:xfrm>
            <a:off x="332752" y="4176552"/>
            <a:ext cx="10382141" cy="39437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defTabSz="2438400">
              <a:defRPr sz="6400" b="1">
                <a:solidFill>
                  <a:srgbClr val="FFFFFF"/>
                </a:solidFill>
                <a:latin typeface="Open Sans"/>
                <a:ea typeface="Open Sans"/>
                <a:cs typeface="Open Sans"/>
                <a:sym typeface="Open Sans"/>
              </a:defRPr>
            </a:pPr>
            <a:r>
              <a:rPr lang="en-IN" sz="6600" dirty="0"/>
              <a:t>LESSON 05</a:t>
            </a:r>
          </a:p>
          <a:p>
            <a:pPr defTabSz="2438400">
              <a:defRPr sz="6400" cap="all">
                <a:solidFill>
                  <a:srgbClr val="FFFFFF"/>
                </a:solidFill>
                <a:latin typeface="Open Sans"/>
                <a:ea typeface="Open Sans"/>
                <a:cs typeface="Open Sans"/>
                <a:sym typeface="Open Sans"/>
              </a:defRPr>
            </a:pPr>
            <a:r>
              <a:rPr lang="en-US" sz="6000" dirty="0"/>
              <a:t>INFORMATION MANAGEMENT while DEAD BODY management</a:t>
            </a:r>
          </a:p>
        </p:txBody>
      </p:sp>
      <p:sp>
        <p:nvSpPr>
          <p:cNvPr id="85" name="Shape"/>
          <p:cNvSpPr/>
          <p:nvPr/>
        </p:nvSpPr>
        <p:spPr>
          <a:xfrm flipH="1">
            <a:off x="-87200" y="2457"/>
            <a:ext cx="24497477" cy="2522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78283" tIns="78283" rIns="78283" bIns="78283" numCol="1" anchor="t">
            <a:noAutofit/>
          </a:bodyPr>
          <a:lstStyle/>
          <a:p>
            <a:endParaRPr dirty="0"/>
          </a:p>
        </p:txBody>
      </p:sp>
      <p:grpSp>
        <p:nvGrpSpPr>
          <p:cNvPr id="93" name="Group"/>
          <p:cNvGrpSpPr/>
          <p:nvPr/>
        </p:nvGrpSpPr>
        <p:grpSpPr>
          <a:xfrm>
            <a:off x="21491667" y="12800826"/>
            <a:ext cx="1879600" cy="902664"/>
            <a:chOff x="0" y="0"/>
            <a:chExt cx="1879600" cy="902662"/>
          </a:xfrm>
        </p:grpSpPr>
        <p:sp>
          <p:nvSpPr>
            <p:cNvPr id="91" name="PPT 2 - 1"/>
            <p:cNvSpPr txBox="1"/>
            <p:nvPr/>
          </p:nvSpPr>
          <p:spPr>
            <a:xfrm>
              <a:off x="76885" y="0"/>
              <a:ext cx="1725832" cy="6197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numCol="1" anchor="t">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chemeClr val="accent6">
                      <a:lumMod val="40000"/>
                      <a:lumOff val="60000"/>
                    </a:schemeClr>
                  </a:solidFill>
                </a:rPr>
                <a:t>PPT</a:t>
              </a:r>
              <a:r>
                <a:rPr lang="en-US" b="1" dirty="0">
                  <a:solidFill>
                    <a:schemeClr val="accent6">
                      <a:lumMod val="40000"/>
                      <a:lumOff val="60000"/>
                    </a:schemeClr>
                  </a:solidFill>
                </a:rPr>
                <a:t> 5 - 1</a:t>
              </a:r>
              <a:endParaRPr b="1" dirty="0">
                <a:solidFill>
                  <a:schemeClr val="accent6">
                    <a:lumMod val="40000"/>
                    <a:lumOff val="60000"/>
                  </a:schemeClr>
                </a:solidFill>
              </a:endParaRPr>
            </a:p>
          </p:txBody>
        </p:sp>
        <p:sp>
          <p:nvSpPr>
            <p:cNvPr id="92" name="Rectangle"/>
            <p:cNvSpPr/>
            <p:nvPr/>
          </p:nvSpPr>
          <p:spPr>
            <a:xfrm>
              <a:off x="0" y="699461"/>
              <a:ext cx="1879600" cy="203201"/>
            </a:xfrm>
            <a:prstGeom prst="rect">
              <a:avLst/>
            </a:prstGeom>
            <a:solidFill>
              <a:srgbClr val="F7903B"/>
            </a:solidFill>
            <a:ln w="12700" cap="flat">
              <a:noFill/>
              <a:miter lim="400000"/>
            </a:ln>
            <a:effectLst/>
          </p:spPr>
          <p:txBody>
            <a:bodyPr wrap="square" lIns="78283" tIns="78283" rIns="78283" bIns="78283" numCol="1" anchor="t">
              <a:noAutofit/>
            </a:bodyPr>
            <a:lstStyle/>
            <a:p>
              <a:endParaRPr dirty="0"/>
            </a:p>
          </p:txBody>
        </p:sp>
      </p:grpSp>
      <p:pic>
        <p:nvPicPr>
          <p:cNvPr id="3" name="Picture 2">
            <a:extLst>
              <a:ext uri="{FF2B5EF4-FFF2-40B4-BE49-F238E27FC236}">
                <a16:creationId xmlns:a16="http://schemas.microsoft.com/office/drawing/2014/main" id="{AD3090FD-6B08-3911-9B2E-4298BEB3182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40454" y="63030"/>
            <a:ext cx="3181050" cy="2219517"/>
          </a:xfrm>
          <a:prstGeom prst="rect">
            <a:avLst/>
          </a:prstGeom>
        </p:spPr>
      </p:pic>
      <p:sp>
        <p:nvSpPr>
          <p:cNvPr id="4" name="Rectangle: Rounded Corners 3">
            <a:extLst>
              <a:ext uri="{FF2B5EF4-FFF2-40B4-BE49-F238E27FC236}">
                <a16:creationId xmlns:a16="http://schemas.microsoft.com/office/drawing/2014/main" id="{2E9EC43E-C7B1-EF48-5F3B-E2AF3723BE8A}"/>
              </a:ext>
            </a:extLst>
          </p:cNvPr>
          <p:cNvSpPr/>
          <p:nvPr/>
        </p:nvSpPr>
        <p:spPr>
          <a:xfrm>
            <a:off x="4828071" y="209487"/>
            <a:ext cx="16234425" cy="1809404"/>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algn="ctr"/>
            <a:r>
              <a:rPr lang="en-US" sz="4800" dirty="0">
                <a:solidFill>
                  <a:srgbClr val="C00000"/>
                </a:solidFill>
                <a:latin typeface="Arial Black" panose="020B0A04020102020204" pitchFamily="34" charset="0"/>
              </a:rPr>
              <a:t>Dead Body Management and Caracas Management</a:t>
            </a:r>
            <a:endParaRPr kumimoji="0" lang="en-IN" sz="4800" b="0" i="0" u="none" strike="noStrike" cap="none" spc="0" normalizeH="0" baseline="0" dirty="0">
              <a:ln>
                <a:noFill/>
              </a:ln>
              <a:solidFill>
                <a:srgbClr val="C00000"/>
              </a:solidFill>
              <a:effectLst/>
              <a:uFillTx/>
              <a:latin typeface="Arial Black" panose="020B0A04020102020204" pitchFamily="34" charset="0"/>
              <a:sym typeface="Arial"/>
            </a:endParaRPr>
          </a:p>
        </p:txBody>
      </p:sp>
      <p:sp>
        <p:nvSpPr>
          <p:cNvPr id="5" name="PEER | CSSR | INDIA">
            <a:extLst>
              <a:ext uri="{FF2B5EF4-FFF2-40B4-BE49-F238E27FC236}">
                <a16:creationId xmlns:a16="http://schemas.microsoft.com/office/drawing/2014/main" id="{3EC7D4A0-11F1-2F27-2523-56E1BA3CB2CB}"/>
              </a:ext>
            </a:extLst>
          </p:cNvPr>
          <p:cNvSpPr txBox="1"/>
          <p:nvPr/>
        </p:nvSpPr>
        <p:spPr>
          <a:xfrm>
            <a:off x="602390" y="12960656"/>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chemeClr val="accent6">
                    <a:lumMod val="40000"/>
                    <a:lumOff val="60000"/>
                  </a:schemeClr>
                </a:solidFill>
              </a:rPr>
              <a:t>NDRF | DBM-CM | INDIA</a:t>
            </a:r>
          </a:p>
        </p:txBody>
      </p:sp>
      <p:sp>
        <p:nvSpPr>
          <p:cNvPr id="7" name="AutoShape 2" descr="32.4 The Disaster Management Cycle - Population Health for Nurses | OpenStax">
            <a:extLst>
              <a:ext uri="{FF2B5EF4-FFF2-40B4-BE49-F238E27FC236}">
                <a16:creationId xmlns:a16="http://schemas.microsoft.com/office/drawing/2014/main" id="{4D1BA03F-4B3F-23DC-01F7-7A1F6312F2C4}"/>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pic>
        <p:nvPicPr>
          <p:cNvPr id="10" name="Picture 9">
            <a:extLst>
              <a:ext uri="{FF2B5EF4-FFF2-40B4-BE49-F238E27FC236}">
                <a16:creationId xmlns:a16="http://schemas.microsoft.com/office/drawing/2014/main" id="{75D8E960-3AA9-22EC-7685-3C46A378FF6B}"/>
              </a:ext>
            </a:extLst>
          </p:cNvPr>
          <p:cNvPicPr>
            <a:picLocks noChangeAspect="1"/>
          </p:cNvPicPr>
          <p:nvPr/>
        </p:nvPicPr>
        <p:blipFill>
          <a:blip r:embed="rId5">
            <a:alphaModFix amt="50000"/>
            <a:duotone>
              <a:schemeClr val="accent4">
                <a:shade val="45000"/>
                <a:satMod val="135000"/>
              </a:schemeClr>
              <a:prstClr val="white"/>
            </a:duotone>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a:stretch/>
        </p:blipFill>
        <p:spPr>
          <a:xfrm>
            <a:off x="18483943" y="8078547"/>
            <a:ext cx="5486400" cy="3455114"/>
          </a:xfrm>
          <a:prstGeom prst="rect">
            <a:avLst/>
          </a:prstGeom>
          <a:ln>
            <a:noFill/>
          </a:ln>
          <a:effectLst/>
          <a:scene3d>
            <a:camera prst="orthographicFront">
              <a:rot lat="0" lon="0" rev="0"/>
            </a:camera>
            <a:lightRig rig="contrasting" dir="t">
              <a:rot lat="0" lon="0" rev="1500000"/>
            </a:lightRig>
          </a:scene3d>
          <a:sp3d prstMaterial="metal">
            <a:bevelT w="88900" h="88900"/>
          </a:sp3d>
        </p:spPr>
      </p:pic>
      <p:pic>
        <p:nvPicPr>
          <p:cNvPr id="8" name="Picture 7">
            <a:extLst>
              <a:ext uri="{FF2B5EF4-FFF2-40B4-BE49-F238E27FC236}">
                <a16:creationId xmlns:a16="http://schemas.microsoft.com/office/drawing/2014/main" id="{FB2A9AEF-AB38-7144-38E6-1F20536B3EA5}"/>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sp>
        <p:nvSpPr>
          <p:cNvPr id="2" name="Duties of…">
            <a:extLst>
              <a:ext uri="{FF2B5EF4-FFF2-40B4-BE49-F238E27FC236}">
                <a16:creationId xmlns:a16="http://schemas.microsoft.com/office/drawing/2014/main" id="{A4511F56-0B61-CAC5-859E-AD184CEBE70D}"/>
              </a:ext>
            </a:extLst>
          </p:cNvPr>
          <p:cNvSpPr txBox="1"/>
          <p:nvPr/>
        </p:nvSpPr>
        <p:spPr>
          <a:xfrm>
            <a:off x="4742577" y="8130917"/>
            <a:ext cx="8202706" cy="5714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wrap="square" lIns="39142" tIns="39142" rIns="39142" bIns="39142">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pPr algn="ctr"/>
            <a:r>
              <a:rPr lang="en-US" sz="3200" b="1" dirty="0">
                <a:latin typeface="Open sans"/>
              </a:rPr>
              <a:t>Presented By:- Sachin Chauhan,2IC</a:t>
            </a:r>
            <a:endParaRPr lang="en-US" sz="3200" dirty="0">
              <a:latin typeface="Open sans"/>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0E789-5655-A7F1-7129-DB8F3C033875}"/>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3989E03-EE08-1061-A725-6B4078A1C06A}"/>
              </a:ext>
            </a:extLst>
          </p:cNvPr>
          <p:cNvSpPr txBox="1"/>
          <p:nvPr/>
        </p:nvSpPr>
        <p:spPr>
          <a:xfrm>
            <a:off x="8784771" y="5351787"/>
            <a:ext cx="15382807" cy="73917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At the level of Incident Command Post (ICP)</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Comparison of information</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Software based analysis</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Primary ID: visual by relatives, documents</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Secondary: fingerprints, dental, DNA if needed</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Two-step verification before declaring to public</a:t>
            </a:r>
          </a:p>
        </p:txBody>
      </p:sp>
      <p:sp>
        <p:nvSpPr>
          <p:cNvPr id="115" name="Rectangle">
            <a:extLst>
              <a:ext uri="{FF2B5EF4-FFF2-40B4-BE49-F238E27FC236}">
                <a16:creationId xmlns:a16="http://schemas.microsoft.com/office/drawing/2014/main" id="{167C5922-0B9E-12FB-61CA-D233ACB0BFF2}"/>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839F8987-4C72-DAC1-3E51-06D17FD70CE4}"/>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10</a:t>
            </a:fld>
            <a:endParaRPr dirty="0"/>
          </a:p>
        </p:txBody>
      </p:sp>
      <p:sp>
        <p:nvSpPr>
          <p:cNvPr id="9" name="Course Purpose">
            <a:extLst>
              <a:ext uri="{FF2B5EF4-FFF2-40B4-BE49-F238E27FC236}">
                <a16:creationId xmlns:a16="http://schemas.microsoft.com/office/drawing/2014/main" id="{BC9AC7A1-E75C-96D1-D46A-AA7BD84746A9}"/>
              </a:ext>
            </a:extLst>
          </p:cNvPr>
          <p:cNvSpPr txBox="1"/>
          <p:nvPr/>
        </p:nvSpPr>
        <p:spPr>
          <a:xfrm>
            <a:off x="742863" y="2812493"/>
            <a:ext cx="8041908" cy="403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Verification &amp; Identification </a:t>
            </a:r>
          </a:p>
          <a:p>
            <a:pPr>
              <a:lnSpc>
                <a:spcPct val="100000"/>
              </a:lnSpc>
            </a:pPr>
            <a:r>
              <a:rPr lang="en-US" sz="5400" dirty="0"/>
              <a:t>(Analysis of Information)</a:t>
            </a:r>
          </a:p>
        </p:txBody>
      </p:sp>
      <p:cxnSp>
        <p:nvCxnSpPr>
          <p:cNvPr id="3" name="Straight Connector 2">
            <a:extLst>
              <a:ext uri="{FF2B5EF4-FFF2-40B4-BE49-F238E27FC236}">
                <a16:creationId xmlns:a16="http://schemas.microsoft.com/office/drawing/2014/main" id="{622FC488-E966-FF3D-955A-E2C9F8513E53}"/>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4488027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06698-F501-FB82-BB1F-A7F33748B807}"/>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4EB46F2D-5C74-1F7C-56D7-0D0F50191B48}"/>
              </a:ext>
            </a:extLst>
          </p:cNvPr>
          <p:cNvSpPr txBox="1"/>
          <p:nvPr/>
        </p:nvSpPr>
        <p:spPr>
          <a:xfrm>
            <a:off x="8784771" y="5351787"/>
            <a:ext cx="15382807" cy="82381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Necessity-based and to be provided by the Nodal Person only</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District Authorities  to have a Media Plan and the Public Relations Officer </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To be provided through the authentic means (Internet, notice boards, newspapers, television, radio)</a:t>
            </a:r>
          </a:p>
        </p:txBody>
      </p:sp>
      <p:sp>
        <p:nvSpPr>
          <p:cNvPr id="115" name="Rectangle">
            <a:extLst>
              <a:ext uri="{FF2B5EF4-FFF2-40B4-BE49-F238E27FC236}">
                <a16:creationId xmlns:a16="http://schemas.microsoft.com/office/drawing/2014/main" id="{D9403DA3-BD63-8AC6-F559-CF2B1B7A4638}"/>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EC405071-EBBD-6AD6-4BBA-D8AA81A77AB9}"/>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11</a:t>
            </a:fld>
            <a:endParaRPr dirty="0"/>
          </a:p>
        </p:txBody>
      </p:sp>
      <p:sp>
        <p:nvSpPr>
          <p:cNvPr id="9" name="Course Purpose">
            <a:extLst>
              <a:ext uri="{FF2B5EF4-FFF2-40B4-BE49-F238E27FC236}">
                <a16:creationId xmlns:a16="http://schemas.microsoft.com/office/drawing/2014/main" id="{EA48B86C-93AF-365C-5F83-6641AE003F72}"/>
              </a:ext>
            </a:extLst>
          </p:cNvPr>
          <p:cNvSpPr txBox="1"/>
          <p:nvPr/>
        </p:nvSpPr>
        <p:spPr>
          <a:xfrm>
            <a:off x="742863" y="2812493"/>
            <a:ext cx="8041908" cy="3482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Dissemination of Information</a:t>
            </a:r>
          </a:p>
        </p:txBody>
      </p:sp>
      <p:cxnSp>
        <p:nvCxnSpPr>
          <p:cNvPr id="3" name="Straight Connector 2">
            <a:extLst>
              <a:ext uri="{FF2B5EF4-FFF2-40B4-BE49-F238E27FC236}">
                <a16:creationId xmlns:a16="http://schemas.microsoft.com/office/drawing/2014/main" id="{2E8A37EA-746D-4E5C-01DB-70E5439C8BEF}"/>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7108626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D32C8-DF88-7CF6-A3B3-1762AF028633}"/>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305C6AF2-68FA-F34A-9970-AD4C196095FB}"/>
              </a:ext>
            </a:extLst>
          </p:cNvPr>
          <p:cNvSpPr txBox="1"/>
          <p:nvPr/>
        </p:nvSpPr>
        <p:spPr>
          <a:xfrm>
            <a:off x="8784771" y="5351787"/>
            <a:ext cx="15382807" cy="7253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Media should not be allowed direct access to photographs and individual records</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Right information to the right person and Need to know basis</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Information about various support services</a:t>
            </a:r>
          </a:p>
        </p:txBody>
      </p:sp>
      <p:sp>
        <p:nvSpPr>
          <p:cNvPr id="115" name="Rectangle">
            <a:extLst>
              <a:ext uri="{FF2B5EF4-FFF2-40B4-BE49-F238E27FC236}">
                <a16:creationId xmlns:a16="http://schemas.microsoft.com/office/drawing/2014/main" id="{5FBBFB08-F459-70E9-282C-46C60DE858CA}"/>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3A44B251-46A9-9C62-DDEC-262B6088A0B0}"/>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12</a:t>
            </a:fld>
            <a:endParaRPr dirty="0"/>
          </a:p>
        </p:txBody>
      </p:sp>
      <p:sp>
        <p:nvSpPr>
          <p:cNvPr id="9" name="Course Purpose">
            <a:extLst>
              <a:ext uri="{FF2B5EF4-FFF2-40B4-BE49-F238E27FC236}">
                <a16:creationId xmlns:a16="http://schemas.microsoft.com/office/drawing/2014/main" id="{10CC80EE-8EB3-90DB-7F7C-AF9F90C7C193}"/>
              </a:ext>
            </a:extLst>
          </p:cNvPr>
          <p:cNvSpPr txBox="1"/>
          <p:nvPr/>
        </p:nvSpPr>
        <p:spPr>
          <a:xfrm>
            <a:off x="742863" y="2812493"/>
            <a:ext cx="8041908" cy="3482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Dissemination of Information</a:t>
            </a:r>
          </a:p>
        </p:txBody>
      </p:sp>
      <p:cxnSp>
        <p:nvCxnSpPr>
          <p:cNvPr id="3" name="Straight Connector 2">
            <a:extLst>
              <a:ext uri="{FF2B5EF4-FFF2-40B4-BE49-F238E27FC236}">
                <a16:creationId xmlns:a16="http://schemas.microsoft.com/office/drawing/2014/main" id="{B630E11C-8A03-5197-8CB3-36D20C5EEC31}"/>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4" name="TextBox 3">
            <a:extLst>
              <a:ext uri="{FF2B5EF4-FFF2-40B4-BE49-F238E27FC236}">
                <a16:creationId xmlns:a16="http://schemas.microsoft.com/office/drawing/2014/main" id="{6E93E6A5-A001-10F5-9069-BDE4F036B611}"/>
              </a:ext>
            </a:extLst>
          </p:cNvPr>
          <p:cNvSpPr txBox="1"/>
          <p:nvPr/>
        </p:nvSpPr>
        <p:spPr>
          <a:xfrm>
            <a:off x="8784771" y="4355582"/>
            <a:ext cx="1221377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4955452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F9F81-A842-CCF3-7F78-0D1B62415C76}"/>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9960DB96-FBA3-6777-8416-2B5CC830CB7F}"/>
              </a:ext>
            </a:extLst>
          </p:cNvPr>
          <p:cNvSpPr txBox="1"/>
          <p:nvPr/>
        </p:nvSpPr>
        <p:spPr>
          <a:xfrm>
            <a:off x="8784771" y="5351787"/>
            <a:ext cx="15382807" cy="8002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Requires authorities to provide timely, accurate information through multiple channels</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Proactive Media Engagement</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Timely Information</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Monitoring and Active Rumor Countering</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Transparency</a:t>
            </a:r>
          </a:p>
        </p:txBody>
      </p:sp>
      <p:sp>
        <p:nvSpPr>
          <p:cNvPr id="115" name="Rectangle">
            <a:extLst>
              <a:ext uri="{FF2B5EF4-FFF2-40B4-BE49-F238E27FC236}">
                <a16:creationId xmlns:a16="http://schemas.microsoft.com/office/drawing/2014/main" id="{F7B6CC18-23E2-FD91-DA61-856F4487535D}"/>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05E608EC-A1CE-701A-2FA6-1F09971F8E6E}"/>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13</a:t>
            </a:fld>
            <a:endParaRPr dirty="0"/>
          </a:p>
        </p:txBody>
      </p:sp>
      <p:sp>
        <p:nvSpPr>
          <p:cNvPr id="9" name="Course Purpose">
            <a:extLst>
              <a:ext uri="{FF2B5EF4-FFF2-40B4-BE49-F238E27FC236}">
                <a16:creationId xmlns:a16="http://schemas.microsoft.com/office/drawing/2014/main" id="{18887916-1C7A-81ED-D05F-57E8D63D155D}"/>
              </a:ext>
            </a:extLst>
          </p:cNvPr>
          <p:cNvSpPr txBox="1"/>
          <p:nvPr/>
        </p:nvSpPr>
        <p:spPr>
          <a:xfrm>
            <a:off x="742863" y="2812493"/>
            <a:ext cx="8695052" cy="459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Media Management &amp; </a:t>
            </a:r>
            <a:r>
              <a:rPr lang="en-US" dirty="0" err="1"/>
              <a:t>Rumour</a:t>
            </a:r>
            <a:r>
              <a:rPr lang="en-US" dirty="0"/>
              <a:t> Control</a:t>
            </a:r>
          </a:p>
        </p:txBody>
      </p:sp>
      <p:cxnSp>
        <p:nvCxnSpPr>
          <p:cNvPr id="3" name="Straight Connector 2">
            <a:extLst>
              <a:ext uri="{FF2B5EF4-FFF2-40B4-BE49-F238E27FC236}">
                <a16:creationId xmlns:a16="http://schemas.microsoft.com/office/drawing/2014/main" id="{21CCA496-D197-C73E-1029-37E9A04520F0}"/>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7414469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48BA9-0DE4-359E-0D50-5E1AB82B3929}"/>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2DFCC65-CA2B-97C7-1387-85ADF2C2EB4C}"/>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80C4A16-D123-E612-8A6C-783657519ED5}"/>
              </a:ext>
            </a:extLst>
          </p:cNvPr>
          <p:cNvSpPr txBox="1"/>
          <p:nvPr/>
        </p:nvSpPr>
        <p:spPr>
          <a:xfrm>
            <a:off x="8564880" y="3888736"/>
            <a:ext cx="15382807" cy="94925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Do not publish personal identifiers without consent</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Secure storage and controlled access </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Follow legal directives on RTI and sensitive data</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Contextual Integrity</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Security Measures</a:t>
            </a:r>
          </a:p>
        </p:txBody>
      </p:sp>
      <p:sp>
        <p:nvSpPr>
          <p:cNvPr id="114" name="PPT 2 -">
            <a:extLst>
              <a:ext uri="{FF2B5EF4-FFF2-40B4-BE49-F238E27FC236}">
                <a16:creationId xmlns:a16="http://schemas.microsoft.com/office/drawing/2014/main" id="{28EDEBDA-A9F1-6AE5-8356-DCCFAE8B614E}"/>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 -</a:t>
            </a:r>
          </a:p>
        </p:txBody>
      </p:sp>
      <p:sp>
        <p:nvSpPr>
          <p:cNvPr id="115" name="Rectangle">
            <a:extLst>
              <a:ext uri="{FF2B5EF4-FFF2-40B4-BE49-F238E27FC236}">
                <a16:creationId xmlns:a16="http://schemas.microsoft.com/office/drawing/2014/main" id="{B0358380-BE7A-973A-861F-7D97A612D49D}"/>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A575F3FF-A41D-553F-90E5-246E774691B3}"/>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14</a:t>
            </a:fld>
            <a:endParaRPr dirty="0"/>
          </a:p>
        </p:txBody>
      </p:sp>
      <p:sp>
        <p:nvSpPr>
          <p:cNvPr id="9" name="Course Purpose">
            <a:extLst>
              <a:ext uri="{FF2B5EF4-FFF2-40B4-BE49-F238E27FC236}">
                <a16:creationId xmlns:a16="http://schemas.microsoft.com/office/drawing/2014/main" id="{FAC2D683-5F9D-44F2-EE74-34F8604AFE7F}"/>
              </a:ext>
            </a:extLst>
          </p:cNvPr>
          <p:cNvSpPr txBox="1"/>
          <p:nvPr/>
        </p:nvSpPr>
        <p:spPr>
          <a:xfrm>
            <a:off x="742862" y="2812493"/>
            <a:ext cx="7424869" cy="3297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Data Privacy &amp; </a:t>
            </a:r>
            <a:r>
              <a:rPr lang="en-US" sz="6000" dirty="0"/>
              <a:t>Confidentiality</a:t>
            </a:r>
            <a:endParaRPr lang="en-US" dirty="0"/>
          </a:p>
        </p:txBody>
      </p:sp>
      <p:pic>
        <p:nvPicPr>
          <p:cNvPr id="3" name="Picture 2">
            <a:extLst>
              <a:ext uri="{FF2B5EF4-FFF2-40B4-BE49-F238E27FC236}">
                <a16:creationId xmlns:a16="http://schemas.microsoft.com/office/drawing/2014/main" id="{B8505497-5A21-6011-DF31-DF7E28F1D7E0}"/>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spTree>
    <p:extLst>
      <p:ext uri="{BB962C8B-B14F-4D97-AF65-F5344CB8AC3E}">
        <p14:creationId xmlns:p14="http://schemas.microsoft.com/office/powerpoint/2010/main" val="264885006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F766F-0837-711D-0086-112F519A2171}"/>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80207D8-0589-28D1-0BF9-31B34279BED4}"/>
              </a:ext>
            </a:extLst>
          </p:cNvPr>
          <p:cNvSpPr txBox="1"/>
          <p:nvPr/>
        </p:nvSpPr>
        <p:spPr>
          <a:xfrm>
            <a:off x="8784771" y="5351787"/>
            <a:ext cx="15382807" cy="78739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Temporary storage and active tracing efforts</a:t>
            </a:r>
          </a:p>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Public notices, police registration, DNA sampling where feasible</a:t>
            </a:r>
          </a:p>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After statutory period, legal disposal per magistrate order</a:t>
            </a:r>
          </a:p>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Document every step; maintain public transparency to avoid mistrust.</a:t>
            </a:r>
          </a:p>
        </p:txBody>
      </p:sp>
      <p:sp>
        <p:nvSpPr>
          <p:cNvPr id="115" name="Rectangle">
            <a:extLst>
              <a:ext uri="{FF2B5EF4-FFF2-40B4-BE49-F238E27FC236}">
                <a16:creationId xmlns:a16="http://schemas.microsoft.com/office/drawing/2014/main" id="{82CA1CF4-FA48-3E01-974F-C1A716B8E9E4}"/>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3AEBB368-E11E-C280-E6B3-402F69F7FE56}"/>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15</a:t>
            </a:fld>
            <a:endParaRPr dirty="0"/>
          </a:p>
        </p:txBody>
      </p:sp>
      <p:sp>
        <p:nvSpPr>
          <p:cNvPr id="9" name="Course Purpose">
            <a:extLst>
              <a:ext uri="{FF2B5EF4-FFF2-40B4-BE49-F238E27FC236}">
                <a16:creationId xmlns:a16="http://schemas.microsoft.com/office/drawing/2014/main" id="{5AFA3F4E-A300-0FDF-32D2-85645BD6F0B5}"/>
              </a:ext>
            </a:extLst>
          </p:cNvPr>
          <p:cNvSpPr txBox="1"/>
          <p:nvPr/>
        </p:nvSpPr>
        <p:spPr>
          <a:xfrm>
            <a:off x="742863" y="2812493"/>
            <a:ext cx="8695052" cy="3482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Unidentified &amp; Unclaimed Bodies Process</a:t>
            </a:r>
          </a:p>
        </p:txBody>
      </p:sp>
      <p:cxnSp>
        <p:nvCxnSpPr>
          <p:cNvPr id="3" name="Straight Connector 2">
            <a:extLst>
              <a:ext uri="{FF2B5EF4-FFF2-40B4-BE49-F238E27FC236}">
                <a16:creationId xmlns:a16="http://schemas.microsoft.com/office/drawing/2014/main" id="{30D7D8A0-FB6C-F212-E006-7A4A92BB789A}"/>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3516113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C525C-CBFE-3B07-D7CA-7518B8A43ED8}"/>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834BC60-04EF-8B29-8FF9-CA9F10C50009}"/>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FE4EB5C-C0B0-CBAF-6D23-70044FEFBEE0}"/>
              </a:ext>
            </a:extLst>
          </p:cNvPr>
          <p:cNvSpPr txBox="1"/>
          <p:nvPr/>
        </p:nvSpPr>
        <p:spPr>
          <a:xfrm>
            <a:off x="8564880" y="3888736"/>
            <a:ext cx="15382807" cy="9101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500" dirty="0">
                <a:solidFill>
                  <a:schemeClr val="tx1"/>
                </a:solidFill>
                <a:latin typeface="Open Sans" panose="020B0606030504020204" pitchFamily="34" charset="0"/>
                <a:ea typeface="Open Sans" panose="020B0606030504020204" pitchFamily="34" charset="0"/>
                <a:cs typeface="Open Sans" panose="020B0606030504020204" pitchFamily="34" charset="0"/>
              </a:rPr>
              <a:t>Manage info and coordinate assessment activities among stakeholders (Police, Health, AHD, DDMA, NDRF, NGOs, forensic labs)</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500" dirty="0">
                <a:solidFill>
                  <a:schemeClr val="tx1"/>
                </a:solidFill>
                <a:latin typeface="Open Sans" panose="020B0606030504020204" pitchFamily="34" charset="0"/>
                <a:ea typeface="Open Sans" panose="020B0606030504020204" pitchFamily="34" charset="0"/>
                <a:cs typeface="Open Sans" panose="020B0606030504020204" pitchFamily="34" charset="0"/>
              </a:rPr>
              <a:t>Identify required resources (forensic teams, morgues, body bags etc.)</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500" dirty="0">
                <a:solidFill>
                  <a:schemeClr val="tx1"/>
                </a:solidFill>
                <a:latin typeface="Open Sans" panose="020B0606030504020204" pitchFamily="34" charset="0"/>
                <a:ea typeface="Open Sans" panose="020B0606030504020204" pitchFamily="34" charset="0"/>
                <a:cs typeface="Open Sans" panose="020B0606030504020204" pitchFamily="34" charset="0"/>
              </a:rPr>
              <a:t>Joint briefings and shared dashboards</a:t>
            </a:r>
          </a:p>
        </p:txBody>
      </p:sp>
      <p:sp>
        <p:nvSpPr>
          <p:cNvPr id="114" name="PPT 2 -">
            <a:extLst>
              <a:ext uri="{FF2B5EF4-FFF2-40B4-BE49-F238E27FC236}">
                <a16:creationId xmlns:a16="http://schemas.microsoft.com/office/drawing/2014/main" id="{3F731005-58AF-9810-CC8D-30D34C0A026A}"/>
              </a:ext>
            </a:extLst>
          </p:cNvPr>
          <p:cNvSpPr txBox="1"/>
          <p:nvPr/>
        </p:nvSpPr>
        <p:spPr>
          <a:xfrm>
            <a:off x="21596677" y="12813338"/>
            <a:ext cx="1307448"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a:t>
            </a:r>
          </a:p>
        </p:txBody>
      </p:sp>
      <p:sp>
        <p:nvSpPr>
          <p:cNvPr id="115" name="Rectangle">
            <a:extLst>
              <a:ext uri="{FF2B5EF4-FFF2-40B4-BE49-F238E27FC236}">
                <a16:creationId xmlns:a16="http://schemas.microsoft.com/office/drawing/2014/main" id="{AB8F08A0-30B5-CAE5-BAE6-0DB29028DDB3}"/>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0606B18C-AFED-6E7C-B1FA-8BE1563B41D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16</a:t>
            </a:fld>
            <a:endParaRPr dirty="0"/>
          </a:p>
        </p:txBody>
      </p:sp>
      <p:sp>
        <p:nvSpPr>
          <p:cNvPr id="9" name="Course Purpose">
            <a:extLst>
              <a:ext uri="{FF2B5EF4-FFF2-40B4-BE49-F238E27FC236}">
                <a16:creationId xmlns:a16="http://schemas.microsoft.com/office/drawing/2014/main" id="{662952F5-2F19-B8A7-AA14-CC5FB303529F}"/>
              </a:ext>
            </a:extLst>
          </p:cNvPr>
          <p:cNvSpPr txBox="1"/>
          <p:nvPr/>
        </p:nvSpPr>
        <p:spPr>
          <a:xfrm>
            <a:off x="742862" y="2812493"/>
            <a:ext cx="7424869" cy="22817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Interagency </a:t>
            </a:r>
            <a:r>
              <a:rPr lang="en-US" sz="6600" dirty="0"/>
              <a:t>Coordination</a:t>
            </a:r>
            <a:endParaRPr lang="en-US" dirty="0"/>
          </a:p>
        </p:txBody>
      </p:sp>
      <p:pic>
        <p:nvPicPr>
          <p:cNvPr id="3" name="Picture 2">
            <a:extLst>
              <a:ext uri="{FF2B5EF4-FFF2-40B4-BE49-F238E27FC236}">
                <a16:creationId xmlns:a16="http://schemas.microsoft.com/office/drawing/2014/main" id="{4DD116C2-71C3-854D-F05B-F85891E18755}"/>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spTree>
    <p:extLst>
      <p:ext uri="{BB962C8B-B14F-4D97-AF65-F5344CB8AC3E}">
        <p14:creationId xmlns:p14="http://schemas.microsoft.com/office/powerpoint/2010/main" val="183425425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A34DC-A6DA-B85C-FEC7-C47591E25EE6}"/>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37F1886-F3B3-89C5-F9E3-B46C8D1405F4}"/>
              </a:ext>
            </a:extLst>
          </p:cNvPr>
          <p:cNvSpPr txBox="1"/>
          <p:nvPr/>
        </p:nvSpPr>
        <p:spPr>
          <a:xfrm>
            <a:off x="8784772" y="5351787"/>
            <a:ext cx="14856366" cy="6196568"/>
          </a:xfrm>
          <a:prstGeom prst="rect">
            <a:avLst/>
          </a:prstGeom>
          <a:solidFill>
            <a:schemeClr val="accent6">
              <a:lumMod val="20000"/>
              <a:lumOff val="8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just">
              <a:lnSpc>
                <a:spcPct val="100000"/>
              </a:lnSpc>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An Information Centre will be established at the site of the disaster where the bodies are being kept and the data on dead bodies is being compiled, in the Dead Body Inventory Record register. (Annexure-’E’) </a:t>
            </a:r>
          </a:p>
        </p:txBody>
      </p:sp>
      <p:sp>
        <p:nvSpPr>
          <p:cNvPr id="115" name="Rectangle">
            <a:extLst>
              <a:ext uri="{FF2B5EF4-FFF2-40B4-BE49-F238E27FC236}">
                <a16:creationId xmlns:a16="http://schemas.microsoft.com/office/drawing/2014/main" id="{7AFA12CD-8A7C-1487-9F61-04CA178BF310}"/>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6724B605-C3F6-4C59-EB57-2A5D2517D550}"/>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17</a:t>
            </a:fld>
            <a:endParaRPr dirty="0"/>
          </a:p>
        </p:txBody>
      </p:sp>
      <p:sp>
        <p:nvSpPr>
          <p:cNvPr id="9" name="Course Purpose">
            <a:extLst>
              <a:ext uri="{FF2B5EF4-FFF2-40B4-BE49-F238E27FC236}">
                <a16:creationId xmlns:a16="http://schemas.microsoft.com/office/drawing/2014/main" id="{F8D58EB3-9753-4370-FFED-267A0199C2C5}"/>
              </a:ext>
            </a:extLst>
          </p:cNvPr>
          <p:cNvSpPr txBox="1"/>
          <p:nvPr/>
        </p:nvSpPr>
        <p:spPr>
          <a:xfrm>
            <a:off x="742862" y="2812493"/>
            <a:ext cx="9348195"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Information Centre</a:t>
            </a:r>
          </a:p>
        </p:txBody>
      </p:sp>
    </p:spTree>
    <p:extLst>
      <p:ext uri="{BB962C8B-B14F-4D97-AF65-F5344CB8AC3E}">
        <p14:creationId xmlns:p14="http://schemas.microsoft.com/office/powerpoint/2010/main" val="90158913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261EA-4190-B412-4347-CEE2DC3ECAFB}"/>
            </a:ext>
          </a:extLst>
        </p:cNvPr>
        <p:cNvGrpSpPr/>
        <p:nvPr/>
      </p:nvGrpSpPr>
      <p:grpSpPr>
        <a:xfrm>
          <a:off x="0" y="0"/>
          <a:ext cx="0" cy="0"/>
          <a:chOff x="0" y="0"/>
          <a:chExt cx="0" cy="0"/>
        </a:xfrm>
      </p:grpSpPr>
      <p:sp>
        <p:nvSpPr>
          <p:cNvPr id="115" name="Rectangle">
            <a:extLst>
              <a:ext uri="{FF2B5EF4-FFF2-40B4-BE49-F238E27FC236}">
                <a16:creationId xmlns:a16="http://schemas.microsoft.com/office/drawing/2014/main" id="{65C57ED3-398E-5640-7B3C-8E346E16DB84}"/>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DBAC77AB-A901-BC3B-095E-3940E0EF23AA}"/>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18</a:t>
            </a:fld>
            <a:endParaRPr dirty="0"/>
          </a:p>
        </p:txBody>
      </p:sp>
      <p:sp>
        <p:nvSpPr>
          <p:cNvPr id="9" name="Course Purpose">
            <a:extLst>
              <a:ext uri="{FF2B5EF4-FFF2-40B4-BE49-F238E27FC236}">
                <a16:creationId xmlns:a16="http://schemas.microsoft.com/office/drawing/2014/main" id="{CFEB62FA-89AA-1A6F-8129-C4D21583F31F}"/>
              </a:ext>
            </a:extLst>
          </p:cNvPr>
          <p:cNvSpPr txBox="1"/>
          <p:nvPr/>
        </p:nvSpPr>
        <p:spPr>
          <a:xfrm>
            <a:off x="3747319" y="231666"/>
            <a:ext cx="18361567"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Annexure-E</a:t>
            </a:r>
            <a:br>
              <a:rPr lang="en-US" dirty="0"/>
            </a:br>
            <a:r>
              <a:rPr lang="en-US" dirty="0"/>
              <a:t>DEAD BODY INVENTORY RECORD</a:t>
            </a:r>
          </a:p>
        </p:txBody>
      </p:sp>
      <p:graphicFrame>
        <p:nvGraphicFramePr>
          <p:cNvPr id="5" name="Content Placeholder 6">
            <a:extLst>
              <a:ext uri="{FF2B5EF4-FFF2-40B4-BE49-F238E27FC236}">
                <a16:creationId xmlns:a16="http://schemas.microsoft.com/office/drawing/2014/main" id="{B1216B33-FE4E-6CAC-BAF2-30A5F95E633D}"/>
              </a:ext>
            </a:extLst>
          </p:cNvPr>
          <p:cNvGraphicFramePr>
            <a:graphicFrameLocks/>
          </p:cNvGraphicFramePr>
          <p:nvPr>
            <p:extLst>
              <p:ext uri="{D42A27DB-BD31-4B8C-83A1-F6EECF244321}">
                <p14:modId xmlns:p14="http://schemas.microsoft.com/office/powerpoint/2010/main" val="4060842903"/>
              </p:ext>
            </p:extLst>
          </p:nvPr>
        </p:nvGraphicFramePr>
        <p:xfrm>
          <a:off x="569742" y="3305214"/>
          <a:ext cx="23244516" cy="8904392"/>
        </p:xfrm>
        <a:graphic>
          <a:graphicData uri="http://schemas.openxmlformats.org/drawingml/2006/table">
            <a:tbl>
              <a:tblPr firstRow="1" bandRow="1">
                <a:tableStyleId>{5940675A-B579-460E-94D1-54222C63F5DA}</a:tableStyleId>
              </a:tblPr>
              <a:tblGrid>
                <a:gridCol w="2853094">
                  <a:extLst>
                    <a:ext uri="{9D8B030D-6E8A-4147-A177-3AD203B41FA5}">
                      <a16:colId xmlns:a16="http://schemas.microsoft.com/office/drawing/2014/main" val="1404210082"/>
                    </a:ext>
                  </a:extLst>
                </a:gridCol>
                <a:gridCol w="1373180">
                  <a:extLst>
                    <a:ext uri="{9D8B030D-6E8A-4147-A177-3AD203B41FA5}">
                      <a16:colId xmlns:a16="http://schemas.microsoft.com/office/drawing/2014/main" val="466053145"/>
                    </a:ext>
                  </a:extLst>
                </a:gridCol>
                <a:gridCol w="1427795">
                  <a:extLst>
                    <a:ext uri="{9D8B030D-6E8A-4147-A177-3AD203B41FA5}">
                      <a16:colId xmlns:a16="http://schemas.microsoft.com/office/drawing/2014/main" val="2013184745"/>
                    </a:ext>
                  </a:extLst>
                </a:gridCol>
                <a:gridCol w="1256460">
                  <a:extLst>
                    <a:ext uri="{9D8B030D-6E8A-4147-A177-3AD203B41FA5}">
                      <a16:colId xmlns:a16="http://schemas.microsoft.com/office/drawing/2014/main" val="1520008068"/>
                    </a:ext>
                  </a:extLst>
                </a:gridCol>
                <a:gridCol w="2041747">
                  <a:extLst>
                    <a:ext uri="{9D8B030D-6E8A-4147-A177-3AD203B41FA5}">
                      <a16:colId xmlns:a16="http://schemas.microsoft.com/office/drawing/2014/main" val="3815280850"/>
                    </a:ext>
                  </a:extLst>
                </a:gridCol>
                <a:gridCol w="2984092">
                  <a:extLst>
                    <a:ext uri="{9D8B030D-6E8A-4147-A177-3AD203B41FA5}">
                      <a16:colId xmlns:a16="http://schemas.microsoft.com/office/drawing/2014/main" val="341669715"/>
                    </a:ext>
                  </a:extLst>
                </a:gridCol>
                <a:gridCol w="2669977">
                  <a:extLst>
                    <a:ext uri="{9D8B030D-6E8A-4147-A177-3AD203B41FA5}">
                      <a16:colId xmlns:a16="http://schemas.microsoft.com/office/drawing/2014/main" val="551275603"/>
                    </a:ext>
                  </a:extLst>
                </a:gridCol>
                <a:gridCol w="2298758">
                  <a:extLst>
                    <a:ext uri="{9D8B030D-6E8A-4147-A177-3AD203B41FA5}">
                      <a16:colId xmlns:a16="http://schemas.microsoft.com/office/drawing/2014/main" val="3360860702"/>
                    </a:ext>
                  </a:extLst>
                </a:gridCol>
                <a:gridCol w="2412965">
                  <a:extLst>
                    <a:ext uri="{9D8B030D-6E8A-4147-A177-3AD203B41FA5}">
                      <a16:colId xmlns:a16="http://schemas.microsoft.com/office/drawing/2014/main" val="2374649471"/>
                    </a:ext>
                  </a:extLst>
                </a:gridCol>
                <a:gridCol w="2198804">
                  <a:extLst>
                    <a:ext uri="{9D8B030D-6E8A-4147-A177-3AD203B41FA5}">
                      <a16:colId xmlns:a16="http://schemas.microsoft.com/office/drawing/2014/main" val="1086569198"/>
                    </a:ext>
                  </a:extLst>
                </a:gridCol>
                <a:gridCol w="1727644">
                  <a:extLst>
                    <a:ext uri="{9D8B030D-6E8A-4147-A177-3AD203B41FA5}">
                      <a16:colId xmlns:a16="http://schemas.microsoft.com/office/drawing/2014/main" val="531166694"/>
                    </a:ext>
                  </a:extLst>
                </a:gridCol>
              </a:tblGrid>
              <a:tr h="2897716">
                <a:tc rowSpan="3">
                  <a:txBody>
                    <a:bodyPr/>
                    <a:lstStyle/>
                    <a:p>
                      <a:pPr marL="54610" marR="54610" algn="ctr">
                        <a:lnSpc>
                          <a:spcPts val="1025"/>
                        </a:lnSpc>
                        <a:spcBef>
                          <a:spcPts val="45"/>
                        </a:spcBef>
                        <a:spcAft>
                          <a:spcPts val="0"/>
                        </a:spcAft>
                      </a:pPr>
                      <a:endParaRPr lang="en-US" sz="2800" b="1" dirty="0">
                        <a:solidFill>
                          <a:srgbClr val="231F20"/>
                        </a:solidFill>
                        <a:latin typeface="Open Sans" panose="020B0606030504020204" pitchFamily="34" charset="0"/>
                        <a:ea typeface="Open Sans" panose="020B0606030504020204" pitchFamily="34" charset="0"/>
                        <a:cs typeface="Open Sans" panose="020B0606030504020204" pitchFamily="34" charset="0"/>
                      </a:endParaRPr>
                    </a:p>
                    <a:p>
                      <a:pPr marL="54610" marR="54610" algn="ctr">
                        <a:lnSpc>
                          <a:spcPts val="1025"/>
                        </a:lnSpc>
                        <a:spcBef>
                          <a:spcPts val="45"/>
                        </a:spcBef>
                        <a:spcAft>
                          <a:spcPts val="0"/>
                        </a:spcAft>
                      </a:pPr>
                      <a:r>
                        <a:rPr lang="en-US" sz="2800" b="1" dirty="0">
                          <a:solidFill>
                            <a:srgbClr val="231F20"/>
                          </a:solidFill>
                          <a:latin typeface="Open Sans" panose="020B0606030504020204" pitchFamily="34" charset="0"/>
                          <a:ea typeface="Open Sans" panose="020B0606030504020204" pitchFamily="34" charset="0"/>
                          <a:cs typeface="Open Sans" panose="020B0606030504020204" pitchFamily="34" charset="0"/>
                        </a:rPr>
                        <a:t>BODY</a:t>
                      </a:r>
                      <a:r>
                        <a:rPr lang="en-US" sz="2800" b="1" spc="185"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a:solidFill>
                            <a:srgbClr val="231F20"/>
                          </a:solidFill>
                          <a:latin typeface="Open Sans" panose="020B0606030504020204" pitchFamily="34" charset="0"/>
                          <a:ea typeface="Open Sans" panose="020B0606030504020204" pitchFamily="34" charset="0"/>
                          <a:cs typeface="Open Sans" panose="020B0606030504020204" pitchFamily="34" charset="0"/>
                        </a:rPr>
                        <a:t>/</a:t>
                      </a:r>
                      <a:endParaRPr lang="en-US" sz="2800" b="1" dirty="0">
                        <a:latin typeface="Open Sans" panose="020B0606030504020204" pitchFamily="34" charset="0"/>
                        <a:ea typeface="Open Sans" panose="020B0606030504020204" pitchFamily="34" charset="0"/>
                        <a:cs typeface="Open Sans" panose="020B0606030504020204" pitchFamily="34" charset="0"/>
                      </a:endParaRPr>
                    </a:p>
                    <a:p>
                      <a:pPr marL="113030" marR="88900" indent="29210" algn="ctr">
                        <a:spcAft>
                          <a:spcPts val="0"/>
                        </a:spcAft>
                      </a:pPr>
                      <a:r>
                        <a:rPr lang="en-US" sz="2800" b="1" dirty="0">
                          <a:solidFill>
                            <a:srgbClr val="231F20"/>
                          </a:solidFill>
                          <a:latin typeface="Open Sans" panose="020B0606030504020204" pitchFamily="34" charset="0"/>
                          <a:ea typeface="Open Sans" panose="020B0606030504020204" pitchFamily="34" charset="0"/>
                          <a:cs typeface="Open Sans" panose="020B0606030504020204" pitchFamily="34" charset="0"/>
                        </a:rPr>
                        <a:t>BODY</a:t>
                      </a:r>
                      <a:r>
                        <a:rPr lang="en-US" sz="2800" b="1" spc="65"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a:solidFill>
                            <a:srgbClr val="231F20"/>
                          </a:solidFill>
                          <a:latin typeface="Open Sans" panose="020B0606030504020204" pitchFamily="34" charset="0"/>
                          <a:ea typeface="Open Sans" panose="020B0606030504020204" pitchFamily="34" charset="0"/>
                          <a:cs typeface="Open Sans" panose="020B0606030504020204" pitchFamily="34" charset="0"/>
                        </a:rPr>
                        <a:t>PART</a:t>
                      </a:r>
                      <a:r>
                        <a:rPr lang="en-US" sz="2800" b="1" spc="-215"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lang="en-US" sz="2800" b="1" spc="60" dirty="0">
                          <a:solidFill>
                            <a:srgbClr val="231F20"/>
                          </a:solidFill>
                          <a:latin typeface="Open Sans" panose="020B0606030504020204" pitchFamily="34" charset="0"/>
                          <a:ea typeface="Open Sans" panose="020B0606030504020204" pitchFamily="34" charset="0"/>
                          <a:cs typeface="Open Sans" panose="020B0606030504020204" pitchFamily="34" charset="0"/>
                        </a:rPr>
                        <a:t>INDIVIDUAL</a:t>
                      </a:r>
                      <a:endParaRPr lang="en-US" sz="2800" b="1" dirty="0">
                        <a:latin typeface="Open Sans" panose="020B0606030504020204" pitchFamily="34" charset="0"/>
                        <a:ea typeface="Open Sans" panose="020B0606030504020204" pitchFamily="34" charset="0"/>
                        <a:cs typeface="Open Sans" panose="020B0606030504020204" pitchFamily="34" charset="0"/>
                      </a:endParaRPr>
                    </a:p>
                    <a:p>
                      <a:pPr marL="60325" marR="54610" algn="ctr">
                        <a:lnSpc>
                          <a:spcPct val="98000"/>
                        </a:lnSpc>
                        <a:spcAft>
                          <a:spcPts val="0"/>
                        </a:spcAft>
                      </a:pPr>
                      <a:r>
                        <a:rPr lang="en-US" sz="2800" b="1" dirty="0">
                          <a:solidFill>
                            <a:srgbClr val="231F20"/>
                          </a:solidFill>
                          <a:latin typeface="Open Sans" panose="020B0606030504020204" pitchFamily="34" charset="0"/>
                          <a:ea typeface="Open Sans" panose="020B0606030504020204" pitchFamily="34" charset="0"/>
                          <a:cs typeface="Open Sans" panose="020B0606030504020204" pitchFamily="34" charset="0"/>
                        </a:rPr>
                        <a:t>IDENTIFICATION</a:t>
                      </a:r>
                      <a:r>
                        <a:rPr lang="en-US" sz="2800" b="1" spc="5"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lang="en-US" sz="2800" b="1" spc="70" dirty="0">
                          <a:solidFill>
                            <a:srgbClr val="231F20"/>
                          </a:solidFill>
                          <a:latin typeface="Open Sans" panose="020B0606030504020204" pitchFamily="34" charset="0"/>
                          <a:ea typeface="Open Sans" panose="020B0606030504020204" pitchFamily="34" charset="0"/>
                          <a:cs typeface="Open Sans" panose="020B0606030504020204" pitchFamily="34" charset="0"/>
                        </a:rPr>
                        <a:t>NUMBER</a:t>
                      </a:r>
                      <a:endParaRPr lang="en-US" sz="2800" b="1" dirty="0">
                        <a:latin typeface="Open Sans" panose="020B0606030504020204" pitchFamily="34" charset="0"/>
                        <a:ea typeface="Open Sans" panose="020B0606030504020204" pitchFamily="34" charset="0"/>
                        <a:cs typeface="Open Sans" panose="020B0606030504020204" pitchFamily="34" charset="0"/>
                      </a:endParaRPr>
                    </a:p>
                    <a:p>
                      <a:pPr algn="ct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gridSpan="2">
                  <a:txBody>
                    <a:bodyPr/>
                    <a:lstStyle/>
                    <a:p>
                      <a:pPr marL="196850" algn="ctr">
                        <a:lnSpc>
                          <a:spcPts val="950"/>
                        </a:lnSpc>
                        <a:spcBef>
                          <a:spcPts val="45"/>
                        </a:spcBef>
                        <a:spcAft>
                          <a:spcPts val="0"/>
                        </a:spcAft>
                      </a:pPr>
                      <a:r>
                        <a:rPr lang="en-US" sz="2800" b="1" dirty="0">
                          <a:latin typeface="Open Sans" panose="020B0606030504020204" pitchFamily="34" charset="0"/>
                          <a:ea typeface="Open Sans" panose="020B0606030504020204" pitchFamily="34" charset="0"/>
                          <a:cs typeface="Open Sans" panose="020B0606030504020204" pitchFamily="34" charset="0"/>
                        </a:rPr>
                        <a:t>Recovery</a:t>
                      </a:r>
                    </a:p>
                  </a:txBody>
                  <a:tcPr marL="182880" marR="182880" marT="91440" marB="91440" anchor="ctr"/>
                </a:tc>
                <a:tc hMerge="1">
                  <a:txBody>
                    <a:bodyPr/>
                    <a:lstStyle/>
                    <a:p>
                      <a:endParaRPr lang="en-IN" dirty="0"/>
                    </a:p>
                  </a:txBody>
                  <a:tcPr/>
                </a:tc>
                <a:tc gridSpan="2">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Storage</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nchor="ctr"/>
                </a:tc>
                <a:tc hMerge="1">
                  <a:txBody>
                    <a:bodyPr/>
                    <a:lstStyle/>
                    <a:p>
                      <a:endParaRPr lang="en-IN" dirty="0"/>
                    </a:p>
                  </a:txBody>
                  <a:tcPr/>
                </a:tc>
                <a:tc gridSpan="2">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Information Recorded</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nchor="ctr"/>
                </a:tc>
                <a:tc hMerge="1">
                  <a:txBody>
                    <a:bodyPr/>
                    <a:lstStyle/>
                    <a:p>
                      <a:endParaRPr lang="en-IN" dirty="0"/>
                    </a:p>
                  </a:txBody>
                  <a:tcPr/>
                </a:tc>
                <a:tc gridSpan="3">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Characteristics (Apparent)</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nchor="ctr"/>
                </a:tc>
                <a:tc hMerge="1">
                  <a:txBody>
                    <a:bodyPr/>
                    <a:lstStyle/>
                    <a:p>
                      <a:endParaRPr lang="en-IN" dirty="0"/>
                    </a:p>
                  </a:txBody>
                  <a:tcPr/>
                </a:tc>
                <a:tc hMerge="1">
                  <a:txBody>
                    <a:bodyPr/>
                    <a:lstStyle/>
                    <a:p>
                      <a:endParaRPr lang="en-IN" dirty="0"/>
                    </a:p>
                  </a:txBody>
                  <a:tcPr/>
                </a:tc>
                <a:tc rowSpan="3">
                  <a:txBody>
                    <a:bodyPr/>
                    <a:lstStyle/>
                    <a:p>
                      <a:pPr algn="ctr"/>
                      <a:r>
                        <a:rPr lang="en-US" sz="2800" b="1" dirty="0" err="1">
                          <a:latin typeface="Open Sans" panose="020B0606030504020204" pitchFamily="34" charset="0"/>
                          <a:ea typeface="Open Sans" panose="020B0606030504020204" pitchFamily="34" charset="0"/>
                          <a:cs typeface="Open Sans" panose="020B0606030504020204" pitchFamily="34" charset="0"/>
                        </a:rPr>
                        <a:t>Rmks</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extLst>
                  <a:ext uri="{0D108BD9-81ED-4DB2-BD59-A6C34878D82A}">
                    <a16:rowId xmlns:a16="http://schemas.microsoft.com/office/drawing/2014/main" val="1805851467"/>
                  </a:ext>
                </a:extLst>
              </a:tr>
              <a:tr h="2897716">
                <a:tc vMerge="1">
                  <a:txBody>
                    <a:bodyPr/>
                    <a:lstStyle/>
                    <a:p>
                      <a:endParaRPr lang="en-IN" dirty="0"/>
                    </a:p>
                  </a:txBody>
                  <a:tcPr/>
                </a:tc>
                <a:tc rowSpan="2">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Date</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rowSpan="2">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Place</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rowSpan="2">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Date</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rowSpan="2">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Location</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Dead Body Identification Form</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Photographs</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Sex</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Age</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rowSpan="2">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Presumed Identity</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vMerge="1">
                  <a:txBody>
                    <a:bodyPr/>
                    <a:lstStyle/>
                    <a:p>
                      <a:endParaRPr lang="en-IN"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36528843"/>
                  </a:ext>
                </a:extLst>
              </a:tr>
              <a:tr h="3108960">
                <a:tc vMerge="1">
                  <a:txBody>
                    <a:bodyPr/>
                    <a:lstStyle/>
                    <a:p>
                      <a:endParaRPr lang="en-IN" dirty="0"/>
                    </a:p>
                  </a:txBody>
                  <a:tcPr/>
                </a:tc>
                <a:tc vMerge="1">
                  <a:txBody>
                    <a:bodyPr/>
                    <a:lstStyle/>
                    <a:p>
                      <a:endParaRPr lang="en-IN" dirty="0"/>
                    </a:p>
                  </a:txBody>
                  <a:tcPr/>
                </a:tc>
                <a:tc vMerge="1">
                  <a:txBody>
                    <a:bodyPr/>
                    <a:lstStyle/>
                    <a:p>
                      <a:endParaRPr lang="en-IN" dirty="0"/>
                    </a:p>
                  </a:txBody>
                  <a:tcPr/>
                </a:tc>
                <a:tc vMerge="1">
                  <a:txBody>
                    <a:bodyPr/>
                    <a:lstStyle/>
                    <a:p>
                      <a:endParaRPr lang="en-IN" dirty="0"/>
                    </a:p>
                  </a:txBody>
                  <a:tcPr/>
                </a:tc>
                <a:tc vMerge="1">
                  <a:txBody>
                    <a:bodyPr/>
                    <a:lstStyle/>
                    <a:p>
                      <a:endParaRPr lang="en-IN" dirty="0"/>
                    </a:p>
                  </a:txBody>
                  <a:tcPr/>
                </a:tc>
                <a:tc>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Y=YES</a:t>
                      </a:r>
                    </a:p>
                    <a:p>
                      <a:pPr algn="ctr"/>
                      <a:r>
                        <a:rPr lang="en-US" sz="2800" b="1" dirty="0">
                          <a:latin typeface="Open Sans" panose="020B0606030504020204" pitchFamily="34" charset="0"/>
                          <a:ea typeface="Open Sans" panose="020B0606030504020204" pitchFamily="34" charset="0"/>
                          <a:cs typeface="Open Sans" panose="020B0606030504020204" pitchFamily="34" charset="0"/>
                        </a:rPr>
                        <a:t>N=NO</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Y=YES</a:t>
                      </a:r>
                    </a:p>
                    <a:p>
                      <a:pPr algn="ctr"/>
                      <a:r>
                        <a:rPr lang="en-US" sz="2800" b="1" dirty="0">
                          <a:latin typeface="Open Sans" panose="020B0606030504020204" pitchFamily="34" charset="0"/>
                          <a:ea typeface="Open Sans" panose="020B0606030504020204" pitchFamily="34" charset="0"/>
                          <a:cs typeface="Open Sans" panose="020B0606030504020204" pitchFamily="34" charset="0"/>
                        </a:rPr>
                        <a:t>N=NO</a:t>
                      </a:r>
                      <a:endParaRPr lang="en-IN" sz="2800" b="1" dirty="0">
                        <a:latin typeface="Open Sans" panose="020B0606030504020204" pitchFamily="34" charset="0"/>
                        <a:ea typeface="Open Sans" panose="020B0606030504020204" pitchFamily="34" charset="0"/>
                        <a:cs typeface="Open Sans" panose="020B0606030504020204" pitchFamily="34" charset="0"/>
                      </a:endParaRPr>
                    </a:p>
                    <a:p>
                      <a:pPr algn="ct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Male</a:t>
                      </a:r>
                    </a:p>
                    <a:p>
                      <a:pPr algn="ctr"/>
                      <a:r>
                        <a:rPr lang="en-US" sz="2800" b="1" dirty="0">
                          <a:latin typeface="Open Sans" panose="020B0606030504020204" pitchFamily="34" charset="0"/>
                          <a:ea typeface="Open Sans" panose="020B0606030504020204" pitchFamily="34" charset="0"/>
                          <a:cs typeface="Open Sans" panose="020B0606030504020204" pitchFamily="34" charset="0"/>
                        </a:rPr>
                        <a:t>Female</a:t>
                      </a:r>
                    </a:p>
                    <a:p>
                      <a:pPr algn="ctr"/>
                      <a:r>
                        <a:rPr lang="en-US" sz="2800" b="1" dirty="0">
                          <a:latin typeface="Open Sans" panose="020B0606030504020204" pitchFamily="34" charset="0"/>
                          <a:ea typeface="Open Sans" panose="020B0606030504020204" pitchFamily="34" charset="0"/>
                          <a:cs typeface="Open Sans" panose="020B0606030504020204" pitchFamily="34" charset="0"/>
                        </a:rPr>
                        <a:t>Unknown</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I=Infant</a:t>
                      </a:r>
                    </a:p>
                    <a:p>
                      <a:pPr algn="ctr"/>
                      <a:r>
                        <a:rPr lang="en-US" sz="2800" b="1" dirty="0">
                          <a:latin typeface="Open Sans" panose="020B0606030504020204" pitchFamily="34" charset="0"/>
                          <a:ea typeface="Open Sans" panose="020B0606030504020204" pitchFamily="34" charset="0"/>
                          <a:cs typeface="Open Sans" panose="020B0606030504020204" pitchFamily="34" charset="0"/>
                        </a:rPr>
                        <a:t>C=Child</a:t>
                      </a:r>
                      <a:endParaRPr lang="en-IN" sz="2800" b="1" dirty="0">
                        <a:latin typeface="Open Sans" panose="020B0606030504020204" pitchFamily="34" charset="0"/>
                        <a:ea typeface="Open Sans" panose="020B0606030504020204" pitchFamily="34" charset="0"/>
                        <a:cs typeface="Open Sans" panose="020B0606030504020204" pitchFamily="34" charset="0"/>
                      </a:endParaRPr>
                    </a:p>
                    <a:p>
                      <a:pPr algn="ctr"/>
                      <a:r>
                        <a:rPr lang="en-IN" sz="2800" b="1" dirty="0">
                          <a:latin typeface="Open Sans" panose="020B0606030504020204" pitchFamily="34" charset="0"/>
                          <a:ea typeface="Open Sans" panose="020B0606030504020204" pitchFamily="34" charset="0"/>
                          <a:cs typeface="Open Sans" panose="020B0606030504020204" pitchFamily="34" charset="0"/>
                        </a:rPr>
                        <a:t>A1=</a:t>
                      </a:r>
                      <a:r>
                        <a:rPr lang="en-IN" sz="2800" b="1" dirty="0" err="1">
                          <a:latin typeface="Open Sans" panose="020B0606030504020204" pitchFamily="34" charset="0"/>
                          <a:ea typeface="Open Sans" panose="020B0606030504020204" pitchFamily="34" charset="0"/>
                          <a:cs typeface="Open Sans" panose="020B0606030504020204" pitchFamily="34" charset="0"/>
                        </a:rPr>
                        <a:t>Adolesent</a:t>
                      </a:r>
                      <a:endParaRPr lang="en-IN" sz="2800" b="1" dirty="0">
                        <a:latin typeface="Open Sans" panose="020B0606030504020204" pitchFamily="34" charset="0"/>
                        <a:ea typeface="Open Sans" panose="020B0606030504020204" pitchFamily="34" charset="0"/>
                        <a:cs typeface="Open Sans" panose="020B0606030504020204" pitchFamily="34" charset="0"/>
                      </a:endParaRPr>
                    </a:p>
                    <a:p>
                      <a:pPr algn="ctr"/>
                      <a:r>
                        <a:rPr lang="en-IN" sz="2800" b="1" dirty="0">
                          <a:latin typeface="Open Sans" panose="020B0606030504020204" pitchFamily="34" charset="0"/>
                          <a:ea typeface="Open Sans" panose="020B0606030504020204" pitchFamily="34" charset="0"/>
                          <a:cs typeface="Open Sans" panose="020B0606030504020204" pitchFamily="34" charset="0"/>
                        </a:rPr>
                        <a:t>A2=Adult</a:t>
                      </a:r>
                    </a:p>
                    <a:p>
                      <a:pPr algn="ctr"/>
                      <a:r>
                        <a:rPr lang="en-IN" sz="2800" b="1" dirty="0">
                          <a:latin typeface="Open Sans" panose="020B0606030504020204" pitchFamily="34" charset="0"/>
                          <a:ea typeface="Open Sans" panose="020B0606030504020204" pitchFamily="34" charset="0"/>
                          <a:cs typeface="Open Sans" panose="020B0606030504020204" pitchFamily="34" charset="0"/>
                        </a:rPr>
                        <a:t>E=Elderly</a:t>
                      </a:r>
                      <a:endParaRPr lang="en-US"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vMerge="1">
                  <a:txBody>
                    <a:bodyPr/>
                    <a:lstStyle/>
                    <a:p>
                      <a:endParaRPr lang="en-IN" sz="1400" b="1" dirty="0">
                        <a:latin typeface="Times New Roman" panose="02020603050405020304" pitchFamily="18" charset="0"/>
                        <a:cs typeface="Times New Roman" panose="02020603050405020304" pitchFamily="18" charset="0"/>
                      </a:endParaRPr>
                    </a:p>
                  </a:txBody>
                  <a:tcPr/>
                </a:tc>
                <a:tc vMerge="1">
                  <a:txBody>
                    <a:bodyPr/>
                    <a:lstStyle/>
                    <a:p>
                      <a:endParaRPr lang="en-IN"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78599369"/>
                  </a:ext>
                </a:extLst>
              </a:tr>
            </a:tbl>
          </a:graphicData>
        </a:graphic>
      </p:graphicFrame>
    </p:spTree>
    <p:extLst>
      <p:ext uri="{BB962C8B-B14F-4D97-AF65-F5344CB8AC3E}">
        <p14:creationId xmlns:p14="http://schemas.microsoft.com/office/powerpoint/2010/main" val="55711069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B7A0B-29F5-5EB5-D31B-C2CDDBDFA1D3}"/>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F3B231D-1886-3C9F-1784-5F7BB8648EE9}"/>
              </a:ext>
            </a:extLst>
          </p:cNvPr>
          <p:cNvSpPr txBox="1"/>
          <p:nvPr/>
        </p:nvSpPr>
        <p:spPr>
          <a:xfrm>
            <a:off x="8784771" y="5351787"/>
            <a:ext cx="15382807" cy="78739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To serve as a resource center for receiving information on ante-mortem personal data</a:t>
            </a:r>
          </a:p>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Maintain Missing Person Form</a:t>
            </a:r>
          </a:p>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Any documents or proofs, like the Panchayat Register or photographs provided, will be retained </a:t>
            </a:r>
          </a:p>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Maintain both paper and digital copies</a:t>
            </a:r>
          </a:p>
        </p:txBody>
      </p:sp>
      <p:sp>
        <p:nvSpPr>
          <p:cNvPr id="115" name="Rectangle">
            <a:extLst>
              <a:ext uri="{FF2B5EF4-FFF2-40B4-BE49-F238E27FC236}">
                <a16:creationId xmlns:a16="http://schemas.microsoft.com/office/drawing/2014/main" id="{B778841E-4208-E7B4-CCCF-CFF777C48FB7}"/>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CA86D039-9D07-BA6C-C73A-9C617FA5F6EA}"/>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19</a:t>
            </a:fld>
            <a:endParaRPr dirty="0"/>
          </a:p>
        </p:txBody>
      </p:sp>
      <p:sp>
        <p:nvSpPr>
          <p:cNvPr id="9" name="Course Purpose">
            <a:extLst>
              <a:ext uri="{FF2B5EF4-FFF2-40B4-BE49-F238E27FC236}">
                <a16:creationId xmlns:a16="http://schemas.microsoft.com/office/drawing/2014/main" id="{8FAD92E8-953B-0D30-0F87-1DDCD3B75F38}"/>
              </a:ext>
            </a:extLst>
          </p:cNvPr>
          <p:cNvSpPr txBox="1"/>
          <p:nvPr/>
        </p:nvSpPr>
        <p:spPr>
          <a:xfrm>
            <a:off x="742863" y="2812493"/>
            <a:ext cx="8041908"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Information Centre</a:t>
            </a:r>
          </a:p>
        </p:txBody>
      </p:sp>
      <p:cxnSp>
        <p:nvCxnSpPr>
          <p:cNvPr id="3" name="Straight Connector 2">
            <a:extLst>
              <a:ext uri="{FF2B5EF4-FFF2-40B4-BE49-F238E27FC236}">
                <a16:creationId xmlns:a16="http://schemas.microsoft.com/office/drawing/2014/main" id="{99269F15-8BD2-DE65-B969-634930B0978A}"/>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4" name="TextBox 3">
            <a:extLst>
              <a:ext uri="{FF2B5EF4-FFF2-40B4-BE49-F238E27FC236}">
                <a16:creationId xmlns:a16="http://schemas.microsoft.com/office/drawing/2014/main" id="{D40FE7E7-53ED-E51C-3199-7CF6A5A56740}"/>
              </a:ext>
            </a:extLst>
          </p:cNvPr>
          <p:cNvSpPr txBox="1"/>
          <p:nvPr/>
        </p:nvSpPr>
        <p:spPr>
          <a:xfrm>
            <a:off x="8784771" y="4355582"/>
            <a:ext cx="1221377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2968117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en-US" sz="4800" dirty="0"/>
              <a:t>Upon completing this lesson, you will be able to:</a:t>
            </a:r>
          </a:p>
        </p:txBody>
      </p:sp>
      <p:sp>
        <p:nvSpPr>
          <p:cNvPr id="6" name="OBJECTIVES">
            <a:extLst>
              <a:ext uri="{FF2B5EF4-FFF2-40B4-BE49-F238E27FC236}">
                <a16:creationId xmlns:a16="http://schemas.microsoft.com/office/drawing/2014/main" id="{D3DB3725-B6EF-8DE8-0BDC-B71D6415B706}"/>
              </a:ext>
            </a:extLst>
          </p:cNvPr>
          <p:cNvSpPr txBox="1"/>
          <p:nvPr/>
        </p:nvSpPr>
        <p:spPr>
          <a:xfrm>
            <a:off x="8661373" y="787889"/>
            <a:ext cx="5351166" cy="140116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dirty="0"/>
              <a:t>OBJECTIVES</a:t>
            </a:r>
          </a:p>
        </p:txBody>
      </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dirty="0"/>
          </a:p>
        </p:txBody>
      </p:sp>
      <p:sp>
        <p:nvSpPr>
          <p:cNvPr id="2" name="List two steps to treat a closed wound.…">
            <a:extLst>
              <a:ext uri="{FF2B5EF4-FFF2-40B4-BE49-F238E27FC236}">
                <a16:creationId xmlns:a16="http://schemas.microsoft.com/office/drawing/2014/main" id="{EBC88503-D9C9-8469-8868-CB6A6E8838C2}"/>
              </a:ext>
            </a:extLst>
          </p:cNvPr>
          <p:cNvSpPr txBox="1"/>
          <p:nvPr/>
        </p:nvSpPr>
        <p:spPr>
          <a:xfrm>
            <a:off x="11451002" y="4793811"/>
            <a:ext cx="11469939" cy="7580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Acquaint with Information management and 05 steps of information flow</a:t>
            </a:r>
            <a:r>
              <a:rPr dirty="0"/>
              <a:t>. </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Know about various aspect of dissemination of information</a:t>
            </a:r>
            <a:endParaRPr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Know about Media management and rumor control during DBM</a:t>
            </a:r>
            <a:endParaRPr dirty="0"/>
          </a:p>
        </p:txBody>
      </p:sp>
      <p:grpSp>
        <p:nvGrpSpPr>
          <p:cNvPr id="3" name="Group">
            <a:extLst>
              <a:ext uri="{FF2B5EF4-FFF2-40B4-BE49-F238E27FC236}">
                <a16:creationId xmlns:a16="http://schemas.microsoft.com/office/drawing/2014/main" id="{8B29F151-C2FD-2760-8D02-12B45828F2B8}"/>
              </a:ext>
            </a:extLst>
          </p:cNvPr>
          <p:cNvGrpSpPr/>
          <p:nvPr/>
        </p:nvGrpSpPr>
        <p:grpSpPr>
          <a:xfrm>
            <a:off x="9844663" y="4793811"/>
            <a:ext cx="1219201" cy="1681958"/>
            <a:chOff x="0" y="115975"/>
            <a:chExt cx="1219200" cy="1681957"/>
          </a:xfrm>
        </p:grpSpPr>
        <p:sp>
          <p:nvSpPr>
            <p:cNvPr id="5" name="Circle">
              <a:extLst>
                <a:ext uri="{FF2B5EF4-FFF2-40B4-BE49-F238E27FC236}">
                  <a16:creationId xmlns:a16="http://schemas.microsoft.com/office/drawing/2014/main" id="{A2CF8A5D-63AF-0550-745A-87A9FACA797A}"/>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dirty="0"/>
            </a:p>
          </p:txBody>
        </p:sp>
        <p:sp>
          <p:nvSpPr>
            <p:cNvPr id="15" name="1">
              <a:extLst>
                <a:ext uri="{FF2B5EF4-FFF2-40B4-BE49-F238E27FC236}">
                  <a16:creationId xmlns:a16="http://schemas.microsoft.com/office/drawing/2014/main" id="{C9CBD52F-5810-657C-5DB9-93367EE39DA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dirty="0"/>
                <a:t>1</a:t>
              </a:r>
            </a:p>
          </p:txBody>
        </p:sp>
      </p:grpSp>
      <p:grpSp>
        <p:nvGrpSpPr>
          <p:cNvPr id="16" name="Group">
            <a:extLst>
              <a:ext uri="{FF2B5EF4-FFF2-40B4-BE49-F238E27FC236}">
                <a16:creationId xmlns:a16="http://schemas.microsoft.com/office/drawing/2014/main" id="{08DADF9C-5398-2401-4FC4-D7AE40380090}"/>
              </a:ext>
            </a:extLst>
          </p:cNvPr>
          <p:cNvGrpSpPr/>
          <p:nvPr/>
        </p:nvGrpSpPr>
        <p:grpSpPr>
          <a:xfrm>
            <a:off x="9844663" y="7908582"/>
            <a:ext cx="1219201" cy="1681958"/>
            <a:chOff x="0" y="115975"/>
            <a:chExt cx="1219200" cy="1681957"/>
          </a:xfrm>
        </p:grpSpPr>
        <p:sp>
          <p:nvSpPr>
            <p:cNvPr id="17" name="Circle">
              <a:extLst>
                <a:ext uri="{FF2B5EF4-FFF2-40B4-BE49-F238E27FC236}">
                  <a16:creationId xmlns:a16="http://schemas.microsoft.com/office/drawing/2014/main" id="{8FBE3C0A-15F5-0E5E-B830-BF6C48A0D87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dirty="0"/>
            </a:p>
          </p:txBody>
        </p:sp>
        <p:sp>
          <p:nvSpPr>
            <p:cNvPr id="18" name="2">
              <a:extLst>
                <a:ext uri="{FF2B5EF4-FFF2-40B4-BE49-F238E27FC236}">
                  <a16:creationId xmlns:a16="http://schemas.microsoft.com/office/drawing/2014/main" id="{35D8AC1A-4264-2AA1-BAA4-1BDF77B0C62F}"/>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dirty="0"/>
                <a:t>2</a:t>
              </a:r>
            </a:p>
          </p:txBody>
        </p:sp>
      </p:grpSp>
      <p:grpSp>
        <p:nvGrpSpPr>
          <p:cNvPr id="19" name="Group">
            <a:extLst>
              <a:ext uri="{FF2B5EF4-FFF2-40B4-BE49-F238E27FC236}">
                <a16:creationId xmlns:a16="http://schemas.microsoft.com/office/drawing/2014/main" id="{0D759317-3EBB-A115-0ADE-46E1553D198C}"/>
              </a:ext>
            </a:extLst>
          </p:cNvPr>
          <p:cNvGrpSpPr/>
          <p:nvPr/>
        </p:nvGrpSpPr>
        <p:grpSpPr>
          <a:xfrm>
            <a:off x="9844663" y="10561865"/>
            <a:ext cx="1219201" cy="1681958"/>
            <a:chOff x="0" y="141375"/>
            <a:chExt cx="1219200" cy="1681957"/>
          </a:xfrm>
        </p:grpSpPr>
        <p:sp>
          <p:nvSpPr>
            <p:cNvPr id="20" name="Circle">
              <a:extLst>
                <a:ext uri="{FF2B5EF4-FFF2-40B4-BE49-F238E27FC236}">
                  <a16:creationId xmlns:a16="http://schemas.microsoft.com/office/drawing/2014/main" id="{F9DC0021-9CFD-8817-3C96-3E2D63C5312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dirty="0"/>
            </a:p>
          </p:txBody>
        </p:sp>
        <p:sp>
          <p:nvSpPr>
            <p:cNvPr id="21" name="3">
              <a:extLst>
                <a:ext uri="{FF2B5EF4-FFF2-40B4-BE49-F238E27FC236}">
                  <a16:creationId xmlns:a16="http://schemas.microsoft.com/office/drawing/2014/main" id="{6EBD057F-C604-9D19-CD55-A353B8988AE9}"/>
                </a:ext>
              </a:extLst>
            </p:cNvPr>
            <p:cNvSpPr txBox="1"/>
            <p:nvPr/>
          </p:nvSpPr>
          <p:spPr>
            <a:xfrm>
              <a:off x="287204" y="1413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dirty="0"/>
                <a:t>3</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68E76-1DF7-DE4D-3E72-89961DA532F2}"/>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817A168-27E9-2E93-770F-4327F092DE66}"/>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6522941-CBBB-728A-3B4F-BFDD4D45920C}"/>
              </a:ext>
            </a:extLst>
          </p:cNvPr>
          <p:cNvSpPr txBox="1"/>
          <p:nvPr/>
        </p:nvSpPr>
        <p:spPr>
          <a:xfrm>
            <a:off x="8564880" y="3888736"/>
            <a:ext cx="15382807" cy="838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500" dirty="0">
                <a:solidFill>
                  <a:schemeClr val="tx1"/>
                </a:solidFill>
                <a:latin typeface="Open Sans" panose="020B0606030504020204" pitchFamily="34" charset="0"/>
                <a:ea typeface="Open Sans" panose="020B0606030504020204" pitchFamily="34" charset="0"/>
                <a:cs typeface="Open Sans" panose="020B0606030504020204" pitchFamily="34" charset="0"/>
              </a:rPr>
              <a:t>Help line number</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500" dirty="0">
                <a:solidFill>
                  <a:schemeClr val="tx1"/>
                </a:solidFill>
                <a:latin typeface="Open Sans" panose="020B0606030504020204" pitchFamily="34" charset="0"/>
                <a:ea typeface="Open Sans" panose="020B0606030504020204" pitchFamily="34" charset="0"/>
                <a:cs typeface="Open Sans" panose="020B0606030504020204" pitchFamily="34" charset="0"/>
              </a:rPr>
              <a:t>Display board</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500" dirty="0">
                <a:solidFill>
                  <a:schemeClr val="tx1"/>
                </a:solidFill>
                <a:latin typeface="Open Sans" panose="020B0606030504020204" pitchFamily="34" charset="0"/>
                <a:ea typeface="Open Sans" panose="020B0606030504020204" pitchFamily="34" charset="0"/>
                <a:cs typeface="Open Sans" panose="020B0606030504020204" pitchFamily="34" charset="0"/>
              </a:rPr>
              <a:t>Radio and TV announcement</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5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WhatsApp Groups</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500" dirty="0">
                <a:solidFill>
                  <a:schemeClr val="tx1"/>
                </a:solidFill>
                <a:latin typeface="Open Sans" panose="020B0606030504020204" pitchFamily="34" charset="0"/>
                <a:ea typeface="Open Sans" panose="020B0606030504020204" pitchFamily="34" charset="0"/>
                <a:cs typeface="Open Sans" panose="020B0606030504020204" pitchFamily="34" charset="0"/>
              </a:rPr>
              <a:t>Multiple SMS facility</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500" dirty="0">
                <a:solidFill>
                  <a:schemeClr val="tx1"/>
                </a:solidFill>
                <a:latin typeface="Open Sans" panose="020B0606030504020204" pitchFamily="34" charset="0"/>
                <a:ea typeface="Open Sans" panose="020B0606030504020204" pitchFamily="34" charset="0"/>
                <a:cs typeface="Open Sans" panose="020B0606030504020204" pitchFamily="34" charset="0"/>
              </a:rPr>
              <a:t>Public announcement system in vernacular language: Do’s &amp; Don’t</a:t>
            </a:r>
          </a:p>
        </p:txBody>
      </p:sp>
      <p:sp>
        <p:nvSpPr>
          <p:cNvPr id="114" name="PPT 2 -">
            <a:extLst>
              <a:ext uri="{FF2B5EF4-FFF2-40B4-BE49-F238E27FC236}">
                <a16:creationId xmlns:a16="http://schemas.microsoft.com/office/drawing/2014/main" id="{45E91686-8580-B850-6448-6AE64AA1563C}"/>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 -</a:t>
            </a:r>
          </a:p>
        </p:txBody>
      </p:sp>
      <p:sp>
        <p:nvSpPr>
          <p:cNvPr id="115" name="Rectangle">
            <a:extLst>
              <a:ext uri="{FF2B5EF4-FFF2-40B4-BE49-F238E27FC236}">
                <a16:creationId xmlns:a16="http://schemas.microsoft.com/office/drawing/2014/main" id="{0E2B7D41-6A91-A696-7F24-E2D791621584}"/>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550BA3D4-4262-AA13-6F4E-4632322B8265}"/>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20</a:t>
            </a:fld>
            <a:endParaRPr dirty="0"/>
          </a:p>
        </p:txBody>
      </p:sp>
      <p:sp>
        <p:nvSpPr>
          <p:cNvPr id="9" name="Course Purpose">
            <a:extLst>
              <a:ext uri="{FF2B5EF4-FFF2-40B4-BE49-F238E27FC236}">
                <a16:creationId xmlns:a16="http://schemas.microsoft.com/office/drawing/2014/main" id="{E801CB92-FC0F-8215-D7C1-5C981F005562}"/>
              </a:ext>
            </a:extLst>
          </p:cNvPr>
          <p:cNvSpPr txBox="1"/>
          <p:nvPr/>
        </p:nvSpPr>
        <p:spPr>
          <a:xfrm>
            <a:off x="742862" y="2812493"/>
            <a:ext cx="7424869"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Information To Public</a:t>
            </a:r>
          </a:p>
        </p:txBody>
      </p:sp>
      <p:pic>
        <p:nvPicPr>
          <p:cNvPr id="3" name="Picture 2">
            <a:extLst>
              <a:ext uri="{FF2B5EF4-FFF2-40B4-BE49-F238E27FC236}">
                <a16:creationId xmlns:a16="http://schemas.microsoft.com/office/drawing/2014/main" id="{5D4173CF-86E6-236C-9DA0-2FC57C79405F}"/>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spTree>
    <p:extLst>
      <p:ext uri="{BB962C8B-B14F-4D97-AF65-F5344CB8AC3E}">
        <p14:creationId xmlns:p14="http://schemas.microsoft.com/office/powerpoint/2010/main" val="3438248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7C7EC-248C-4C00-7E98-33D2B6455FEA}"/>
            </a:ext>
          </a:extLst>
        </p:cNvPr>
        <p:cNvGrpSpPr/>
        <p:nvPr/>
      </p:nvGrpSpPr>
      <p:grpSpPr>
        <a:xfrm>
          <a:off x="0" y="0"/>
          <a:ext cx="0" cy="0"/>
          <a:chOff x="0" y="0"/>
          <a:chExt cx="0" cy="0"/>
        </a:xfrm>
      </p:grpSpPr>
      <p:sp>
        <p:nvSpPr>
          <p:cNvPr id="115" name="Rectangle">
            <a:extLst>
              <a:ext uri="{FF2B5EF4-FFF2-40B4-BE49-F238E27FC236}">
                <a16:creationId xmlns:a16="http://schemas.microsoft.com/office/drawing/2014/main" id="{A1BD81E0-2010-0D43-C597-F22A2EEB5365}"/>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D308EE0D-D841-F5B2-19AA-7AEB44C6911C}"/>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21</a:t>
            </a:fld>
            <a:endParaRPr dirty="0"/>
          </a:p>
        </p:txBody>
      </p:sp>
      <p:sp>
        <p:nvSpPr>
          <p:cNvPr id="9" name="Course Purpose">
            <a:extLst>
              <a:ext uri="{FF2B5EF4-FFF2-40B4-BE49-F238E27FC236}">
                <a16:creationId xmlns:a16="http://schemas.microsoft.com/office/drawing/2014/main" id="{A8ADE9CF-30C3-DAD5-B9F4-619A274CF503}"/>
              </a:ext>
            </a:extLst>
          </p:cNvPr>
          <p:cNvSpPr txBox="1"/>
          <p:nvPr/>
        </p:nvSpPr>
        <p:spPr>
          <a:xfrm>
            <a:off x="742863" y="2812493"/>
            <a:ext cx="7105714"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Role of Media</a:t>
            </a:r>
          </a:p>
        </p:txBody>
      </p:sp>
      <p:grpSp>
        <p:nvGrpSpPr>
          <p:cNvPr id="2" name="Group 1">
            <a:extLst>
              <a:ext uri="{FF2B5EF4-FFF2-40B4-BE49-F238E27FC236}">
                <a16:creationId xmlns:a16="http://schemas.microsoft.com/office/drawing/2014/main" id="{05FD40AF-422C-B93B-B777-D2A1A3149663}"/>
              </a:ext>
            </a:extLst>
          </p:cNvPr>
          <p:cNvGrpSpPr/>
          <p:nvPr/>
        </p:nvGrpSpPr>
        <p:grpSpPr>
          <a:xfrm>
            <a:off x="3692776" y="3079798"/>
            <a:ext cx="20785320" cy="9067409"/>
            <a:chOff x="-1007964" y="1051051"/>
            <a:chExt cx="13261509" cy="5354505"/>
          </a:xfrm>
        </p:grpSpPr>
        <p:sp>
          <p:nvSpPr>
            <p:cNvPr id="3" name="Oval 2">
              <a:extLst>
                <a:ext uri="{FF2B5EF4-FFF2-40B4-BE49-F238E27FC236}">
                  <a16:creationId xmlns:a16="http://schemas.microsoft.com/office/drawing/2014/main" id="{A187C7DD-4934-5A93-56D2-1C3ED2DDCC8A}"/>
                </a:ext>
              </a:extLst>
            </p:cNvPr>
            <p:cNvSpPr/>
            <p:nvPr/>
          </p:nvSpPr>
          <p:spPr>
            <a:xfrm>
              <a:off x="3513061" y="5453582"/>
              <a:ext cx="5299678" cy="245090"/>
            </a:xfrm>
            <a:prstGeom prst="ellipse">
              <a:avLst/>
            </a:prstGeom>
            <a:gradFill flip="none" rotWithShape="1">
              <a:gsLst>
                <a:gs pos="0">
                  <a:srgbClr val="000000">
                    <a:lumMod val="65000"/>
                    <a:lumOff val="35000"/>
                  </a:srgbClr>
                </a:gs>
                <a:gs pos="68000">
                  <a:srgbClr val="000000">
                    <a:lumMod val="75000"/>
                    <a:lumOff val="25000"/>
                    <a:alpha val="0"/>
                  </a:srgbClr>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24D0236-F31F-DC97-221D-D14A84F28E58}"/>
                </a:ext>
              </a:extLst>
            </p:cNvPr>
            <p:cNvSpPr/>
            <p:nvPr/>
          </p:nvSpPr>
          <p:spPr>
            <a:xfrm>
              <a:off x="8697296" y="1129073"/>
              <a:ext cx="3062104" cy="7815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u="none" strike="noStrike" kern="1200" cap="none" spc="0" normalizeH="0" baseline="0" noProof="0" dirty="0">
                  <a:ln>
                    <a:noFill/>
                  </a:ln>
                  <a:solidFill>
                    <a:srgbClr val="604700"/>
                  </a:solidFill>
                  <a:effectLst/>
                  <a:uLnTx/>
                  <a:uFillTx/>
                  <a:latin typeface="Open Sans" panose="020B0606030504020204" pitchFamily="34" charset="0"/>
                  <a:ea typeface="Open Sans" panose="020B0606030504020204" pitchFamily="34" charset="0"/>
                  <a:cs typeface="Open Sans" panose="020B0606030504020204" pitchFamily="34" charset="0"/>
                </a:rPr>
                <a:t>Preventing the spread of rumors</a:t>
              </a:r>
            </a:p>
          </p:txBody>
        </p:sp>
        <p:sp>
          <p:nvSpPr>
            <p:cNvPr id="5" name="Rectangle 4">
              <a:extLst>
                <a:ext uri="{FF2B5EF4-FFF2-40B4-BE49-F238E27FC236}">
                  <a16:creationId xmlns:a16="http://schemas.microsoft.com/office/drawing/2014/main" id="{E1A1ABBD-D7DE-619F-ECE3-6281FB722431}"/>
                </a:ext>
              </a:extLst>
            </p:cNvPr>
            <p:cNvSpPr/>
            <p:nvPr/>
          </p:nvSpPr>
          <p:spPr>
            <a:xfrm>
              <a:off x="8812739" y="5350284"/>
              <a:ext cx="3440806" cy="7815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
                  <a:srgbClr val="00B050"/>
                </a:buClr>
                <a:buSzTx/>
                <a:buFontTx/>
                <a:buNone/>
                <a:tabLst/>
                <a:defRPr/>
              </a:pPr>
              <a:r>
                <a:rPr kumimoji="0" lang="en-US" sz="4000" b="1" u="none" strike="noStrike" kern="1200" cap="none" spc="0" normalizeH="0" baseline="0" noProof="0" dirty="0">
                  <a:ln>
                    <a:noFill/>
                  </a:ln>
                  <a:solidFill>
                    <a:srgbClr val="FF005B">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Dissemination of factual news</a:t>
              </a:r>
            </a:p>
          </p:txBody>
        </p:sp>
        <p:sp>
          <p:nvSpPr>
            <p:cNvPr id="6" name="Rectangle 5">
              <a:extLst>
                <a:ext uri="{FF2B5EF4-FFF2-40B4-BE49-F238E27FC236}">
                  <a16:creationId xmlns:a16="http://schemas.microsoft.com/office/drawing/2014/main" id="{41F73F43-D80A-DC8F-69AC-4EC4F5D3C367}"/>
                </a:ext>
              </a:extLst>
            </p:cNvPr>
            <p:cNvSpPr/>
            <p:nvPr/>
          </p:nvSpPr>
          <p:spPr>
            <a:xfrm>
              <a:off x="-143382" y="5624036"/>
              <a:ext cx="4401133" cy="781520"/>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4000" b="1" u="none" strike="noStrike" kern="1200" cap="none" spc="0" normalizeH="0" baseline="0" noProof="0" dirty="0">
                  <a:ln>
                    <a:noFill/>
                  </a:ln>
                  <a:solidFill>
                    <a:srgbClr val="001E16"/>
                  </a:solidFill>
                  <a:effectLst/>
                  <a:uLnTx/>
                  <a:uFillTx/>
                  <a:latin typeface="Open Sans" panose="020B0606030504020204" pitchFamily="34" charset="0"/>
                  <a:ea typeface="Open Sans" panose="020B0606030504020204" pitchFamily="34" charset="0"/>
                  <a:cs typeface="Open Sans" panose="020B0606030504020204" pitchFamily="34" charset="0"/>
                </a:rPr>
                <a:t>Motivate the mobilization of community volunteers </a:t>
              </a:r>
            </a:p>
          </p:txBody>
        </p:sp>
        <p:sp>
          <p:nvSpPr>
            <p:cNvPr id="7" name="Rectangle 6">
              <a:extLst>
                <a:ext uri="{FF2B5EF4-FFF2-40B4-BE49-F238E27FC236}">
                  <a16:creationId xmlns:a16="http://schemas.microsoft.com/office/drawing/2014/main" id="{6F3238BC-BD58-2355-4CEE-52DEDBF166E7}"/>
                </a:ext>
              </a:extLst>
            </p:cNvPr>
            <p:cNvSpPr/>
            <p:nvPr/>
          </p:nvSpPr>
          <p:spPr>
            <a:xfrm>
              <a:off x="-1007964" y="3628293"/>
              <a:ext cx="4069667" cy="1145018"/>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4000" b="1" u="none" strike="noStrike" kern="1200" cap="none" spc="0" normalizeH="0" baseline="0" noProof="0" dirty="0">
                  <a:ln>
                    <a:noFill/>
                  </a:ln>
                  <a:solidFill>
                    <a:srgbClr val="005D64"/>
                  </a:solidFill>
                  <a:effectLst/>
                  <a:uLnTx/>
                  <a:uFillTx/>
                  <a:latin typeface="Open Sans" panose="020B0606030504020204" pitchFamily="34" charset="0"/>
                  <a:ea typeface="Open Sans" panose="020B0606030504020204" pitchFamily="34" charset="0"/>
                  <a:cs typeface="Open Sans" panose="020B0606030504020204" pitchFamily="34" charset="0"/>
                </a:rPr>
                <a:t>Help in the identification of the dead </a:t>
              </a:r>
            </a:p>
          </p:txBody>
        </p:sp>
        <p:sp>
          <p:nvSpPr>
            <p:cNvPr id="8" name="Rectangle 7">
              <a:extLst>
                <a:ext uri="{FF2B5EF4-FFF2-40B4-BE49-F238E27FC236}">
                  <a16:creationId xmlns:a16="http://schemas.microsoft.com/office/drawing/2014/main" id="{B5C3BAB6-9F0B-A658-E1DC-F20CA08BC8C5}"/>
                </a:ext>
              </a:extLst>
            </p:cNvPr>
            <p:cNvSpPr/>
            <p:nvPr/>
          </p:nvSpPr>
          <p:spPr>
            <a:xfrm>
              <a:off x="737501" y="1051051"/>
              <a:ext cx="3082466" cy="1145018"/>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4000" b="1" u="none" strike="noStrike" kern="1200" cap="none" spc="0" normalizeH="0" baseline="0" noProof="0" dirty="0">
                  <a:ln>
                    <a:noFill/>
                  </a:ln>
                  <a:solidFill>
                    <a:srgbClr val="0F1B57">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Social media: “Among one of us”</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4000" b="1" u="none" strike="noStrike" kern="1200" cap="none" spc="0" normalizeH="0" baseline="0" noProof="0" dirty="0">
                <a:ln>
                  <a:noFill/>
                </a:ln>
                <a:solidFill>
                  <a:srgbClr val="0F1B57">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9">
              <a:extLst>
                <a:ext uri="{FF2B5EF4-FFF2-40B4-BE49-F238E27FC236}">
                  <a16:creationId xmlns:a16="http://schemas.microsoft.com/office/drawing/2014/main" id="{3966982A-C059-7060-6E6C-FEC76F8C649F}"/>
                </a:ext>
              </a:extLst>
            </p:cNvPr>
            <p:cNvGrpSpPr/>
            <p:nvPr/>
          </p:nvGrpSpPr>
          <p:grpSpPr>
            <a:xfrm>
              <a:off x="4679232" y="1452990"/>
              <a:ext cx="1502095" cy="1238752"/>
              <a:chOff x="4679232" y="1452990"/>
              <a:chExt cx="1502095" cy="1238752"/>
            </a:xfrm>
            <a:solidFill>
              <a:srgbClr val="0F1B57"/>
            </a:solidFill>
          </p:grpSpPr>
          <p:sp>
            <p:nvSpPr>
              <p:cNvPr id="37" name="Freeform 6">
                <a:extLst>
                  <a:ext uri="{FF2B5EF4-FFF2-40B4-BE49-F238E27FC236}">
                    <a16:creationId xmlns:a16="http://schemas.microsoft.com/office/drawing/2014/main" id="{31ED0A35-C4D9-EB7E-D174-438C5E1C56FD}"/>
                  </a:ext>
                </a:extLst>
              </p:cNvPr>
              <p:cNvSpPr>
                <a:spLocks/>
              </p:cNvSpPr>
              <p:nvPr/>
            </p:nvSpPr>
            <p:spPr bwMode="auto">
              <a:xfrm>
                <a:off x="4679232" y="1572157"/>
                <a:ext cx="1502095" cy="1119585"/>
              </a:xfrm>
              <a:custGeom>
                <a:avLst/>
                <a:gdLst>
                  <a:gd name="T0" fmla="*/ 0 w 778"/>
                  <a:gd name="T1" fmla="*/ 353 h 581"/>
                  <a:gd name="T2" fmla="*/ 288 w 778"/>
                  <a:gd name="T3" fmla="*/ 581 h 581"/>
                  <a:gd name="T4" fmla="*/ 778 w 778"/>
                  <a:gd name="T5" fmla="*/ 367 h 581"/>
                  <a:gd name="T6" fmla="*/ 778 w 778"/>
                  <a:gd name="T7" fmla="*/ 0 h 581"/>
                  <a:gd name="T8" fmla="*/ 0 w 778"/>
                  <a:gd name="T9" fmla="*/ 353 h 581"/>
                </a:gdLst>
                <a:ahLst/>
                <a:cxnLst>
                  <a:cxn ang="0">
                    <a:pos x="T0" y="T1"/>
                  </a:cxn>
                  <a:cxn ang="0">
                    <a:pos x="T2" y="T3"/>
                  </a:cxn>
                  <a:cxn ang="0">
                    <a:pos x="T4" y="T5"/>
                  </a:cxn>
                  <a:cxn ang="0">
                    <a:pos x="T6" y="T7"/>
                  </a:cxn>
                  <a:cxn ang="0">
                    <a:pos x="T8" y="T9"/>
                  </a:cxn>
                </a:cxnLst>
                <a:rect l="0" t="0" r="r" b="b"/>
                <a:pathLst>
                  <a:path w="778" h="581">
                    <a:moveTo>
                      <a:pt x="0" y="353"/>
                    </a:moveTo>
                    <a:cubicBezTo>
                      <a:pt x="288" y="581"/>
                      <a:pt x="288" y="581"/>
                      <a:pt x="288" y="581"/>
                    </a:cubicBezTo>
                    <a:cubicBezTo>
                      <a:pt x="410" y="449"/>
                      <a:pt x="584" y="367"/>
                      <a:pt x="778" y="367"/>
                    </a:cubicBezTo>
                    <a:cubicBezTo>
                      <a:pt x="778" y="0"/>
                      <a:pt x="778" y="0"/>
                      <a:pt x="778" y="0"/>
                    </a:cubicBezTo>
                    <a:cubicBezTo>
                      <a:pt x="468" y="0"/>
                      <a:pt x="189" y="136"/>
                      <a:pt x="0" y="353"/>
                    </a:cubicBezTo>
                    <a:close/>
                  </a:path>
                </a:pathLst>
              </a:custGeom>
              <a:solidFill>
                <a:srgbClr val="0F1B57">
                  <a:lumMod val="60000"/>
                  <a:lumOff val="40000"/>
                </a:srgbClr>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Oval 7">
                <a:extLst>
                  <a:ext uri="{FF2B5EF4-FFF2-40B4-BE49-F238E27FC236}">
                    <a16:creationId xmlns:a16="http://schemas.microsoft.com/office/drawing/2014/main" id="{B4EDBF21-BD9B-F132-7A37-24A43E7FBE61}"/>
                  </a:ext>
                </a:extLst>
              </p:cNvPr>
              <p:cNvSpPr>
                <a:spLocks noChangeArrowheads="1"/>
              </p:cNvSpPr>
              <p:nvPr/>
            </p:nvSpPr>
            <p:spPr bwMode="auto">
              <a:xfrm>
                <a:off x="4980828" y="1452990"/>
                <a:ext cx="856238" cy="856240"/>
              </a:xfrm>
              <a:prstGeom prst="ellipse">
                <a:avLst/>
              </a:prstGeom>
              <a:solidFill>
                <a:srgbClr val="0F1B57">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5</a:t>
                </a:r>
              </a:p>
            </p:txBody>
          </p:sp>
        </p:grpSp>
        <p:grpSp>
          <p:nvGrpSpPr>
            <p:cNvPr id="11" name="Group 10">
              <a:extLst>
                <a:ext uri="{FF2B5EF4-FFF2-40B4-BE49-F238E27FC236}">
                  <a16:creationId xmlns:a16="http://schemas.microsoft.com/office/drawing/2014/main" id="{AE04B4BE-36CC-1128-73B0-0FC5FBD545A8}"/>
                </a:ext>
              </a:extLst>
            </p:cNvPr>
            <p:cNvGrpSpPr/>
            <p:nvPr/>
          </p:nvGrpSpPr>
          <p:grpSpPr>
            <a:xfrm>
              <a:off x="6400535" y="1586869"/>
              <a:ext cx="1647744" cy="1493270"/>
              <a:chOff x="6400535" y="1586869"/>
              <a:chExt cx="1647744" cy="1493270"/>
            </a:xfrm>
          </p:grpSpPr>
          <p:sp>
            <p:nvSpPr>
              <p:cNvPr id="35" name="Freeform 11">
                <a:extLst>
                  <a:ext uri="{FF2B5EF4-FFF2-40B4-BE49-F238E27FC236}">
                    <a16:creationId xmlns:a16="http://schemas.microsoft.com/office/drawing/2014/main" id="{9912D205-C0A7-48BB-A7E2-BD58FF1D8BD0}"/>
                  </a:ext>
                </a:extLst>
              </p:cNvPr>
              <p:cNvSpPr>
                <a:spLocks/>
              </p:cNvSpPr>
              <p:nvPr/>
            </p:nvSpPr>
            <p:spPr bwMode="auto">
              <a:xfrm>
                <a:off x="6400535" y="1586869"/>
                <a:ext cx="1647744" cy="1493270"/>
              </a:xfrm>
              <a:custGeom>
                <a:avLst/>
                <a:gdLst>
                  <a:gd name="T0" fmla="*/ 18 w 854"/>
                  <a:gd name="T1" fmla="*/ 0 h 774"/>
                  <a:gd name="T2" fmla="*/ 0 w 854"/>
                  <a:gd name="T3" fmla="*/ 368 h 774"/>
                  <a:gd name="T4" fmla="*/ 505 w 854"/>
                  <a:gd name="T5" fmla="*/ 774 h 774"/>
                  <a:gd name="T6" fmla="*/ 854 w 854"/>
                  <a:gd name="T7" fmla="*/ 660 h 774"/>
                  <a:gd name="T8" fmla="*/ 18 w 854"/>
                  <a:gd name="T9" fmla="*/ 0 h 774"/>
                </a:gdLst>
                <a:ahLst/>
                <a:cxnLst>
                  <a:cxn ang="0">
                    <a:pos x="T0" y="T1"/>
                  </a:cxn>
                  <a:cxn ang="0">
                    <a:pos x="T2" y="T3"/>
                  </a:cxn>
                  <a:cxn ang="0">
                    <a:pos x="T4" y="T5"/>
                  </a:cxn>
                  <a:cxn ang="0">
                    <a:pos x="T6" y="T7"/>
                  </a:cxn>
                  <a:cxn ang="0">
                    <a:pos x="T8" y="T9"/>
                  </a:cxn>
                </a:cxnLst>
                <a:rect l="0" t="0" r="r" b="b"/>
                <a:pathLst>
                  <a:path w="854" h="774">
                    <a:moveTo>
                      <a:pt x="18" y="0"/>
                    </a:moveTo>
                    <a:cubicBezTo>
                      <a:pt x="0" y="368"/>
                      <a:pt x="0" y="368"/>
                      <a:pt x="0" y="368"/>
                    </a:cubicBezTo>
                    <a:cubicBezTo>
                      <a:pt x="229" y="408"/>
                      <a:pt x="419" y="564"/>
                      <a:pt x="505" y="774"/>
                    </a:cubicBezTo>
                    <a:cubicBezTo>
                      <a:pt x="854" y="660"/>
                      <a:pt x="854" y="660"/>
                      <a:pt x="854" y="660"/>
                    </a:cubicBezTo>
                    <a:cubicBezTo>
                      <a:pt x="721" y="309"/>
                      <a:pt x="403" y="49"/>
                      <a:pt x="18" y="0"/>
                    </a:cubicBezTo>
                    <a:close/>
                  </a:path>
                </a:pathLst>
              </a:custGeom>
              <a:solidFill>
                <a:srgbClr val="FFBD00"/>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Oval 12">
                <a:extLst>
                  <a:ext uri="{FF2B5EF4-FFF2-40B4-BE49-F238E27FC236}">
                    <a16:creationId xmlns:a16="http://schemas.microsoft.com/office/drawing/2014/main" id="{5D1E01C0-0DC1-553F-1917-9BD7BA2D57C7}"/>
                  </a:ext>
                </a:extLst>
              </p:cNvPr>
              <p:cNvSpPr>
                <a:spLocks noChangeArrowheads="1"/>
              </p:cNvSpPr>
              <p:nvPr/>
            </p:nvSpPr>
            <p:spPr bwMode="auto">
              <a:xfrm>
                <a:off x="6888974" y="1658958"/>
                <a:ext cx="856238" cy="856240"/>
              </a:xfrm>
              <a:prstGeom prst="ellipse">
                <a:avLst/>
              </a:prstGeom>
              <a:solidFill>
                <a:srgbClr val="604700"/>
              </a:solidFill>
              <a:ln w="9525">
                <a:solidFill>
                  <a:srgbClr val="000000"/>
                </a:solidFill>
                <a:round/>
                <a:headEnd/>
                <a:tailEnd/>
              </a:ln>
              <a:effec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a:t>
                </a:r>
              </a:p>
            </p:txBody>
          </p:sp>
        </p:grpSp>
        <p:grpSp>
          <p:nvGrpSpPr>
            <p:cNvPr id="12" name="Group 11">
              <a:extLst>
                <a:ext uri="{FF2B5EF4-FFF2-40B4-BE49-F238E27FC236}">
                  <a16:creationId xmlns:a16="http://schemas.microsoft.com/office/drawing/2014/main" id="{976C355D-AEC0-C430-0CFB-CD9212807B9C}"/>
                </a:ext>
              </a:extLst>
            </p:cNvPr>
            <p:cNvGrpSpPr/>
            <p:nvPr/>
          </p:nvGrpSpPr>
          <p:grpSpPr>
            <a:xfrm>
              <a:off x="4867545" y="4570467"/>
              <a:ext cx="1909617" cy="1228454"/>
              <a:chOff x="4867545" y="4570467"/>
              <a:chExt cx="1909617" cy="1228454"/>
            </a:xfrm>
          </p:grpSpPr>
          <p:sp>
            <p:nvSpPr>
              <p:cNvPr id="33" name="Freeform 14">
                <a:extLst>
                  <a:ext uri="{FF2B5EF4-FFF2-40B4-BE49-F238E27FC236}">
                    <a16:creationId xmlns:a16="http://schemas.microsoft.com/office/drawing/2014/main" id="{A81B9A6E-3EAD-8861-E8C0-BC20B50B2B34}"/>
                  </a:ext>
                </a:extLst>
              </p:cNvPr>
              <p:cNvSpPr>
                <a:spLocks/>
              </p:cNvSpPr>
              <p:nvPr/>
            </p:nvSpPr>
            <p:spPr bwMode="auto">
              <a:xfrm>
                <a:off x="4867545" y="4570467"/>
                <a:ext cx="1909617" cy="994533"/>
              </a:xfrm>
              <a:custGeom>
                <a:avLst/>
                <a:gdLst>
                  <a:gd name="T0" fmla="*/ 680 w 989"/>
                  <a:gd name="T1" fmla="*/ 516 h 516"/>
                  <a:gd name="T2" fmla="*/ 989 w 989"/>
                  <a:gd name="T3" fmla="*/ 469 h 516"/>
                  <a:gd name="T4" fmla="*/ 877 w 989"/>
                  <a:gd name="T5" fmla="*/ 119 h 516"/>
                  <a:gd name="T6" fmla="*/ 680 w 989"/>
                  <a:gd name="T7" fmla="*/ 149 h 516"/>
                  <a:gd name="T8" fmla="*/ 260 w 989"/>
                  <a:gd name="T9" fmla="*/ 0 h 516"/>
                  <a:gd name="T10" fmla="*/ 0 w 989"/>
                  <a:gd name="T11" fmla="*/ 261 h 516"/>
                  <a:gd name="T12" fmla="*/ 680 w 989"/>
                  <a:gd name="T13" fmla="*/ 516 h 516"/>
                </a:gdLst>
                <a:ahLst/>
                <a:cxnLst>
                  <a:cxn ang="0">
                    <a:pos x="T0" y="T1"/>
                  </a:cxn>
                  <a:cxn ang="0">
                    <a:pos x="T2" y="T3"/>
                  </a:cxn>
                  <a:cxn ang="0">
                    <a:pos x="T4" y="T5"/>
                  </a:cxn>
                  <a:cxn ang="0">
                    <a:pos x="T6" y="T7"/>
                  </a:cxn>
                  <a:cxn ang="0">
                    <a:pos x="T8" y="T9"/>
                  </a:cxn>
                  <a:cxn ang="0">
                    <a:pos x="T10" y="T11"/>
                  </a:cxn>
                  <a:cxn ang="0">
                    <a:pos x="T12" y="T13"/>
                  </a:cxn>
                </a:cxnLst>
                <a:rect l="0" t="0" r="r" b="b"/>
                <a:pathLst>
                  <a:path w="989" h="516">
                    <a:moveTo>
                      <a:pt x="680" y="516"/>
                    </a:moveTo>
                    <a:cubicBezTo>
                      <a:pt x="788" y="516"/>
                      <a:pt x="892" y="499"/>
                      <a:pt x="989" y="469"/>
                    </a:cubicBezTo>
                    <a:cubicBezTo>
                      <a:pt x="877" y="119"/>
                      <a:pt x="877" y="119"/>
                      <a:pt x="877" y="119"/>
                    </a:cubicBezTo>
                    <a:cubicBezTo>
                      <a:pt x="815" y="139"/>
                      <a:pt x="749" y="149"/>
                      <a:pt x="680" y="149"/>
                    </a:cubicBezTo>
                    <a:cubicBezTo>
                      <a:pt x="521" y="149"/>
                      <a:pt x="374" y="93"/>
                      <a:pt x="260" y="0"/>
                    </a:cubicBezTo>
                    <a:cubicBezTo>
                      <a:pt x="0" y="261"/>
                      <a:pt x="0" y="261"/>
                      <a:pt x="0" y="261"/>
                    </a:cubicBezTo>
                    <a:cubicBezTo>
                      <a:pt x="182" y="420"/>
                      <a:pt x="420" y="516"/>
                      <a:pt x="680" y="516"/>
                    </a:cubicBezTo>
                    <a:close/>
                  </a:path>
                </a:pathLst>
              </a:custGeom>
              <a:solidFill>
                <a:srgbClr val="66FF66"/>
              </a:solidFill>
              <a:ln>
                <a:noFill/>
              </a:ln>
              <a:effectLst>
                <a:outerShdw blurRad="50800" dist="38100" dir="16200000"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Oval 15">
                <a:extLst>
                  <a:ext uri="{FF2B5EF4-FFF2-40B4-BE49-F238E27FC236}">
                    <a16:creationId xmlns:a16="http://schemas.microsoft.com/office/drawing/2014/main" id="{A4339330-A02D-29D6-7649-760620954826}"/>
                  </a:ext>
                </a:extLst>
              </p:cNvPr>
              <p:cNvSpPr>
                <a:spLocks noChangeArrowheads="1"/>
              </p:cNvSpPr>
              <p:nvPr/>
            </p:nvSpPr>
            <p:spPr bwMode="auto">
              <a:xfrm>
                <a:off x="5358926" y="4942681"/>
                <a:ext cx="857709" cy="856240"/>
              </a:xfrm>
              <a:prstGeom prst="ellipse">
                <a:avLst/>
              </a:prstGeom>
              <a:solidFill>
                <a:srgbClr val="001E16"/>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3</a:t>
                </a:r>
              </a:p>
            </p:txBody>
          </p:sp>
        </p:grpSp>
        <p:grpSp>
          <p:nvGrpSpPr>
            <p:cNvPr id="13" name="Group 12">
              <a:extLst>
                <a:ext uri="{FF2B5EF4-FFF2-40B4-BE49-F238E27FC236}">
                  <a16:creationId xmlns:a16="http://schemas.microsoft.com/office/drawing/2014/main" id="{ECF00E66-8118-E12D-C30D-106FB04B5F35}"/>
                </a:ext>
              </a:extLst>
            </p:cNvPr>
            <p:cNvGrpSpPr/>
            <p:nvPr/>
          </p:nvGrpSpPr>
          <p:grpSpPr>
            <a:xfrm>
              <a:off x="6765393" y="3088967"/>
              <a:ext cx="1534461" cy="2293604"/>
              <a:chOff x="6765393" y="3088967"/>
              <a:chExt cx="1534461" cy="2293604"/>
            </a:xfrm>
          </p:grpSpPr>
          <p:sp>
            <p:nvSpPr>
              <p:cNvPr id="31" name="Freeform 17">
                <a:extLst>
                  <a:ext uri="{FF2B5EF4-FFF2-40B4-BE49-F238E27FC236}">
                    <a16:creationId xmlns:a16="http://schemas.microsoft.com/office/drawing/2014/main" id="{C1775B73-2AC9-4221-5AF5-936A6A70ACD5}"/>
                  </a:ext>
                </a:extLst>
              </p:cNvPr>
              <p:cNvSpPr>
                <a:spLocks/>
              </p:cNvSpPr>
              <p:nvPr/>
            </p:nvSpPr>
            <p:spPr bwMode="auto">
              <a:xfrm>
                <a:off x="6765393" y="3088967"/>
                <a:ext cx="1415294" cy="2293604"/>
              </a:xfrm>
              <a:custGeom>
                <a:avLst/>
                <a:gdLst>
                  <a:gd name="T0" fmla="*/ 733 w 733"/>
                  <a:gd name="T1" fmla="*/ 248 h 1189"/>
                  <a:gd name="T2" fmla="*/ 703 w 733"/>
                  <a:gd name="T3" fmla="*/ 0 h 1189"/>
                  <a:gd name="T4" fmla="*/ 350 w 733"/>
                  <a:gd name="T5" fmla="*/ 105 h 1189"/>
                  <a:gd name="T6" fmla="*/ 366 w 733"/>
                  <a:gd name="T7" fmla="*/ 248 h 1189"/>
                  <a:gd name="T8" fmla="*/ 0 w 733"/>
                  <a:gd name="T9" fmla="*/ 844 h 1189"/>
                  <a:gd name="T10" fmla="*/ 130 w 733"/>
                  <a:gd name="T11" fmla="*/ 1189 h 1189"/>
                  <a:gd name="T12" fmla="*/ 733 w 733"/>
                  <a:gd name="T13" fmla="*/ 248 h 1189"/>
                </a:gdLst>
                <a:ahLst/>
                <a:cxnLst>
                  <a:cxn ang="0">
                    <a:pos x="T0" y="T1"/>
                  </a:cxn>
                  <a:cxn ang="0">
                    <a:pos x="T2" y="T3"/>
                  </a:cxn>
                  <a:cxn ang="0">
                    <a:pos x="T4" y="T5"/>
                  </a:cxn>
                  <a:cxn ang="0">
                    <a:pos x="T6" y="T7"/>
                  </a:cxn>
                  <a:cxn ang="0">
                    <a:pos x="T8" y="T9"/>
                  </a:cxn>
                  <a:cxn ang="0">
                    <a:pos x="T10" y="T11"/>
                  </a:cxn>
                  <a:cxn ang="0">
                    <a:pos x="T12" y="T13"/>
                  </a:cxn>
                </a:cxnLst>
                <a:rect l="0" t="0" r="r" b="b"/>
                <a:pathLst>
                  <a:path w="733" h="1189">
                    <a:moveTo>
                      <a:pt x="733" y="248"/>
                    </a:moveTo>
                    <a:cubicBezTo>
                      <a:pt x="733" y="163"/>
                      <a:pt x="722" y="80"/>
                      <a:pt x="703" y="0"/>
                    </a:cubicBezTo>
                    <a:cubicBezTo>
                      <a:pt x="350" y="105"/>
                      <a:pt x="350" y="105"/>
                      <a:pt x="350" y="105"/>
                    </a:cubicBezTo>
                    <a:cubicBezTo>
                      <a:pt x="360" y="151"/>
                      <a:pt x="366" y="199"/>
                      <a:pt x="366" y="248"/>
                    </a:cubicBezTo>
                    <a:cubicBezTo>
                      <a:pt x="366" y="508"/>
                      <a:pt x="217" y="734"/>
                      <a:pt x="0" y="844"/>
                    </a:cubicBezTo>
                    <a:cubicBezTo>
                      <a:pt x="130" y="1189"/>
                      <a:pt x="130" y="1189"/>
                      <a:pt x="130" y="1189"/>
                    </a:cubicBezTo>
                    <a:cubicBezTo>
                      <a:pt x="486" y="1025"/>
                      <a:pt x="733" y="666"/>
                      <a:pt x="733" y="248"/>
                    </a:cubicBezTo>
                    <a:close/>
                  </a:path>
                </a:pathLst>
              </a:custGeom>
              <a:solidFill>
                <a:srgbClr val="FF005B"/>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Oval 18">
                <a:extLst>
                  <a:ext uri="{FF2B5EF4-FFF2-40B4-BE49-F238E27FC236}">
                    <a16:creationId xmlns:a16="http://schemas.microsoft.com/office/drawing/2014/main" id="{8DC5AC42-A9ED-B429-F047-A590E32517F1}"/>
                  </a:ext>
                </a:extLst>
              </p:cNvPr>
              <p:cNvSpPr>
                <a:spLocks noChangeArrowheads="1"/>
              </p:cNvSpPr>
              <p:nvPr/>
            </p:nvSpPr>
            <p:spPr bwMode="auto">
              <a:xfrm>
                <a:off x="7440673" y="3926081"/>
                <a:ext cx="859181" cy="856240"/>
              </a:xfrm>
              <a:prstGeom prst="ellipse">
                <a:avLst/>
              </a:prstGeom>
              <a:solidFill>
                <a:srgbClr val="FF005B">
                  <a:lumMod val="50000"/>
                </a:srgbClr>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2</a:t>
                </a:r>
              </a:p>
            </p:txBody>
          </p:sp>
        </p:grpSp>
        <p:grpSp>
          <p:nvGrpSpPr>
            <p:cNvPr id="14" name="Group 13">
              <a:extLst>
                <a:ext uri="{FF2B5EF4-FFF2-40B4-BE49-F238E27FC236}">
                  <a16:creationId xmlns:a16="http://schemas.microsoft.com/office/drawing/2014/main" id="{24E035A6-DE10-6EB0-2B2B-AD045C21331D}"/>
                </a:ext>
              </a:extLst>
            </p:cNvPr>
            <p:cNvGrpSpPr/>
            <p:nvPr/>
          </p:nvGrpSpPr>
          <p:grpSpPr>
            <a:xfrm>
              <a:off x="3892140" y="2460763"/>
              <a:ext cx="1319667" cy="2431897"/>
              <a:chOff x="3892140" y="2460763"/>
              <a:chExt cx="1319667" cy="2431897"/>
            </a:xfrm>
          </p:grpSpPr>
          <p:sp>
            <p:nvSpPr>
              <p:cNvPr id="29" name="Freeform 20">
                <a:extLst>
                  <a:ext uri="{FF2B5EF4-FFF2-40B4-BE49-F238E27FC236}">
                    <a16:creationId xmlns:a16="http://schemas.microsoft.com/office/drawing/2014/main" id="{EB80A83C-BD6E-A26B-C501-6B241DC4D0CD}"/>
                  </a:ext>
                </a:extLst>
              </p:cNvPr>
              <p:cNvSpPr>
                <a:spLocks/>
              </p:cNvSpPr>
              <p:nvPr/>
            </p:nvSpPr>
            <p:spPr bwMode="auto">
              <a:xfrm>
                <a:off x="4183438" y="2460763"/>
                <a:ext cx="1028369" cy="2431897"/>
              </a:xfrm>
              <a:custGeom>
                <a:avLst/>
                <a:gdLst>
                  <a:gd name="T0" fmla="*/ 0 w 533"/>
                  <a:gd name="T1" fmla="*/ 574 h 1261"/>
                  <a:gd name="T2" fmla="*/ 260 w 533"/>
                  <a:gd name="T3" fmla="*/ 1261 h 1261"/>
                  <a:gd name="T4" fmla="*/ 533 w 533"/>
                  <a:gd name="T5" fmla="*/ 1015 h 1261"/>
                  <a:gd name="T6" fmla="*/ 366 w 533"/>
                  <a:gd name="T7" fmla="*/ 574 h 1261"/>
                  <a:gd name="T8" fmla="*/ 474 w 533"/>
                  <a:gd name="T9" fmla="*/ 210 h 1261"/>
                  <a:gd name="T10" fmla="*/ 174 w 533"/>
                  <a:gd name="T11" fmla="*/ 0 h 1261"/>
                  <a:gd name="T12" fmla="*/ 0 w 533"/>
                  <a:gd name="T13" fmla="*/ 574 h 1261"/>
                </a:gdLst>
                <a:ahLst/>
                <a:cxnLst>
                  <a:cxn ang="0">
                    <a:pos x="T0" y="T1"/>
                  </a:cxn>
                  <a:cxn ang="0">
                    <a:pos x="T2" y="T3"/>
                  </a:cxn>
                  <a:cxn ang="0">
                    <a:pos x="T4" y="T5"/>
                  </a:cxn>
                  <a:cxn ang="0">
                    <a:pos x="T6" y="T7"/>
                  </a:cxn>
                  <a:cxn ang="0">
                    <a:pos x="T8" y="T9"/>
                  </a:cxn>
                  <a:cxn ang="0">
                    <a:pos x="T10" y="T11"/>
                  </a:cxn>
                  <a:cxn ang="0">
                    <a:pos x="T12" y="T13"/>
                  </a:cxn>
                </a:cxnLst>
                <a:rect l="0" t="0" r="r" b="b"/>
                <a:pathLst>
                  <a:path w="533" h="1261">
                    <a:moveTo>
                      <a:pt x="0" y="574"/>
                    </a:moveTo>
                    <a:cubicBezTo>
                      <a:pt x="0" y="838"/>
                      <a:pt x="98" y="1079"/>
                      <a:pt x="260" y="1261"/>
                    </a:cubicBezTo>
                    <a:cubicBezTo>
                      <a:pt x="533" y="1015"/>
                      <a:pt x="533" y="1015"/>
                      <a:pt x="533" y="1015"/>
                    </a:cubicBezTo>
                    <a:cubicBezTo>
                      <a:pt x="429" y="898"/>
                      <a:pt x="366" y="743"/>
                      <a:pt x="366" y="574"/>
                    </a:cubicBezTo>
                    <a:cubicBezTo>
                      <a:pt x="366" y="440"/>
                      <a:pt x="406" y="315"/>
                      <a:pt x="474" y="210"/>
                    </a:cubicBezTo>
                    <a:cubicBezTo>
                      <a:pt x="174" y="0"/>
                      <a:pt x="174" y="0"/>
                      <a:pt x="174" y="0"/>
                    </a:cubicBezTo>
                    <a:cubicBezTo>
                      <a:pt x="64" y="164"/>
                      <a:pt x="0" y="362"/>
                      <a:pt x="0" y="574"/>
                    </a:cubicBezTo>
                    <a:close/>
                  </a:path>
                </a:pathLst>
              </a:custGeom>
              <a:solidFill>
                <a:srgbClr val="00C5D6">
                  <a:lumMod val="60000"/>
                  <a:lumOff val="40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Oval 21">
                <a:extLst>
                  <a:ext uri="{FF2B5EF4-FFF2-40B4-BE49-F238E27FC236}">
                    <a16:creationId xmlns:a16="http://schemas.microsoft.com/office/drawing/2014/main" id="{C4ACDC35-126C-C3C0-2F69-31C48763B8AE}"/>
                  </a:ext>
                </a:extLst>
              </p:cNvPr>
              <p:cNvSpPr>
                <a:spLocks noChangeArrowheads="1"/>
              </p:cNvSpPr>
              <p:nvPr/>
            </p:nvSpPr>
            <p:spPr bwMode="auto">
              <a:xfrm>
                <a:off x="3892140" y="3221375"/>
                <a:ext cx="856238" cy="857711"/>
              </a:xfrm>
              <a:prstGeom prst="ellipse">
                <a:avLst/>
              </a:prstGeom>
              <a:solidFill>
                <a:srgbClr val="005D64"/>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4</a:t>
                </a:r>
              </a:p>
            </p:txBody>
          </p:sp>
        </p:grpSp>
        <p:grpSp>
          <p:nvGrpSpPr>
            <p:cNvPr id="15" name="Group 14">
              <a:extLst>
                <a:ext uri="{FF2B5EF4-FFF2-40B4-BE49-F238E27FC236}">
                  <a16:creationId xmlns:a16="http://schemas.microsoft.com/office/drawing/2014/main" id="{94E6DC99-A092-BC81-9650-B0B319F7407D}"/>
                </a:ext>
              </a:extLst>
            </p:cNvPr>
            <p:cNvGrpSpPr/>
            <p:nvPr/>
          </p:nvGrpSpPr>
          <p:grpSpPr>
            <a:xfrm rot="7361578" flipV="1">
              <a:off x="4148035" y="1118812"/>
              <a:ext cx="301286" cy="1053324"/>
              <a:chOff x="-1143000" y="-560388"/>
              <a:chExt cx="406401" cy="1420813"/>
            </a:xfrm>
            <a:solidFill>
              <a:srgbClr val="0F1B57"/>
            </a:solidFill>
          </p:grpSpPr>
          <p:sp>
            <p:nvSpPr>
              <p:cNvPr id="27" name="Freeform 20">
                <a:extLst>
                  <a:ext uri="{FF2B5EF4-FFF2-40B4-BE49-F238E27FC236}">
                    <a16:creationId xmlns:a16="http://schemas.microsoft.com/office/drawing/2014/main" id="{54F7B4CE-075A-C79D-A9CC-F0A643DA9F1A}"/>
                  </a:ext>
                </a:extLst>
              </p:cNvPr>
              <p:cNvSpPr>
                <a:spLocks/>
              </p:cNvSpPr>
              <p:nvPr/>
            </p:nvSpPr>
            <p:spPr bwMode="auto">
              <a:xfrm>
                <a:off x="-1093787" y="-496888"/>
                <a:ext cx="357188" cy="1357313"/>
              </a:xfrm>
              <a:custGeom>
                <a:avLst/>
                <a:gdLst>
                  <a:gd name="T0" fmla="*/ 66 w 166"/>
                  <a:gd name="T1" fmla="*/ 0 h 633"/>
                  <a:gd name="T2" fmla="*/ 40 w 166"/>
                  <a:gd name="T3" fmla="*/ 41 h 633"/>
                  <a:gd name="T4" fmla="*/ 22 w 166"/>
                  <a:gd name="T5" fmla="*/ 91 h 633"/>
                  <a:gd name="T6" fmla="*/ 13 w 166"/>
                  <a:gd name="T7" fmla="*/ 133 h 633"/>
                  <a:gd name="T8" fmla="*/ 0 w 166"/>
                  <a:gd name="T9" fmla="*/ 255 h 633"/>
                  <a:gd name="T10" fmla="*/ 5 w 166"/>
                  <a:gd name="T11" fmla="*/ 334 h 633"/>
                  <a:gd name="T12" fmla="*/ 5 w 166"/>
                  <a:gd name="T13" fmla="*/ 339 h 633"/>
                  <a:gd name="T14" fmla="*/ 7 w 166"/>
                  <a:gd name="T15" fmla="*/ 353 h 633"/>
                  <a:gd name="T16" fmla="*/ 11 w 166"/>
                  <a:gd name="T17" fmla="*/ 375 h 633"/>
                  <a:gd name="T18" fmla="*/ 16 w 166"/>
                  <a:gd name="T19" fmla="*/ 401 h 633"/>
                  <a:gd name="T20" fmla="*/ 24 w 166"/>
                  <a:gd name="T21" fmla="*/ 430 h 633"/>
                  <a:gd name="T22" fmla="*/ 34 w 166"/>
                  <a:gd name="T23" fmla="*/ 459 h 633"/>
                  <a:gd name="T24" fmla="*/ 46 w 166"/>
                  <a:gd name="T25" fmla="*/ 487 h 633"/>
                  <a:gd name="T26" fmla="*/ 58 w 166"/>
                  <a:gd name="T27" fmla="*/ 511 h 633"/>
                  <a:gd name="T28" fmla="*/ 90 w 166"/>
                  <a:gd name="T29" fmla="*/ 565 h 633"/>
                  <a:gd name="T30" fmla="*/ 108 w 166"/>
                  <a:gd name="T31" fmla="*/ 588 h 633"/>
                  <a:gd name="T32" fmla="*/ 126 w 166"/>
                  <a:gd name="T33" fmla="*/ 605 h 633"/>
                  <a:gd name="T34" fmla="*/ 135 w 166"/>
                  <a:gd name="T35" fmla="*/ 612 h 633"/>
                  <a:gd name="T36" fmla="*/ 145 w 166"/>
                  <a:gd name="T37" fmla="*/ 619 h 633"/>
                  <a:gd name="T38" fmla="*/ 166 w 166"/>
                  <a:gd name="T39" fmla="*/ 633 h 633"/>
                  <a:gd name="T40" fmla="*/ 153 w 166"/>
                  <a:gd name="T41" fmla="*/ 611 h 633"/>
                  <a:gd name="T42" fmla="*/ 147 w 166"/>
                  <a:gd name="T43" fmla="*/ 602 h 633"/>
                  <a:gd name="T44" fmla="*/ 141 w 166"/>
                  <a:gd name="T45" fmla="*/ 592 h 633"/>
                  <a:gd name="T46" fmla="*/ 128 w 166"/>
                  <a:gd name="T47" fmla="*/ 572 h 633"/>
                  <a:gd name="T48" fmla="*/ 112 w 166"/>
                  <a:gd name="T49" fmla="*/ 550 h 633"/>
                  <a:gd name="T50" fmla="*/ 82 w 166"/>
                  <a:gd name="T51" fmla="*/ 499 h 633"/>
                  <a:gd name="T52" fmla="*/ 43 w 166"/>
                  <a:gd name="T53" fmla="*/ 394 h 633"/>
                  <a:gd name="T54" fmla="*/ 37 w 166"/>
                  <a:gd name="T55" fmla="*/ 370 h 633"/>
                  <a:gd name="T56" fmla="*/ 34 w 166"/>
                  <a:gd name="T57" fmla="*/ 349 h 633"/>
                  <a:gd name="T58" fmla="*/ 32 w 166"/>
                  <a:gd name="T59" fmla="*/ 336 h 633"/>
                  <a:gd name="T60" fmla="*/ 31 w 166"/>
                  <a:gd name="T61" fmla="*/ 331 h 633"/>
                  <a:gd name="T62" fmla="*/ 27 w 166"/>
                  <a:gd name="T63" fmla="*/ 256 h 633"/>
                  <a:gd name="T64" fmla="*/ 40 w 166"/>
                  <a:gd name="T65" fmla="*/ 138 h 633"/>
                  <a:gd name="T66" fmla="*/ 48 w 166"/>
                  <a:gd name="T67" fmla="*/ 97 h 633"/>
                  <a:gd name="T68" fmla="*/ 59 w 166"/>
                  <a:gd name="T69" fmla="*/ 47 h 633"/>
                  <a:gd name="T70" fmla="*/ 66 w 166"/>
                  <a:gd name="T7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633">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1">
                <a:extLst>
                  <a:ext uri="{FF2B5EF4-FFF2-40B4-BE49-F238E27FC236}">
                    <a16:creationId xmlns:a16="http://schemas.microsoft.com/office/drawing/2014/main" id="{2322A93A-BC42-8785-2E38-06C170F11414}"/>
                  </a:ext>
                </a:extLst>
              </p:cNvPr>
              <p:cNvSpPr>
                <a:spLocks/>
              </p:cNvSpPr>
              <p:nvPr/>
            </p:nvSpPr>
            <p:spPr bwMode="auto">
              <a:xfrm>
                <a:off x="-1143000" y="-560388"/>
                <a:ext cx="285750" cy="277813"/>
              </a:xfrm>
              <a:custGeom>
                <a:avLst/>
                <a:gdLst>
                  <a:gd name="T0" fmla="*/ 0 w 133"/>
                  <a:gd name="T1" fmla="*/ 103 h 129"/>
                  <a:gd name="T2" fmla="*/ 32 w 133"/>
                  <a:gd name="T3" fmla="*/ 86 h 129"/>
                  <a:gd name="T4" fmla="*/ 67 w 133"/>
                  <a:gd name="T5" fmla="*/ 49 h 129"/>
                  <a:gd name="T6" fmla="*/ 87 w 133"/>
                  <a:gd name="T7" fmla="*/ 32 h 129"/>
                  <a:gd name="T8" fmla="*/ 88 w 133"/>
                  <a:gd name="T9" fmla="*/ 31 h 129"/>
                  <a:gd name="T10" fmla="*/ 88 w 133"/>
                  <a:gd name="T11" fmla="*/ 31 h 129"/>
                  <a:gd name="T12" fmla="*/ 88 w 133"/>
                  <a:gd name="T13" fmla="*/ 31 h 129"/>
                  <a:gd name="T14" fmla="*/ 88 w 133"/>
                  <a:gd name="T15" fmla="*/ 31 h 129"/>
                  <a:gd name="T16" fmla="*/ 93 w 133"/>
                  <a:gd name="T17" fmla="*/ 49 h 129"/>
                  <a:gd name="T18" fmla="*/ 104 w 133"/>
                  <a:gd name="T19" fmla="*/ 98 h 129"/>
                  <a:gd name="T20" fmla="*/ 123 w 133"/>
                  <a:gd name="T21" fmla="*/ 129 h 129"/>
                  <a:gd name="T22" fmla="*/ 130 w 133"/>
                  <a:gd name="T23" fmla="*/ 93 h 129"/>
                  <a:gd name="T24" fmla="*/ 119 w 133"/>
                  <a:gd name="T25" fmla="*/ 42 h 129"/>
                  <a:gd name="T26" fmla="*/ 115 w 133"/>
                  <a:gd name="T27" fmla="*/ 27 h 129"/>
                  <a:gd name="T28" fmla="*/ 114 w 133"/>
                  <a:gd name="T29" fmla="*/ 23 h 129"/>
                  <a:gd name="T30" fmla="*/ 112 w 133"/>
                  <a:gd name="T31" fmla="*/ 18 h 129"/>
                  <a:gd name="T32" fmla="*/ 110 w 133"/>
                  <a:gd name="T33" fmla="*/ 13 h 129"/>
                  <a:gd name="T34" fmla="*/ 107 w 133"/>
                  <a:gd name="T35" fmla="*/ 8 h 129"/>
                  <a:gd name="T36" fmla="*/ 101 w 133"/>
                  <a:gd name="T37" fmla="*/ 2 h 129"/>
                  <a:gd name="T38" fmla="*/ 100 w 133"/>
                  <a:gd name="T39" fmla="*/ 2 h 129"/>
                  <a:gd name="T40" fmla="*/ 100 w 133"/>
                  <a:gd name="T41" fmla="*/ 1 h 129"/>
                  <a:gd name="T42" fmla="*/ 99 w 133"/>
                  <a:gd name="T43" fmla="*/ 1 h 129"/>
                  <a:gd name="T44" fmla="*/ 99 w 133"/>
                  <a:gd name="T45" fmla="*/ 1 h 129"/>
                  <a:gd name="T46" fmla="*/ 99 w 133"/>
                  <a:gd name="T47" fmla="*/ 2 h 129"/>
                  <a:gd name="T48" fmla="*/ 99 w 133"/>
                  <a:gd name="T49" fmla="*/ 2 h 129"/>
                  <a:gd name="T50" fmla="*/ 99 w 133"/>
                  <a:gd name="T51" fmla="*/ 2 h 129"/>
                  <a:gd name="T52" fmla="*/ 97 w 133"/>
                  <a:gd name="T53" fmla="*/ 1 h 129"/>
                  <a:gd name="T54" fmla="*/ 95 w 133"/>
                  <a:gd name="T55" fmla="*/ 0 h 129"/>
                  <a:gd name="T56" fmla="*/ 89 w 133"/>
                  <a:gd name="T57" fmla="*/ 0 h 129"/>
                  <a:gd name="T58" fmla="*/ 88 w 133"/>
                  <a:gd name="T59" fmla="*/ 1 h 129"/>
                  <a:gd name="T60" fmla="*/ 83 w 133"/>
                  <a:gd name="T61" fmla="*/ 2 h 129"/>
                  <a:gd name="T62" fmla="*/ 77 w 133"/>
                  <a:gd name="T63" fmla="*/ 6 h 129"/>
                  <a:gd name="T64" fmla="*/ 70 w 133"/>
                  <a:gd name="T65" fmla="*/ 10 h 129"/>
                  <a:gd name="T66" fmla="*/ 48 w 133"/>
                  <a:gd name="T67" fmla="*/ 30 h 129"/>
                  <a:gd name="T68" fmla="*/ 12 w 133"/>
                  <a:gd name="T69" fmla="*/ 68 h 129"/>
                  <a:gd name="T70" fmla="*/ 0 w 133"/>
                  <a:gd name="T71"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29">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92509367-1557-68D3-9F16-70A16DBD9052}"/>
                </a:ext>
              </a:extLst>
            </p:cNvPr>
            <p:cNvGrpSpPr/>
            <p:nvPr/>
          </p:nvGrpSpPr>
          <p:grpSpPr>
            <a:xfrm rot="14238422" flipH="1" flipV="1">
              <a:off x="8081535" y="1279339"/>
              <a:ext cx="301286" cy="1053324"/>
              <a:chOff x="-1143000" y="-560388"/>
              <a:chExt cx="406401" cy="1420813"/>
            </a:xfrm>
            <a:solidFill>
              <a:srgbClr val="FFBD00"/>
            </a:solidFill>
          </p:grpSpPr>
          <p:sp>
            <p:nvSpPr>
              <p:cNvPr id="25" name="Freeform 20">
                <a:extLst>
                  <a:ext uri="{FF2B5EF4-FFF2-40B4-BE49-F238E27FC236}">
                    <a16:creationId xmlns:a16="http://schemas.microsoft.com/office/drawing/2014/main" id="{99D5F88A-5FC3-3DA7-E7A2-459976A1E80A}"/>
                  </a:ext>
                </a:extLst>
              </p:cNvPr>
              <p:cNvSpPr>
                <a:spLocks/>
              </p:cNvSpPr>
              <p:nvPr/>
            </p:nvSpPr>
            <p:spPr bwMode="auto">
              <a:xfrm>
                <a:off x="-1093787" y="-496888"/>
                <a:ext cx="357188" cy="1357313"/>
              </a:xfrm>
              <a:custGeom>
                <a:avLst/>
                <a:gdLst>
                  <a:gd name="T0" fmla="*/ 66 w 166"/>
                  <a:gd name="T1" fmla="*/ 0 h 633"/>
                  <a:gd name="T2" fmla="*/ 40 w 166"/>
                  <a:gd name="T3" fmla="*/ 41 h 633"/>
                  <a:gd name="T4" fmla="*/ 22 w 166"/>
                  <a:gd name="T5" fmla="*/ 91 h 633"/>
                  <a:gd name="T6" fmla="*/ 13 w 166"/>
                  <a:gd name="T7" fmla="*/ 133 h 633"/>
                  <a:gd name="T8" fmla="*/ 0 w 166"/>
                  <a:gd name="T9" fmla="*/ 255 h 633"/>
                  <a:gd name="T10" fmla="*/ 5 w 166"/>
                  <a:gd name="T11" fmla="*/ 334 h 633"/>
                  <a:gd name="T12" fmla="*/ 5 w 166"/>
                  <a:gd name="T13" fmla="*/ 339 h 633"/>
                  <a:gd name="T14" fmla="*/ 7 w 166"/>
                  <a:gd name="T15" fmla="*/ 353 h 633"/>
                  <a:gd name="T16" fmla="*/ 11 w 166"/>
                  <a:gd name="T17" fmla="*/ 375 h 633"/>
                  <a:gd name="T18" fmla="*/ 16 w 166"/>
                  <a:gd name="T19" fmla="*/ 401 h 633"/>
                  <a:gd name="T20" fmla="*/ 24 w 166"/>
                  <a:gd name="T21" fmla="*/ 430 h 633"/>
                  <a:gd name="T22" fmla="*/ 34 w 166"/>
                  <a:gd name="T23" fmla="*/ 459 h 633"/>
                  <a:gd name="T24" fmla="*/ 46 w 166"/>
                  <a:gd name="T25" fmla="*/ 487 h 633"/>
                  <a:gd name="T26" fmla="*/ 58 w 166"/>
                  <a:gd name="T27" fmla="*/ 511 h 633"/>
                  <a:gd name="T28" fmla="*/ 90 w 166"/>
                  <a:gd name="T29" fmla="*/ 565 h 633"/>
                  <a:gd name="T30" fmla="*/ 108 w 166"/>
                  <a:gd name="T31" fmla="*/ 588 h 633"/>
                  <a:gd name="T32" fmla="*/ 126 w 166"/>
                  <a:gd name="T33" fmla="*/ 605 h 633"/>
                  <a:gd name="T34" fmla="*/ 135 w 166"/>
                  <a:gd name="T35" fmla="*/ 612 h 633"/>
                  <a:gd name="T36" fmla="*/ 145 w 166"/>
                  <a:gd name="T37" fmla="*/ 619 h 633"/>
                  <a:gd name="T38" fmla="*/ 166 w 166"/>
                  <a:gd name="T39" fmla="*/ 633 h 633"/>
                  <a:gd name="T40" fmla="*/ 153 w 166"/>
                  <a:gd name="T41" fmla="*/ 611 h 633"/>
                  <a:gd name="T42" fmla="*/ 147 w 166"/>
                  <a:gd name="T43" fmla="*/ 602 h 633"/>
                  <a:gd name="T44" fmla="*/ 141 w 166"/>
                  <a:gd name="T45" fmla="*/ 592 h 633"/>
                  <a:gd name="T46" fmla="*/ 128 w 166"/>
                  <a:gd name="T47" fmla="*/ 572 h 633"/>
                  <a:gd name="T48" fmla="*/ 112 w 166"/>
                  <a:gd name="T49" fmla="*/ 550 h 633"/>
                  <a:gd name="T50" fmla="*/ 82 w 166"/>
                  <a:gd name="T51" fmla="*/ 499 h 633"/>
                  <a:gd name="T52" fmla="*/ 43 w 166"/>
                  <a:gd name="T53" fmla="*/ 394 h 633"/>
                  <a:gd name="T54" fmla="*/ 37 w 166"/>
                  <a:gd name="T55" fmla="*/ 370 h 633"/>
                  <a:gd name="T56" fmla="*/ 34 w 166"/>
                  <a:gd name="T57" fmla="*/ 349 h 633"/>
                  <a:gd name="T58" fmla="*/ 32 w 166"/>
                  <a:gd name="T59" fmla="*/ 336 h 633"/>
                  <a:gd name="T60" fmla="*/ 31 w 166"/>
                  <a:gd name="T61" fmla="*/ 331 h 633"/>
                  <a:gd name="T62" fmla="*/ 27 w 166"/>
                  <a:gd name="T63" fmla="*/ 256 h 633"/>
                  <a:gd name="T64" fmla="*/ 40 w 166"/>
                  <a:gd name="T65" fmla="*/ 138 h 633"/>
                  <a:gd name="T66" fmla="*/ 48 w 166"/>
                  <a:gd name="T67" fmla="*/ 97 h 633"/>
                  <a:gd name="T68" fmla="*/ 59 w 166"/>
                  <a:gd name="T69" fmla="*/ 47 h 633"/>
                  <a:gd name="T70" fmla="*/ 66 w 166"/>
                  <a:gd name="T7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633">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solidFill>
                <a:srgbClr val="6047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21">
                <a:extLst>
                  <a:ext uri="{FF2B5EF4-FFF2-40B4-BE49-F238E27FC236}">
                    <a16:creationId xmlns:a16="http://schemas.microsoft.com/office/drawing/2014/main" id="{9020928B-FE63-52D0-3D74-50FDE407FC07}"/>
                  </a:ext>
                </a:extLst>
              </p:cNvPr>
              <p:cNvSpPr>
                <a:spLocks/>
              </p:cNvSpPr>
              <p:nvPr/>
            </p:nvSpPr>
            <p:spPr bwMode="auto">
              <a:xfrm>
                <a:off x="-1143000" y="-560388"/>
                <a:ext cx="285750" cy="277813"/>
              </a:xfrm>
              <a:custGeom>
                <a:avLst/>
                <a:gdLst>
                  <a:gd name="T0" fmla="*/ 0 w 133"/>
                  <a:gd name="T1" fmla="*/ 103 h 129"/>
                  <a:gd name="T2" fmla="*/ 32 w 133"/>
                  <a:gd name="T3" fmla="*/ 86 h 129"/>
                  <a:gd name="T4" fmla="*/ 67 w 133"/>
                  <a:gd name="T5" fmla="*/ 49 h 129"/>
                  <a:gd name="T6" fmla="*/ 87 w 133"/>
                  <a:gd name="T7" fmla="*/ 32 h 129"/>
                  <a:gd name="T8" fmla="*/ 88 w 133"/>
                  <a:gd name="T9" fmla="*/ 31 h 129"/>
                  <a:gd name="T10" fmla="*/ 88 w 133"/>
                  <a:gd name="T11" fmla="*/ 31 h 129"/>
                  <a:gd name="T12" fmla="*/ 88 w 133"/>
                  <a:gd name="T13" fmla="*/ 31 h 129"/>
                  <a:gd name="T14" fmla="*/ 88 w 133"/>
                  <a:gd name="T15" fmla="*/ 31 h 129"/>
                  <a:gd name="T16" fmla="*/ 93 w 133"/>
                  <a:gd name="T17" fmla="*/ 49 h 129"/>
                  <a:gd name="T18" fmla="*/ 104 w 133"/>
                  <a:gd name="T19" fmla="*/ 98 h 129"/>
                  <a:gd name="T20" fmla="*/ 123 w 133"/>
                  <a:gd name="T21" fmla="*/ 129 h 129"/>
                  <a:gd name="T22" fmla="*/ 130 w 133"/>
                  <a:gd name="T23" fmla="*/ 93 h 129"/>
                  <a:gd name="T24" fmla="*/ 119 w 133"/>
                  <a:gd name="T25" fmla="*/ 42 h 129"/>
                  <a:gd name="T26" fmla="*/ 115 w 133"/>
                  <a:gd name="T27" fmla="*/ 27 h 129"/>
                  <a:gd name="T28" fmla="*/ 114 w 133"/>
                  <a:gd name="T29" fmla="*/ 23 h 129"/>
                  <a:gd name="T30" fmla="*/ 112 w 133"/>
                  <a:gd name="T31" fmla="*/ 18 h 129"/>
                  <a:gd name="T32" fmla="*/ 110 w 133"/>
                  <a:gd name="T33" fmla="*/ 13 h 129"/>
                  <a:gd name="T34" fmla="*/ 107 w 133"/>
                  <a:gd name="T35" fmla="*/ 8 h 129"/>
                  <a:gd name="T36" fmla="*/ 101 w 133"/>
                  <a:gd name="T37" fmla="*/ 2 h 129"/>
                  <a:gd name="T38" fmla="*/ 100 w 133"/>
                  <a:gd name="T39" fmla="*/ 2 h 129"/>
                  <a:gd name="T40" fmla="*/ 100 w 133"/>
                  <a:gd name="T41" fmla="*/ 1 h 129"/>
                  <a:gd name="T42" fmla="*/ 99 w 133"/>
                  <a:gd name="T43" fmla="*/ 1 h 129"/>
                  <a:gd name="T44" fmla="*/ 99 w 133"/>
                  <a:gd name="T45" fmla="*/ 1 h 129"/>
                  <a:gd name="T46" fmla="*/ 99 w 133"/>
                  <a:gd name="T47" fmla="*/ 2 h 129"/>
                  <a:gd name="T48" fmla="*/ 99 w 133"/>
                  <a:gd name="T49" fmla="*/ 2 h 129"/>
                  <a:gd name="T50" fmla="*/ 99 w 133"/>
                  <a:gd name="T51" fmla="*/ 2 h 129"/>
                  <a:gd name="T52" fmla="*/ 97 w 133"/>
                  <a:gd name="T53" fmla="*/ 1 h 129"/>
                  <a:gd name="T54" fmla="*/ 95 w 133"/>
                  <a:gd name="T55" fmla="*/ 0 h 129"/>
                  <a:gd name="T56" fmla="*/ 89 w 133"/>
                  <a:gd name="T57" fmla="*/ 0 h 129"/>
                  <a:gd name="T58" fmla="*/ 88 w 133"/>
                  <a:gd name="T59" fmla="*/ 1 h 129"/>
                  <a:gd name="T60" fmla="*/ 83 w 133"/>
                  <a:gd name="T61" fmla="*/ 2 h 129"/>
                  <a:gd name="T62" fmla="*/ 77 w 133"/>
                  <a:gd name="T63" fmla="*/ 6 h 129"/>
                  <a:gd name="T64" fmla="*/ 70 w 133"/>
                  <a:gd name="T65" fmla="*/ 10 h 129"/>
                  <a:gd name="T66" fmla="*/ 48 w 133"/>
                  <a:gd name="T67" fmla="*/ 30 h 129"/>
                  <a:gd name="T68" fmla="*/ 12 w 133"/>
                  <a:gd name="T69" fmla="*/ 68 h 129"/>
                  <a:gd name="T70" fmla="*/ 0 w 133"/>
                  <a:gd name="T71"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29">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solidFill>
                <a:srgbClr val="6047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3F33D091-2F21-9FC1-41B0-4EFA93974954}"/>
                </a:ext>
              </a:extLst>
            </p:cNvPr>
            <p:cNvGrpSpPr/>
            <p:nvPr/>
          </p:nvGrpSpPr>
          <p:grpSpPr>
            <a:xfrm rot="7361578" flipH="1">
              <a:off x="8161235" y="4773073"/>
              <a:ext cx="301286" cy="1053324"/>
              <a:chOff x="-1143000" y="-560388"/>
              <a:chExt cx="406401" cy="1420813"/>
            </a:xfrm>
            <a:solidFill>
              <a:srgbClr val="FF005B">
                <a:lumMod val="50000"/>
              </a:srgbClr>
            </a:solidFill>
          </p:grpSpPr>
          <p:sp>
            <p:nvSpPr>
              <p:cNvPr id="23" name="Freeform 20">
                <a:extLst>
                  <a:ext uri="{FF2B5EF4-FFF2-40B4-BE49-F238E27FC236}">
                    <a16:creationId xmlns:a16="http://schemas.microsoft.com/office/drawing/2014/main" id="{AE7CC8FC-16EF-C8D4-7570-B300AB8AB423}"/>
                  </a:ext>
                </a:extLst>
              </p:cNvPr>
              <p:cNvSpPr>
                <a:spLocks/>
              </p:cNvSpPr>
              <p:nvPr/>
            </p:nvSpPr>
            <p:spPr bwMode="auto">
              <a:xfrm>
                <a:off x="-1093787" y="-496888"/>
                <a:ext cx="357188" cy="1357313"/>
              </a:xfrm>
              <a:custGeom>
                <a:avLst/>
                <a:gdLst>
                  <a:gd name="T0" fmla="*/ 66 w 166"/>
                  <a:gd name="T1" fmla="*/ 0 h 633"/>
                  <a:gd name="T2" fmla="*/ 40 w 166"/>
                  <a:gd name="T3" fmla="*/ 41 h 633"/>
                  <a:gd name="T4" fmla="*/ 22 w 166"/>
                  <a:gd name="T5" fmla="*/ 91 h 633"/>
                  <a:gd name="T6" fmla="*/ 13 w 166"/>
                  <a:gd name="T7" fmla="*/ 133 h 633"/>
                  <a:gd name="T8" fmla="*/ 0 w 166"/>
                  <a:gd name="T9" fmla="*/ 255 h 633"/>
                  <a:gd name="T10" fmla="*/ 5 w 166"/>
                  <a:gd name="T11" fmla="*/ 334 h 633"/>
                  <a:gd name="T12" fmla="*/ 5 w 166"/>
                  <a:gd name="T13" fmla="*/ 339 h 633"/>
                  <a:gd name="T14" fmla="*/ 7 w 166"/>
                  <a:gd name="T15" fmla="*/ 353 h 633"/>
                  <a:gd name="T16" fmla="*/ 11 w 166"/>
                  <a:gd name="T17" fmla="*/ 375 h 633"/>
                  <a:gd name="T18" fmla="*/ 16 w 166"/>
                  <a:gd name="T19" fmla="*/ 401 h 633"/>
                  <a:gd name="T20" fmla="*/ 24 w 166"/>
                  <a:gd name="T21" fmla="*/ 430 h 633"/>
                  <a:gd name="T22" fmla="*/ 34 w 166"/>
                  <a:gd name="T23" fmla="*/ 459 h 633"/>
                  <a:gd name="T24" fmla="*/ 46 w 166"/>
                  <a:gd name="T25" fmla="*/ 487 h 633"/>
                  <a:gd name="T26" fmla="*/ 58 w 166"/>
                  <a:gd name="T27" fmla="*/ 511 h 633"/>
                  <a:gd name="T28" fmla="*/ 90 w 166"/>
                  <a:gd name="T29" fmla="*/ 565 h 633"/>
                  <a:gd name="T30" fmla="*/ 108 w 166"/>
                  <a:gd name="T31" fmla="*/ 588 h 633"/>
                  <a:gd name="T32" fmla="*/ 126 w 166"/>
                  <a:gd name="T33" fmla="*/ 605 h 633"/>
                  <a:gd name="T34" fmla="*/ 135 w 166"/>
                  <a:gd name="T35" fmla="*/ 612 h 633"/>
                  <a:gd name="T36" fmla="*/ 145 w 166"/>
                  <a:gd name="T37" fmla="*/ 619 h 633"/>
                  <a:gd name="T38" fmla="*/ 166 w 166"/>
                  <a:gd name="T39" fmla="*/ 633 h 633"/>
                  <a:gd name="T40" fmla="*/ 153 w 166"/>
                  <a:gd name="T41" fmla="*/ 611 h 633"/>
                  <a:gd name="T42" fmla="*/ 147 w 166"/>
                  <a:gd name="T43" fmla="*/ 602 h 633"/>
                  <a:gd name="T44" fmla="*/ 141 w 166"/>
                  <a:gd name="T45" fmla="*/ 592 h 633"/>
                  <a:gd name="T46" fmla="*/ 128 w 166"/>
                  <a:gd name="T47" fmla="*/ 572 h 633"/>
                  <a:gd name="T48" fmla="*/ 112 w 166"/>
                  <a:gd name="T49" fmla="*/ 550 h 633"/>
                  <a:gd name="T50" fmla="*/ 82 w 166"/>
                  <a:gd name="T51" fmla="*/ 499 h 633"/>
                  <a:gd name="T52" fmla="*/ 43 w 166"/>
                  <a:gd name="T53" fmla="*/ 394 h 633"/>
                  <a:gd name="T54" fmla="*/ 37 w 166"/>
                  <a:gd name="T55" fmla="*/ 370 h 633"/>
                  <a:gd name="T56" fmla="*/ 34 w 166"/>
                  <a:gd name="T57" fmla="*/ 349 h 633"/>
                  <a:gd name="T58" fmla="*/ 32 w 166"/>
                  <a:gd name="T59" fmla="*/ 336 h 633"/>
                  <a:gd name="T60" fmla="*/ 31 w 166"/>
                  <a:gd name="T61" fmla="*/ 331 h 633"/>
                  <a:gd name="T62" fmla="*/ 27 w 166"/>
                  <a:gd name="T63" fmla="*/ 256 h 633"/>
                  <a:gd name="T64" fmla="*/ 40 w 166"/>
                  <a:gd name="T65" fmla="*/ 138 h 633"/>
                  <a:gd name="T66" fmla="*/ 48 w 166"/>
                  <a:gd name="T67" fmla="*/ 97 h 633"/>
                  <a:gd name="T68" fmla="*/ 59 w 166"/>
                  <a:gd name="T69" fmla="*/ 47 h 633"/>
                  <a:gd name="T70" fmla="*/ 66 w 166"/>
                  <a:gd name="T7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633">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1">
                <a:extLst>
                  <a:ext uri="{FF2B5EF4-FFF2-40B4-BE49-F238E27FC236}">
                    <a16:creationId xmlns:a16="http://schemas.microsoft.com/office/drawing/2014/main" id="{D4E410A8-2053-87BE-6574-7B933031AE36}"/>
                  </a:ext>
                </a:extLst>
              </p:cNvPr>
              <p:cNvSpPr>
                <a:spLocks/>
              </p:cNvSpPr>
              <p:nvPr/>
            </p:nvSpPr>
            <p:spPr bwMode="auto">
              <a:xfrm>
                <a:off x="-1143000" y="-560388"/>
                <a:ext cx="285750" cy="277813"/>
              </a:xfrm>
              <a:custGeom>
                <a:avLst/>
                <a:gdLst>
                  <a:gd name="T0" fmla="*/ 0 w 133"/>
                  <a:gd name="T1" fmla="*/ 103 h 129"/>
                  <a:gd name="T2" fmla="*/ 32 w 133"/>
                  <a:gd name="T3" fmla="*/ 86 h 129"/>
                  <a:gd name="T4" fmla="*/ 67 w 133"/>
                  <a:gd name="T5" fmla="*/ 49 h 129"/>
                  <a:gd name="T6" fmla="*/ 87 w 133"/>
                  <a:gd name="T7" fmla="*/ 32 h 129"/>
                  <a:gd name="T8" fmla="*/ 88 w 133"/>
                  <a:gd name="T9" fmla="*/ 31 h 129"/>
                  <a:gd name="T10" fmla="*/ 88 w 133"/>
                  <a:gd name="T11" fmla="*/ 31 h 129"/>
                  <a:gd name="T12" fmla="*/ 88 w 133"/>
                  <a:gd name="T13" fmla="*/ 31 h 129"/>
                  <a:gd name="T14" fmla="*/ 88 w 133"/>
                  <a:gd name="T15" fmla="*/ 31 h 129"/>
                  <a:gd name="T16" fmla="*/ 93 w 133"/>
                  <a:gd name="T17" fmla="*/ 49 h 129"/>
                  <a:gd name="T18" fmla="*/ 104 w 133"/>
                  <a:gd name="T19" fmla="*/ 98 h 129"/>
                  <a:gd name="T20" fmla="*/ 123 w 133"/>
                  <a:gd name="T21" fmla="*/ 129 h 129"/>
                  <a:gd name="T22" fmla="*/ 130 w 133"/>
                  <a:gd name="T23" fmla="*/ 93 h 129"/>
                  <a:gd name="T24" fmla="*/ 119 w 133"/>
                  <a:gd name="T25" fmla="*/ 42 h 129"/>
                  <a:gd name="T26" fmla="*/ 115 w 133"/>
                  <a:gd name="T27" fmla="*/ 27 h 129"/>
                  <a:gd name="T28" fmla="*/ 114 w 133"/>
                  <a:gd name="T29" fmla="*/ 23 h 129"/>
                  <a:gd name="T30" fmla="*/ 112 w 133"/>
                  <a:gd name="T31" fmla="*/ 18 h 129"/>
                  <a:gd name="T32" fmla="*/ 110 w 133"/>
                  <a:gd name="T33" fmla="*/ 13 h 129"/>
                  <a:gd name="T34" fmla="*/ 107 w 133"/>
                  <a:gd name="T35" fmla="*/ 8 h 129"/>
                  <a:gd name="T36" fmla="*/ 101 w 133"/>
                  <a:gd name="T37" fmla="*/ 2 h 129"/>
                  <a:gd name="T38" fmla="*/ 100 w 133"/>
                  <a:gd name="T39" fmla="*/ 2 h 129"/>
                  <a:gd name="T40" fmla="*/ 100 w 133"/>
                  <a:gd name="T41" fmla="*/ 1 h 129"/>
                  <a:gd name="T42" fmla="*/ 99 w 133"/>
                  <a:gd name="T43" fmla="*/ 1 h 129"/>
                  <a:gd name="T44" fmla="*/ 99 w 133"/>
                  <a:gd name="T45" fmla="*/ 1 h 129"/>
                  <a:gd name="T46" fmla="*/ 99 w 133"/>
                  <a:gd name="T47" fmla="*/ 2 h 129"/>
                  <a:gd name="T48" fmla="*/ 99 w 133"/>
                  <a:gd name="T49" fmla="*/ 2 h 129"/>
                  <a:gd name="T50" fmla="*/ 99 w 133"/>
                  <a:gd name="T51" fmla="*/ 2 h 129"/>
                  <a:gd name="T52" fmla="*/ 97 w 133"/>
                  <a:gd name="T53" fmla="*/ 1 h 129"/>
                  <a:gd name="T54" fmla="*/ 95 w 133"/>
                  <a:gd name="T55" fmla="*/ 0 h 129"/>
                  <a:gd name="T56" fmla="*/ 89 w 133"/>
                  <a:gd name="T57" fmla="*/ 0 h 129"/>
                  <a:gd name="T58" fmla="*/ 88 w 133"/>
                  <a:gd name="T59" fmla="*/ 1 h 129"/>
                  <a:gd name="T60" fmla="*/ 83 w 133"/>
                  <a:gd name="T61" fmla="*/ 2 h 129"/>
                  <a:gd name="T62" fmla="*/ 77 w 133"/>
                  <a:gd name="T63" fmla="*/ 6 h 129"/>
                  <a:gd name="T64" fmla="*/ 70 w 133"/>
                  <a:gd name="T65" fmla="*/ 10 h 129"/>
                  <a:gd name="T66" fmla="*/ 48 w 133"/>
                  <a:gd name="T67" fmla="*/ 30 h 129"/>
                  <a:gd name="T68" fmla="*/ 12 w 133"/>
                  <a:gd name="T69" fmla="*/ 68 h 129"/>
                  <a:gd name="T70" fmla="*/ 0 w 133"/>
                  <a:gd name="T71"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29">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FA43C14A-17D1-82D9-5A4B-715A053858F5}"/>
                </a:ext>
              </a:extLst>
            </p:cNvPr>
            <p:cNvGrpSpPr/>
            <p:nvPr/>
          </p:nvGrpSpPr>
          <p:grpSpPr>
            <a:xfrm rot="14238422">
              <a:off x="4536570" y="5200169"/>
              <a:ext cx="301286" cy="1053324"/>
              <a:chOff x="-1143000" y="-560388"/>
              <a:chExt cx="406401" cy="1420813"/>
            </a:xfrm>
            <a:solidFill>
              <a:srgbClr val="001E16"/>
            </a:solidFill>
          </p:grpSpPr>
          <p:sp>
            <p:nvSpPr>
              <p:cNvPr id="21" name="Freeform 20">
                <a:extLst>
                  <a:ext uri="{FF2B5EF4-FFF2-40B4-BE49-F238E27FC236}">
                    <a16:creationId xmlns:a16="http://schemas.microsoft.com/office/drawing/2014/main" id="{112C4E46-DA12-AE96-79A7-051EB936BF59}"/>
                  </a:ext>
                </a:extLst>
              </p:cNvPr>
              <p:cNvSpPr>
                <a:spLocks/>
              </p:cNvSpPr>
              <p:nvPr/>
            </p:nvSpPr>
            <p:spPr bwMode="auto">
              <a:xfrm>
                <a:off x="-1093787" y="-496888"/>
                <a:ext cx="357188" cy="1357313"/>
              </a:xfrm>
              <a:custGeom>
                <a:avLst/>
                <a:gdLst>
                  <a:gd name="T0" fmla="*/ 66 w 166"/>
                  <a:gd name="T1" fmla="*/ 0 h 633"/>
                  <a:gd name="T2" fmla="*/ 40 w 166"/>
                  <a:gd name="T3" fmla="*/ 41 h 633"/>
                  <a:gd name="T4" fmla="*/ 22 w 166"/>
                  <a:gd name="T5" fmla="*/ 91 h 633"/>
                  <a:gd name="T6" fmla="*/ 13 w 166"/>
                  <a:gd name="T7" fmla="*/ 133 h 633"/>
                  <a:gd name="T8" fmla="*/ 0 w 166"/>
                  <a:gd name="T9" fmla="*/ 255 h 633"/>
                  <a:gd name="T10" fmla="*/ 5 w 166"/>
                  <a:gd name="T11" fmla="*/ 334 h 633"/>
                  <a:gd name="T12" fmla="*/ 5 w 166"/>
                  <a:gd name="T13" fmla="*/ 339 h 633"/>
                  <a:gd name="T14" fmla="*/ 7 w 166"/>
                  <a:gd name="T15" fmla="*/ 353 h 633"/>
                  <a:gd name="T16" fmla="*/ 11 w 166"/>
                  <a:gd name="T17" fmla="*/ 375 h 633"/>
                  <a:gd name="T18" fmla="*/ 16 w 166"/>
                  <a:gd name="T19" fmla="*/ 401 h 633"/>
                  <a:gd name="T20" fmla="*/ 24 w 166"/>
                  <a:gd name="T21" fmla="*/ 430 h 633"/>
                  <a:gd name="T22" fmla="*/ 34 w 166"/>
                  <a:gd name="T23" fmla="*/ 459 h 633"/>
                  <a:gd name="T24" fmla="*/ 46 w 166"/>
                  <a:gd name="T25" fmla="*/ 487 h 633"/>
                  <a:gd name="T26" fmla="*/ 58 w 166"/>
                  <a:gd name="T27" fmla="*/ 511 h 633"/>
                  <a:gd name="T28" fmla="*/ 90 w 166"/>
                  <a:gd name="T29" fmla="*/ 565 h 633"/>
                  <a:gd name="T30" fmla="*/ 108 w 166"/>
                  <a:gd name="T31" fmla="*/ 588 h 633"/>
                  <a:gd name="T32" fmla="*/ 126 w 166"/>
                  <a:gd name="T33" fmla="*/ 605 h 633"/>
                  <a:gd name="T34" fmla="*/ 135 w 166"/>
                  <a:gd name="T35" fmla="*/ 612 h 633"/>
                  <a:gd name="T36" fmla="*/ 145 w 166"/>
                  <a:gd name="T37" fmla="*/ 619 h 633"/>
                  <a:gd name="T38" fmla="*/ 166 w 166"/>
                  <a:gd name="T39" fmla="*/ 633 h 633"/>
                  <a:gd name="T40" fmla="*/ 153 w 166"/>
                  <a:gd name="T41" fmla="*/ 611 h 633"/>
                  <a:gd name="T42" fmla="*/ 147 w 166"/>
                  <a:gd name="T43" fmla="*/ 602 h 633"/>
                  <a:gd name="T44" fmla="*/ 141 w 166"/>
                  <a:gd name="T45" fmla="*/ 592 h 633"/>
                  <a:gd name="T46" fmla="*/ 128 w 166"/>
                  <a:gd name="T47" fmla="*/ 572 h 633"/>
                  <a:gd name="T48" fmla="*/ 112 w 166"/>
                  <a:gd name="T49" fmla="*/ 550 h 633"/>
                  <a:gd name="T50" fmla="*/ 82 w 166"/>
                  <a:gd name="T51" fmla="*/ 499 h 633"/>
                  <a:gd name="T52" fmla="*/ 43 w 166"/>
                  <a:gd name="T53" fmla="*/ 394 h 633"/>
                  <a:gd name="T54" fmla="*/ 37 w 166"/>
                  <a:gd name="T55" fmla="*/ 370 h 633"/>
                  <a:gd name="T56" fmla="*/ 34 w 166"/>
                  <a:gd name="T57" fmla="*/ 349 h 633"/>
                  <a:gd name="T58" fmla="*/ 32 w 166"/>
                  <a:gd name="T59" fmla="*/ 336 h 633"/>
                  <a:gd name="T60" fmla="*/ 31 w 166"/>
                  <a:gd name="T61" fmla="*/ 331 h 633"/>
                  <a:gd name="T62" fmla="*/ 27 w 166"/>
                  <a:gd name="T63" fmla="*/ 256 h 633"/>
                  <a:gd name="T64" fmla="*/ 40 w 166"/>
                  <a:gd name="T65" fmla="*/ 138 h 633"/>
                  <a:gd name="T66" fmla="*/ 48 w 166"/>
                  <a:gd name="T67" fmla="*/ 97 h 633"/>
                  <a:gd name="T68" fmla="*/ 59 w 166"/>
                  <a:gd name="T69" fmla="*/ 47 h 633"/>
                  <a:gd name="T70" fmla="*/ 66 w 166"/>
                  <a:gd name="T7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633">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A5C37FAC-A139-2387-2838-D4DFAC39F1F5}"/>
                  </a:ext>
                </a:extLst>
              </p:cNvPr>
              <p:cNvSpPr>
                <a:spLocks/>
              </p:cNvSpPr>
              <p:nvPr/>
            </p:nvSpPr>
            <p:spPr bwMode="auto">
              <a:xfrm>
                <a:off x="-1143000" y="-560388"/>
                <a:ext cx="285750" cy="277813"/>
              </a:xfrm>
              <a:custGeom>
                <a:avLst/>
                <a:gdLst>
                  <a:gd name="T0" fmla="*/ 0 w 133"/>
                  <a:gd name="T1" fmla="*/ 103 h 129"/>
                  <a:gd name="T2" fmla="*/ 32 w 133"/>
                  <a:gd name="T3" fmla="*/ 86 h 129"/>
                  <a:gd name="T4" fmla="*/ 67 w 133"/>
                  <a:gd name="T5" fmla="*/ 49 h 129"/>
                  <a:gd name="T6" fmla="*/ 87 w 133"/>
                  <a:gd name="T7" fmla="*/ 32 h 129"/>
                  <a:gd name="T8" fmla="*/ 88 w 133"/>
                  <a:gd name="T9" fmla="*/ 31 h 129"/>
                  <a:gd name="T10" fmla="*/ 88 w 133"/>
                  <a:gd name="T11" fmla="*/ 31 h 129"/>
                  <a:gd name="T12" fmla="*/ 88 w 133"/>
                  <a:gd name="T13" fmla="*/ 31 h 129"/>
                  <a:gd name="T14" fmla="*/ 88 w 133"/>
                  <a:gd name="T15" fmla="*/ 31 h 129"/>
                  <a:gd name="T16" fmla="*/ 93 w 133"/>
                  <a:gd name="T17" fmla="*/ 49 h 129"/>
                  <a:gd name="T18" fmla="*/ 104 w 133"/>
                  <a:gd name="T19" fmla="*/ 98 h 129"/>
                  <a:gd name="T20" fmla="*/ 123 w 133"/>
                  <a:gd name="T21" fmla="*/ 129 h 129"/>
                  <a:gd name="T22" fmla="*/ 130 w 133"/>
                  <a:gd name="T23" fmla="*/ 93 h 129"/>
                  <a:gd name="T24" fmla="*/ 119 w 133"/>
                  <a:gd name="T25" fmla="*/ 42 h 129"/>
                  <a:gd name="T26" fmla="*/ 115 w 133"/>
                  <a:gd name="T27" fmla="*/ 27 h 129"/>
                  <a:gd name="T28" fmla="*/ 114 w 133"/>
                  <a:gd name="T29" fmla="*/ 23 h 129"/>
                  <a:gd name="T30" fmla="*/ 112 w 133"/>
                  <a:gd name="T31" fmla="*/ 18 h 129"/>
                  <a:gd name="T32" fmla="*/ 110 w 133"/>
                  <a:gd name="T33" fmla="*/ 13 h 129"/>
                  <a:gd name="T34" fmla="*/ 107 w 133"/>
                  <a:gd name="T35" fmla="*/ 8 h 129"/>
                  <a:gd name="T36" fmla="*/ 101 w 133"/>
                  <a:gd name="T37" fmla="*/ 2 h 129"/>
                  <a:gd name="T38" fmla="*/ 100 w 133"/>
                  <a:gd name="T39" fmla="*/ 2 h 129"/>
                  <a:gd name="T40" fmla="*/ 100 w 133"/>
                  <a:gd name="T41" fmla="*/ 1 h 129"/>
                  <a:gd name="T42" fmla="*/ 99 w 133"/>
                  <a:gd name="T43" fmla="*/ 1 h 129"/>
                  <a:gd name="T44" fmla="*/ 99 w 133"/>
                  <a:gd name="T45" fmla="*/ 1 h 129"/>
                  <a:gd name="T46" fmla="*/ 99 w 133"/>
                  <a:gd name="T47" fmla="*/ 2 h 129"/>
                  <a:gd name="T48" fmla="*/ 99 w 133"/>
                  <a:gd name="T49" fmla="*/ 2 h 129"/>
                  <a:gd name="T50" fmla="*/ 99 w 133"/>
                  <a:gd name="T51" fmla="*/ 2 h 129"/>
                  <a:gd name="T52" fmla="*/ 97 w 133"/>
                  <a:gd name="T53" fmla="*/ 1 h 129"/>
                  <a:gd name="T54" fmla="*/ 95 w 133"/>
                  <a:gd name="T55" fmla="*/ 0 h 129"/>
                  <a:gd name="T56" fmla="*/ 89 w 133"/>
                  <a:gd name="T57" fmla="*/ 0 h 129"/>
                  <a:gd name="T58" fmla="*/ 88 w 133"/>
                  <a:gd name="T59" fmla="*/ 1 h 129"/>
                  <a:gd name="T60" fmla="*/ 83 w 133"/>
                  <a:gd name="T61" fmla="*/ 2 h 129"/>
                  <a:gd name="T62" fmla="*/ 77 w 133"/>
                  <a:gd name="T63" fmla="*/ 6 h 129"/>
                  <a:gd name="T64" fmla="*/ 70 w 133"/>
                  <a:gd name="T65" fmla="*/ 10 h 129"/>
                  <a:gd name="T66" fmla="*/ 48 w 133"/>
                  <a:gd name="T67" fmla="*/ 30 h 129"/>
                  <a:gd name="T68" fmla="*/ 12 w 133"/>
                  <a:gd name="T69" fmla="*/ 68 h 129"/>
                  <a:gd name="T70" fmla="*/ 0 w 133"/>
                  <a:gd name="T71"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29">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Freeform 64">
              <a:extLst>
                <a:ext uri="{FF2B5EF4-FFF2-40B4-BE49-F238E27FC236}">
                  <a16:creationId xmlns:a16="http://schemas.microsoft.com/office/drawing/2014/main" id="{39CA11AF-DAB8-58B6-FC25-B12055389FE1}"/>
                </a:ext>
              </a:extLst>
            </p:cNvPr>
            <p:cNvSpPr>
              <a:spLocks noEditPoints="1"/>
            </p:cNvSpPr>
            <p:nvPr/>
          </p:nvSpPr>
          <p:spPr bwMode="auto">
            <a:xfrm rot="17100000">
              <a:off x="3436896" y="3852459"/>
              <a:ext cx="270666" cy="946274"/>
            </a:xfrm>
            <a:custGeom>
              <a:avLst/>
              <a:gdLst>
                <a:gd name="T0" fmla="*/ 87 w 189"/>
                <a:gd name="T1" fmla="*/ 32 h 662"/>
                <a:gd name="T2" fmla="*/ 63 w 189"/>
                <a:gd name="T3" fmla="*/ 70 h 662"/>
                <a:gd name="T4" fmla="*/ 36 w 189"/>
                <a:gd name="T5" fmla="*/ 162 h 662"/>
                <a:gd name="T6" fmla="*/ 28 w 189"/>
                <a:gd name="T7" fmla="*/ 363 h 662"/>
                <a:gd name="T8" fmla="*/ 30 w 189"/>
                <a:gd name="T9" fmla="*/ 382 h 662"/>
                <a:gd name="T10" fmla="*/ 39 w 189"/>
                <a:gd name="T11" fmla="*/ 430 h 662"/>
                <a:gd name="T12" fmla="*/ 57 w 189"/>
                <a:gd name="T13" fmla="*/ 488 h 662"/>
                <a:gd name="T14" fmla="*/ 81 w 189"/>
                <a:gd name="T15" fmla="*/ 540 h 662"/>
                <a:gd name="T16" fmla="*/ 131 w 189"/>
                <a:gd name="T17" fmla="*/ 617 h 662"/>
                <a:gd name="T18" fmla="*/ 158 w 189"/>
                <a:gd name="T19" fmla="*/ 641 h 662"/>
                <a:gd name="T20" fmla="*/ 189 w 189"/>
                <a:gd name="T21" fmla="*/ 662 h 662"/>
                <a:gd name="T22" fmla="*/ 170 w 189"/>
                <a:gd name="T23" fmla="*/ 631 h 662"/>
                <a:gd name="T24" fmla="*/ 151 w 189"/>
                <a:gd name="T25" fmla="*/ 601 h 662"/>
                <a:gd name="T26" fmla="*/ 105 w 189"/>
                <a:gd name="T27" fmla="*/ 528 h 662"/>
                <a:gd name="T28" fmla="*/ 60 w 189"/>
                <a:gd name="T29" fmla="*/ 399 h 662"/>
                <a:gd name="T30" fmla="*/ 55 w 189"/>
                <a:gd name="T31" fmla="*/ 365 h 662"/>
                <a:gd name="T32" fmla="*/ 50 w 189"/>
                <a:gd name="T33" fmla="*/ 285 h 662"/>
                <a:gd name="T34" fmla="*/ 71 w 189"/>
                <a:gd name="T35" fmla="*/ 126 h 662"/>
                <a:gd name="T36" fmla="*/ 88 w 189"/>
                <a:gd name="T37" fmla="*/ 32 h 662"/>
                <a:gd name="T38" fmla="*/ 104 w 189"/>
                <a:gd name="T39" fmla="*/ 98 h 662"/>
                <a:gd name="T40" fmla="*/ 130 w 189"/>
                <a:gd name="T41" fmla="*/ 93 h 662"/>
                <a:gd name="T42" fmla="*/ 115 w 189"/>
                <a:gd name="T43" fmla="*/ 27 h 662"/>
                <a:gd name="T44" fmla="*/ 112 w 189"/>
                <a:gd name="T45" fmla="*/ 18 h 662"/>
                <a:gd name="T46" fmla="*/ 107 w 189"/>
                <a:gd name="T47" fmla="*/ 8 h 662"/>
                <a:gd name="T48" fmla="*/ 100 w 189"/>
                <a:gd name="T49" fmla="*/ 2 h 662"/>
                <a:gd name="T50" fmla="*/ 99 w 189"/>
                <a:gd name="T51" fmla="*/ 1 h 662"/>
                <a:gd name="T52" fmla="*/ 99 w 189"/>
                <a:gd name="T53" fmla="*/ 2 h 662"/>
                <a:gd name="T54" fmla="*/ 99 w 189"/>
                <a:gd name="T55" fmla="*/ 2 h 662"/>
                <a:gd name="T56" fmla="*/ 95 w 189"/>
                <a:gd name="T57" fmla="*/ 0 h 662"/>
                <a:gd name="T58" fmla="*/ 88 w 189"/>
                <a:gd name="T59" fmla="*/ 1 h 662"/>
                <a:gd name="T60" fmla="*/ 77 w 189"/>
                <a:gd name="T61" fmla="*/ 6 h 662"/>
                <a:gd name="T62" fmla="*/ 48 w 189"/>
                <a:gd name="T63" fmla="*/ 30 h 662"/>
                <a:gd name="T64" fmla="*/ 0 w 189"/>
                <a:gd name="T65" fmla="*/ 103 h 662"/>
                <a:gd name="T66" fmla="*/ 67 w 189"/>
                <a:gd name="T67" fmla="*/ 49 h 662"/>
                <a:gd name="T68" fmla="*/ 88 w 189"/>
                <a:gd name="T69" fmla="*/ 3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662">
                  <a:moveTo>
                    <a:pt x="67" y="49"/>
                  </a:moveTo>
                  <a:cubicBezTo>
                    <a:pt x="74" y="42"/>
                    <a:pt x="82" y="36"/>
                    <a:pt x="87" y="32"/>
                  </a:cubicBezTo>
                  <a:cubicBezTo>
                    <a:pt x="87" y="31"/>
                    <a:pt x="87" y="31"/>
                    <a:pt x="87" y="31"/>
                  </a:cubicBezTo>
                  <a:cubicBezTo>
                    <a:pt x="77" y="45"/>
                    <a:pt x="70" y="57"/>
                    <a:pt x="63" y="70"/>
                  </a:cubicBezTo>
                  <a:cubicBezTo>
                    <a:pt x="56" y="84"/>
                    <a:pt x="50" y="100"/>
                    <a:pt x="45" y="120"/>
                  </a:cubicBezTo>
                  <a:cubicBezTo>
                    <a:pt x="44" y="127"/>
                    <a:pt x="41" y="138"/>
                    <a:pt x="36" y="162"/>
                  </a:cubicBezTo>
                  <a:cubicBezTo>
                    <a:pt x="30" y="191"/>
                    <a:pt x="24" y="241"/>
                    <a:pt x="23" y="284"/>
                  </a:cubicBezTo>
                  <a:cubicBezTo>
                    <a:pt x="23" y="328"/>
                    <a:pt x="28" y="363"/>
                    <a:pt x="28" y="363"/>
                  </a:cubicBezTo>
                  <a:cubicBezTo>
                    <a:pt x="28" y="363"/>
                    <a:pt x="28" y="365"/>
                    <a:pt x="28" y="368"/>
                  </a:cubicBezTo>
                  <a:cubicBezTo>
                    <a:pt x="29" y="372"/>
                    <a:pt x="29" y="376"/>
                    <a:pt x="30" y="382"/>
                  </a:cubicBezTo>
                  <a:cubicBezTo>
                    <a:pt x="31" y="389"/>
                    <a:pt x="32" y="396"/>
                    <a:pt x="34" y="404"/>
                  </a:cubicBezTo>
                  <a:cubicBezTo>
                    <a:pt x="35" y="412"/>
                    <a:pt x="37" y="421"/>
                    <a:pt x="39" y="430"/>
                  </a:cubicBezTo>
                  <a:cubicBezTo>
                    <a:pt x="42" y="439"/>
                    <a:pt x="45" y="449"/>
                    <a:pt x="47" y="459"/>
                  </a:cubicBezTo>
                  <a:cubicBezTo>
                    <a:pt x="51" y="468"/>
                    <a:pt x="54" y="478"/>
                    <a:pt x="57" y="488"/>
                  </a:cubicBezTo>
                  <a:cubicBezTo>
                    <a:pt x="61" y="498"/>
                    <a:pt x="65" y="507"/>
                    <a:pt x="69" y="516"/>
                  </a:cubicBezTo>
                  <a:cubicBezTo>
                    <a:pt x="73" y="525"/>
                    <a:pt x="77" y="533"/>
                    <a:pt x="81" y="540"/>
                  </a:cubicBezTo>
                  <a:cubicBezTo>
                    <a:pt x="96" y="569"/>
                    <a:pt x="108" y="585"/>
                    <a:pt x="113" y="594"/>
                  </a:cubicBezTo>
                  <a:cubicBezTo>
                    <a:pt x="120" y="603"/>
                    <a:pt x="126" y="610"/>
                    <a:pt x="131" y="617"/>
                  </a:cubicBezTo>
                  <a:cubicBezTo>
                    <a:pt x="137" y="623"/>
                    <a:pt x="143" y="629"/>
                    <a:pt x="149" y="634"/>
                  </a:cubicBezTo>
                  <a:cubicBezTo>
                    <a:pt x="152" y="636"/>
                    <a:pt x="155" y="639"/>
                    <a:pt x="158" y="641"/>
                  </a:cubicBezTo>
                  <a:cubicBezTo>
                    <a:pt x="161" y="644"/>
                    <a:pt x="165" y="646"/>
                    <a:pt x="168" y="648"/>
                  </a:cubicBezTo>
                  <a:cubicBezTo>
                    <a:pt x="174" y="653"/>
                    <a:pt x="181" y="657"/>
                    <a:pt x="189" y="662"/>
                  </a:cubicBezTo>
                  <a:cubicBezTo>
                    <a:pt x="184" y="654"/>
                    <a:pt x="180" y="647"/>
                    <a:pt x="176" y="640"/>
                  </a:cubicBezTo>
                  <a:cubicBezTo>
                    <a:pt x="174" y="637"/>
                    <a:pt x="172" y="634"/>
                    <a:pt x="170" y="631"/>
                  </a:cubicBezTo>
                  <a:cubicBezTo>
                    <a:pt x="168" y="627"/>
                    <a:pt x="166" y="624"/>
                    <a:pt x="164" y="621"/>
                  </a:cubicBezTo>
                  <a:cubicBezTo>
                    <a:pt x="160" y="614"/>
                    <a:pt x="155" y="608"/>
                    <a:pt x="151" y="601"/>
                  </a:cubicBezTo>
                  <a:cubicBezTo>
                    <a:pt x="146" y="594"/>
                    <a:pt x="141" y="587"/>
                    <a:pt x="135" y="579"/>
                  </a:cubicBezTo>
                  <a:cubicBezTo>
                    <a:pt x="130" y="570"/>
                    <a:pt x="119" y="555"/>
                    <a:pt x="105" y="528"/>
                  </a:cubicBezTo>
                  <a:cubicBezTo>
                    <a:pt x="90" y="500"/>
                    <a:pt x="74" y="459"/>
                    <a:pt x="66" y="423"/>
                  </a:cubicBezTo>
                  <a:cubicBezTo>
                    <a:pt x="64" y="415"/>
                    <a:pt x="62" y="406"/>
                    <a:pt x="60" y="399"/>
                  </a:cubicBezTo>
                  <a:cubicBezTo>
                    <a:pt x="59" y="391"/>
                    <a:pt x="58" y="384"/>
                    <a:pt x="57" y="378"/>
                  </a:cubicBezTo>
                  <a:cubicBezTo>
                    <a:pt x="56" y="373"/>
                    <a:pt x="55" y="368"/>
                    <a:pt x="55" y="365"/>
                  </a:cubicBezTo>
                  <a:cubicBezTo>
                    <a:pt x="54" y="362"/>
                    <a:pt x="54" y="360"/>
                    <a:pt x="54" y="360"/>
                  </a:cubicBezTo>
                  <a:cubicBezTo>
                    <a:pt x="54" y="360"/>
                    <a:pt x="50" y="326"/>
                    <a:pt x="50" y="285"/>
                  </a:cubicBezTo>
                  <a:cubicBezTo>
                    <a:pt x="51" y="243"/>
                    <a:pt x="57" y="195"/>
                    <a:pt x="63" y="167"/>
                  </a:cubicBezTo>
                  <a:cubicBezTo>
                    <a:pt x="67" y="144"/>
                    <a:pt x="70" y="133"/>
                    <a:pt x="71" y="126"/>
                  </a:cubicBezTo>
                  <a:cubicBezTo>
                    <a:pt x="76" y="107"/>
                    <a:pt x="79" y="91"/>
                    <a:pt x="82" y="76"/>
                  </a:cubicBezTo>
                  <a:cubicBezTo>
                    <a:pt x="84" y="62"/>
                    <a:pt x="86" y="48"/>
                    <a:pt x="88" y="32"/>
                  </a:cubicBezTo>
                  <a:cubicBezTo>
                    <a:pt x="89" y="35"/>
                    <a:pt x="92" y="43"/>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ubicBezTo>
                    <a:pt x="14" y="99"/>
                    <a:pt x="23" y="96"/>
                    <a:pt x="32" y="86"/>
                  </a:cubicBezTo>
                  <a:cubicBezTo>
                    <a:pt x="37" y="81"/>
                    <a:pt x="53" y="64"/>
                    <a:pt x="67" y="49"/>
                  </a:cubicBezTo>
                  <a:close/>
                  <a:moveTo>
                    <a:pt x="88" y="30"/>
                  </a:moveTo>
                  <a:cubicBezTo>
                    <a:pt x="88" y="30"/>
                    <a:pt x="88" y="30"/>
                    <a:pt x="88" y="30"/>
                  </a:cubicBezTo>
                  <a:cubicBezTo>
                    <a:pt x="88" y="30"/>
                    <a:pt x="88" y="30"/>
                    <a:pt x="88" y="30"/>
                  </a:cubicBezTo>
                  <a:close/>
                </a:path>
              </a:pathLst>
            </a:custGeom>
            <a:solidFill>
              <a:srgbClr val="005D6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C93118A1-E6EE-4B19-03CD-1CAF384AC0FA}"/>
                </a:ext>
              </a:extLst>
            </p:cNvPr>
            <p:cNvSpPr/>
            <p:nvPr/>
          </p:nvSpPr>
          <p:spPr>
            <a:xfrm>
              <a:off x="4980828" y="2398795"/>
              <a:ext cx="2340000" cy="2340000"/>
            </a:xfrm>
            <a:prstGeom prst="ellipse">
              <a:avLst/>
            </a:prstGeom>
            <a:solidFill>
              <a:srgbClr val="0F1B57"/>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4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Info </a:t>
              </a:r>
              <a:r>
                <a:rPr kumimoji="0" lang="en-IN" sz="4400" b="0" i="0" u="none" strike="noStrike" kern="1200" cap="none" spc="0" normalizeH="0" baseline="0" noProof="0" dirty="0" err="1">
                  <a:ln>
                    <a:noFill/>
                  </a:ln>
                  <a:solidFill>
                    <a:srgbClr val="FFFFFF"/>
                  </a:solidFill>
                  <a:effectLst/>
                  <a:uLnTx/>
                  <a:uFillTx/>
                  <a:latin typeface="Arial Black" panose="020B0A04020102020204" pitchFamily="34" charset="0"/>
                  <a:ea typeface="+mn-ea"/>
                  <a:cs typeface="+mn-cs"/>
                </a:rPr>
                <a:t>Mgmt</a:t>
              </a:r>
              <a:endParaRPr kumimoji="0" lang="en-IN" sz="4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p:txBody>
        </p:sp>
      </p:grpSp>
    </p:spTree>
    <p:extLst>
      <p:ext uri="{BB962C8B-B14F-4D97-AF65-F5344CB8AC3E}">
        <p14:creationId xmlns:p14="http://schemas.microsoft.com/office/powerpoint/2010/main" val="275683662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72579-10DB-5351-5D44-D08AE8C69E6F}"/>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5C981EF-DF25-0DEC-0140-49959117D43A}"/>
              </a:ext>
            </a:extLst>
          </p:cNvPr>
          <p:cNvSpPr txBox="1"/>
          <p:nvPr/>
        </p:nvSpPr>
        <p:spPr>
          <a:xfrm>
            <a:off x="8784771" y="5351787"/>
            <a:ext cx="7347858" cy="7171194"/>
          </a:xfrm>
          <a:prstGeom prst="rect">
            <a:avLst/>
          </a:prstGeom>
          <a:solidFill>
            <a:schemeClr val="accent6">
              <a:lumMod val="40000"/>
              <a:lumOff val="6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nSpc>
                <a:spcPct val="100000"/>
              </a:lnSpc>
              <a:defRPr sz="6400">
                <a:solidFill>
                  <a:srgbClr val="FFFFFF"/>
                </a:solidFill>
                <a:latin typeface="Open Sans Semibold"/>
                <a:ea typeface="Open Sans Semibold"/>
                <a:cs typeface="Open Sans Semibold"/>
                <a:sym typeface="Open Sans Semibold"/>
              </a:defRPr>
            </a:pPr>
            <a:r>
              <a:rPr lang="en-IN" sz="66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Challenges:</a:t>
            </a:r>
          </a:p>
          <a:p>
            <a:pPr marL="1143000" indent="-1143000">
              <a:lnSpc>
                <a:spcPct val="100000"/>
              </a:lnSpc>
              <a:buFont typeface="+mj-lt"/>
              <a:buAutoNum type="romanLcPeriod"/>
              <a:defRPr sz="6400">
                <a:solidFill>
                  <a:srgbClr val="FFFFFF"/>
                </a:solidFill>
                <a:latin typeface="Open Sans Semibold"/>
                <a:ea typeface="Open Sans Semibold"/>
                <a:cs typeface="Open Sans Semibold"/>
                <a:sym typeface="Open Sans Semibold"/>
              </a:defRPr>
            </a:pPr>
            <a:r>
              <a:rPr lang="en-IN" sz="60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Misinformation</a:t>
            </a:r>
            <a:endParaRPr lang="fr-FR" sz="6000" noProof="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mj-lt"/>
              <a:buAutoNum type="romanLcPeriod"/>
              <a:defRPr sz="6400">
                <a:solidFill>
                  <a:srgbClr val="FFFFFF"/>
                </a:solidFill>
                <a:latin typeface="Open Sans Semibold"/>
                <a:ea typeface="Open Sans Semibold"/>
                <a:cs typeface="Open Sans Semibold"/>
                <a:sym typeface="Open Sans Semibold"/>
              </a:defRPr>
            </a:pPr>
            <a:r>
              <a:rPr lang="en-IN" sz="60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a:t>
            </a:r>
            <a:r>
              <a:rPr lang="fr-FR"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 constraints</a:t>
            </a:r>
          </a:p>
          <a:p>
            <a:pPr marL="1143000" indent="-1143000">
              <a:lnSpc>
                <a:spcPct val="100000"/>
              </a:lnSpc>
              <a:buFont typeface="+mj-lt"/>
              <a:buAutoNum type="romanLcPeriod"/>
              <a:defRPr sz="6400">
                <a:solidFill>
                  <a:srgbClr val="FFFFFF"/>
                </a:solidFill>
                <a:latin typeface="Open Sans Semibold"/>
                <a:ea typeface="Open Sans Semibold"/>
                <a:cs typeface="Open Sans Semibold"/>
                <a:sym typeface="Open Sans Semibold"/>
              </a:defRPr>
            </a:pPr>
            <a:r>
              <a:rPr lang="fr-FR"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Cultural </a:t>
            </a:r>
            <a:r>
              <a:rPr lang="en-IN" sz="60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sensitivity</a:t>
            </a:r>
            <a:endParaRPr lang="fr-FR" sz="6000" noProof="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mj-lt"/>
              <a:buAutoNum type="romanLcPeriod"/>
              <a:defRPr sz="6400">
                <a:solidFill>
                  <a:srgbClr val="FFFFFF"/>
                </a:solidFill>
                <a:latin typeface="Open Sans Semibold"/>
                <a:ea typeface="Open Sans Semibold"/>
                <a:cs typeface="Open Sans Semibold"/>
                <a:sym typeface="Open Sans Semibold"/>
              </a:defRPr>
            </a:pPr>
            <a:r>
              <a:rPr lang="fr-FR"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Tech Failure</a:t>
            </a:r>
          </a:p>
        </p:txBody>
      </p:sp>
      <p:sp>
        <p:nvSpPr>
          <p:cNvPr id="115" name="Rectangle">
            <a:extLst>
              <a:ext uri="{FF2B5EF4-FFF2-40B4-BE49-F238E27FC236}">
                <a16:creationId xmlns:a16="http://schemas.microsoft.com/office/drawing/2014/main" id="{A5731402-78E8-AF80-B4DB-C43D9670152D}"/>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DB013B05-08F3-20A0-F4AF-484114649FB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22</a:t>
            </a:fld>
            <a:endParaRPr dirty="0"/>
          </a:p>
        </p:txBody>
      </p:sp>
      <p:sp>
        <p:nvSpPr>
          <p:cNvPr id="9" name="Course Purpose">
            <a:extLst>
              <a:ext uri="{FF2B5EF4-FFF2-40B4-BE49-F238E27FC236}">
                <a16:creationId xmlns:a16="http://schemas.microsoft.com/office/drawing/2014/main" id="{F7852ECD-DF84-F274-0B68-6324B98A93E7}"/>
              </a:ext>
            </a:extLst>
          </p:cNvPr>
          <p:cNvSpPr txBox="1"/>
          <p:nvPr/>
        </p:nvSpPr>
        <p:spPr>
          <a:xfrm>
            <a:off x="742863" y="2812493"/>
            <a:ext cx="8695052"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Challenges &amp; Mitigation</a:t>
            </a:r>
          </a:p>
        </p:txBody>
      </p:sp>
      <p:cxnSp>
        <p:nvCxnSpPr>
          <p:cNvPr id="3" name="Straight Connector 2">
            <a:extLst>
              <a:ext uri="{FF2B5EF4-FFF2-40B4-BE49-F238E27FC236}">
                <a16:creationId xmlns:a16="http://schemas.microsoft.com/office/drawing/2014/main" id="{BB3A08D3-8F7E-C27A-5B56-40408D21A06F}"/>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2"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32BC8A8-AA1C-5369-BAA0-8C9458F3A243}"/>
              </a:ext>
            </a:extLst>
          </p:cNvPr>
          <p:cNvSpPr txBox="1"/>
          <p:nvPr/>
        </p:nvSpPr>
        <p:spPr>
          <a:xfrm>
            <a:off x="16232966" y="5351787"/>
            <a:ext cx="8020405" cy="7232749"/>
          </a:xfrm>
          <a:prstGeom prst="rect">
            <a:avLst/>
          </a:prstGeom>
          <a:solidFill>
            <a:schemeClr val="accent3">
              <a:lumMod val="40000"/>
              <a:lumOff val="6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nSpc>
                <a:spcPct val="100000"/>
              </a:lnSpc>
              <a:defRPr sz="6400">
                <a:solidFill>
                  <a:srgbClr val="FFFFFF"/>
                </a:solidFill>
                <a:latin typeface="Open Sans Semibold"/>
                <a:ea typeface="Open Sans Semibold"/>
                <a:cs typeface="Open Sans Semibold"/>
                <a:sym typeface="Open Sans Semibold"/>
              </a:defRPr>
            </a:pPr>
            <a:r>
              <a:rPr lang="en-IN" sz="66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Mitigation: </a:t>
            </a:r>
          </a:p>
          <a:p>
            <a:pPr marL="1143000" indent="-1143000">
              <a:lnSpc>
                <a:spcPct val="100000"/>
              </a:lnSpc>
              <a:buFont typeface="+mj-lt"/>
              <a:buAutoNum type="romanLcPeriod"/>
              <a:defRPr sz="6400">
                <a:solidFill>
                  <a:srgbClr val="FFFFFF"/>
                </a:solidFill>
                <a:latin typeface="Open Sans Semibold"/>
                <a:ea typeface="Open Sans Semibold"/>
                <a:cs typeface="Open Sans Semibold"/>
                <a:sym typeface="Open Sans Semibold"/>
              </a:defRPr>
            </a:pPr>
            <a:r>
              <a:rPr lang="en-IN" sz="52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Pre-scripted messages</a:t>
            </a:r>
          </a:p>
          <a:p>
            <a:pPr marL="1143000" indent="-1143000">
              <a:lnSpc>
                <a:spcPct val="100000"/>
              </a:lnSpc>
              <a:buFont typeface="+mj-lt"/>
              <a:buAutoNum type="romanLcPeriod"/>
              <a:defRPr sz="6400">
                <a:solidFill>
                  <a:srgbClr val="FFFFFF"/>
                </a:solidFill>
                <a:latin typeface="Open Sans Semibold"/>
                <a:ea typeface="Open Sans Semibold"/>
                <a:cs typeface="Open Sans Semibold"/>
                <a:sym typeface="Open Sans Semibold"/>
              </a:defRPr>
            </a:pPr>
            <a:r>
              <a:rPr lang="en-IN" sz="52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Redundancy</a:t>
            </a:r>
          </a:p>
          <a:p>
            <a:pPr marL="1143000" indent="-1143000">
              <a:lnSpc>
                <a:spcPct val="100000"/>
              </a:lnSpc>
              <a:buFont typeface="+mj-lt"/>
              <a:buAutoNum type="romanLcPeriod"/>
              <a:defRPr sz="6400">
                <a:solidFill>
                  <a:srgbClr val="FFFFFF"/>
                </a:solidFill>
                <a:latin typeface="Open Sans Semibold"/>
                <a:ea typeface="Open Sans Semibold"/>
                <a:cs typeface="Open Sans Semibold"/>
                <a:sym typeface="Open Sans Semibold"/>
              </a:defRPr>
            </a:pPr>
            <a:r>
              <a:rPr lang="en-IN" sz="52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Community liaison</a:t>
            </a:r>
          </a:p>
          <a:p>
            <a:pPr marL="1143000" indent="-1143000">
              <a:lnSpc>
                <a:spcPct val="100000"/>
              </a:lnSpc>
              <a:buFont typeface="+mj-lt"/>
              <a:buAutoNum type="romanLcPeriod"/>
              <a:defRPr sz="6400">
                <a:solidFill>
                  <a:srgbClr val="FFFFFF"/>
                </a:solidFill>
                <a:latin typeface="Open Sans Semibold"/>
                <a:ea typeface="Open Sans Semibold"/>
                <a:cs typeface="Open Sans Semibold"/>
                <a:sym typeface="Open Sans Semibold"/>
              </a:defRPr>
            </a:pPr>
            <a:r>
              <a:rPr lang="en-IN" sz="52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Engage religious/community leaders </a:t>
            </a:r>
          </a:p>
        </p:txBody>
      </p:sp>
    </p:spTree>
    <p:extLst>
      <p:ext uri="{BB962C8B-B14F-4D97-AF65-F5344CB8AC3E}">
        <p14:creationId xmlns:p14="http://schemas.microsoft.com/office/powerpoint/2010/main" val="334793070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CC602-7DB6-B322-6FEC-4BA0A4682128}"/>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05C48F7-26CC-F55B-5C75-527DE86AA26E}"/>
              </a:ext>
            </a:extLst>
          </p:cNvPr>
          <p:cNvSpPr txBox="1"/>
          <p:nvPr/>
        </p:nvSpPr>
        <p:spPr>
          <a:xfrm>
            <a:off x="8784771" y="5351787"/>
            <a:ext cx="15382807" cy="71352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marR="0" lvl="0" indent="-857250" algn="l" defTabSz="1896340" rtl="0" eaLnBrk="1" fontAlgn="auto" latinLnBrk="0" hangingPunct="0">
              <a:lnSpc>
                <a:spcPct val="100000"/>
              </a:lnSpc>
              <a:spcBef>
                <a:spcPts val="1000"/>
              </a:spcBef>
              <a:spcAft>
                <a:spcPts val="0"/>
              </a:spcAft>
              <a:buClrTx/>
              <a:buSzTx/>
              <a:buFont typeface="Arial" panose="020B0604020202020204" pitchFamily="34" charset="0"/>
              <a:buChar char="•"/>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pPr>
            <a:r>
              <a:rPr kumimoji="0" lang="en-US" sz="5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rPr>
              <a:t>NDMA (2010): Guidelines on Management of the Dead</a:t>
            </a:r>
          </a:p>
          <a:p>
            <a:pPr marL="857250" marR="0" lvl="0" indent="-857250" algn="l" defTabSz="1896340" rtl="0" eaLnBrk="1" fontAlgn="auto" latinLnBrk="0" hangingPunct="0">
              <a:lnSpc>
                <a:spcPct val="100000"/>
              </a:lnSpc>
              <a:spcBef>
                <a:spcPts val="1000"/>
              </a:spcBef>
              <a:spcAft>
                <a:spcPts val="0"/>
              </a:spcAft>
              <a:buClrTx/>
              <a:buSzTx/>
              <a:buFont typeface="Arial" panose="020B0604020202020204" pitchFamily="34" charset="0"/>
              <a:buChar char="•"/>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pPr>
            <a:r>
              <a:rPr kumimoji="0" lang="en-US" sz="5400" b="0" i="0" u="none" strike="noStrike" kern="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rPr>
              <a:t>MoHFW</a:t>
            </a:r>
            <a:r>
              <a:rPr kumimoji="0" lang="en-US" sz="5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rPr>
              <a:t> COVID-19 Dead Body Management SOPs (2020-21)</a:t>
            </a:r>
          </a:p>
          <a:p>
            <a:pPr marL="857250" marR="0" lvl="0" indent="-857250" algn="l" defTabSz="1896340" rtl="0" eaLnBrk="1" fontAlgn="auto" latinLnBrk="0" hangingPunct="0">
              <a:lnSpc>
                <a:spcPct val="100000"/>
              </a:lnSpc>
              <a:spcBef>
                <a:spcPts val="1000"/>
              </a:spcBef>
              <a:spcAft>
                <a:spcPts val="0"/>
              </a:spcAft>
              <a:buClrTx/>
              <a:buSzTx/>
              <a:buFont typeface="Arial" panose="020B0604020202020204" pitchFamily="34" charset="0"/>
              <a:buChar char="•"/>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pPr>
            <a:r>
              <a:rPr kumimoji="0" lang="en-US" sz="5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rPr>
              <a:t>NHRC Advisory (2021) and key Supreme Court orders</a:t>
            </a:r>
          </a:p>
          <a:p>
            <a:pPr marL="857250" marR="0" lvl="0" indent="-857250" algn="l" defTabSz="1896340" rtl="0" eaLnBrk="1" fontAlgn="auto" latinLnBrk="0" hangingPunct="0">
              <a:lnSpc>
                <a:spcPct val="100000"/>
              </a:lnSpc>
              <a:spcBef>
                <a:spcPts val="1000"/>
              </a:spcBef>
              <a:spcAft>
                <a:spcPts val="0"/>
              </a:spcAft>
              <a:buClrTx/>
              <a:buSzTx/>
              <a:buFont typeface="Arial" panose="020B0604020202020204" pitchFamily="34" charset="0"/>
              <a:buChar char="•"/>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pPr>
            <a:r>
              <a:rPr kumimoji="0" lang="en-US" sz="5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rPr>
              <a:t>WHO &amp; ICRC guidance on dead body management</a:t>
            </a:r>
          </a:p>
        </p:txBody>
      </p:sp>
      <p:sp>
        <p:nvSpPr>
          <p:cNvPr id="115" name="Rectangle">
            <a:extLst>
              <a:ext uri="{FF2B5EF4-FFF2-40B4-BE49-F238E27FC236}">
                <a16:creationId xmlns:a16="http://schemas.microsoft.com/office/drawing/2014/main" id="{A091524A-DAB2-457A-A163-B2DFC40D010C}"/>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16" name="Slide Number">
            <a:extLst>
              <a:ext uri="{FF2B5EF4-FFF2-40B4-BE49-F238E27FC236}">
                <a16:creationId xmlns:a16="http://schemas.microsoft.com/office/drawing/2014/main" id="{A50F9418-411D-7294-3D83-4B4E054C6DFD}"/>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E46C0A"/>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23</a:t>
            </a:fld>
            <a:endParaRPr kumimoji="0" sz="3000" b="1" i="0" u="none" strike="noStrike" kern="0" cap="none" spc="0" normalizeH="0" baseline="0" noProof="0" dirty="0">
              <a:ln>
                <a:noFill/>
              </a:ln>
              <a:solidFill>
                <a:srgbClr val="E46C0A"/>
              </a:solidFill>
              <a:effectLst/>
              <a:uLnTx/>
              <a:uFillTx/>
              <a:latin typeface="Open Sans"/>
              <a:ea typeface="Open Sans"/>
              <a:cs typeface="Open Sans"/>
              <a:sym typeface="Open Sans"/>
            </a:endParaRPr>
          </a:p>
        </p:txBody>
      </p:sp>
      <p:sp>
        <p:nvSpPr>
          <p:cNvPr id="9" name="Course Purpose">
            <a:extLst>
              <a:ext uri="{FF2B5EF4-FFF2-40B4-BE49-F238E27FC236}">
                <a16:creationId xmlns:a16="http://schemas.microsoft.com/office/drawing/2014/main" id="{AFB464E6-BE12-ADC0-6D8D-BD77D9351BBD}"/>
              </a:ext>
            </a:extLst>
          </p:cNvPr>
          <p:cNvSpPr txBox="1"/>
          <p:nvPr/>
        </p:nvSpPr>
        <p:spPr>
          <a:xfrm>
            <a:off x="742862" y="2812493"/>
            <a:ext cx="6996881"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marL="0" marR="0" lvl="0" indent="0" algn="l" defTabSz="1896340" rtl="0" eaLnBrk="1" fontAlgn="auto" latinLnBrk="0" hangingPunct="0">
              <a:lnSpc>
                <a:spcPct val="100000"/>
              </a:lnSpc>
              <a:spcBef>
                <a:spcPts val="0"/>
              </a:spcBef>
              <a:spcAft>
                <a:spcPts val="0"/>
              </a:spcAft>
              <a:buClrTx/>
              <a:buSzTx/>
              <a:buFontTx/>
              <a:buNone/>
              <a:tabLst/>
              <a:defRPr/>
            </a:pPr>
            <a:r>
              <a:rPr kumimoji="0" lang="en-US" sz="7200" b="1" i="0" u="none" strike="noStrike" kern="0" cap="all" spc="0" normalizeH="0" baseline="0" noProof="0" dirty="0">
                <a:ln>
                  <a:noFill/>
                </a:ln>
                <a:solidFill>
                  <a:srgbClr val="C00000"/>
                </a:solidFill>
                <a:effectLst/>
                <a:uLnTx/>
                <a:uFillTx/>
                <a:latin typeface="Open Sans"/>
                <a:ea typeface="Open Sans"/>
                <a:cs typeface="Open Sans"/>
                <a:sym typeface="Open Sans"/>
              </a:rPr>
              <a:t>Key references</a:t>
            </a:r>
          </a:p>
        </p:txBody>
      </p:sp>
      <p:cxnSp>
        <p:nvCxnSpPr>
          <p:cNvPr id="3" name="Straight Connector 2">
            <a:extLst>
              <a:ext uri="{FF2B5EF4-FFF2-40B4-BE49-F238E27FC236}">
                <a16:creationId xmlns:a16="http://schemas.microsoft.com/office/drawing/2014/main" id="{929FA71A-CE28-DCE5-A414-9530B0DA2F0C}"/>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6621698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158675" y="0"/>
            <a:ext cx="24066661" cy="1356011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597">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11887363" y="6553363"/>
            <a:ext cx="609285" cy="6092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82784" tIns="91392" rIns="182784" bIns="91392" numCol="1" anchor="t" anchorCtr="0" compatLnSpc="1">
            <a:prstTxWarp prst="textNoShape">
              <a:avLst/>
            </a:prstTxWarp>
          </a:bodyPr>
          <a:lstStyle/>
          <a:p>
            <a:endParaRPr lang="en-IN" sz="3597"/>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24</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8436686" y="294761"/>
            <a:ext cx="13603525" cy="12517203"/>
          </a:xfrm>
          <a:prstGeom prst="roundRect">
            <a:avLst>
              <a:gd name="adj" fmla="val 1583"/>
            </a:avLst>
          </a:prstGeom>
          <a:solidFill>
            <a:srgbClr val="EAEAEA"/>
          </a:solidFill>
          <a:ln w="12700">
            <a:miter lim="400000"/>
          </a:ln>
        </p:spPr>
        <p:txBody>
          <a:bodyPr lIns="78245" tIns="78245" rIns="78245" bIns="78245"/>
          <a:lstStyle/>
          <a:p>
            <a:endParaRPr sz="4797">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685133" y="6460637"/>
            <a:ext cx="7445259" cy="13886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45" tIns="78245" rIns="78245" bIns="78245">
            <a:spAutoFit/>
          </a:bodyPr>
          <a:lstStyle/>
          <a:p>
            <a:pPr algn="ctr"/>
            <a:r>
              <a:rPr lang="en-US" sz="7997" b="1" dirty="0">
                <a:latin typeface="Open sans"/>
              </a:rPr>
              <a:t>THANK YOU </a:t>
            </a:r>
            <a:r>
              <a:rPr lang="en-US" sz="7997" dirty="0">
                <a:latin typeface="Open sans"/>
              </a:rPr>
              <a:t> </a:t>
            </a:r>
          </a:p>
        </p:txBody>
      </p:sp>
      <p:pic>
        <p:nvPicPr>
          <p:cNvPr id="3" name="Picture 2" descr="A logo with a lion and a triangle&#10;&#10;AI-generated content may be incorrect.">
            <a:extLst>
              <a:ext uri="{FF2B5EF4-FFF2-40B4-BE49-F238E27FC236}">
                <a16:creationId xmlns:a16="http://schemas.microsoft.com/office/drawing/2014/main" id="{2EB6772D-2F77-F00A-386C-0198392D4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4153" y="1035459"/>
            <a:ext cx="9748520" cy="11063797"/>
          </a:xfrm>
          <a:prstGeom prst="rect">
            <a:avLst/>
          </a:prstGeom>
        </p:spPr>
      </p:pic>
      <p:pic>
        <p:nvPicPr>
          <p:cNvPr id="4" name="Picture 3">
            <a:extLst>
              <a:ext uri="{FF2B5EF4-FFF2-40B4-BE49-F238E27FC236}">
                <a16:creationId xmlns:a16="http://schemas.microsoft.com/office/drawing/2014/main" id="{BAF38A39-09AC-4E09-BCBF-99279947A39C}"/>
              </a:ext>
            </a:extLst>
          </p:cNvPr>
          <p:cNvPicPr>
            <a:picLocks noChangeAspect="1"/>
          </p:cNvPicPr>
          <p:nvPr/>
        </p:nvPicPr>
        <p:blipFill>
          <a:blip r:embed="rId3"/>
          <a:stretch>
            <a:fillRect/>
          </a:stretch>
        </p:blipFill>
        <p:spPr>
          <a:xfrm>
            <a:off x="0" y="0"/>
            <a:ext cx="3494717" cy="2499588"/>
          </a:xfrm>
          <a:prstGeom prst="rect">
            <a:avLst/>
          </a:prstGeom>
          <a:noFill/>
          <a:ln>
            <a:noFill/>
          </a:ln>
        </p:spPr>
      </p:pic>
      <p:pic>
        <p:nvPicPr>
          <p:cNvPr id="7" name="Picture 6">
            <a:extLst>
              <a:ext uri="{FF2B5EF4-FFF2-40B4-BE49-F238E27FC236}">
                <a16:creationId xmlns:a16="http://schemas.microsoft.com/office/drawing/2014/main" id="{66EC03CD-87DA-BEA5-2EAE-10418C527F65}"/>
              </a:ext>
            </a:extLst>
          </p:cNvPr>
          <p:cNvPicPr>
            <a:picLocks noChangeAspect="1"/>
          </p:cNvPicPr>
          <p:nvPr/>
        </p:nvPicPr>
        <p:blipFill>
          <a:blip r:embed="rId4"/>
          <a:stretch>
            <a:fillRect/>
          </a:stretch>
        </p:blipFill>
        <p:spPr>
          <a:xfrm>
            <a:off x="21598571" y="-5151"/>
            <a:ext cx="2762570" cy="2517436"/>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2A287-F30E-965F-8CE8-767FBC7C07C6}"/>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F5718F69-9DD9-9433-D379-32CAAFCAE4EB}"/>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en-US" sz="4800" dirty="0"/>
              <a:t>Upon completing this lesson, you will be able to:</a:t>
            </a:r>
          </a:p>
        </p:txBody>
      </p:sp>
      <p:sp>
        <p:nvSpPr>
          <p:cNvPr id="6" name="OBJECTIVES">
            <a:extLst>
              <a:ext uri="{FF2B5EF4-FFF2-40B4-BE49-F238E27FC236}">
                <a16:creationId xmlns:a16="http://schemas.microsoft.com/office/drawing/2014/main" id="{800CDD3E-D678-F499-FEBF-63CF25662869}"/>
              </a:ext>
            </a:extLst>
          </p:cNvPr>
          <p:cNvSpPr txBox="1"/>
          <p:nvPr/>
        </p:nvSpPr>
        <p:spPr>
          <a:xfrm>
            <a:off x="8661373" y="787889"/>
            <a:ext cx="5351166" cy="140116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dirty="0"/>
              <a:t>OBJECTIVES</a:t>
            </a:r>
          </a:p>
        </p:txBody>
      </p:sp>
      <p:sp>
        <p:nvSpPr>
          <p:cNvPr id="14" name="Slide Number">
            <a:extLst>
              <a:ext uri="{FF2B5EF4-FFF2-40B4-BE49-F238E27FC236}">
                <a16:creationId xmlns:a16="http://schemas.microsoft.com/office/drawing/2014/main" id="{604411A1-C3C6-2F4F-82AF-C46323EE4C08}"/>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dirty="0"/>
          </a:p>
        </p:txBody>
      </p:sp>
      <p:sp>
        <p:nvSpPr>
          <p:cNvPr id="11" name="List the steps for pre-hospital treatment of abdominal and genital injuries.…">
            <a:extLst>
              <a:ext uri="{FF2B5EF4-FFF2-40B4-BE49-F238E27FC236}">
                <a16:creationId xmlns:a16="http://schemas.microsoft.com/office/drawing/2014/main" id="{BEF55332-CC02-5DD3-398F-EB9D59495A1F}"/>
              </a:ext>
            </a:extLst>
          </p:cNvPr>
          <p:cNvSpPr txBox="1"/>
          <p:nvPr/>
        </p:nvSpPr>
        <p:spPr>
          <a:xfrm>
            <a:off x="11656862" y="4893571"/>
            <a:ext cx="11672690" cy="6580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Know data privacy and inter agency coordination during DBM</a:t>
            </a:r>
            <a:endParaRPr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Know information center and 06 important information to be provided</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Understand the role of Media during DBM</a:t>
            </a:r>
          </a:p>
        </p:txBody>
      </p:sp>
      <p:grpSp>
        <p:nvGrpSpPr>
          <p:cNvPr id="12" name="Group">
            <a:extLst>
              <a:ext uri="{FF2B5EF4-FFF2-40B4-BE49-F238E27FC236}">
                <a16:creationId xmlns:a16="http://schemas.microsoft.com/office/drawing/2014/main" id="{9E26B23D-EC0D-D259-AA03-DBA601374870}"/>
              </a:ext>
            </a:extLst>
          </p:cNvPr>
          <p:cNvGrpSpPr/>
          <p:nvPr/>
        </p:nvGrpSpPr>
        <p:grpSpPr>
          <a:xfrm>
            <a:off x="9844663" y="7385703"/>
            <a:ext cx="1219201" cy="1681958"/>
            <a:chOff x="0" y="128675"/>
            <a:chExt cx="1219200" cy="1681957"/>
          </a:xfrm>
        </p:grpSpPr>
        <p:sp>
          <p:nvSpPr>
            <p:cNvPr id="13" name="Circle">
              <a:extLst>
                <a:ext uri="{FF2B5EF4-FFF2-40B4-BE49-F238E27FC236}">
                  <a16:creationId xmlns:a16="http://schemas.microsoft.com/office/drawing/2014/main" id="{086D5DC9-3E03-A6E4-D284-B105E33ADEBD}"/>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dirty="0"/>
            </a:p>
          </p:txBody>
        </p:sp>
        <p:sp>
          <p:nvSpPr>
            <p:cNvPr id="15" name="5">
              <a:extLst>
                <a:ext uri="{FF2B5EF4-FFF2-40B4-BE49-F238E27FC236}">
                  <a16:creationId xmlns:a16="http://schemas.microsoft.com/office/drawing/2014/main" id="{4A2604BD-E1FB-C4CE-2AE1-B6BB6C11DCCA}"/>
                </a:ext>
              </a:extLst>
            </p:cNvPr>
            <p:cNvSpPr txBox="1"/>
            <p:nvPr/>
          </p:nvSpPr>
          <p:spPr>
            <a:xfrm>
              <a:off x="261804" y="1286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dirty="0"/>
                <a:t>5</a:t>
              </a:r>
            </a:p>
          </p:txBody>
        </p:sp>
      </p:grpSp>
      <p:grpSp>
        <p:nvGrpSpPr>
          <p:cNvPr id="16" name="Group">
            <a:extLst>
              <a:ext uri="{FF2B5EF4-FFF2-40B4-BE49-F238E27FC236}">
                <a16:creationId xmlns:a16="http://schemas.microsoft.com/office/drawing/2014/main" id="{50C4015E-D5DA-D2A7-2FE8-CA0535FA3608}"/>
              </a:ext>
            </a:extLst>
          </p:cNvPr>
          <p:cNvGrpSpPr/>
          <p:nvPr/>
        </p:nvGrpSpPr>
        <p:grpSpPr>
          <a:xfrm>
            <a:off x="9844663" y="4931051"/>
            <a:ext cx="1219201" cy="1681958"/>
            <a:chOff x="0" y="115975"/>
            <a:chExt cx="1219200" cy="1681957"/>
          </a:xfrm>
        </p:grpSpPr>
        <p:sp>
          <p:nvSpPr>
            <p:cNvPr id="17" name="Circle">
              <a:extLst>
                <a:ext uri="{FF2B5EF4-FFF2-40B4-BE49-F238E27FC236}">
                  <a16:creationId xmlns:a16="http://schemas.microsoft.com/office/drawing/2014/main" id="{BF50029C-F771-45F8-94B5-4E7555B5F7F2}"/>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dirty="0"/>
            </a:p>
          </p:txBody>
        </p:sp>
        <p:sp>
          <p:nvSpPr>
            <p:cNvPr id="18" name="4">
              <a:extLst>
                <a:ext uri="{FF2B5EF4-FFF2-40B4-BE49-F238E27FC236}">
                  <a16:creationId xmlns:a16="http://schemas.microsoft.com/office/drawing/2014/main" id="{F8220238-A431-8733-1830-5F2927E9F2D4}"/>
                </a:ext>
              </a:extLst>
            </p:cNvPr>
            <p:cNvSpPr txBox="1"/>
            <p:nvPr/>
          </p:nvSpPr>
          <p:spPr>
            <a:xfrm>
              <a:off x="2491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dirty="0"/>
                <a:t>4</a:t>
              </a:r>
            </a:p>
          </p:txBody>
        </p:sp>
      </p:grpSp>
      <p:grpSp>
        <p:nvGrpSpPr>
          <p:cNvPr id="2" name="Group">
            <a:extLst>
              <a:ext uri="{FF2B5EF4-FFF2-40B4-BE49-F238E27FC236}">
                <a16:creationId xmlns:a16="http://schemas.microsoft.com/office/drawing/2014/main" id="{FF597B6C-B59A-499C-CF18-E6F7F02B4A32}"/>
              </a:ext>
            </a:extLst>
          </p:cNvPr>
          <p:cNvGrpSpPr/>
          <p:nvPr/>
        </p:nvGrpSpPr>
        <p:grpSpPr>
          <a:xfrm>
            <a:off x="9908162" y="9840355"/>
            <a:ext cx="1219201" cy="1681958"/>
            <a:chOff x="0" y="128675"/>
            <a:chExt cx="1219200" cy="1681957"/>
          </a:xfrm>
        </p:grpSpPr>
        <p:sp>
          <p:nvSpPr>
            <p:cNvPr id="3" name="Circle">
              <a:extLst>
                <a:ext uri="{FF2B5EF4-FFF2-40B4-BE49-F238E27FC236}">
                  <a16:creationId xmlns:a16="http://schemas.microsoft.com/office/drawing/2014/main" id="{85B0F7F8-4645-8AB8-907A-B404F6E7C401}"/>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dirty="0"/>
            </a:p>
          </p:txBody>
        </p:sp>
        <p:sp>
          <p:nvSpPr>
            <p:cNvPr id="5" name="5">
              <a:extLst>
                <a:ext uri="{FF2B5EF4-FFF2-40B4-BE49-F238E27FC236}">
                  <a16:creationId xmlns:a16="http://schemas.microsoft.com/office/drawing/2014/main" id="{8AC68587-7787-82E9-A318-CADACDCD54FE}"/>
                </a:ext>
              </a:extLst>
            </p:cNvPr>
            <p:cNvSpPr txBox="1"/>
            <p:nvPr/>
          </p:nvSpPr>
          <p:spPr>
            <a:xfrm>
              <a:off x="261804" y="1286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lang="en-US" dirty="0"/>
                <a:t>6</a:t>
              </a:r>
              <a:endParaRPr dirty="0"/>
            </a:p>
          </p:txBody>
        </p:sp>
      </p:grpSp>
    </p:spTree>
    <p:extLst>
      <p:ext uri="{BB962C8B-B14F-4D97-AF65-F5344CB8AC3E}">
        <p14:creationId xmlns:p14="http://schemas.microsoft.com/office/powerpoint/2010/main" val="31732336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E9AC4-CC6C-BEDC-A9E7-9A50BB2327F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0404C1D-6261-61DD-76F9-29B93FB95360}"/>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F2F23FE-75B3-A98D-57CD-0D4ABEF48677}"/>
              </a:ext>
            </a:extLst>
          </p:cNvPr>
          <p:cNvSpPr txBox="1"/>
          <p:nvPr/>
        </p:nvSpPr>
        <p:spPr>
          <a:xfrm>
            <a:off x="8564880" y="3888736"/>
            <a:ext cx="15382807" cy="63867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914400" indent="-914400">
              <a:buFont typeface="Wingdings" panose="05000000000000000000" pitchFamily="2" charset="2"/>
              <a:buChar char="v"/>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Most sensitive and essential step</a:t>
            </a:r>
          </a:p>
          <a:p>
            <a:pPr marL="914400" indent="-914400">
              <a:buFont typeface="Wingdings" panose="05000000000000000000" pitchFamily="2" charset="2"/>
              <a:buChar char="v"/>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Involving a multi-disciplinary, multi-stage and time-consuming approach</a:t>
            </a:r>
          </a:p>
          <a:p>
            <a:pPr marL="914400" indent="-914400">
              <a:buFont typeface="Wingdings" panose="05000000000000000000" pitchFamily="2" charset="2"/>
              <a:buChar char="v"/>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Various categories of information </a:t>
            </a:r>
          </a:p>
        </p:txBody>
      </p:sp>
      <p:sp>
        <p:nvSpPr>
          <p:cNvPr id="114" name="PPT 2 -">
            <a:extLst>
              <a:ext uri="{FF2B5EF4-FFF2-40B4-BE49-F238E27FC236}">
                <a16:creationId xmlns:a16="http://schemas.microsoft.com/office/drawing/2014/main" id="{5AC309B2-A3BA-4595-DE5A-2F68CDE2F30D}"/>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 -</a:t>
            </a:r>
          </a:p>
        </p:txBody>
      </p:sp>
      <p:sp>
        <p:nvSpPr>
          <p:cNvPr id="115" name="Rectangle">
            <a:extLst>
              <a:ext uri="{FF2B5EF4-FFF2-40B4-BE49-F238E27FC236}">
                <a16:creationId xmlns:a16="http://schemas.microsoft.com/office/drawing/2014/main" id="{F35702F7-FA42-5BEE-045A-1D2C0D42350F}"/>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80B1BE17-F014-5D7E-2F37-0F5CDAC72265}"/>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4</a:t>
            </a:fld>
            <a:endParaRPr dirty="0"/>
          </a:p>
        </p:txBody>
      </p:sp>
      <p:sp>
        <p:nvSpPr>
          <p:cNvPr id="9" name="Course Purpose">
            <a:extLst>
              <a:ext uri="{FF2B5EF4-FFF2-40B4-BE49-F238E27FC236}">
                <a16:creationId xmlns:a16="http://schemas.microsoft.com/office/drawing/2014/main" id="{4BCBC726-52B5-8FD8-1363-2E929D717D62}"/>
              </a:ext>
            </a:extLst>
          </p:cNvPr>
          <p:cNvSpPr txBox="1"/>
          <p:nvPr/>
        </p:nvSpPr>
        <p:spPr>
          <a:xfrm>
            <a:off x="742862" y="2812493"/>
            <a:ext cx="7424869"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Key role of information?</a:t>
            </a:r>
          </a:p>
        </p:txBody>
      </p:sp>
      <p:pic>
        <p:nvPicPr>
          <p:cNvPr id="3" name="Picture 2">
            <a:extLst>
              <a:ext uri="{FF2B5EF4-FFF2-40B4-BE49-F238E27FC236}">
                <a16:creationId xmlns:a16="http://schemas.microsoft.com/office/drawing/2014/main" id="{223871E6-BF94-77D8-D587-FDDAF76744B8}"/>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spTree>
    <p:extLst>
      <p:ext uri="{BB962C8B-B14F-4D97-AF65-F5344CB8AC3E}">
        <p14:creationId xmlns:p14="http://schemas.microsoft.com/office/powerpoint/2010/main" val="9717492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9024C-9739-D204-7774-D21CC33A3AF4}"/>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96311C9-EFD7-96E7-0B9E-F1DF54227122}"/>
              </a:ext>
            </a:extLst>
          </p:cNvPr>
          <p:cNvSpPr txBox="1"/>
          <p:nvPr/>
        </p:nvSpPr>
        <p:spPr>
          <a:xfrm>
            <a:off x="8784772" y="5351787"/>
            <a:ext cx="14856366" cy="6750566"/>
          </a:xfrm>
          <a:prstGeom prst="rect">
            <a:avLst/>
          </a:prstGeom>
          <a:solidFill>
            <a:schemeClr val="accent6">
              <a:lumMod val="20000"/>
              <a:lumOff val="8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just">
              <a:lnSpc>
                <a:spcPct val="100000"/>
              </a:lnSpc>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collection, storage, analysis and dissemination of information is to be undertaken under the supervision of a nodal officer or nominated agencies at district, state or central level.</a:t>
            </a:r>
          </a:p>
        </p:txBody>
      </p:sp>
      <p:sp>
        <p:nvSpPr>
          <p:cNvPr id="115" name="Rectangle">
            <a:extLst>
              <a:ext uri="{FF2B5EF4-FFF2-40B4-BE49-F238E27FC236}">
                <a16:creationId xmlns:a16="http://schemas.microsoft.com/office/drawing/2014/main" id="{88D3552D-5D3A-DE55-2924-2140ABC5900D}"/>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36514163-34E8-2834-207D-965DD514DD6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5</a:t>
            </a:fld>
            <a:endParaRPr dirty="0"/>
          </a:p>
        </p:txBody>
      </p:sp>
      <p:sp>
        <p:nvSpPr>
          <p:cNvPr id="9" name="Course Purpose">
            <a:extLst>
              <a:ext uri="{FF2B5EF4-FFF2-40B4-BE49-F238E27FC236}">
                <a16:creationId xmlns:a16="http://schemas.microsoft.com/office/drawing/2014/main" id="{7D3D097A-54BF-8EB7-9E3D-2569098D3E9F}"/>
              </a:ext>
            </a:extLst>
          </p:cNvPr>
          <p:cNvSpPr txBox="1"/>
          <p:nvPr/>
        </p:nvSpPr>
        <p:spPr>
          <a:xfrm>
            <a:off x="742862" y="2812493"/>
            <a:ext cx="9348195"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Information Management</a:t>
            </a:r>
          </a:p>
        </p:txBody>
      </p:sp>
    </p:spTree>
    <p:extLst>
      <p:ext uri="{BB962C8B-B14F-4D97-AF65-F5344CB8AC3E}">
        <p14:creationId xmlns:p14="http://schemas.microsoft.com/office/powerpoint/2010/main" val="246250997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6FFF0-F202-505F-DDCC-C99BB9D5073E}"/>
            </a:ext>
          </a:extLst>
        </p:cNvPr>
        <p:cNvGrpSpPr/>
        <p:nvPr/>
      </p:nvGrpSpPr>
      <p:grpSpPr>
        <a:xfrm>
          <a:off x="0" y="0"/>
          <a:ext cx="0" cy="0"/>
          <a:chOff x="0" y="0"/>
          <a:chExt cx="0" cy="0"/>
        </a:xfrm>
      </p:grpSpPr>
      <p:sp>
        <p:nvSpPr>
          <p:cNvPr id="115" name="Rectangle">
            <a:extLst>
              <a:ext uri="{FF2B5EF4-FFF2-40B4-BE49-F238E27FC236}">
                <a16:creationId xmlns:a16="http://schemas.microsoft.com/office/drawing/2014/main" id="{F737D477-3CA2-154F-6987-07EA2D23F383}"/>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184E10C7-69EF-3D64-A4F0-18E1B13267A2}"/>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6</a:t>
            </a:fld>
            <a:endParaRPr dirty="0"/>
          </a:p>
        </p:txBody>
      </p:sp>
      <p:sp>
        <p:nvSpPr>
          <p:cNvPr id="9" name="Course Purpose">
            <a:extLst>
              <a:ext uri="{FF2B5EF4-FFF2-40B4-BE49-F238E27FC236}">
                <a16:creationId xmlns:a16="http://schemas.microsoft.com/office/drawing/2014/main" id="{6E6801D8-2A70-1AA5-747F-EFAE7FDD1C05}"/>
              </a:ext>
            </a:extLst>
          </p:cNvPr>
          <p:cNvSpPr txBox="1"/>
          <p:nvPr/>
        </p:nvSpPr>
        <p:spPr>
          <a:xfrm>
            <a:off x="742862" y="2812493"/>
            <a:ext cx="7617367" cy="3482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Information Flow Overview</a:t>
            </a:r>
          </a:p>
        </p:txBody>
      </p:sp>
      <p:graphicFrame>
        <p:nvGraphicFramePr>
          <p:cNvPr id="2" name="Diagram 1">
            <a:extLst>
              <a:ext uri="{FF2B5EF4-FFF2-40B4-BE49-F238E27FC236}">
                <a16:creationId xmlns:a16="http://schemas.microsoft.com/office/drawing/2014/main" id="{5320327B-B9E9-AB1C-25FF-40DF639B0174}"/>
              </a:ext>
            </a:extLst>
          </p:cNvPr>
          <p:cNvGraphicFramePr/>
          <p:nvPr>
            <p:extLst>
              <p:ext uri="{D42A27DB-BD31-4B8C-83A1-F6EECF244321}">
                <p14:modId xmlns:p14="http://schemas.microsoft.com/office/powerpoint/2010/main" val="2182840554"/>
              </p:ext>
            </p:extLst>
          </p:nvPr>
        </p:nvGraphicFramePr>
        <p:xfrm>
          <a:off x="6223000" y="1210733"/>
          <a:ext cx="16256000"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710468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E909E-7132-D644-0860-225CCC74E8FF}"/>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4E6F2D6-E99E-409D-1FA8-53AEC4342244}"/>
              </a:ext>
            </a:extLst>
          </p:cNvPr>
          <p:cNvSpPr txBox="1"/>
          <p:nvPr/>
        </p:nvSpPr>
        <p:spPr>
          <a:xfrm>
            <a:off x="8784771" y="5351787"/>
            <a:ext cx="15382807" cy="75969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Record Location (GPS), time, photos (in-situ), witness names</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Assign temporary unique ID at recovery point</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Record condition of body, belongings, visible IDs</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Preparation of Database</a:t>
            </a:r>
          </a:p>
        </p:txBody>
      </p:sp>
      <p:sp>
        <p:nvSpPr>
          <p:cNvPr id="115" name="Rectangle">
            <a:extLst>
              <a:ext uri="{FF2B5EF4-FFF2-40B4-BE49-F238E27FC236}">
                <a16:creationId xmlns:a16="http://schemas.microsoft.com/office/drawing/2014/main" id="{6E1275E4-492E-7033-5EF6-C63497C90B28}"/>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87BB4367-B3A6-949C-A1AD-1D7F34EDDDDE}"/>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7</a:t>
            </a:fld>
            <a:endParaRPr dirty="0"/>
          </a:p>
        </p:txBody>
      </p:sp>
      <p:sp>
        <p:nvSpPr>
          <p:cNvPr id="9" name="Course Purpose">
            <a:extLst>
              <a:ext uri="{FF2B5EF4-FFF2-40B4-BE49-F238E27FC236}">
                <a16:creationId xmlns:a16="http://schemas.microsoft.com/office/drawing/2014/main" id="{0078AE19-B194-DC91-3DD8-E6AA8716FD69}"/>
              </a:ext>
            </a:extLst>
          </p:cNvPr>
          <p:cNvSpPr txBox="1"/>
          <p:nvPr/>
        </p:nvSpPr>
        <p:spPr>
          <a:xfrm>
            <a:off x="742863" y="2812493"/>
            <a:ext cx="8041908" cy="3482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Scene Data Collection (Field)</a:t>
            </a:r>
          </a:p>
        </p:txBody>
      </p:sp>
      <p:cxnSp>
        <p:nvCxnSpPr>
          <p:cNvPr id="3" name="Straight Connector 2">
            <a:extLst>
              <a:ext uri="{FF2B5EF4-FFF2-40B4-BE49-F238E27FC236}">
                <a16:creationId xmlns:a16="http://schemas.microsoft.com/office/drawing/2014/main" id="{3F6127E6-FC9C-DC7A-3854-537DD836139A}"/>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8721089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09F84-0A52-9E09-0CE2-CF7806804B54}"/>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4A80EFA-DC6C-FA85-FEA1-85AE8D50A243}"/>
              </a:ext>
            </a:extLst>
          </p:cNvPr>
          <p:cNvSpPr txBox="1"/>
          <p:nvPr/>
        </p:nvSpPr>
        <p:spPr>
          <a:xfrm>
            <a:off x="8784771" y="5351787"/>
            <a:ext cx="15382807" cy="86126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Systematic labelling of all evidence and appropriate documentation</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Affix durable tags to body and bag; tag belongings separately</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Maintain chain of custody log with signatures</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Seal and label containers for evidence</a:t>
            </a:r>
          </a:p>
        </p:txBody>
      </p:sp>
      <p:sp>
        <p:nvSpPr>
          <p:cNvPr id="115" name="Rectangle">
            <a:extLst>
              <a:ext uri="{FF2B5EF4-FFF2-40B4-BE49-F238E27FC236}">
                <a16:creationId xmlns:a16="http://schemas.microsoft.com/office/drawing/2014/main" id="{FF709D9E-B02C-FB3D-0BA2-FBF198FA4144}"/>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40D69133-2581-443A-E31B-C3C02BCE944E}"/>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8</a:t>
            </a:fld>
            <a:endParaRPr dirty="0"/>
          </a:p>
        </p:txBody>
      </p:sp>
      <p:sp>
        <p:nvSpPr>
          <p:cNvPr id="9" name="Course Purpose">
            <a:extLst>
              <a:ext uri="{FF2B5EF4-FFF2-40B4-BE49-F238E27FC236}">
                <a16:creationId xmlns:a16="http://schemas.microsoft.com/office/drawing/2014/main" id="{8B95C0A2-501B-6057-8A9A-E00C9A4FCA50}"/>
              </a:ext>
            </a:extLst>
          </p:cNvPr>
          <p:cNvSpPr txBox="1"/>
          <p:nvPr/>
        </p:nvSpPr>
        <p:spPr>
          <a:xfrm>
            <a:off x="742863" y="2812493"/>
            <a:ext cx="8041908" cy="3482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Tagging, Chain of Custody &amp; Evidence</a:t>
            </a:r>
          </a:p>
        </p:txBody>
      </p:sp>
      <p:cxnSp>
        <p:nvCxnSpPr>
          <p:cNvPr id="3" name="Straight Connector 2">
            <a:extLst>
              <a:ext uri="{FF2B5EF4-FFF2-40B4-BE49-F238E27FC236}">
                <a16:creationId xmlns:a16="http://schemas.microsoft.com/office/drawing/2014/main" id="{93246A19-18A8-5599-13B3-F1A7A69A0996}"/>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6157764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FBB41-A2F2-6323-2B70-8ED735B692FF}"/>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856994F-3C2A-54DA-63F7-75B9651EA0C2}"/>
              </a:ext>
            </a:extLst>
          </p:cNvPr>
          <p:cNvSpPr txBox="1"/>
          <p:nvPr/>
        </p:nvSpPr>
        <p:spPr>
          <a:xfrm>
            <a:off x="8784771" y="5351787"/>
            <a:ext cx="15382807" cy="71352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SITREP with verified numbers and locations</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Information, including valuable personal items and photographs</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Central dashboard showing status: Recovered, Identified, Released, Unidentified</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Access levels for police, health, magistrate, and family liaison</a:t>
            </a:r>
          </a:p>
        </p:txBody>
      </p:sp>
      <p:sp>
        <p:nvSpPr>
          <p:cNvPr id="115" name="Rectangle">
            <a:extLst>
              <a:ext uri="{FF2B5EF4-FFF2-40B4-BE49-F238E27FC236}">
                <a16:creationId xmlns:a16="http://schemas.microsoft.com/office/drawing/2014/main" id="{461A9748-11E0-75E3-F8B5-5CF97B556602}"/>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C4B29CFB-F5A3-2071-D34F-D067DDD44663}"/>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9</a:t>
            </a:fld>
            <a:endParaRPr dirty="0"/>
          </a:p>
        </p:txBody>
      </p:sp>
      <p:sp>
        <p:nvSpPr>
          <p:cNvPr id="9" name="Course Purpose">
            <a:extLst>
              <a:ext uri="{FF2B5EF4-FFF2-40B4-BE49-F238E27FC236}">
                <a16:creationId xmlns:a16="http://schemas.microsoft.com/office/drawing/2014/main" id="{86D75BFE-3941-F2E8-5DF9-C898674DD296}"/>
              </a:ext>
            </a:extLst>
          </p:cNvPr>
          <p:cNvSpPr txBox="1"/>
          <p:nvPr/>
        </p:nvSpPr>
        <p:spPr>
          <a:xfrm>
            <a:off x="742863" y="2812493"/>
            <a:ext cx="8041908" cy="32050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Storage of Information</a:t>
            </a:r>
          </a:p>
          <a:p>
            <a:pPr>
              <a:lnSpc>
                <a:spcPct val="100000"/>
              </a:lnSpc>
            </a:pPr>
            <a:r>
              <a:rPr lang="en-US" sz="5400" dirty="0"/>
              <a:t>(Central Database)</a:t>
            </a:r>
          </a:p>
        </p:txBody>
      </p:sp>
      <p:cxnSp>
        <p:nvCxnSpPr>
          <p:cNvPr id="3" name="Straight Connector 2">
            <a:extLst>
              <a:ext uri="{FF2B5EF4-FFF2-40B4-BE49-F238E27FC236}">
                <a16:creationId xmlns:a16="http://schemas.microsoft.com/office/drawing/2014/main" id="{D3A0A635-74DE-660D-57FD-4640097EDCEB}"/>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54018133"/>
      </p:ext>
    </p:extLst>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1172</TotalTime>
  <Words>895</Words>
  <Application>Microsoft Office PowerPoint</Application>
  <PresentationFormat>Custom</PresentationFormat>
  <Paragraphs>198</Paragraphs>
  <Slides>24</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Arial Black</vt:lpstr>
      <vt:lpstr>Calibri</vt:lpstr>
      <vt:lpstr>Open sans</vt:lpstr>
      <vt:lpstr>Open sans</vt:lpstr>
      <vt:lpstr>Open Sans Semibold</vt:lpstr>
      <vt:lpstr>Times New Roman</vt:lpstr>
      <vt:lpstr>Verdana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Mehra</dc:creator>
  <cp:lastModifiedBy>NDRF ACADEMY</cp:lastModifiedBy>
  <cp:revision>101</cp:revision>
  <dcterms:modified xsi:type="dcterms:W3CDTF">2025-12-31T11:03:20Z</dcterms:modified>
</cp:coreProperties>
</file>