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4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71" r:id="rId11"/>
    <p:sldId id="324" r:id="rId12"/>
    <p:sldId id="327" r:id="rId13"/>
    <p:sldId id="329" r:id="rId14"/>
    <p:sldId id="332" r:id="rId15"/>
    <p:sldId id="333" r:id="rId16"/>
    <p:sldId id="340" r:id="rId17"/>
    <p:sldId id="267" r:id="rId18"/>
    <p:sldId id="268" r:id="rId19"/>
    <p:sldId id="269" r:id="rId20"/>
    <p:sldId id="270" r:id="rId21"/>
    <p:sldId id="323" r:id="rId22"/>
    <p:sldId id="272" r:id="rId23"/>
    <p:sldId id="345" r:id="rId24"/>
    <p:sldId id="348" r:id="rId25"/>
    <p:sldId id="350" r:id="rId26"/>
    <p:sldId id="118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B5E64D-A5D6-48B4-B6EB-BFE927CB60D5}" v="8" dt="2025-04-03T06:10:34.8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hul Kumar" userId="eaa8108a85f67eff" providerId="LiveId" clId="{67B5E64D-A5D6-48B4-B6EB-BFE927CB60D5}"/>
    <pc:docChg chg="undo custSel addSld delSld modSld">
      <pc:chgData name="Rahul Kumar" userId="eaa8108a85f67eff" providerId="LiveId" clId="{67B5E64D-A5D6-48B4-B6EB-BFE927CB60D5}" dt="2025-04-03T06:10:49.876" v="384" actId="14100"/>
      <pc:docMkLst>
        <pc:docMk/>
      </pc:docMkLst>
      <pc:sldChg chg="new del">
        <pc:chgData name="Rahul Kumar" userId="eaa8108a85f67eff" providerId="LiveId" clId="{67B5E64D-A5D6-48B4-B6EB-BFE927CB60D5}" dt="2025-04-03T05:59:39.185" v="5" actId="47"/>
        <pc:sldMkLst>
          <pc:docMk/>
          <pc:sldMk cId="4068219085" sldId="256"/>
        </pc:sldMkLst>
      </pc:sldChg>
      <pc:sldChg chg="modSp add mod">
        <pc:chgData name="Rahul Kumar" userId="eaa8108a85f67eff" providerId="LiveId" clId="{67B5E64D-A5D6-48B4-B6EB-BFE927CB60D5}" dt="2025-04-03T06:07:27.744" v="344" actId="20577"/>
        <pc:sldMkLst>
          <pc:docMk/>
          <pc:sldMk cId="3881303470" sldId="258"/>
        </pc:sldMkLst>
        <pc:spChg chg="mod">
          <ac:chgData name="Rahul Kumar" userId="eaa8108a85f67eff" providerId="LiveId" clId="{67B5E64D-A5D6-48B4-B6EB-BFE927CB60D5}" dt="2025-04-03T06:07:27.744" v="344" actId="20577"/>
          <ac:spMkLst>
            <pc:docMk/>
            <pc:sldMk cId="3881303470" sldId="258"/>
            <ac:spMk id="5" creationId="{00000000-0000-0000-0000-000000000000}"/>
          </ac:spMkLst>
        </pc:spChg>
        <pc:spChg chg="mod">
          <ac:chgData name="Rahul Kumar" userId="eaa8108a85f67eff" providerId="LiveId" clId="{67B5E64D-A5D6-48B4-B6EB-BFE927CB60D5}" dt="2025-04-03T06:06:05.113" v="245" actId="207"/>
          <ac:spMkLst>
            <pc:docMk/>
            <pc:sldMk cId="3881303470" sldId="258"/>
            <ac:spMk id="6" creationId="{00000000-0000-0000-0000-000000000000}"/>
          </ac:spMkLst>
        </pc:spChg>
      </pc:sldChg>
      <pc:sldChg chg="add">
        <pc:chgData name="Rahul Kumar" userId="eaa8108a85f67eff" providerId="LiveId" clId="{67B5E64D-A5D6-48B4-B6EB-BFE927CB60D5}" dt="2025-04-03T04:50:28.403" v="1"/>
        <pc:sldMkLst>
          <pc:docMk/>
          <pc:sldMk cId="2556472746" sldId="259"/>
        </pc:sldMkLst>
      </pc:sldChg>
      <pc:sldChg chg="add">
        <pc:chgData name="Rahul Kumar" userId="eaa8108a85f67eff" providerId="LiveId" clId="{67B5E64D-A5D6-48B4-B6EB-BFE927CB60D5}" dt="2025-04-03T04:50:28.403" v="1"/>
        <pc:sldMkLst>
          <pc:docMk/>
          <pc:sldMk cId="3167247441" sldId="260"/>
        </pc:sldMkLst>
      </pc:sldChg>
      <pc:sldChg chg="add">
        <pc:chgData name="Rahul Kumar" userId="eaa8108a85f67eff" providerId="LiveId" clId="{67B5E64D-A5D6-48B4-B6EB-BFE927CB60D5}" dt="2025-04-03T04:50:28.403" v="1"/>
        <pc:sldMkLst>
          <pc:docMk/>
          <pc:sldMk cId="953048343" sldId="261"/>
        </pc:sldMkLst>
      </pc:sldChg>
      <pc:sldChg chg="add">
        <pc:chgData name="Rahul Kumar" userId="eaa8108a85f67eff" providerId="LiveId" clId="{67B5E64D-A5D6-48B4-B6EB-BFE927CB60D5}" dt="2025-04-03T04:50:28.403" v="1"/>
        <pc:sldMkLst>
          <pc:docMk/>
          <pc:sldMk cId="3163337628" sldId="262"/>
        </pc:sldMkLst>
      </pc:sldChg>
      <pc:sldChg chg="add">
        <pc:chgData name="Rahul Kumar" userId="eaa8108a85f67eff" providerId="LiveId" clId="{67B5E64D-A5D6-48B4-B6EB-BFE927CB60D5}" dt="2025-04-03T04:50:28.403" v="1"/>
        <pc:sldMkLst>
          <pc:docMk/>
          <pc:sldMk cId="413691465" sldId="263"/>
        </pc:sldMkLst>
      </pc:sldChg>
      <pc:sldChg chg="add">
        <pc:chgData name="Rahul Kumar" userId="eaa8108a85f67eff" providerId="LiveId" clId="{67B5E64D-A5D6-48B4-B6EB-BFE927CB60D5}" dt="2025-04-03T04:50:28.403" v="1"/>
        <pc:sldMkLst>
          <pc:docMk/>
          <pc:sldMk cId="3177287537" sldId="264"/>
        </pc:sldMkLst>
      </pc:sldChg>
      <pc:sldChg chg="add">
        <pc:chgData name="Rahul Kumar" userId="eaa8108a85f67eff" providerId="LiveId" clId="{67B5E64D-A5D6-48B4-B6EB-BFE927CB60D5}" dt="2025-04-03T04:50:28.403" v="1"/>
        <pc:sldMkLst>
          <pc:docMk/>
          <pc:sldMk cId="2081645243" sldId="265"/>
        </pc:sldMkLst>
      </pc:sldChg>
      <pc:sldChg chg="add">
        <pc:chgData name="Rahul Kumar" userId="eaa8108a85f67eff" providerId="LiveId" clId="{67B5E64D-A5D6-48B4-B6EB-BFE927CB60D5}" dt="2025-04-03T04:50:28.403" v="1"/>
        <pc:sldMkLst>
          <pc:docMk/>
          <pc:sldMk cId="2862637886" sldId="266"/>
        </pc:sldMkLst>
      </pc:sldChg>
      <pc:sldChg chg="add">
        <pc:chgData name="Rahul Kumar" userId="eaa8108a85f67eff" providerId="LiveId" clId="{67B5E64D-A5D6-48B4-B6EB-BFE927CB60D5}" dt="2025-04-03T04:50:28.403" v="1"/>
        <pc:sldMkLst>
          <pc:docMk/>
          <pc:sldMk cId="3879723158" sldId="267"/>
        </pc:sldMkLst>
      </pc:sldChg>
      <pc:sldChg chg="add">
        <pc:chgData name="Rahul Kumar" userId="eaa8108a85f67eff" providerId="LiveId" clId="{67B5E64D-A5D6-48B4-B6EB-BFE927CB60D5}" dt="2025-04-03T04:50:28.403" v="1"/>
        <pc:sldMkLst>
          <pc:docMk/>
          <pc:sldMk cId="257993611" sldId="268"/>
        </pc:sldMkLst>
      </pc:sldChg>
      <pc:sldChg chg="add">
        <pc:chgData name="Rahul Kumar" userId="eaa8108a85f67eff" providerId="LiveId" clId="{67B5E64D-A5D6-48B4-B6EB-BFE927CB60D5}" dt="2025-04-03T04:50:28.403" v="1"/>
        <pc:sldMkLst>
          <pc:docMk/>
          <pc:sldMk cId="1505401196" sldId="269"/>
        </pc:sldMkLst>
      </pc:sldChg>
      <pc:sldChg chg="add">
        <pc:chgData name="Rahul Kumar" userId="eaa8108a85f67eff" providerId="LiveId" clId="{67B5E64D-A5D6-48B4-B6EB-BFE927CB60D5}" dt="2025-04-03T04:50:28.403" v="1"/>
        <pc:sldMkLst>
          <pc:docMk/>
          <pc:sldMk cId="3217993018" sldId="270"/>
        </pc:sldMkLst>
      </pc:sldChg>
      <pc:sldChg chg="add">
        <pc:chgData name="Rahul Kumar" userId="eaa8108a85f67eff" providerId="LiveId" clId="{67B5E64D-A5D6-48B4-B6EB-BFE927CB60D5}" dt="2025-04-03T04:50:28.403" v="1"/>
        <pc:sldMkLst>
          <pc:docMk/>
          <pc:sldMk cId="0" sldId="271"/>
        </pc:sldMkLst>
      </pc:sldChg>
      <pc:sldChg chg="add">
        <pc:chgData name="Rahul Kumar" userId="eaa8108a85f67eff" providerId="LiveId" clId="{67B5E64D-A5D6-48B4-B6EB-BFE927CB60D5}" dt="2025-04-03T04:50:28.403" v="1"/>
        <pc:sldMkLst>
          <pc:docMk/>
          <pc:sldMk cId="3348760623" sldId="272"/>
        </pc:sldMkLst>
      </pc:sldChg>
      <pc:sldChg chg="modSp add del mod">
        <pc:chgData name="Rahul Kumar" userId="eaa8108a85f67eff" providerId="LiveId" clId="{67B5E64D-A5D6-48B4-B6EB-BFE927CB60D5}" dt="2025-04-03T06:02:24.633" v="142" actId="47"/>
        <pc:sldMkLst>
          <pc:docMk/>
          <pc:sldMk cId="0" sldId="316"/>
        </pc:sldMkLst>
        <pc:spChg chg="mod">
          <ac:chgData name="Rahul Kumar" userId="eaa8108a85f67eff" providerId="LiveId" clId="{67B5E64D-A5D6-48B4-B6EB-BFE927CB60D5}" dt="2025-04-03T06:01:43.401" v="81" actId="1036"/>
          <ac:spMkLst>
            <pc:docMk/>
            <pc:sldMk cId="0" sldId="316"/>
            <ac:spMk id="2" creationId="{00000000-0000-0000-0000-000000000000}"/>
          </ac:spMkLst>
        </pc:spChg>
        <pc:spChg chg="mod">
          <ac:chgData name="Rahul Kumar" userId="eaa8108a85f67eff" providerId="LiveId" clId="{67B5E64D-A5D6-48B4-B6EB-BFE927CB60D5}" dt="2025-04-03T06:02:00.925" v="141" actId="20577"/>
          <ac:spMkLst>
            <pc:docMk/>
            <pc:sldMk cId="0" sldId="316"/>
            <ac:spMk id="3" creationId="{00000000-0000-0000-0000-000000000000}"/>
          </ac:spMkLst>
        </pc:spChg>
      </pc:sldChg>
      <pc:sldChg chg="add">
        <pc:chgData name="Rahul Kumar" userId="eaa8108a85f67eff" providerId="LiveId" clId="{67B5E64D-A5D6-48B4-B6EB-BFE927CB60D5}" dt="2025-04-03T04:50:28.403" v="1"/>
        <pc:sldMkLst>
          <pc:docMk/>
          <pc:sldMk cId="4005152438" sldId="323"/>
        </pc:sldMkLst>
      </pc:sldChg>
      <pc:sldChg chg="modSp add mod">
        <pc:chgData name="Rahul Kumar" userId="eaa8108a85f67eff" providerId="LiveId" clId="{67B5E64D-A5D6-48B4-B6EB-BFE927CB60D5}" dt="2025-04-03T06:06:31.881" v="308" actId="1036"/>
        <pc:sldMkLst>
          <pc:docMk/>
          <pc:sldMk cId="0" sldId="324"/>
        </pc:sldMkLst>
        <pc:spChg chg="mod">
          <ac:chgData name="Rahul Kumar" userId="eaa8108a85f67eff" providerId="LiveId" clId="{67B5E64D-A5D6-48B4-B6EB-BFE927CB60D5}" dt="2025-04-03T06:06:31.881" v="308" actId="1036"/>
          <ac:spMkLst>
            <pc:docMk/>
            <pc:sldMk cId="0" sldId="324"/>
            <ac:spMk id="3" creationId="{00000000-0000-0000-0000-000000000000}"/>
          </ac:spMkLst>
        </pc:spChg>
      </pc:sldChg>
      <pc:sldChg chg="add">
        <pc:chgData name="Rahul Kumar" userId="eaa8108a85f67eff" providerId="LiveId" clId="{67B5E64D-A5D6-48B4-B6EB-BFE927CB60D5}" dt="2025-04-03T04:50:28.403" v="1"/>
        <pc:sldMkLst>
          <pc:docMk/>
          <pc:sldMk cId="0" sldId="326"/>
        </pc:sldMkLst>
      </pc:sldChg>
      <pc:sldChg chg="add">
        <pc:chgData name="Rahul Kumar" userId="eaa8108a85f67eff" providerId="LiveId" clId="{67B5E64D-A5D6-48B4-B6EB-BFE927CB60D5}" dt="2025-04-03T04:50:28.403" v="1"/>
        <pc:sldMkLst>
          <pc:docMk/>
          <pc:sldMk cId="0" sldId="327"/>
        </pc:sldMkLst>
      </pc:sldChg>
      <pc:sldChg chg="modSp add mod">
        <pc:chgData name="Rahul Kumar" userId="eaa8108a85f67eff" providerId="LiveId" clId="{67B5E64D-A5D6-48B4-B6EB-BFE927CB60D5}" dt="2025-04-03T06:06:45.307" v="310" actId="14100"/>
        <pc:sldMkLst>
          <pc:docMk/>
          <pc:sldMk cId="0" sldId="328"/>
        </pc:sldMkLst>
        <pc:picChg chg="mod">
          <ac:chgData name="Rahul Kumar" userId="eaa8108a85f67eff" providerId="LiveId" clId="{67B5E64D-A5D6-48B4-B6EB-BFE927CB60D5}" dt="2025-04-03T06:06:45.307" v="310" actId="14100"/>
          <ac:picMkLst>
            <pc:docMk/>
            <pc:sldMk cId="0" sldId="328"/>
            <ac:picMk id="3" creationId="{00000000-0000-0000-0000-000000000000}"/>
          </ac:picMkLst>
        </pc:picChg>
      </pc:sldChg>
      <pc:sldChg chg="add">
        <pc:chgData name="Rahul Kumar" userId="eaa8108a85f67eff" providerId="LiveId" clId="{67B5E64D-A5D6-48B4-B6EB-BFE927CB60D5}" dt="2025-04-03T04:50:28.403" v="1"/>
        <pc:sldMkLst>
          <pc:docMk/>
          <pc:sldMk cId="0" sldId="329"/>
        </pc:sldMkLst>
      </pc:sldChg>
      <pc:sldChg chg="add">
        <pc:chgData name="Rahul Kumar" userId="eaa8108a85f67eff" providerId="LiveId" clId="{67B5E64D-A5D6-48B4-B6EB-BFE927CB60D5}" dt="2025-04-03T04:50:28.403" v="1"/>
        <pc:sldMkLst>
          <pc:docMk/>
          <pc:sldMk cId="0" sldId="330"/>
        </pc:sldMkLst>
      </pc:sldChg>
      <pc:sldChg chg="add">
        <pc:chgData name="Rahul Kumar" userId="eaa8108a85f67eff" providerId="LiveId" clId="{67B5E64D-A5D6-48B4-B6EB-BFE927CB60D5}" dt="2025-04-03T04:50:28.403" v="1"/>
        <pc:sldMkLst>
          <pc:docMk/>
          <pc:sldMk cId="0" sldId="332"/>
        </pc:sldMkLst>
      </pc:sldChg>
      <pc:sldChg chg="modSp add mod">
        <pc:chgData name="Rahul Kumar" userId="eaa8108a85f67eff" providerId="LiveId" clId="{67B5E64D-A5D6-48B4-B6EB-BFE927CB60D5}" dt="2025-04-03T06:10:34.827" v="382" actId="404"/>
        <pc:sldMkLst>
          <pc:docMk/>
          <pc:sldMk cId="0" sldId="333"/>
        </pc:sldMkLst>
        <pc:spChg chg="mod">
          <ac:chgData name="Rahul Kumar" userId="eaa8108a85f67eff" providerId="LiveId" clId="{67B5E64D-A5D6-48B4-B6EB-BFE927CB60D5}" dt="2025-04-03T06:06:57.613" v="311" actId="2711"/>
          <ac:spMkLst>
            <pc:docMk/>
            <pc:sldMk cId="0" sldId="333"/>
            <ac:spMk id="2" creationId="{8F8155FC-B8D3-D274-7BF2-0620C8AD0799}"/>
          </ac:spMkLst>
        </pc:spChg>
        <pc:spChg chg="mod">
          <ac:chgData name="Rahul Kumar" userId="eaa8108a85f67eff" providerId="LiveId" clId="{67B5E64D-A5D6-48B4-B6EB-BFE927CB60D5}" dt="2025-04-03T06:06:57.613" v="311" actId="2711"/>
          <ac:spMkLst>
            <pc:docMk/>
            <pc:sldMk cId="0" sldId="333"/>
            <ac:spMk id="4" creationId="{F35D2730-E978-5547-C9EA-9AE9EA1CC2E5}"/>
          </ac:spMkLst>
        </pc:spChg>
        <pc:spChg chg="mod">
          <ac:chgData name="Rahul Kumar" userId="eaa8108a85f67eff" providerId="LiveId" clId="{67B5E64D-A5D6-48B4-B6EB-BFE927CB60D5}" dt="2025-04-03T06:10:34.827" v="382" actId="404"/>
          <ac:spMkLst>
            <pc:docMk/>
            <pc:sldMk cId="0" sldId="333"/>
            <ac:spMk id="72706" creationId="{00000000-0000-0000-0000-000000000000}"/>
          </ac:spMkLst>
        </pc:spChg>
        <pc:spChg chg="mod">
          <ac:chgData name="Rahul Kumar" userId="eaa8108a85f67eff" providerId="LiveId" clId="{67B5E64D-A5D6-48B4-B6EB-BFE927CB60D5}" dt="2025-04-03T06:06:57.613" v="311" actId="2711"/>
          <ac:spMkLst>
            <pc:docMk/>
            <pc:sldMk cId="0" sldId="333"/>
            <ac:spMk id="72707" creationId="{00000000-0000-0000-0000-000000000000}"/>
          </ac:spMkLst>
        </pc:spChg>
      </pc:sldChg>
      <pc:sldChg chg="modSp add mod">
        <pc:chgData name="Rahul Kumar" userId="eaa8108a85f67eff" providerId="LiveId" clId="{67B5E64D-A5D6-48B4-B6EB-BFE927CB60D5}" dt="2025-04-03T06:10:49.876" v="384" actId="14100"/>
        <pc:sldMkLst>
          <pc:docMk/>
          <pc:sldMk cId="0" sldId="340"/>
        </pc:sldMkLst>
        <pc:spChg chg="mod">
          <ac:chgData name="Rahul Kumar" userId="eaa8108a85f67eff" providerId="LiveId" clId="{67B5E64D-A5D6-48B4-B6EB-BFE927CB60D5}" dt="2025-04-03T06:10:49.876" v="384" actId="14100"/>
          <ac:spMkLst>
            <pc:docMk/>
            <pc:sldMk cId="0" sldId="340"/>
            <ac:spMk id="80899" creationId="{00000000-0000-0000-0000-000000000000}"/>
          </ac:spMkLst>
        </pc:spChg>
      </pc:sldChg>
      <pc:sldChg chg="add">
        <pc:chgData name="Rahul Kumar" userId="eaa8108a85f67eff" providerId="LiveId" clId="{67B5E64D-A5D6-48B4-B6EB-BFE927CB60D5}" dt="2025-04-03T04:50:28.403" v="1"/>
        <pc:sldMkLst>
          <pc:docMk/>
          <pc:sldMk cId="1852893505" sldId="341"/>
        </pc:sldMkLst>
      </pc:sldChg>
      <pc:sldChg chg="add">
        <pc:chgData name="Rahul Kumar" userId="eaa8108a85f67eff" providerId="LiveId" clId="{67B5E64D-A5D6-48B4-B6EB-BFE927CB60D5}" dt="2025-04-03T04:50:28.403" v="1"/>
        <pc:sldMkLst>
          <pc:docMk/>
          <pc:sldMk cId="2379362440" sldId="342"/>
        </pc:sldMkLst>
      </pc:sldChg>
      <pc:sldChg chg="addSp delSp modSp add mod">
        <pc:chgData name="Rahul Kumar" userId="eaa8108a85f67eff" providerId="LiveId" clId="{67B5E64D-A5D6-48B4-B6EB-BFE927CB60D5}" dt="2025-04-03T06:01:29.569" v="69" actId="478"/>
        <pc:sldMkLst>
          <pc:docMk/>
          <pc:sldMk cId="0" sldId="343"/>
        </pc:sldMkLst>
        <pc:spChg chg="add del mod">
          <ac:chgData name="Rahul Kumar" userId="eaa8108a85f67eff" providerId="LiveId" clId="{67B5E64D-A5D6-48B4-B6EB-BFE927CB60D5}" dt="2025-04-03T06:01:29.569" v="69" actId="478"/>
          <ac:spMkLst>
            <pc:docMk/>
            <pc:sldMk cId="0" sldId="343"/>
            <ac:spMk id="3" creationId="{1C2C68D6-9540-0663-8C73-DF00FA60C22E}"/>
          </ac:spMkLst>
        </pc:spChg>
        <pc:spChg chg="del">
          <ac:chgData name="Rahul Kumar" userId="eaa8108a85f67eff" providerId="LiveId" clId="{67B5E64D-A5D6-48B4-B6EB-BFE927CB60D5}" dt="2025-04-03T06:01:24.488" v="68" actId="478"/>
          <ac:spMkLst>
            <pc:docMk/>
            <pc:sldMk cId="0" sldId="343"/>
            <ac:spMk id="5" creationId="{00000000-0000-0000-0000-000000000000}"/>
          </ac:spMkLst>
        </pc:spChg>
        <pc:spChg chg="mod">
          <ac:chgData name="Rahul Kumar" userId="eaa8108a85f67eff" providerId="LiveId" clId="{67B5E64D-A5D6-48B4-B6EB-BFE927CB60D5}" dt="2025-04-03T06:01:20.730" v="67" actId="20577"/>
          <ac:spMkLst>
            <pc:docMk/>
            <pc:sldMk cId="0" sldId="343"/>
            <ac:spMk id="6" creationId="{00000000-0000-0000-0000-000000000000}"/>
          </ac:spMkLst>
        </pc:spChg>
        <pc:picChg chg="mod">
          <ac:chgData name="Rahul Kumar" userId="eaa8108a85f67eff" providerId="LiveId" clId="{67B5E64D-A5D6-48B4-B6EB-BFE927CB60D5}" dt="2025-04-03T05:59:44.709" v="26" actId="1038"/>
          <ac:picMkLst>
            <pc:docMk/>
            <pc:sldMk cId="0" sldId="343"/>
            <ac:picMk id="4" creationId="{00000000-0000-0000-0000-000000000000}"/>
          </ac:picMkLst>
        </pc:picChg>
      </pc:sldChg>
      <pc:sldChg chg="add del">
        <pc:chgData name="Rahul Kumar" userId="eaa8108a85f67eff" providerId="LiveId" clId="{67B5E64D-A5D6-48B4-B6EB-BFE927CB60D5}" dt="2025-04-03T05:59:30.274" v="3"/>
        <pc:sldMkLst>
          <pc:docMk/>
          <pc:sldMk cId="1301150904" sldId="343"/>
        </pc:sldMkLst>
      </pc:sldChg>
      <pc:sldChg chg="add del">
        <pc:chgData name="Rahul Kumar" userId="eaa8108a85f67eff" providerId="LiveId" clId="{67B5E64D-A5D6-48B4-B6EB-BFE927CB60D5}" dt="2025-04-03T06:03:24.126" v="143" actId="47"/>
        <pc:sldMkLst>
          <pc:docMk/>
          <pc:sldMk cId="0" sldId="344"/>
        </pc:sldMkLst>
      </pc:sldChg>
      <pc:sldChg chg="new del">
        <pc:chgData name="Rahul Kumar" userId="eaa8108a85f67eff" providerId="LiveId" clId="{67B5E64D-A5D6-48B4-B6EB-BFE927CB60D5}" dt="2025-04-03T06:07:56.380" v="346" actId="680"/>
        <pc:sldMkLst>
          <pc:docMk/>
          <pc:sldMk cId="4066627266" sldId="344"/>
        </pc:sldMkLst>
      </pc:sldChg>
      <pc:sldChg chg="addSp modSp new mod">
        <pc:chgData name="Rahul Kumar" userId="eaa8108a85f67eff" providerId="LiveId" clId="{67B5E64D-A5D6-48B4-B6EB-BFE927CB60D5}" dt="2025-04-03T06:10:14.404" v="380" actId="207"/>
        <pc:sldMkLst>
          <pc:docMk/>
          <pc:sldMk cId="4112025094" sldId="344"/>
        </pc:sldMkLst>
        <pc:spChg chg="add mod">
          <ac:chgData name="Rahul Kumar" userId="eaa8108a85f67eff" providerId="LiveId" clId="{67B5E64D-A5D6-48B4-B6EB-BFE927CB60D5}" dt="2025-04-03T06:10:14.404" v="380" actId="207"/>
          <ac:spMkLst>
            <pc:docMk/>
            <pc:sldMk cId="4112025094" sldId="344"/>
            <ac:spMk id="2" creationId="{4AAD89AE-7688-8A79-A5DC-2B25C5D31C5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55DEB-12C3-43E0-BC47-2DF9F66CB364}" type="datetimeFigureOut">
              <a:rPr lang="en-IN" smtClean="0"/>
              <a:t>31-12-2025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C084D-90B8-4F9B-BE4B-6CF7E5C163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8508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1589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22B9FF-9B43-4382-B36F-82227FFD265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08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00342-4EFE-49A8-8DF8-F31BDBE2DE0D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8628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DEA1F2-7647-47A8-B023-5E86929C8BD2}" type="slidenum">
              <a:rPr lang="en-US" smtClean="0">
                <a:latin typeface="Arial" charset="0"/>
              </a:rPr>
              <a:pPr/>
              <a:t>17</a:t>
            </a:fld>
            <a:endParaRPr lang="en-US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120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F2FA7-D180-FA9B-57AE-405E40DEC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5B3E69-30F8-B9A3-AF25-94999E281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7067B-100D-4924-E725-0691CEAFA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CC29-1378-4C26-A6EB-1C05D1A13314}" type="datetimeFigureOut">
              <a:rPr lang="en-IN" smtClean="0"/>
              <a:t>31-12-2025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FB996-6196-36E0-DEE8-FAFEC5FD4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ECA4E-5A81-F7DB-79A3-30CB7153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5AA9-3827-4A02-A268-78C47F562B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136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282EF-D821-6D90-AA31-86CB92665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F24937-25C9-DBA2-630F-6E3987B3F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39FA5-C412-3E9D-0E51-928852091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CC29-1378-4C26-A6EB-1C05D1A13314}" type="datetimeFigureOut">
              <a:rPr lang="en-IN" smtClean="0"/>
              <a:t>31-12-2025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156CE-CE8B-B498-65E4-BD8FEF562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5E704-0DF9-3891-4F6B-6ACACEBE6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5AA9-3827-4A02-A268-78C47F562B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0526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F047C7-0D27-8529-87BA-9CD63EC7C9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FC94B-5FF2-B43B-60D6-9B5D9A78E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A83CF-0F19-CC53-8650-B7878E817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CC29-1378-4C26-A6EB-1C05D1A13314}" type="datetimeFigureOut">
              <a:rPr lang="en-IN" smtClean="0"/>
              <a:t>31-12-2025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266E7-8598-7F51-FF97-41ECAE61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B2515-2F40-5A93-2720-FEB1ED0C1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5AA9-3827-4A02-A268-78C47F562B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7526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Default 01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84562" y="6406669"/>
            <a:ext cx="302110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u="none" strike="noStrike" cap="none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10" y="283029"/>
            <a:ext cx="1525361" cy="10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6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ACAFF-6017-5838-ACE9-ADE6617E1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D7800-5A4D-4461-A9D2-8A1C8C8D8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74DA1-7553-1123-E34C-1F0EB75C2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CC29-1378-4C26-A6EB-1C05D1A13314}" type="datetimeFigureOut">
              <a:rPr lang="en-IN" smtClean="0"/>
              <a:t>31-12-2025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47419-B2BE-9739-F29B-C2676E62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69DED-C5E4-0E95-72FA-B28619AF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5AA9-3827-4A02-A268-78C47F562B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3191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5E14A-9A0B-C68F-BAF5-EC9200041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3D848-2910-9C41-6951-C6DF2FF05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D9B4F-C40A-130C-1EA1-840715515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CC29-1378-4C26-A6EB-1C05D1A13314}" type="datetimeFigureOut">
              <a:rPr lang="en-IN" smtClean="0"/>
              <a:t>31-12-2025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979BD-4ACF-7F49-8EAE-DF6FBCFE7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EBE58-C64B-DBED-6467-32197C3BC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5AA9-3827-4A02-A268-78C47F562B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7985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9A667-9880-0923-D1F3-AB8EC75D6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3C28B-1297-86B1-5A17-A47E574363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196427-A0FA-8096-C98F-E6983AA22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402B6-0C4D-D47E-BC2B-BDA595C5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CC29-1378-4C26-A6EB-1C05D1A13314}" type="datetimeFigureOut">
              <a:rPr lang="en-IN" smtClean="0"/>
              <a:t>31-12-2025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E4340B-C1D7-298D-6C1E-D686E6066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A8A6E-DF11-472D-D87E-C2B68F523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5AA9-3827-4A02-A268-78C47F562B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638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3A085-6B0C-C1C0-5543-7B9B84D9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0797E-71A9-2EDE-6BC7-8F9585C56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20AFD8-2929-2EE9-16BB-15A1B0E5D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FB163B-645E-A521-0452-C551518083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4F51DC-075D-0A24-57E0-A47A22D3F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71122B-8184-C3F9-1763-00101A6C0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CC29-1378-4C26-A6EB-1C05D1A13314}" type="datetimeFigureOut">
              <a:rPr lang="en-IN" smtClean="0"/>
              <a:t>31-12-2025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194E4C-EA55-A7D6-8204-DC1088A78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D9BBA0-46F0-5128-C9B1-00749930E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5AA9-3827-4A02-A268-78C47F562B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7238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C09CF-E4A8-62D4-E9F3-292BFF002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841C16-6A71-BB0D-658A-4A9216274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CC29-1378-4C26-A6EB-1C05D1A13314}" type="datetimeFigureOut">
              <a:rPr lang="en-IN" smtClean="0"/>
              <a:t>31-12-2025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4E319A-D9B4-8C98-2E99-1D2A5A151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B8B2B0-6814-425B-A279-5006EE12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5AA9-3827-4A02-A268-78C47F562B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6837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0EE7F2-F8F9-6852-C615-30D542654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CC29-1378-4C26-A6EB-1C05D1A13314}" type="datetimeFigureOut">
              <a:rPr lang="en-IN" smtClean="0"/>
              <a:t>31-12-2025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848671-4088-5C67-7B64-D1CF68B30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D4C50-2A8F-15F0-264A-691DE6D67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5AA9-3827-4A02-A268-78C47F562B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864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3E3B8-74F5-DF8A-587A-F41C23407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BD53E-1FA6-78F5-5EF9-8A8ED1C26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2D5B74-BE6E-4BA1-737E-AFA5D3411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8308D-8B09-181C-833A-EE72B967A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CC29-1378-4C26-A6EB-1C05D1A13314}" type="datetimeFigureOut">
              <a:rPr lang="en-IN" smtClean="0"/>
              <a:t>31-12-2025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2482FE-DB24-DB74-E607-E7A92C980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4AF30-0A28-365B-74E8-EA8255D94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5AA9-3827-4A02-A268-78C47F562B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62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1F822-37FA-E5D2-FAE0-1FBE082B7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57D92B-E628-718C-9EC0-A7193611C2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09DEB-7F5C-9FDB-3D28-0797AEF51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A2ED56-7720-F2AB-E3B4-FCED05E6D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CC29-1378-4C26-A6EB-1C05D1A13314}" type="datetimeFigureOut">
              <a:rPr lang="en-IN" smtClean="0"/>
              <a:t>31-12-2025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F45DB-5702-03B3-9DA0-6EAD62FB1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E8B8FD-3136-5F9F-DF89-51C96EE0F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5AA9-3827-4A02-A268-78C47F562B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161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D5B813-1195-C8A7-8654-68AED6CAB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3672A2-770C-E2CC-7247-B69C3F394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3B3B6-2B46-BDFD-DD72-4D8944AC5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FCC29-1378-4C26-A6EB-1C05D1A13314}" type="datetimeFigureOut">
              <a:rPr lang="en-IN" smtClean="0"/>
              <a:t>31-12-2025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B3EE0-A2B8-9B5F-88D2-8A7D89FF2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A2D60-2D1E-A7EB-ECFD-51E7C31B4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B5AA9-3827-4A02-A268-78C47F562BF5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253" y="24113"/>
            <a:ext cx="1125747" cy="10037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23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closeup-firefighter-holding-his-helmet-walking-towards-fire-truck.jpg"/>
          <p:cNvPicPr preferRelativeResize="0"/>
          <p:nvPr/>
        </p:nvPicPr>
        <p:blipFill rotWithShape="1">
          <a:blip r:embed="rId3">
            <a:alphaModFix/>
          </a:blip>
          <a:srcRect t="13432" b="1559"/>
          <a:stretch/>
        </p:blipFill>
        <p:spPr>
          <a:xfrm>
            <a:off x="-25400" y="-440349"/>
            <a:ext cx="12217400" cy="692200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11438930" y="6406669"/>
            <a:ext cx="193372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-19051" y="-816691"/>
            <a:ext cx="12204701" cy="6870701"/>
          </a:xfrm>
          <a:prstGeom prst="rect">
            <a:avLst/>
          </a:prstGeom>
          <a:solidFill>
            <a:srgbClr val="535353">
              <a:alpha val="60000"/>
            </a:srgbClr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4" descr="Image"/>
          <p:cNvPicPr preferRelativeResize="0"/>
          <p:nvPr/>
        </p:nvPicPr>
        <p:blipFill rotWithShape="1">
          <a:blip r:embed="rId4">
            <a:alphaModFix amt="90000"/>
          </a:blip>
          <a:srcRect l="50481"/>
          <a:stretch/>
        </p:blipFill>
        <p:spPr>
          <a:xfrm>
            <a:off x="-24680" y="2041260"/>
            <a:ext cx="9809469" cy="197269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/>
          <p:nvPr/>
        </p:nvSpPr>
        <p:spPr>
          <a:xfrm flipH="1">
            <a:off x="0" y="5596930"/>
            <a:ext cx="12192000" cy="126107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5" y="-15240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330" y="-152400"/>
            <a:ext cx="13198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330" y="-271587"/>
            <a:ext cx="1356320" cy="1143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8163" y="2001103"/>
            <a:ext cx="11114314" cy="337015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endParaRPr lang="en-IN" sz="54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en-IN" sz="4400" dirty="0">
                <a:solidFill>
                  <a:schemeClr val="bg1"/>
                </a:solidFill>
              </a:rPr>
              <a:t>DISASTER MANAGEMENT IN GENERAL</a:t>
            </a:r>
          </a:p>
          <a:p>
            <a:pPr algn="ctr"/>
            <a:r>
              <a:rPr lang="en-IN" sz="11500" b="1" dirty="0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4" name="Duties of…">
            <a:extLst>
              <a:ext uri="{FF2B5EF4-FFF2-40B4-BE49-F238E27FC236}">
                <a16:creationId xmlns:a16="http://schemas.microsoft.com/office/drawing/2014/main" id="{832DC47A-D325-7918-B086-151510074617}"/>
              </a:ext>
            </a:extLst>
          </p:cNvPr>
          <p:cNvSpPr txBox="1"/>
          <p:nvPr/>
        </p:nvSpPr>
        <p:spPr>
          <a:xfrm>
            <a:off x="6575965" y="5696269"/>
            <a:ext cx="4862965" cy="356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1800" b="1" dirty="0">
                <a:latin typeface="Open sans"/>
              </a:rPr>
              <a:t>Presented By:- Kamlesh Dhoundiyal,2IC</a:t>
            </a:r>
            <a:endParaRPr lang="en-US" sz="18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557413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riji r\Desktop\DISASTERIN GENERAL ROLE &amp; TASK\safety_eq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12201" y="1145218"/>
            <a:ext cx="7498147" cy="5484181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70C203-778D-6406-8251-45F60E3A1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D6BC-645C-4A81-8F56-D904EAAB0DD3}" type="datetime1">
              <a:rPr lang="en-IN" smtClean="0"/>
              <a:t>31-12-2025</a:t>
            </a:fld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C0CFE7-7BF9-D4D4-1584-81E6859A7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D81-C9A0-4371-961D-D6D02252C742}" type="slidenum">
              <a:rPr lang="en-IN" smtClean="0"/>
              <a:t>10</a:t>
            </a:fld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248575" y="2423604"/>
            <a:ext cx="4243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Open sans" panose="020B0606030504020204"/>
              </a:rPr>
              <a:t>SEISMIC ZONE MAP OF INDIA -2002</a:t>
            </a:r>
            <a:endParaRPr lang="en-IN" sz="3600" b="1" dirty="0">
              <a:solidFill>
                <a:srgbClr val="FF0000"/>
              </a:solidFill>
              <a:latin typeface="Open sans" panose="020B060603050402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97949" y="1655003"/>
            <a:ext cx="503363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Open sans" panose="020B0606030504020204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err="1">
                <a:solidFill>
                  <a:srgbClr val="000000"/>
                </a:solidFill>
                <a:latin typeface="Open sans" panose="020B0606030504020204"/>
                <a:ea typeface="Times New Roman" panose="02020603050405020304" pitchFamily="18" charset="0"/>
                <a:cs typeface="Times New Roman" panose="02020603050405020304" pitchFamily="18" charset="0"/>
              </a:rPr>
              <a:t>Latur</a:t>
            </a:r>
            <a:r>
              <a:rPr lang="en-US" sz="2400" dirty="0">
                <a:solidFill>
                  <a:srgbClr val="000000"/>
                </a:solidFill>
                <a:latin typeface="Open sans" panose="020B0606030504020204"/>
                <a:ea typeface="Times New Roman" panose="02020603050405020304" pitchFamily="18" charset="0"/>
                <a:cs typeface="Times New Roman" panose="02020603050405020304" pitchFamily="18" charset="0"/>
              </a:rPr>
              <a:t> earthquake in 1993 was one of the most devastating ones in modern India.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Open sans" panose="020B0606030504020204"/>
                <a:ea typeface="Times New Roman" panose="02020603050405020304" pitchFamily="18" charset="0"/>
                <a:cs typeface="Times New Roman" panose="02020603050405020304" pitchFamily="18" charset="0"/>
              </a:rPr>
              <a:t> Measuring 7.4 on Richter scale, the disaster killed more than 20,000 people </a:t>
            </a:r>
            <a:r>
              <a:rPr lang="en-IN" sz="2400" dirty="0">
                <a:latin typeface="Open sans" panose="020B0606030504020204"/>
                <a:cs typeface="Times New Roman" panose="02020603050405020304" pitchFamily="18" charset="0"/>
              </a:rPr>
              <a:t>around 30,000 were injured.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Open sans" panose="020B0606030504020204"/>
                <a:ea typeface="Times New Roman" panose="02020603050405020304" pitchFamily="18" charset="0"/>
                <a:cs typeface="Times New Roman" panose="02020603050405020304" pitchFamily="18" charset="0"/>
              </a:rPr>
              <a:t> More than 2 </a:t>
            </a:r>
            <a:r>
              <a:rPr lang="en-US" sz="2400" dirty="0" err="1">
                <a:solidFill>
                  <a:srgbClr val="000000"/>
                </a:solidFill>
                <a:latin typeface="Open sans" panose="020B0606030504020204"/>
                <a:ea typeface="Times New Roman" panose="02020603050405020304" pitchFamily="18" charset="0"/>
                <a:cs typeface="Times New Roman" panose="02020603050405020304" pitchFamily="18" charset="0"/>
              </a:rPr>
              <a:t>lakh</a:t>
            </a:r>
            <a:r>
              <a:rPr lang="en-US" sz="2400" dirty="0">
                <a:solidFill>
                  <a:srgbClr val="000000"/>
                </a:solidFill>
                <a:latin typeface="Open sans" panose="020B0606030504020204"/>
                <a:ea typeface="Times New Roman" panose="02020603050405020304" pitchFamily="18" charset="0"/>
                <a:cs typeface="Times New Roman" panose="02020603050405020304" pitchFamily="18" charset="0"/>
              </a:rPr>
              <a:t> houses  brutally damaged in 13 neighboring districts.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Open sans" panose="020B0606030504020204"/>
                <a:ea typeface="Times New Roman" panose="02020603050405020304" pitchFamily="18" charset="0"/>
                <a:cs typeface="Times New Roman" panose="02020603050405020304" pitchFamily="18" charset="0"/>
              </a:rPr>
              <a:t> Nearly 1, 27,000 families were affected by the tragedy in Maharashtra.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8922" y="2794484"/>
            <a:ext cx="5290138" cy="7078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Open sans" panose="020B0606030504020204"/>
                <a:ea typeface="Times New Roman" pitchFamily="18" charset="0"/>
                <a:cs typeface="Times New Roman" pitchFamily="18" charset="0"/>
              </a:rPr>
              <a:t>1993 LATUR EARTHQUAKE</a:t>
            </a:r>
            <a:endParaRPr lang="en-IN" sz="4000" b="1" dirty="0">
              <a:solidFill>
                <a:srgbClr val="FF0000"/>
              </a:solidFill>
              <a:latin typeface="Open sans" panose="020B0606030504020204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0B6991-8A00-5AE0-63EF-247D0A78B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2AA0-832E-4712-98A6-BA6C747A323C}" type="datetime1">
              <a:rPr lang="en-IN" smtClean="0"/>
              <a:t>31-12-2025</a:t>
            </a:fld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33482D-FCC0-8AA1-6F74-2FCD927E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D81-C9A0-4371-961D-D6D02252C742}" type="slidenum">
              <a:rPr lang="en-IN" smtClean="0"/>
              <a:t>11</a:t>
            </a:fld>
            <a:endParaRPr lang="en-I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87231" y="1583372"/>
            <a:ext cx="54360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IN" sz="2400" dirty="0">
                <a:latin typeface="Open sans" panose="020B0606030504020204"/>
              </a:rPr>
              <a:t>	On January 26, 2001 an earthquake with a magnitude of 7.7 on Richter scale hit at about 08:46 a.m. in Kutch district of Gujarat.  </a:t>
            </a:r>
            <a:br>
              <a:rPr lang="en-IN" sz="2400" dirty="0">
                <a:latin typeface="Open sans" panose="020B0606030504020204"/>
              </a:rPr>
            </a:br>
            <a:endParaRPr lang="en-IN" sz="2400" dirty="0">
              <a:latin typeface="Open sans" panose="020B0606030504020204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IN" sz="2400" dirty="0">
                <a:latin typeface="Open sans" panose="020B0606030504020204"/>
              </a:rPr>
              <a:t>Around 20,000 people were killed, 1,67,000 injured and about 6,00,000 people were left homeless. The city of </a:t>
            </a:r>
            <a:r>
              <a:rPr lang="en-IN" sz="2400" dirty="0" err="1">
                <a:latin typeface="Open sans" panose="020B0606030504020204"/>
              </a:rPr>
              <a:t>Bhuj</a:t>
            </a:r>
            <a:r>
              <a:rPr lang="en-IN" sz="2400" dirty="0">
                <a:latin typeface="Open sans" panose="020B0606030504020204"/>
              </a:rPr>
              <a:t> that lied only 20 km from the epicentre was totally devastated.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32046" y="1660463"/>
            <a:ext cx="6004264" cy="7078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IN" sz="4000" b="1" dirty="0">
                <a:solidFill>
                  <a:srgbClr val="FF0000"/>
                </a:solidFill>
                <a:latin typeface="Open sans" panose="020B0606030504020204"/>
              </a:rPr>
              <a:t> 2001 GUJARAT EARTHQUAKE</a:t>
            </a:r>
            <a:endParaRPr lang="en-IN" sz="4000" dirty="0">
              <a:solidFill>
                <a:srgbClr val="FF0000"/>
              </a:solidFill>
              <a:latin typeface="Open sans" panose="020B0606030504020204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C91C1E-EC21-E145-8668-4FD49FFB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1D87-1AB2-4ED3-ADC5-7BA16115C48B}" type="datetime1">
              <a:rPr lang="en-IN" smtClean="0"/>
              <a:t>31-12-2025</a:t>
            </a:fld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00C3E-82B3-BAB1-6162-4AFD103A7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D81-C9A0-4371-961D-D6D02252C742}" type="slidenum">
              <a:rPr lang="en-IN" smtClean="0"/>
              <a:t>12</a:t>
            </a:fld>
            <a:endParaRPr lang="en-I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55907" y="1485044"/>
            <a:ext cx="50589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IN" sz="2400" dirty="0">
                <a:latin typeface="Open sans" panose="020B0606030504020204"/>
              </a:rPr>
              <a:t>A destructive Tsunami in the Indian Ocean in 2004, triggered by a powerful earthquake - measuring </a:t>
            </a:r>
            <a:r>
              <a:rPr lang="en-IN" sz="2400" b="1" dirty="0">
                <a:latin typeface="Open sans" panose="020B0606030504020204"/>
              </a:rPr>
              <a:t>9.0</a:t>
            </a:r>
            <a:r>
              <a:rPr lang="en-IN" sz="2400" dirty="0">
                <a:latin typeface="Open sans" panose="020B0606030504020204"/>
              </a:rPr>
              <a:t> on the Richter scale - caught the attention of the world as it killed more than </a:t>
            </a:r>
            <a:r>
              <a:rPr lang="en-IN" sz="2400" b="1" dirty="0">
                <a:latin typeface="Open sans" panose="020B0606030504020204"/>
              </a:rPr>
              <a:t>10,000 people in India </a:t>
            </a:r>
            <a:r>
              <a:rPr lang="en-IN" sz="2400" dirty="0">
                <a:latin typeface="Open sans" panose="020B0606030504020204"/>
              </a:rPr>
              <a:t>alone.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IN" sz="2400" dirty="0">
                <a:latin typeface="Open sans" panose="020B0606030504020204"/>
              </a:rPr>
              <a:t>Perhaps the most powerful Tsunami in history, the disaster severely affected </a:t>
            </a:r>
            <a:r>
              <a:rPr lang="en-IN" sz="2400" b="1" dirty="0">
                <a:latin typeface="Open sans" panose="020B0606030504020204"/>
              </a:rPr>
              <a:t>150,000 people in 11 countries.</a:t>
            </a:r>
            <a:r>
              <a:rPr lang="en-IN" sz="2400" dirty="0">
                <a:latin typeface="Open sans" panose="020B0606030504020204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8983" y="2723873"/>
            <a:ext cx="5986508" cy="7078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sz="4000" b="1" dirty="0">
                <a:solidFill>
                  <a:srgbClr val="FF0000"/>
                </a:solidFill>
                <a:latin typeface="Open sans" panose="020B0606030504020204"/>
              </a:rPr>
              <a:t>2004 INDIAN OCEAN TSUNAMI</a:t>
            </a:r>
            <a:endParaRPr lang="en-IN" sz="4000" dirty="0">
              <a:solidFill>
                <a:srgbClr val="FF0000"/>
              </a:solidFill>
              <a:latin typeface="Open sans" panose="020B0606030504020204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6BD26-2B11-B78E-1E87-2DCEA9EC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670A-D3C3-48EE-9FAF-222DF074154C}" type="datetime1">
              <a:rPr lang="en-IN" smtClean="0"/>
              <a:t>31-12-2025</a:t>
            </a:fld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6A5CB-A94B-B6C5-27AD-7CC97E526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D81-C9A0-4371-961D-D6D02252C742}" type="slidenum">
              <a:rPr lang="en-IN" smtClean="0"/>
              <a:t>13</a:t>
            </a:fld>
            <a:endParaRPr lang="en-I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618477" y="2743538"/>
            <a:ext cx="627059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en-US" sz="4000" b="1" dirty="0">
                <a:solidFill>
                  <a:srgbClr val="FF0000"/>
                </a:solidFill>
                <a:latin typeface="Open sans" panose="020B0606030504020204"/>
              </a:rPr>
              <a:t>GENERAL EFFECTS OF DISASTER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7466119" y="1569777"/>
            <a:ext cx="4324905" cy="447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Loss of life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Injury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Damage to and destruction of property.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Loss of livelihood.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Disruption to essential services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Damage to national infrastructure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Disruption to governmental systems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National economic loss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Sociological and psychological after effects.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1E6F0-8CE7-D4CC-F06C-57947A69C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F4D89-76B6-4B23-89A9-EBA98C619E42}" type="datetime1">
              <a:rPr lang="en-IN" smtClean="0"/>
              <a:t>31-12-2025</a:t>
            </a:fld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AC5F5-702C-95ED-709B-70693630C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D81-C9A0-4371-961D-D6D02252C742}" type="slidenum">
              <a:rPr lang="en-IN" smtClean="0"/>
              <a:t>14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5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476435" y="1343562"/>
            <a:ext cx="507210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sz="4000" b="1" dirty="0">
                <a:solidFill>
                  <a:srgbClr val="FF0000"/>
                </a:solidFill>
                <a:latin typeface="Open sans" panose="020B0606030504020204"/>
                <a:cs typeface="Times New Roman" panose="02020603050405020304" pitchFamily="18" charset="0"/>
              </a:rPr>
              <a:t>DISASTER MANAGEMENT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5672830" y="1446834"/>
            <a:ext cx="6353265" cy="541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75000"/>
            </a:pPr>
            <a:r>
              <a:rPr kumimoji="1"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1" lang="en-US" sz="2400" dirty="0">
                <a:latin typeface="Open sans" panose="020B0606030504020204"/>
                <a:cs typeface="Times New Roman" panose="02020603050405020304" pitchFamily="18" charset="0"/>
              </a:rPr>
              <a:t>AN APPLIED SCIENCE WHICH SEEKS, BY THE SYSTEMATIC OBSERVATION AND ANALYSIS OF DISASTERS, TO IMPROVE MEASURES RELATING TO 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Arial" pitchFamily="34" charset="0"/>
              <a:buChar char="•"/>
            </a:pPr>
            <a:r>
              <a:rPr kumimoji="1" lang="en-US" sz="2400" dirty="0">
                <a:latin typeface="Open sans" panose="020B0606030504020204"/>
                <a:cs typeface="Times New Roman" panose="02020603050405020304" pitchFamily="18" charset="0"/>
              </a:rPr>
              <a:t>PREVENTION, 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Arial" pitchFamily="34" charset="0"/>
              <a:buChar char="•"/>
            </a:pPr>
            <a:r>
              <a:rPr kumimoji="1" lang="en-US" sz="2400" dirty="0">
                <a:latin typeface="Open sans" panose="020B0606030504020204"/>
                <a:cs typeface="Times New Roman" panose="02020603050405020304" pitchFamily="18" charset="0"/>
              </a:rPr>
              <a:t>MITIGATION, 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Arial" pitchFamily="34" charset="0"/>
              <a:buChar char="•"/>
            </a:pPr>
            <a:r>
              <a:rPr kumimoji="1" lang="en-US" sz="2400" dirty="0">
                <a:latin typeface="Open sans" panose="020B0606030504020204"/>
                <a:cs typeface="Times New Roman" panose="02020603050405020304" pitchFamily="18" charset="0"/>
              </a:rPr>
              <a:t>PREPAREDNESS, 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Arial" pitchFamily="34" charset="0"/>
              <a:buChar char="•"/>
            </a:pPr>
            <a:r>
              <a:rPr kumimoji="1" lang="en-US" sz="2400" dirty="0">
                <a:latin typeface="Open sans" panose="020B0606030504020204"/>
                <a:cs typeface="Times New Roman" panose="02020603050405020304" pitchFamily="18" charset="0"/>
              </a:rPr>
              <a:t>RESPONSE AND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Arial" pitchFamily="34" charset="0"/>
              <a:buChar char="•"/>
            </a:pPr>
            <a:r>
              <a:rPr kumimoji="1" lang="en-US" sz="2400" dirty="0">
                <a:latin typeface="Open sans" panose="020B0606030504020204"/>
                <a:cs typeface="Times New Roman" panose="02020603050405020304" pitchFamily="18" charset="0"/>
              </a:rPr>
              <a:t>RECOVERY.”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75000"/>
            </a:pPr>
            <a:endParaRPr kumimoji="1"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8155FC-B8D3-D274-7BF2-0620C8AD0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95CF-CD76-4B29-9BA7-E91D11ED0E9A}" type="datetime1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31-12-2025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D2730-E978-5547-C9EA-9AE9EA1CC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D81-C9A0-4371-961D-D6D02252C742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2063443"/>
            <a:ext cx="8247355" cy="1371600"/>
          </a:xfrm>
          <a:noFill/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Open sans" panose="020B0606030504020204"/>
                <a:cs typeface="Times New Roman" panose="02020603050405020304" pitchFamily="18" charset="0"/>
              </a:rPr>
              <a:t>PRINCIPLES OF DISASTER MANAGEMENT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6714" y="1153482"/>
            <a:ext cx="4862003" cy="4909456"/>
          </a:xfrm>
        </p:spPr>
        <p:txBody>
          <a:bodyPr>
            <a:normAutofit fontScale="92500"/>
          </a:bodyPr>
          <a:lstStyle/>
          <a:p>
            <a:pPr lvl="4">
              <a:lnSpc>
                <a:spcPct val="150000"/>
              </a:lnSpc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Hazard Assessment</a:t>
            </a:r>
          </a:p>
          <a:p>
            <a:pPr lvl="4">
              <a:lnSpc>
                <a:spcPct val="150000"/>
              </a:lnSpc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Planning </a:t>
            </a:r>
          </a:p>
          <a:p>
            <a:pPr lvl="4">
              <a:lnSpc>
                <a:spcPct val="150000"/>
              </a:lnSpc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Organization</a:t>
            </a:r>
          </a:p>
          <a:p>
            <a:pPr lvl="4">
              <a:lnSpc>
                <a:spcPct val="150000"/>
              </a:lnSpc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Resource Utilization</a:t>
            </a:r>
          </a:p>
          <a:p>
            <a:pPr lvl="4">
              <a:lnSpc>
                <a:spcPct val="150000"/>
              </a:lnSpc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Need for Specialists</a:t>
            </a:r>
          </a:p>
          <a:p>
            <a:pPr lvl="4">
              <a:lnSpc>
                <a:spcPct val="150000"/>
              </a:lnSpc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Training</a:t>
            </a:r>
            <a:endParaRPr lang="en-US" sz="28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98163D-BB8C-9207-58C3-C3988DB5F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8CA7-8283-455E-99C6-17216847A1ED}" type="datetime1">
              <a:rPr lang="en-IN" smtClean="0"/>
              <a:t>31-12-2025</a:t>
            </a:fld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55188-8596-CA37-B2F6-B9C785B4F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D81-C9A0-4371-961D-D6D02252C742}" type="slidenum">
              <a:rPr lang="en-IN" smtClean="0"/>
              <a:t>16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135" y="896704"/>
            <a:ext cx="5089865" cy="5906868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da-DK" b="1" dirty="0">
                <a:solidFill>
                  <a:srgbClr val="002060"/>
                </a:solidFill>
              </a:rPr>
              <a:t> </a:t>
            </a:r>
            <a:r>
              <a:rPr lang="da-DK" sz="2400" dirty="0">
                <a:latin typeface="Open sans" panose="020B0606030504020204"/>
              </a:rPr>
              <a:t>Disasters will happen                      </a:t>
            </a:r>
            <a:r>
              <a:rPr lang="da-DK" sz="2400" dirty="0">
                <a:solidFill>
                  <a:srgbClr val="C00000"/>
                </a:solidFill>
                <a:latin typeface="Open sans" panose="020B0606030504020204"/>
              </a:rPr>
              <a:t> 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da-DK" sz="2400" dirty="0">
                <a:latin typeface="Open sans" panose="020B0606030504020204"/>
              </a:rPr>
              <a:t>Disasters don’t know borders 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da-DK" sz="2400" dirty="0">
                <a:latin typeface="Open sans" panose="020B0606030504020204"/>
              </a:rPr>
              <a:t>Disasters kill people &amp; livestock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da-DK" sz="2400" dirty="0">
                <a:latin typeface="Open sans" panose="020B0606030504020204"/>
              </a:rPr>
              <a:t>Disasters give bad publicity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da-DK" sz="2400" dirty="0">
                <a:latin typeface="Open sans" panose="020B0606030504020204"/>
              </a:rPr>
              <a:t>Disasters impact the economy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400" dirty="0">
                <a:latin typeface="Open sans" panose="020B0606030504020204"/>
              </a:rPr>
              <a:t>Psychological effects 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da-DK" sz="2400" dirty="0">
                <a:latin typeface="Open sans" panose="020B0606030504020204"/>
              </a:rPr>
              <a:t>Harmful for the environment.</a:t>
            </a:r>
          </a:p>
        </p:txBody>
      </p:sp>
      <p:sp>
        <p:nvSpPr>
          <p:cNvPr id="6" name="Rectangle 5"/>
          <p:cNvSpPr/>
          <p:nvPr/>
        </p:nvSpPr>
        <p:spPr>
          <a:xfrm>
            <a:off x="1950128" y="2730941"/>
            <a:ext cx="3900256" cy="70788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IN" sz="4000" b="1" dirty="0">
                <a:solidFill>
                  <a:srgbClr val="FF0000"/>
                </a:solidFill>
                <a:latin typeface="Open sans" panose="020B0606030504020204"/>
              </a:rPr>
              <a:t>DISASTER FACTS</a:t>
            </a:r>
            <a:endParaRPr lang="en-US" sz="4000" b="1" dirty="0">
              <a:solidFill>
                <a:srgbClr val="FF0000"/>
              </a:solidFill>
              <a:latin typeface="Open sans" panose="020B0606030504020204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6B9E64-A8A3-6C3A-0979-F78F99BC0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BF50-2562-4E42-AEE9-DC0B4F46CC02}" type="datetime1">
              <a:rPr lang="en-IN" smtClean="0"/>
              <a:t>31-12-2025</a:t>
            </a:fld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2E988-DB39-008D-6EAA-74958BD7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D81-C9A0-4371-961D-D6D02252C742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972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mbhav\Desktop\Pictur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592" y="1119943"/>
            <a:ext cx="5898267" cy="483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6216" y="1190964"/>
            <a:ext cx="5712844" cy="132343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 u="sng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en-US" sz="4000" u="none" dirty="0">
                <a:solidFill>
                  <a:srgbClr val="FF0000"/>
                </a:solidFill>
                <a:latin typeface="Open sans" panose="020B0606030504020204"/>
              </a:rPr>
              <a:t>DISASTER MANAGEMENT CYCLE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248ADB-AC01-2533-4980-8D43C7161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010C-BC10-45B6-B304-D65326A571F6}" type="datetime1">
              <a:rPr lang="en-IN" smtClean="0"/>
              <a:t>31-12-2025</a:t>
            </a:fld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C6BB4-48A6-1694-8790-7A6513FA7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D81-C9A0-4371-961D-D6D02252C742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99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5850385" y="1909256"/>
            <a:ext cx="6244522" cy="3498394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IN" sz="2000" dirty="0">
                <a:latin typeface="Open sans" panose="020B0606030504020204"/>
              </a:rPr>
              <a:t>High Powered Committee set up in August 1999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IN" sz="2000" dirty="0">
                <a:latin typeface="Open sans" panose="020B0606030504020204"/>
              </a:rPr>
              <a:t>Until 2001 – Responsibility with Agriculture  Ministry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IN" sz="2000" dirty="0">
                <a:latin typeface="Open sans" panose="020B0606030504020204"/>
              </a:rPr>
              <a:t>Transferred to Ministry of Home Affairs in June 2002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Open sans" panose="020B0606030504020204"/>
                <a:cs typeface="Arial" pitchFamily="34" charset="0"/>
              </a:rPr>
              <a:t>DM Act was passed by the Parliament on 12</a:t>
            </a:r>
            <a:r>
              <a:rPr lang="en-US" sz="2000" baseline="30000" dirty="0">
                <a:solidFill>
                  <a:schemeClr val="bg2">
                    <a:lumMod val="10000"/>
                  </a:schemeClr>
                </a:solidFill>
                <a:latin typeface="Open sans" panose="020B0606030504020204"/>
                <a:cs typeface="Arial" pitchFamily="34" charset="0"/>
              </a:rPr>
              <a:t>th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Open sans" panose="020B0606030504020204"/>
                <a:cs typeface="Arial" pitchFamily="34" charset="0"/>
              </a:rPr>
              <a:t> Dec 2005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Open sans" panose="020B0606030504020204"/>
                <a:cs typeface="Arial" pitchFamily="34" charset="0"/>
              </a:rPr>
              <a:t>NDMA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Open sans" panose="020B0606030504020204"/>
                <a:cs typeface="Arial" pitchFamily="34" charset="0"/>
              </a:rPr>
              <a:t> constituted in the year 2005 to supervise the DM Plan of the country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7558" y="2048522"/>
            <a:ext cx="5152008" cy="193899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 u="sng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en-US" sz="4000" dirty="0">
                <a:solidFill>
                  <a:srgbClr val="FF0000"/>
                </a:solidFill>
                <a:latin typeface="Open sans" panose="020B0606030504020204"/>
              </a:rPr>
              <a:t>DEVELOPMENT : DISASTER MANAGEMENT IN INDIA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CDDCC1-59A2-CB32-7D4D-9E50D3D33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9679-32BA-4A36-9C96-911563E6A0F0}" type="datetime1">
              <a:rPr lang="en-IN" smtClean="0"/>
              <a:t>31-12-2025</a:t>
            </a:fld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C9562-04A4-B50F-0C38-CC2999E9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D81-C9A0-4371-961D-D6D02252C742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540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149135" y="1327384"/>
            <a:ext cx="2864529" cy="1100658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>
            <a:defPPr>
              <a:defRPr lang="en-US"/>
            </a:defPPr>
            <a:lvl1pPr algn="ctr">
              <a:defRPr sz="3200" b="1" u="sng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en-US" sz="4000" b="0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</a:rPr>
              <a:t>OBJECTIVE</a:t>
            </a:r>
            <a:r>
              <a:rPr lang="en-US" sz="4000" b="0" u="none" dirty="0">
                <a:solidFill>
                  <a:srgbClr val="FF0000"/>
                </a:solidFill>
                <a:latin typeface="Open sans" panose="020B0606030504020204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436312" y="1327384"/>
            <a:ext cx="5056686" cy="4524315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N" sz="2400" dirty="0"/>
              <a:t> </a:t>
            </a:r>
            <a:r>
              <a:rPr lang="en-US" sz="2400" dirty="0">
                <a:latin typeface="Open sans" panose="020B0606030504020204"/>
              </a:rPr>
              <a:t>Disaster profile of India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N" sz="2400" dirty="0">
                <a:latin typeface="Open sans" panose="020B0606030504020204"/>
              </a:rPr>
              <a:t> Describe disaster management cycle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N" sz="2400" dirty="0">
                <a:latin typeface="Open sans" panose="020B0606030504020204"/>
              </a:rPr>
              <a:t> Describe types of disaster.  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N" sz="2400" dirty="0">
                <a:latin typeface="Open sans" panose="020B0606030504020204"/>
              </a:rPr>
              <a:t> Describe Incident response system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N" sz="2400" dirty="0">
                <a:latin typeface="Open sans" panose="020B0606030504020204"/>
              </a:rPr>
              <a:t>Overview of DM Act 2005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N" sz="2400" dirty="0">
                <a:latin typeface="Open sans" panose="020B0606030504020204"/>
              </a:rPr>
              <a:t> Conclusion</a:t>
            </a:r>
            <a:endParaRPr lang="en-US" sz="2400" dirty="0">
              <a:latin typeface="Open sans" panose="020B0606030504020204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82D865-E1EE-4683-C670-C20D948E4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DCD8-154F-4986-B70E-12351F04941F}" type="datetime1">
              <a:rPr lang="en-IN" smtClean="0"/>
              <a:t>31-12-2025</a:t>
            </a:fld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6AC1B-4C14-DB9A-D8D8-4579CB16D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D81-C9A0-4371-961D-D6D02252C742}" type="slidenum">
              <a:rPr lang="en-IN" smtClean="0"/>
              <a:t>2</a:t>
            </a:fld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1941493" y="2536236"/>
            <a:ext cx="378349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Upon completing this lesson, you will become familiar with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:-</a:t>
            </a:r>
          </a:p>
        </p:txBody>
      </p:sp>
    </p:spTree>
    <p:extLst>
      <p:ext uri="{BB962C8B-B14F-4D97-AF65-F5344CB8AC3E}">
        <p14:creationId xmlns:p14="http://schemas.microsoft.com/office/powerpoint/2010/main" val="388130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8477" y="2676784"/>
            <a:ext cx="5382827" cy="120032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 u="sng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en-US" sz="3600" u="none" dirty="0">
                <a:solidFill>
                  <a:srgbClr val="FF0000"/>
                </a:solidFill>
                <a:latin typeface="Open sans" panose="020B0606030504020204"/>
              </a:rPr>
              <a:t>NATIONAL DISASTER RESPONSE FORCE (NDRF</a:t>
            </a:r>
            <a:r>
              <a:rPr lang="en-US" dirty="0">
                <a:latin typeface="+mn-lt"/>
              </a:rPr>
              <a:t>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14368" y="1032751"/>
            <a:ext cx="5872579" cy="5688724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800"/>
              </a:spcAft>
              <a:buNone/>
              <a:defRPr/>
            </a:pPr>
            <a:r>
              <a:rPr lang="en-US" sz="2400" b="1" u="sng" dirty="0">
                <a:latin typeface="Open sans" panose="020B0606030504020204"/>
              </a:rPr>
              <a:t>Chapter VIII, DM Act - 2005</a:t>
            </a:r>
            <a:endParaRPr lang="en-US" sz="2400" b="1" dirty="0">
              <a:latin typeface="Open sans" panose="020B0606030504020204"/>
            </a:endParaRPr>
          </a:p>
          <a:p>
            <a:pPr algn="just"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400" dirty="0">
                <a:latin typeface="Open sans" panose="020B0606030504020204"/>
              </a:rPr>
              <a:t>    Sec 44 (I) of the Act : </a:t>
            </a:r>
          </a:p>
          <a:p>
            <a:pPr marL="0" indent="0" algn="just">
              <a:spcAft>
                <a:spcPts val="1800"/>
              </a:spcAft>
              <a:buNone/>
            </a:pPr>
            <a:r>
              <a:rPr lang="en-US" sz="2400" dirty="0">
                <a:latin typeface="Open sans" panose="020B0606030504020204"/>
              </a:rPr>
              <a:t>	NDRF :  A ‘Specialist Force’ to respond to disasters/ threatening 	disaster. </a:t>
            </a:r>
            <a:r>
              <a:rPr lang="en-US" sz="2400" dirty="0">
                <a:latin typeface="Open sans" panose="020B0606030504020204"/>
                <a:cs typeface="Arial" charset="0"/>
              </a:rPr>
              <a:t>  </a:t>
            </a:r>
          </a:p>
          <a:p>
            <a:pPr marL="630238" indent="-630238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en-US" sz="2400" dirty="0">
                <a:latin typeface="Open sans" panose="020B0606030504020204"/>
                <a:cs typeface="Arial" pitchFamily="34" charset="0"/>
              </a:rPr>
              <a:t>Landmark order of MHA dated 19</a:t>
            </a:r>
            <a:r>
              <a:rPr lang="en-US" sz="2400" baseline="30000" dirty="0">
                <a:latin typeface="Open sans" panose="020B0606030504020204"/>
                <a:cs typeface="Arial" pitchFamily="34" charset="0"/>
              </a:rPr>
              <a:t>th</a:t>
            </a:r>
            <a:r>
              <a:rPr lang="en-US" sz="2400" dirty="0">
                <a:latin typeface="Open sans" panose="020B0606030504020204"/>
                <a:cs typeface="Arial" pitchFamily="34" charset="0"/>
              </a:rPr>
              <a:t> Jan, 2006, approving conversion of 8 </a:t>
            </a:r>
            <a:r>
              <a:rPr lang="en-US" sz="2400" dirty="0" err="1">
                <a:latin typeface="Open sans" panose="020B0606030504020204"/>
                <a:cs typeface="Arial" pitchFamily="34" charset="0"/>
              </a:rPr>
              <a:t>Bns</a:t>
            </a:r>
            <a:r>
              <a:rPr lang="en-US" sz="2400" dirty="0">
                <a:latin typeface="Open sans" panose="020B0606030504020204"/>
                <a:cs typeface="Arial" pitchFamily="34" charset="0"/>
              </a:rPr>
              <a:t> of CAPFs into NDRF    (02 each from BSF, CISF, CRPF &amp; ITBP). </a:t>
            </a:r>
          </a:p>
          <a:p>
            <a:pPr marL="630238" indent="-630238" algn="just">
              <a:spcBef>
                <a:spcPts val="1200"/>
              </a:spcBef>
              <a:buFont typeface="Wingdings" pitchFamily="2" charset="2"/>
              <a:buChar char="v"/>
              <a:defRPr/>
            </a:pPr>
            <a:r>
              <a:rPr lang="en-US" sz="2400" dirty="0">
                <a:latin typeface="Open sans" panose="020B0606030504020204"/>
                <a:cs typeface="Arial" pitchFamily="34" charset="0"/>
              </a:rPr>
              <a:t>Multi-skilled, high-tech specialist force trained &amp; equipped as per international standards capable of responding to natural or manmade disaster. </a:t>
            </a:r>
            <a:endParaRPr lang="en-US" sz="2400" dirty="0">
              <a:latin typeface="Open sans" panose="020B0606030504020204"/>
              <a:cs typeface="Arial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22FCB5-452C-CB0C-C584-D11AC6212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59FC-4C9F-420A-873B-F9BDF223052B}" type="datetime1">
              <a:rPr lang="en-IN" smtClean="0"/>
              <a:t>31-12-2025</a:t>
            </a:fld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EA61C-958C-8EEC-CA0F-38D3AF335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D81-C9A0-4371-961D-D6D02252C742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799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FB27537A-04EF-AAE8-A004-EDAEDCE14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394" y="1193985"/>
            <a:ext cx="6792792" cy="516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562E1-3228-8EEE-5412-34CA94DAC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56C7-0F70-4237-AD9B-27E71BAF9CF3}" type="datetime1">
              <a:rPr lang="en-IN" smtClean="0"/>
              <a:t>31-12-2025</a:t>
            </a:fld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92E0C-0347-88CA-8C02-47E0C1B6D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D81-C9A0-4371-961D-D6D02252C742}" type="slidenum">
              <a:rPr lang="en-IN" smtClean="0"/>
              <a:t>21</a:t>
            </a:fld>
            <a:endParaRPr lang="en-IN"/>
          </a:p>
        </p:txBody>
      </p:sp>
      <p:sp>
        <p:nvSpPr>
          <p:cNvPr id="2" name="TextBox 1"/>
          <p:cNvSpPr txBox="1"/>
          <p:nvPr/>
        </p:nvSpPr>
        <p:spPr>
          <a:xfrm>
            <a:off x="1313896" y="2911876"/>
            <a:ext cx="3288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Open sans" panose="020B0606030504020204"/>
              </a:rPr>
              <a:t>DEPLOYMENT OF NDRF TEAMS</a:t>
            </a:r>
            <a:endParaRPr lang="en-IN" sz="3600" dirty="0">
              <a:solidFill>
                <a:srgbClr val="FF0000"/>
              </a:solidFill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4005152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583750"/>
              </p:ext>
            </p:extLst>
          </p:nvPr>
        </p:nvGraphicFramePr>
        <p:xfrm>
          <a:off x="6096000" y="1461850"/>
          <a:ext cx="5992429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4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7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i="0" u="sng" dirty="0">
                          <a:solidFill>
                            <a:schemeClr val="tx1"/>
                          </a:solidFill>
                          <a:latin typeface="Open sans" panose="020B0606030504020204"/>
                        </a:rPr>
                        <a:t>L-O Level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Open sans" panose="020B0606030504020204"/>
                        </a:rPr>
                        <a:t>Preparatory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Open sans" panose="020B0606030504020204"/>
                        </a:rPr>
                        <a:t> activities – preparedness, awareness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Open sans" panose="020B0606030504020204"/>
                        </a:rPr>
                        <a:t>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Open sans" panose="020B0606030504020204"/>
                        </a:rPr>
                        <a:t>etc.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i="0" u="sng" dirty="0">
                          <a:solidFill>
                            <a:schemeClr val="tx1"/>
                          </a:solidFill>
                          <a:latin typeface="Open sans" panose="020B0606030504020204"/>
                        </a:rPr>
                        <a:t>L-1 Level</a:t>
                      </a:r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Open sans" panose="020B0606030504020204"/>
                        </a:rPr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Open sans" panose="020B0606030504020204"/>
                          <a:ea typeface="+mn-ea"/>
                          <a:cs typeface="+mn-cs"/>
                        </a:rPr>
                        <a:t>Disaster that can be managed at the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Open sans" panose="020B0606030504020204"/>
                          <a:ea typeface="+mn-ea"/>
                          <a:cs typeface="+mn-cs"/>
                        </a:rPr>
                        <a:t>district / local level.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i="0" u="sng" dirty="0">
                          <a:solidFill>
                            <a:schemeClr val="tx1"/>
                          </a:solidFill>
                          <a:latin typeface="Open sans" panose="020B0606030504020204"/>
                        </a:rPr>
                        <a:t>L-2 Level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Open sans" panose="020B0606030504020204"/>
                          <a:ea typeface="+mn-ea"/>
                          <a:cs typeface="+mn-cs"/>
                        </a:rPr>
                        <a:t>Required assistance of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Open sans" panose="020B0606030504020204"/>
                          <a:ea typeface="+mn-ea"/>
                          <a:cs typeface="+mn-cs"/>
                        </a:rPr>
                        <a:t>state resources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Open sans" panose="020B0606030504020204"/>
                          <a:ea typeface="+mn-ea"/>
                          <a:cs typeface="+mn-cs"/>
                        </a:rPr>
                        <a:t> for management of the disasters.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i="0" u="sng" dirty="0">
                          <a:solidFill>
                            <a:schemeClr val="tx1"/>
                          </a:solidFill>
                          <a:latin typeface="Open sans" panose="020B0606030504020204"/>
                        </a:rPr>
                        <a:t>L-3 Level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Open sans" panose="020B0606030504020204"/>
                          <a:ea typeface="+mn-ea"/>
                          <a:cs typeface="+mn-cs"/>
                        </a:rPr>
                        <a:t>Need assistance from the 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Open sans" panose="020B0606030504020204"/>
                          <a:ea typeface="+mn-ea"/>
                          <a:cs typeface="+mn-cs"/>
                        </a:rPr>
                        <a:t>Centre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Open sans" panose="020B0606030504020204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435223" y="2857084"/>
            <a:ext cx="3607293" cy="70788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IN" sz="4000" b="1" dirty="0">
                <a:solidFill>
                  <a:srgbClr val="FF0000"/>
                </a:solidFill>
                <a:latin typeface="Open sans" panose="020B0606030504020204"/>
              </a:rPr>
              <a:t>L - Concept</a:t>
            </a:r>
            <a:endParaRPr lang="en-US" sz="4000" b="1" dirty="0">
              <a:solidFill>
                <a:srgbClr val="FF0000"/>
              </a:solidFill>
              <a:latin typeface="Open sans" panose="020B0606030504020204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564162-7EB9-B015-804E-BBA6D9CC7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C82B-1F3B-4DD8-84F1-9376DE06E699}" type="datetime1">
              <a:rPr lang="en-IN" smtClean="0"/>
              <a:t>31-12-2025</a:t>
            </a:fld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9BF7F-AC33-C391-6DD2-AF7437063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D81-C9A0-4371-961D-D6D02252C742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876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6078E-E311-9FBB-BDDF-E2BA7EF59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366706E4-462B-BCD6-70DD-D4449CC89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386" y="1895428"/>
            <a:ext cx="2968101" cy="1100658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>
            <a:defPPr>
              <a:defRPr lang="en-US"/>
            </a:defPPr>
            <a:lvl1pPr algn="ctr">
              <a:defRPr sz="3200" b="1" u="sng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en-US" sz="4000" u="none" dirty="0">
                <a:solidFill>
                  <a:srgbClr val="FF0000"/>
                </a:solidFill>
                <a:latin typeface="Open sans" panose="020B0606030504020204"/>
              </a:rPr>
              <a:t>REVIEW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1E274D-A001-65AA-72AC-6F548FBFD4A7}"/>
              </a:ext>
            </a:extLst>
          </p:cNvPr>
          <p:cNvSpPr/>
          <p:nvPr/>
        </p:nvSpPr>
        <p:spPr>
          <a:xfrm>
            <a:off x="4172505" y="1899694"/>
            <a:ext cx="7213960" cy="452431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N" sz="2400" dirty="0"/>
              <a:t> </a:t>
            </a:r>
            <a:r>
              <a:rPr lang="en-US" sz="2400" dirty="0">
                <a:latin typeface="Open sans" panose="020B0606030504020204"/>
              </a:rPr>
              <a:t>Disaster profile of India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N" sz="2400" dirty="0">
                <a:latin typeface="Open sans" panose="020B0606030504020204"/>
              </a:rPr>
              <a:t> Describe disaster management cycle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N" sz="2400" dirty="0">
                <a:latin typeface="Open sans" panose="020B0606030504020204"/>
              </a:rPr>
              <a:t> Describe types of disaster.  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N" sz="2400" dirty="0">
                <a:latin typeface="Open sans" panose="020B0606030504020204"/>
              </a:rPr>
              <a:t> Describe Incident response system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N" sz="2400" dirty="0">
                <a:latin typeface="Open sans" panose="020B0606030504020204"/>
              </a:rPr>
              <a:t>Overview of DM Act 2005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N" sz="2400" dirty="0">
                <a:latin typeface="Open sans" panose="020B0606030504020204"/>
              </a:rPr>
              <a:t> Conclusion</a:t>
            </a:r>
            <a:endParaRPr lang="en-US" sz="2400" dirty="0">
              <a:latin typeface="Open sans" panose="020B0606030504020204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58A217-A7B2-5BE5-3187-2B1B65037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DCD8-154F-4986-B70E-12351F04941F}" type="datetime1">
              <a:rPr lang="en-IN" smtClean="0"/>
              <a:t>31-12-2025</a:t>
            </a:fld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C3DD9-9276-CB68-AC8C-B5551AF5B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D81-C9A0-4371-961D-D6D02252C742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82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42210" y="2984157"/>
            <a:ext cx="7612380" cy="1704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Open sans"/>
                <a:ea typeface="Arial Black" panose="020B0A04020102020204" charset="0"/>
                <a:cs typeface="Times New Roman" panose="02020603050405020304" pitchFamily="18" charset="0"/>
                <a:sym typeface="+mn-ea"/>
              </a:rPr>
              <a:t>ANY QUESTION </a:t>
            </a:r>
            <a:r>
              <a:rPr lang="en-US" sz="4000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Open sans"/>
                <a:ea typeface="Arial Black" panose="020B0A04020102020204" charset="0"/>
                <a:cs typeface="Times New Roman" panose="02020603050405020304" pitchFamily="18" charset="0"/>
                <a:sym typeface="+mn-ea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BACA84-0D04-1087-9F20-A5B8CF838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4" y="66887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69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968" y="1694776"/>
            <a:ext cx="35814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</a:rPr>
              <a:t>EVALUATION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BBB43A-BD51-88CC-1690-187FE4098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4" y="66887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0"/>
            <a:ext cx="1268994" cy="990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35097" y="1535212"/>
            <a:ext cx="6096000" cy="3787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dirty="0">
                <a:latin typeface="Open sans" panose="020B0606030504020204"/>
              </a:rPr>
              <a:t>Q1)</a:t>
            </a:r>
            <a:r>
              <a:rPr lang="en-US" sz="2400" dirty="0">
                <a:latin typeface="Open sans" panose="020B0606030504020204"/>
              </a:rPr>
              <a:t>Incidence causing large scale of man and material damage and disrupts the normal functioning of the society that goes beyond their capacity of coping and demands external help.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400" dirty="0">
                <a:latin typeface="Open sans" panose="020B0606030504020204"/>
              </a:rPr>
              <a:t>Ans_____________________</a:t>
            </a:r>
          </a:p>
          <a:p>
            <a:pPr algn="just">
              <a:lnSpc>
                <a:spcPct val="150000"/>
              </a:lnSpc>
              <a:defRPr/>
            </a:pPr>
            <a:endParaRPr lang="en-US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4180457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0"/>
            <a:ext cx="12039600" cy="6781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4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E14F-796C-409E-9B94-89634ADD74DA}" type="slidenum">
              <a:rPr lang="en-IN" smtClean="0"/>
              <a:t>26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4217365" y="145670"/>
            <a:ext cx="6805307" cy="6261863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3" tIns="39143" rIns="39143" bIns="39143"/>
          <a:lstStyle/>
          <a:p>
            <a:endParaRPr sz="24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339568" y="3230214"/>
            <a:ext cx="3724569" cy="69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3" tIns="39143" rIns="39143" bIns="39143">
            <a:spAutoFit/>
          </a:bodyPr>
          <a:lstStyle/>
          <a:p>
            <a:pPr algn="ctr"/>
            <a:r>
              <a:rPr lang="en-US" sz="4000" b="1" dirty="0">
                <a:latin typeface="Open sans"/>
              </a:rPr>
              <a:t>THANK YOU </a:t>
            </a:r>
            <a:r>
              <a:rPr lang="en-US" sz="4000" dirty="0">
                <a:latin typeface="Open sans"/>
              </a:rPr>
              <a:t> </a:t>
            </a:r>
          </a:p>
        </p:txBody>
      </p:sp>
      <p:pic>
        <p:nvPicPr>
          <p:cNvPr id="3" name="Picture 2" descr="A logo with a lion and a triangle&#10;&#10;AI-generated content may be incorrect.">
            <a:extLst>
              <a:ext uri="{FF2B5EF4-FFF2-40B4-BE49-F238E27FC236}">
                <a16:creationId xmlns:a16="http://schemas.microsoft.com/office/drawing/2014/main" id="{2EB6772D-2F77-F00A-386C-0198392D4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16212"/>
            <a:ext cx="4876800" cy="55347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40349" cy="1463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617" y="6619"/>
            <a:ext cx="1387083" cy="122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01798" y="785531"/>
            <a:ext cx="9852156" cy="2626041"/>
            <a:chOff x="152401" y="1676400"/>
            <a:chExt cx="8763000" cy="2166213"/>
          </a:xfrm>
        </p:grpSpPr>
        <p:sp>
          <p:nvSpPr>
            <p:cNvPr id="4" name="Rectangle 3"/>
            <p:cNvSpPr/>
            <p:nvPr/>
          </p:nvSpPr>
          <p:spPr>
            <a:xfrm>
              <a:off x="4572980" y="2547805"/>
              <a:ext cx="4283085" cy="12948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indent="-457200" algn="just"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en-US" sz="2400" dirty="0">
                  <a:latin typeface="Open sans" panose="020B0606030504020204"/>
                </a:rPr>
                <a:t>58.6% of the landmass is prone to earthquakes of moderate to very high intensity. 12% of these is vulnerable to severe earthquake. 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52401" y="1676400"/>
              <a:ext cx="8763000" cy="990600"/>
            </a:xfrm>
            <a:prstGeom prst="roundRect">
              <a:avLst>
                <a:gd name="adj" fmla="val 24573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01798" y="3097567"/>
            <a:ext cx="9815532" cy="2172980"/>
            <a:chOff x="152401" y="1676400"/>
            <a:chExt cx="8817052" cy="1345178"/>
          </a:xfrm>
        </p:grpSpPr>
        <p:sp>
          <p:nvSpPr>
            <p:cNvPr id="15" name="Rectangle 14"/>
            <p:cNvSpPr/>
            <p:nvPr/>
          </p:nvSpPr>
          <p:spPr>
            <a:xfrm>
              <a:off x="4840725" y="2507151"/>
              <a:ext cx="4128728" cy="5144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indent="-457200" algn="just"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en-US" sz="2400" dirty="0">
                  <a:latin typeface="Open sans" panose="020B0606030504020204"/>
                </a:rPr>
                <a:t>68% of the cultivable area is vulnerable to Drought.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52401" y="1676400"/>
              <a:ext cx="8763000" cy="990600"/>
            </a:xfrm>
            <a:prstGeom prst="roundRect">
              <a:avLst>
                <a:gd name="adj" fmla="val 24573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35011" y="2457234"/>
            <a:ext cx="5844466" cy="70788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Open sans" panose="020B0606030504020204"/>
              </a:rPr>
              <a:t>DISASTERS PROFILE OF INDIA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FA1613-CB51-E45B-81B7-22184C3F6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7BB6-4A9A-4C91-949C-962E220AD600}" type="datetime1">
              <a:rPr lang="en-IN" smtClean="0"/>
              <a:t>31-12-2025</a:t>
            </a:fld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CAF01-2D5D-0881-1048-F96030E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D81-C9A0-4371-961D-D6D02252C742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647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714499" y="1477684"/>
            <a:ext cx="11059727" cy="1204490"/>
            <a:chOff x="152401" y="1676400"/>
            <a:chExt cx="11059727" cy="1204490"/>
          </a:xfrm>
        </p:grpSpPr>
        <p:sp>
          <p:nvSpPr>
            <p:cNvPr id="23" name="Rectangle 22"/>
            <p:cNvSpPr/>
            <p:nvPr/>
          </p:nvSpPr>
          <p:spPr>
            <a:xfrm>
              <a:off x="4430329" y="2357670"/>
              <a:ext cx="678179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indent="-457200" algn="just"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en-US" sz="2800" dirty="0">
                  <a:latin typeface="Open sans" panose="020B0606030504020204"/>
                </a:rPr>
                <a:t>About 8% land is vulnerable to cyclone. 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52401" y="1676400"/>
              <a:ext cx="8763000" cy="990600"/>
            </a:xfrm>
            <a:prstGeom prst="roundRect">
              <a:avLst>
                <a:gd name="adj" fmla="val 24573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5992427" y="3505352"/>
            <a:ext cx="613189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Open sans" panose="020B0606030504020204"/>
              </a:rPr>
              <a:t>Further, the vulnerability to Chemical, Biological, Radiological and Nuclear (CBRN) emergencies have also increased.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940" y="2114341"/>
            <a:ext cx="5808955" cy="70788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Open sans" panose="020B0606030504020204"/>
              </a:rPr>
              <a:t>DISASTERS PROFILE OF INDIA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55E45-5889-61A3-6BD0-B064742BD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DE141-DB6B-4F3B-B1AE-E3E5FB242A1D}" type="datetime1">
              <a:rPr lang="en-IN" smtClean="0"/>
              <a:t>31-12-2025</a:t>
            </a:fld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CCE9E-22DF-5825-4D39-BAD1A194A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D81-C9A0-4371-961D-D6D02252C742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724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3562" y="996831"/>
            <a:ext cx="4257977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latin typeface="Open sans" panose="020B0606030504020204"/>
              </a:rPr>
              <a:t>Incidence causing large scale of man and material damage and disrupts the normal functioning of the society that goes beyond their capacity of coping and demands external help.</a:t>
            </a:r>
          </a:p>
          <a:p>
            <a:pPr algn="just">
              <a:lnSpc>
                <a:spcPct val="150000"/>
              </a:lnSpc>
              <a:defRPr/>
            </a:pPr>
            <a:endParaRPr lang="en-US" sz="2400" dirty="0">
              <a:latin typeface="Open sans" panose="020B0606030504020204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2400" b="1" u="sng" dirty="0">
                <a:solidFill>
                  <a:srgbClr val="C00000"/>
                </a:solidFill>
                <a:latin typeface="Open sans" panose="020B0606030504020204"/>
              </a:rPr>
              <a:t>Category of disaster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Open sans" panose="020B0606030504020204"/>
              </a:rPr>
              <a:t>Natural disaster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Open sans" panose="020B0606030504020204"/>
              </a:rPr>
              <a:t>Manmade disaster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36711" y="2893673"/>
            <a:ext cx="3553371" cy="70788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Open sans" panose="020B0606030504020204"/>
                <a:cs typeface="Times New Roman" panose="02020603050405020304" pitchFamily="18" charset="0"/>
              </a:rPr>
              <a:t>DISASTER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F6E3AC-676A-8B29-8CE3-C20B7DD35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8439-9677-4F8C-B0C0-4BF24FA52670}" type="datetime1">
              <a:rPr lang="en-IN" smtClean="0"/>
              <a:t>31-12-2025</a:t>
            </a:fld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E7A6B-6D07-63E1-4047-8B173039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D81-C9A0-4371-961D-D6D02252C742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304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Box 8"/>
          <p:cNvSpPr txBox="1">
            <a:spLocks noChangeArrowheads="1"/>
          </p:cNvSpPr>
          <p:nvPr/>
        </p:nvSpPr>
        <p:spPr bwMode="auto">
          <a:xfrm>
            <a:off x="8760040" y="2347580"/>
            <a:ext cx="21892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Open sans" panose="020B0606030504020204"/>
              </a:rPr>
              <a:t>CYCLONE</a:t>
            </a:r>
            <a:endParaRPr lang="en-IN" sz="2400" b="1" dirty="0">
              <a:latin typeface="Open sans" panose="020B0606030504020204"/>
            </a:endParaRPr>
          </a:p>
        </p:txBody>
      </p:sp>
      <p:sp>
        <p:nvSpPr>
          <p:cNvPr id="30726" name="TextBox 10"/>
          <p:cNvSpPr txBox="1">
            <a:spLocks noChangeArrowheads="1"/>
          </p:cNvSpPr>
          <p:nvPr/>
        </p:nvSpPr>
        <p:spPr bwMode="auto">
          <a:xfrm>
            <a:off x="8760040" y="1467535"/>
            <a:ext cx="30295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Open sans" panose="020B0606030504020204"/>
              </a:rPr>
              <a:t>VOLCANO</a:t>
            </a:r>
            <a:r>
              <a:rPr lang="en-US" sz="2400" b="1" u="sng" dirty="0">
                <a:latin typeface="Open sans" panose="020B0606030504020204"/>
              </a:rPr>
              <a:t> </a:t>
            </a:r>
            <a:r>
              <a:rPr lang="en-US" sz="2400" b="1" dirty="0">
                <a:latin typeface="Open sans" panose="020B0606030504020204"/>
              </a:rPr>
              <a:t>ERUPTION</a:t>
            </a:r>
            <a:endParaRPr lang="en-IN" sz="2400" b="1" dirty="0">
              <a:latin typeface="Open sans" panose="020B0606030504020204"/>
            </a:endParaRPr>
          </a:p>
        </p:txBody>
      </p:sp>
      <p:sp>
        <p:nvSpPr>
          <p:cNvPr id="30732" name="Rectangle 22"/>
          <p:cNvSpPr>
            <a:spLocks noChangeArrowheads="1"/>
          </p:cNvSpPr>
          <p:nvPr/>
        </p:nvSpPr>
        <p:spPr bwMode="auto">
          <a:xfrm>
            <a:off x="8706774" y="4745614"/>
            <a:ext cx="20941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Open sans" panose="020B0606030504020204"/>
              </a:rPr>
              <a:t>LIGHTNING</a:t>
            </a:r>
            <a:endParaRPr lang="en-IN" sz="2400" b="1" dirty="0">
              <a:latin typeface="Open sans" panose="020B0606030504020204"/>
            </a:endParaRPr>
          </a:p>
        </p:txBody>
      </p:sp>
      <p:sp>
        <p:nvSpPr>
          <p:cNvPr id="30734" name="TextBox 24"/>
          <p:cNvSpPr txBox="1">
            <a:spLocks noChangeArrowheads="1"/>
          </p:cNvSpPr>
          <p:nvPr/>
        </p:nvSpPr>
        <p:spPr bwMode="auto">
          <a:xfrm>
            <a:off x="8777238" y="2763901"/>
            <a:ext cx="21901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Open sans" panose="020B0606030504020204"/>
              </a:rPr>
              <a:t>TSUNAMI</a:t>
            </a:r>
            <a:endParaRPr lang="en-IN" sz="2400" b="1" dirty="0">
              <a:latin typeface="Open sans" panose="020B0606030504020204"/>
            </a:endParaRPr>
          </a:p>
        </p:txBody>
      </p:sp>
      <p:sp>
        <p:nvSpPr>
          <p:cNvPr id="30739" name="Rectangle 30"/>
          <p:cNvSpPr>
            <a:spLocks noChangeArrowheads="1"/>
          </p:cNvSpPr>
          <p:nvPr/>
        </p:nvSpPr>
        <p:spPr bwMode="auto">
          <a:xfrm>
            <a:off x="8706774" y="3727483"/>
            <a:ext cx="2224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Open sans" panose="020B0606030504020204"/>
              </a:rPr>
              <a:t>CLOUD</a:t>
            </a:r>
            <a:r>
              <a:rPr lang="en-US" sz="2400" u="sng" dirty="0">
                <a:latin typeface="Open sans" panose="020B0606030504020204"/>
              </a:rPr>
              <a:t>  BURST</a:t>
            </a:r>
            <a:endParaRPr lang="en-IN" sz="2400" u="sng" dirty="0">
              <a:latin typeface="Open sans" panose="020B0606030504020204"/>
            </a:endParaRPr>
          </a:p>
        </p:txBody>
      </p:sp>
      <p:sp>
        <p:nvSpPr>
          <p:cNvPr id="30741" name="TextBox 32"/>
          <p:cNvSpPr txBox="1">
            <a:spLocks noChangeArrowheads="1"/>
          </p:cNvSpPr>
          <p:nvPr/>
        </p:nvSpPr>
        <p:spPr bwMode="auto">
          <a:xfrm>
            <a:off x="8778906" y="979488"/>
            <a:ext cx="15635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Open sans" panose="020B0606030504020204"/>
              </a:rPr>
              <a:t>FLOOD</a:t>
            </a:r>
            <a:endParaRPr lang="en-IN" sz="2400" b="1" dirty="0">
              <a:latin typeface="Open sans" panose="020B0606030504020204"/>
            </a:endParaRPr>
          </a:p>
        </p:txBody>
      </p:sp>
      <p:sp>
        <p:nvSpPr>
          <p:cNvPr id="30742" name="TextBox 33"/>
          <p:cNvSpPr txBox="1">
            <a:spLocks noChangeArrowheads="1"/>
          </p:cNvSpPr>
          <p:nvPr/>
        </p:nvSpPr>
        <p:spPr bwMode="auto">
          <a:xfrm>
            <a:off x="8706774" y="4320665"/>
            <a:ext cx="28948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Open sans" panose="020B0606030504020204"/>
              </a:rPr>
              <a:t>DROUGHT</a:t>
            </a:r>
            <a:endParaRPr lang="en-IN" sz="2400" b="1" dirty="0">
              <a:latin typeface="Open sans" panose="020B0606030504020204"/>
            </a:endParaRPr>
          </a:p>
        </p:txBody>
      </p:sp>
      <p:sp>
        <p:nvSpPr>
          <p:cNvPr id="30744" name="TextBox 35"/>
          <p:cNvSpPr txBox="1">
            <a:spLocks noChangeArrowheads="1"/>
          </p:cNvSpPr>
          <p:nvPr/>
        </p:nvSpPr>
        <p:spPr bwMode="auto">
          <a:xfrm>
            <a:off x="8760040" y="3208309"/>
            <a:ext cx="2171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Open sans" panose="020B0606030504020204"/>
              </a:rPr>
              <a:t>EARTHQUAKE</a:t>
            </a:r>
            <a:endParaRPr lang="en-IN" sz="2400" b="1" dirty="0">
              <a:latin typeface="Open sans" panose="020B0606030504020204"/>
            </a:endParaRPr>
          </a:p>
        </p:txBody>
      </p:sp>
      <p:sp>
        <p:nvSpPr>
          <p:cNvPr id="30745" name="TextBox 36"/>
          <p:cNvSpPr txBox="1">
            <a:spLocks noChangeArrowheads="1"/>
          </p:cNvSpPr>
          <p:nvPr/>
        </p:nvSpPr>
        <p:spPr bwMode="auto">
          <a:xfrm>
            <a:off x="8760595" y="1931259"/>
            <a:ext cx="30289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Open sans" panose="020B0606030504020204"/>
              </a:rPr>
              <a:t>LANDSLIDE</a:t>
            </a:r>
            <a:endParaRPr lang="en-IN" sz="2400" b="1" dirty="0">
              <a:latin typeface="Open sans" panose="020B0606030504020204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88815" y="2962088"/>
            <a:ext cx="4619348" cy="70788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Open sans" panose="020B0606030504020204"/>
              </a:rPr>
              <a:t>NATURAL DISASTER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B06388-B879-AFB2-E8C9-AF6C50ADC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68E0-ACFF-4EB6-A15E-F7DF743421A6}" type="datetime1">
              <a:rPr lang="en-IN" smtClean="0"/>
              <a:t>31-12-2025</a:t>
            </a:fld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43D3D-F8C7-F829-D175-B5AD40BE6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D81-C9A0-4371-961D-D6D02252C742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333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2" name="Rectangle 22"/>
          <p:cNvSpPr>
            <a:spLocks noChangeArrowheads="1"/>
          </p:cNvSpPr>
          <p:nvPr/>
        </p:nvSpPr>
        <p:spPr bwMode="auto">
          <a:xfrm>
            <a:off x="7896807" y="1089618"/>
            <a:ext cx="41707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N" sz="2800" b="1" dirty="0"/>
              <a:t>Road accident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62944" y="1632920"/>
            <a:ext cx="506164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1363" indent="-741363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Open sans" panose="020B0606030504020204"/>
                <a:cs typeface="Times New Roman" pitchFamily="18" charset="0"/>
              </a:rPr>
              <a:t>Reportedly, at least 462 people died every day in 1,264 road accidents in 2023.</a:t>
            </a:r>
          </a:p>
          <a:p>
            <a:pPr marL="741363" indent="-741363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Open sans" panose="020B0606030504020204"/>
                <a:cs typeface="Times New Roman" pitchFamily="18" charset="0"/>
              </a:rPr>
              <a:t>Further breaking down the statistics, the data reveals that at least 17 deaths occurred in road accidents in 55 accidents every hour in our country.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78510" y="3222702"/>
            <a:ext cx="4805779" cy="70788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Open sans" panose="020B0606030504020204"/>
              </a:rPr>
              <a:t>MANMADE DISASTER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4839A9-CAF2-A8FC-0F7E-8D0E32DD2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EC80-DE86-4427-A306-378B17149757}" type="datetime1">
              <a:rPr lang="en-IN" smtClean="0"/>
              <a:t>31-12-2025</a:t>
            </a:fld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525C3-4BB4-D35B-0418-989E194C2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D81-C9A0-4371-961D-D6D02252C742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69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2" name="Rectangle 22"/>
          <p:cNvSpPr>
            <a:spLocks noChangeArrowheads="1"/>
          </p:cNvSpPr>
          <p:nvPr/>
        </p:nvSpPr>
        <p:spPr bwMode="auto">
          <a:xfrm>
            <a:off x="7002262" y="2070641"/>
            <a:ext cx="3695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en-IN" sz="2800" dirty="0">
                <a:latin typeface="Open sans" panose="020B0606030504020204"/>
              </a:rPr>
              <a:t>Fire</a:t>
            </a: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8287364" y="3014343"/>
            <a:ext cx="33246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IN" sz="2800" dirty="0">
                <a:latin typeface="Open sans" panose="020B0606030504020204"/>
              </a:rPr>
              <a:t>Train accident</a:t>
            </a: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8287364" y="3867247"/>
            <a:ext cx="30086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IN" sz="2800" b="1" dirty="0">
                <a:latin typeface="Open sans" panose="020B0606030504020204"/>
              </a:rPr>
              <a:t>Plane crash</a:t>
            </a: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7777949" y="4720151"/>
            <a:ext cx="3733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en-IN" sz="2800" b="1" dirty="0">
                <a:latin typeface="Open sans" panose="020B0606030504020204"/>
              </a:rPr>
              <a:t>Boat capsizing / </a:t>
            </a:r>
          </a:p>
          <a:p>
            <a:pPr algn="ctr"/>
            <a:r>
              <a:rPr lang="en-IN" sz="2800" b="1" dirty="0">
                <a:latin typeface="Open sans" panose="020B0606030504020204"/>
              </a:rPr>
              <a:t>Drowning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FDCA12-7BD9-302C-3D9D-2ADAE07E1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B6A9-E804-4B78-9573-C777E388D55F}" type="datetime1">
              <a:rPr lang="en-IN" smtClean="0"/>
              <a:t>31-12-2025</a:t>
            </a:fld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07B97-D5F6-6B68-5054-FB1CB628D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D81-C9A0-4371-961D-D6D02252C742}" type="slidenum">
              <a:rPr lang="en-IN" smtClean="0"/>
              <a:t>8</a:t>
            </a:fld>
            <a:endParaRPr lang="en-IN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782192" y="2166259"/>
            <a:ext cx="4805779" cy="70788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Open sans" panose="020B0606030504020204"/>
              </a:rPr>
              <a:t>MANMADE DISASTER</a:t>
            </a:r>
          </a:p>
        </p:txBody>
      </p:sp>
    </p:spTree>
    <p:extLst>
      <p:ext uri="{BB962C8B-B14F-4D97-AF65-F5344CB8AC3E}">
        <p14:creationId xmlns:p14="http://schemas.microsoft.com/office/powerpoint/2010/main" val="317728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7734" y="1095963"/>
            <a:ext cx="8054266" cy="626806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3600" dirty="0"/>
              <a:t>       </a:t>
            </a:r>
            <a:endParaRPr lang="en-US" sz="14400" b="1" u="sng" dirty="0">
              <a:solidFill>
                <a:srgbClr val="7030A0"/>
              </a:solidFill>
            </a:endParaRPr>
          </a:p>
          <a:p>
            <a:pPr>
              <a:buNone/>
            </a:pPr>
            <a:endParaRPr lang="en-US" u="sng" dirty="0"/>
          </a:p>
          <a:p>
            <a:pPr>
              <a:buFont typeface="Arial" charset="0"/>
              <a:buChar char="●"/>
            </a:pPr>
            <a:endParaRPr lang="en-US" dirty="0"/>
          </a:p>
          <a:p>
            <a:pPr>
              <a:buFont typeface="Arial" charset="0"/>
              <a:buChar char="●"/>
            </a:pPr>
            <a:r>
              <a:rPr lang="en-US" sz="6200" dirty="0"/>
              <a:t>  </a:t>
            </a:r>
            <a:r>
              <a:rPr lang="en-US" sz="11200" dirty="0"/>
              <a:t>        </a:t>
            </a:r>
            <a:r>
              <a:rPr lang="en-US" sz="6200" b="1" dirty="0"/>
              <a:t>BHOPAL  CHEMICAL ACCIDENT, 1984        ( 3,800 PEOPLE DIED)</a:t>
            </a:r>
          </a:p>
          <a:p>
            <a:pPr>
              <a:buFont typeface="Arial" charset="0"/>
              <a:buChar char="●"/>
            </a:pPr>
            <a:endParaRPr lang="en-US" sz="6200" b="1" dirty="0"/>
          </a:p>
          <a:p>
            <a:pPr>
              <a:buFont typeface="Arial" charset="0"/>
              <a:buChar char="●"/>
            </a:pPr>
            <a:r>
              <a:rPr lang="en-US" sz="6200" b="1" dirty="0"/>
              <a:t>          LATUR EARTHQUAKE, 1993	                 (22,000 PEOPLE DIED)</a:t>
            </a:r>
          </a:p>
          <a:p>
            <a:pPr>
              <a:buFont typeface="Arial" charset="0"/>
              <a:buChar char="●"/>
            </a:pPr>
            <a:endParaRPr lang="en-US" sz="6200" b="1" dirty="0"/>
          </a:p>
          <a:p>
            <a:pPr>
              <a:buFont typeface="Arial" charset="0"/>
              <a:buChar char="●"/>
            </a:pPr>
            <a:r>
              <a:rPr lang="en-US" sz="6200" b="1" dirty="0"/>
              <a:t>          ORISSA SUPER CYCLONE, 1999	                 ( 7,600 PEOPLE DIED)</a:t>
            </a:r>
          </a:p>
          <a:p>
            <a:pPr>
              <a:buFont typeface="Arial" charset="0"/>
              <a:buChar char="●"/>
            </a:pPr>
            <a:endParaRPr lang="en-US" sz="6200" b="1" dirty="0"/>
          </a:p>
          <a:p>
            <a:pPr>
              <a:buFont typeface="Arial" charset="0"/>
              <a:buChar char="●"/>
            </a:pPr>
            <a:r>
              <a:rPr lang="en-US" sz="6200" b="1" dirty="0"/>
              <a:t>          GUJRAT EARTHQUAKE, 2001	                 ( 20,000 PEOPLE DIED)</a:t>
            </a:r>
          </a:p>
          <a:p>
            <a:pPr>
              <a:buFont typeface="Arial" charset="0"/>
              <a:buChar char="●"/>
            </a:pPr>
            <a:endParaRPr lang="en-US" sz="6200" b="1" dirty="0"/>
          </a:p>
          <a:p>
            <a:pPr>
              <a:buFont typeface="Arial" charset="0"/>
              <a:buChar char="●"/>
            </a:pPr>
            <a:r>
              <a:rPr lang="en-US" sz="6200" b="1" dirty="0"/>
              <a:t>          TSUNAMI, 2004		                            (10,700 PEOPLE DIED)</a:t>
            </a:r>
          </a:p>
          <a:p>
            <a:endParaRPr lang="en-US" sz="6200" b="1" dirty="0"/>
          </a:p>
          <a:p>
            <a:pPr>
              <a:buFont typeface="Arial" charset="0"/>
              <a:buChar char="●"/>
            </a:pPr>
            <a:r>
              <a:rPr lang="en-US" sz="6200" b="1" dirty="0"/>
              <a:t>          MUMBAI MONSOON, 2005	                 (1000 PEOPLE DIED)</a:t>
            </a:r>
          </a:p>
          <a:p>
            <a:pPr>
              <a:buFont typeface="Arial" charset="0"/>
              <a:buChar char="●"/>
            </a:pPr>
            <a:endParaRPr lang="en-US" sz="6200" b="1" dirty="0"/>
          </a:p>
          <a:p>
            <a:endParaRPr lang="en-US" sz="62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BD983-063F-B61F-D299-EC45198CF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332B-7B19-4AE3-8CF2-CD532B02CD4F}" type="datetime1">
              <a:rPr lang="en-IN" smtClean="0"/>
              <a:t>31-12-2025</a:t>
            </a:fld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74D2E-D3C4-3023-8C3A-AB0F9E656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D81-C9A0-4371-961D-D6D02252C742}" type="slidenum">
              <a:rPr lang="en-IN" smtClean="0"/>
              <a:t>9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154619" y="1759806"/>
            <a:ext cx="41103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b="1" dirty="0">
                <a:solidFill>
                  <a:srgbClr val="FF0000"/>
                </a:solidFill>
                <a:latin typeface="Open sans" panose="020B0606030504020204"/>
              </a:rPr>
              <a:t>MAJOR DISASTERS   SINCE 1980</a:t>
            </a:r>
          </a:p>
        </p:txBody>
      </p:sp>
    </p:spTree>
    <p:extLst>
      <p:ext uri="{BB962C8B-B14F-4D97-AF65-F5344CB8AC3E}">
        <p14:creationId xmlns:p14="http://schemas.microsoft.com/office/powerpoint/2010/main" val="2862637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961</Words>
  <Application>Microsoft Office PowerPoint</Application>
  <PresentationFormat>Widescreen</PresentationFormat>
  <Paragraphs>190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Open Sans</vt:lpstr>
      <vt:lpstr>Open Sans</vt:lpstr>
      <vt:lpstr>Open Sans SemiBold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PRINCIPLES OF DISASTER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Rahul Kumar</dc:creator>
  <cp:lastModifiedBy>NDRF ACADEMY</cp:lastModifiedBy>
  <cp:revision>10</cp:revision>
  <dcterms:created xsi:type="dcterms:W3CDTF">2025-04-03T04:50:22Z</dcterms:created>
  <dcterms:modified xsi:type="dcterms:W3CDTF">2025-12-31T12:01:42Z</dcterms:modified>
</cp:coreProperties>
</file>