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5"/>
  </p:notes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11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E684B-42FA-4905-A123-FD29BF4E81AA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044D-A156-43BA-AB99-DCF5F680C1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293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90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6E368-5C46-4AFB-A88E-A67E9991F6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6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0B66-DEAD-49BE-A748-58E007348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2B499-E92F-6240-BD05-72C2889F9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FA90-54F8-8CBE-4A71-56F8544B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33E7-B730-2604-250B-F89D3BF6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3D4BF-33B7-9E70-1A34-034B83DC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DC74-3A63-5215-19ED-DA0DABE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38F0D-4AD0-46EE-D15F-91AE3A0D1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9670-9506-96D2-E1B4-40AB7E17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77B03-6714-2AA5-140B-A7C39DFA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1110-35EC-C151-252B-B77E8BCF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C5C5A-8879-1706-44DF-C0960FA35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A48B0-CFCC-7AEE-8663-1C182DD6B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927B-287A-DAB5-F3E2-C22DC067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E63D9-63F3-CE54-8F4B-6F2F4B47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5C17-D602-CBF4-CFD6-6F753E82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200" dirty="0"/>
              <a:t>MFR</a:t>
            </a:r>
            <a:endParaRPr sz="1200" dirty="0"/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18 -"/>
          <p:cNvSpPr txBox="1"/>
          <p:nvPr/>
        </p:nvSpPr>
        <p:spPr>
          <a:xfrm>
            <a:off x="10706566" y="6406669"/>
            <a:ext cx="837269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1500"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960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1499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9DFC-826C-A280-3881-BAEDF9CC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C200-DD62-BA86-6E4B-7CD83EC2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FA10-6AD2-6F19-4DA8-2EF6DA5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8D8C-63BF-24C5-E9C8-DFAF8719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D2C4-15FC-1FDF-5404-10C0F16D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2FC4-7292-512F-0A08-E7477A73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46B0A-D11D-951E-2F3C-33B8D5B9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84C2-8510-9BA0-0B59-A51E798E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D9B0-FC9D-2324-C05A-25AE50A8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CAC5-46FD-3E3A-065A-FCA964EC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1083-98FE-EC7E-839F-FB69E242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2BEEA-C1EE-8EDA-5D52-86CC8BFF4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ED1D-FF40-2BE4-473B-AF5253C3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0D567-6576-8308-789A-3B865A58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2C1B0-948E-D500-0124-12A1EF65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3B30-3C89-0CDE-4AF2-0A474E31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C75D-6601-8CFB-4BF5-1596D002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A8BDF-3676-B73E-9FB9-22CE8AA3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925EB-B91E-53BB-B084-02B47D2BC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BDD7C-81CC-070C-F3D7-F90FB8DDD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0D086-97AD-49F9-0F55-32141D09F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B5B1D-0EFE-F0B9-D5D9-62B3310F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CCC42-9129-CE33-DD91-12051527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0F9DE-BF94-5AA1-7CDA-1A8E67E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622F-0B07-C6B7-23A7-49D76647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BDF16-EC87-F2F2-6C1A-5D16D6E3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E8B90-6C48-76A9-BB4B-359ADA7D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FB126-24B3-EC8E-6E3B-A859A666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6CF6C-02C8-3778-4B40-6F9C6B3A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BE29B-D549-5396-D0FB-B7EB8FB5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8D4B-F442-049B-8BED-9BE16735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78E9-AE50-7713-C921-7DFE4FAF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23B20-2DA4-5825-212D-A72FAD56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197E8-E6AD-2DE0-8D2A-D397C4AAE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05CF-D5AF-8131-194F-360F948C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089A7-02D8-E2B0-2625-0253CA10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B982D-ABBF-77BF-D2A9-A0971AAB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1A01-AF85-4754-EAEB-9F7F63C4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322BC-C7AE-4499-0A75-019883636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E3BEC-39E5-D91B-2ED8-20E7D639B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0ABFD-0544-768C-DBBE-B0BEB836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B83BE-3395-D5BF-3635-D9FB927E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2BD-897E-764E-6A10-6C78CC1D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C6E45-6176-678E-E005-1031B9FB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FF209-452A-7E02-1DD7-A02960CD4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346BE-3B9A-4AA0-97F2-11F235455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6470-C866-2FD4-7521-6F98506CB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5432-5940-AB40-B389-908CA68AD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02" y="65882"/>
            <a:ext cx="1219200" cy="89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8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6" y="6438419"/>
            <a:ext cx="2321279" cy="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3600"/>
          </a:p>
        </p:txBody>
      </p:sp>
      <p:sp>
        <p:nvSpPr>
          <p:cNvPr id="96" name="Google Shape;96;p14"/>
          <p:cNvSpPr/>
          <p:nvPr/>
        </p:nvSpPr>
        <p:spPr>
          <a:xfrm>
            <a:off x="508001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70"/>
            <a:ext cx="697166" cy="5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3600"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11438930" y="6406670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8275" tIns="78275" rIns="78275" bIns="78275" rtlCol="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11542" y="-377947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809469" cy="1972695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1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81" y="-203607"/>
            <a:ext cx="1412339" cy="1143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65576" y="2326607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Open sans" panose="020B0606030504020204"/>
              </a:rPr>
              <a:t>ROLE OF OTHER STAKEHOLDERS IN DISASTER MANAGEMENT</a:t>
            </a: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4940F6C5-AF7D-AFFC-7757-992950748D44}"/>
              </a:ext>
            </a:extLst>
          </p:cNvPr>
          <p:cNvSpPr txBox="1"/>
          <p:nvPr/>
        </p:nvSpPr>
        <p:spPr>
          <a:xfrm>
            <a:off x="6098305" y="5674280"/>
            <a:ext cx="4862965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800" b="1" dirty="0">
                <a:latin typeface="Open sans"/>
              </a:rPr>
              <a:t>Presented By:- Kamlesh Dhoundiyal,2IC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292455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062" y="1536977"/>
            <a:ext cx="3352060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772" y="1825625"/>
            <a:ext cx="5459027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Integrated approach needed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Synergy among all stakeholders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Strengthening partnerships for resilience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F0C48-495F-636B-4E9E-65D3F6DCCC15}"/>
              </a:ext>
            </a:extLst>
          </p:cNvPr>
          <p:cNvSpPr txBox="1"/>
          <p:nvPr/>
        </p:nvSpPr>
        <p:spPr>
          <a:xfrm>
            <a:off x="3962400" y="2438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ANY QUESTION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833D8-D9A7-A60E-852F-E35EF970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5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B1A7-C486-90B5-22C6-6FA04950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0"/>
            <a:ext cx="3733800" cy="132556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</a:t>
            </a:r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EVALUATION</a:t>
            </a:r>
            <a:endParaRPr lang="en-IN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0B78-6971-791A-8267-9917040E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825625"/>
            <a:ext cx="6858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Open Sans" panose="020B0606030504020204"/>
              </a:rPr>
              <a:t>Q1) what is the role of government agencies in disaster management.</a:t>
            </a:r>
          </a:p>
          <a:p>
            <a:pPr marL="0" indent="0">
              <a:buNone/>
            </a:pPr>
            <a:r>
              <a:rPr lang="en-US" dirty="0" err="1">
                <a:latin typeface="Open Sans" panose="020B0606030504020204"/>
              </a:rPr>
              <a:t>Ans</a:t>
            </a:r>
            <a:r>
              <a:rPr lang="en-US" dirty="0">
                <a:latin typeface="Open Sans" panose="020B0606030504020204"/>
              </a:rPr>
              <a:t>________________</a:t>
            </a:r>
            <a:endParaRPr lang="en-IN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9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70"/>
            <a:ext cx="6805307" cy="626186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3" tIns="39143" rIns="39143" bIns="39143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8" y="3230214"/>
            <a:ext cx="3724569" cy="69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3" tIns="39143" rIns="39143" bIns="39143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2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7" y="6619"/>
            <a:ext cx="1387083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3456730" cy="762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 panose="020B0606030504020204"/>
                <a:cs typeface="Times New Roman" pitchFamily="18" charset="0"/>
              </a:rPr>
              <a:t>OBJECTIVES</a:t>
            </a:r>
            <a:endParaRPr lang="en-IN" sz="2800" b="1" dirty="0">
              <a:solidFill>
                <a:srgbClr val="FF0000"/>
              </a:solidFill>
              <a:latin typeface="Open Sans" panose="020B0606030504020204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4790242" y="1257670"/>
            <a:ext cx="7315200" cy="5410200"/>
          </a:xfr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>
                <a:latin typeface="Open sans" panose="020B0606030504020204"/>
              </a:rPr>
              <a:t>What is the role of government and non –government agencies during disaster.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>
                <a:latin typeface="Open sans" panose="020B0606030504020204"/>
              </a:rPr>
              <a:t>Role of local communities and private sectors.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>
                <a:latin typeface="Open sans" panose="020B0606030504020204"/>
              </a:rPr>
              <a:t>Role of media and academia and research institutions.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>
                <a:latin typeface="Open sans" panose="020B0606030504020204"/>
              </a:rPr>
              <a:t>Role of internal agencies.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833D8-D9A7-A60E-852F-E35EF970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1826" cy="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E6E774-9176-3FFD-ED0F-8425F29763CC}"/>
              </a:ext>
            </a:extLst>
          </p:cNvPr>
          <p:cNvSpPr txBox="1"/>
          <p:nvPr/>
        </p:nvSpPr>
        <p:spPr>
          <a:xfrm>
            <a:off x="772168" y="2189337"/>
            <a:ext cx="3675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>
                <a:latin typeface="Open Sans" panose="020B0606030504020204"/>
                <a:cs typeface="Times New Roman" pitchFamily="18" charset="0"/>
              </a:rPr>
              <a:t>After completion of this lesson you will be able to describe –</a:t>
            </a:r>
          </a:p>
        </p:txBody>
      </p:sp>
    </p:spTree>
    <p:extLst>
      <p:ext uri="{BB962C8B-B14F-4D97-AF65-F5344CB8AC3E}">
        <p14:creationId xmlns:p14="http://schemas.microsoft.com/office/powerpoint/2010/main" val="169828659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85" y="1871910"/>
            <a:ext cx="5202315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GOVERNMENT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57961"/>
            <a:ext cx="5849645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Policy formulation and legislation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Early warning systems and emergency services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Coordination and resource mobilization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1" y="1700706"/>
            <a:ext cx="5899951" cy="1325563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NON-GOVERNMENTAL ORGANIZATIONS (NGOS)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38" y="1690688"/>
            <a:ext cx="6232126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Relief distribution and rehabilitation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Community training and awareness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Bridging gaps between government and community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94" y="1386057"/>
            <a:ext cx="6232125" cy="1325563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Open sans" panose="020B0606030504020204"/>
              </a:rPr>
              <a:t>LOCAL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395" y="1559295"/>
            <a:ext cx="5361373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First responders in emergencies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Local knowledge and resource mobilization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Participation in risk assessment and planning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70" y="1690688"/>
            <a:ext cx="5820052" cy="1325563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Open sans" panose="020B0606030504020204"/>
              </a:rPr>
              <a:t>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858" y="1825625"/>
            <a:ext cx="5174942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Infrastructure support and logistics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Technology and communication solutions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Corporate Social Responsibility (CSR) initiatives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921" y="2103437"/>
            <a:ext cx="2544192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021" y="1497151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Dissemination of information and alerts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Raising awareness and education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Advocacy and highlighting needs during recovery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0" y="1640334"/>
            <a:ext cx="5885895" cy="1325563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ACADEMIA AND RESEARCH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065" y="1479396"/>
            <a:ext cx="5414639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Research on disaster risk reduction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Data collection and analysis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Training and capacity building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998" y="1678635"/>
            <a:ext cx="4550546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INTERNATIONAL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544" y="1678635"/>
            <a:ext cx="6559858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>
                <a:latin typeface="Open sans" panose="020B0606030504020204"/>
              </a:rPr>
              <a:t>Financial and technical assistance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Coordination in large-scale disasters</a:t>
            </a:r>
          </a:p>
          <a:p>
            <a:pPr marL="0" indent="0">
              <a:buNone/>
            </a:pPr>
            <a:r>
              <a:rPr dirty="0">
                <a:latin typeface="Open sans" panose="020B0606030504020204"/>
              </a:rPr>
              <a:t>• Policy guidance and frameworks (e.g., UNDRR, WHO)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257</Words>
  <Application>Microsoft Office PowerPoint</Application>
  <PresentationFormat>Widescreen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</vt:lpstr>
      <vt:lpstr>GOVERNMENT AGENCIES</vt:lpstr>
      <vt:lpstr>NON-GOVERNMENTAL ORGANIZATIONS (NGOS)</vt:lpstr>
      <vt:lpstr>LOCAL COMMUNITIES</vt:lpstr>
      <vt:lpstr>PRIVATE SECTOR</vt:lpstr>
      <vt:lpstr>MEDIA</vt:lpstr>
      <vt:lpstr>ACADEMIA AND RESEARCH INSTITUTIONS</vt:lpstr>
      <vt:lpstr>INTERNATIONAL AGENCIES</vt:lpstr>
      <vt:lpstr>CONCLUSION</vt:lpstr>
      <vt:lpstr>PowerPoint Presentation</vt:lpstr>
      <vt:lpstr>                           EVALUATION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Other Stakeholders in Disaster Management</dc:title>
  <dc:subject/>
  <dc:creator/>
  <cp:keywords/>
  <dc:description>generated using python-pptx</dc:description>
  <cp:lastModifiedBy>NDRF ACADEMY</cp:lastModifiedBy>
  <cp:revision>11</cp:revision>
  <dcterms:created xsi:type="dcterms:W3CDTF">2013-01-27T09:14:16Z</dcterms:created>
  <dcterms:modified xsi:type="dcterms:W3CDTF">2025-12-31T12:00:55Z</dcterms:modified>
  <cp:category/>
</cp:coreProperties>
</file>