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6"/>
  </p:notesMasterIdLst>
  <p:sldIdLst>
    <p:sldId id="293" r:id="rId2"/>
    <p:sldId id="261" r:id="rId3"/>
    <p:sldId id="263" r:id="rId4"/>
    <p:sldId id="287" r:id="rId5"/>
    <p:sldId id="266" r:id="rId6"/>
    <p:sldId id="278" r:id="rId7"/>
    <p:sldId id="27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58" r:id="rId19"/>
    <p:sldId id="288" r:id="rId20"/>
    <p:sldId id="289" r:id="rId21"/>
    <p:sldId id="290" r:id="rId22"/>
    <p:sldId id="291" r:id="rId23"/>
    <p:sldId id="292" r:id="rId24"/>
    <p:sldId id="1188" r:id="rId25"/>
  </p:sldIdLst>
  <p:sldSz cx="13103225" cy="74517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0E16B-158B-4A70-A98D-C1230FBE02A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474109-779D-492B-9BCD-CDC3792ED588}">
      <dgm:prSet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Open sans"/>
            </a:rPr>
            <a:t>Community</a:t>
          </a:r>
        </a:p>
      </dgm:t>
    </dgm:pt>
    <dgm:pt modelId="{E9FD93C7-C056-4DB5-BD35-8054D98A981D}" type="parTrans" cxnId="{BD7EC0AE-723D-477B-A50D-B536BF61948C}">
      <dgm:prSet/>
      <dgm:spPr/>
      <dgm:t>
        <a:bodyPr/>
        <a:lstStyle/>
        <a:p>
          <a:endParaRPr lang="en-US"/>
        </a:p>
      </dgm:t>
    </dgm:pt>
    <dgm:pt modelId="{A6B84EC6-4731-4853-A2AB-19A11D97AB30}" type="sibTrans" cxnId="{BD7EC0AE-723D-477B-A50D-B536BF61948C}">
      <dgm:prSet/>
      <dgm:spPr/>
      <dgm:t>
        <a:bodyPr/>
        <a:lstStyle/>
        <a:p>
          <a:endParaRPr lang="en-US" dirty="0"/>
        </a:p>
      </dgm:t>
    </dgm:pt>
    <dgm:pt modelId="{BC757E95-4769-4D09-A0F8-946B86AD4545}">
      <dgm:prSet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Open sans"/>
            </a:rPr>
            <a:t>EMS Dispatcher</a:t>
          </a:r>
        </a:p>
      </dgm:t>
    </dgm:pt>
    <dgm:pt modelId="{7CB10B05-E550-4921-A763-B84C1DBFA990}" type="parTrans" cxnId="{FDDD2C1F-1023-4857-A82F-FF258A700AE8}">
      <dgm:prSet/>
      <dgm:spPr/>
      <dgm:t>
        <a:bodyPr/>
        <a:lstStyle/>
        <a:p>
          <a:endParaRPr lang="en-US"/>
        </a:p>
      </dgm:t>
    </dgm:pt>
    <dgm:pt modelId="{3987C0EB-C23D-40CB-BA96-7DAD5F02A7EC}" type="sibTrans" cxnId="{FDDD2C1F-1023-4857-A82F-FF258A700AE8}">
      <dgm:prSet/>
      <dgm:spPr/>
      <dgm:t>
        <a:bodyPr/>
        <a:lstStyle/>
        <a:p>
          <a:endParaRPr lang="en-US" dirty="0"/>
        </a:p>
      </dgm:t>
    </dgm:pt>
    <dgm:pt modelId="{09A7B145-87CC-4856-81F1-0ABAF4FAAC8C}">
      <dgm:prSet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Open sans"/>
            </a:rPr>
            <a:t>Fire Dept</a:t>
          </a:r>
        </a:p>
        <a:p>
          <a:r>
            <a:rPr lang="en-US" sz="2400" dirty="0">
              <a:solidFill>
                <a:schemeClr val="tx1"/>
              </a:solidFill>
              <a:latin typeface="Open sans"/>
            </a:rPr>
            <a:t>Red Cross </a:t>
          </a:r>
        </a:p>
        <a:p>
          <a:r>
            <a:rPr lang="en-US" sz="2400" dirty="0">
              <a:solidFill>
                <a:schemeClr val="tx1"/>
              </a:solidFill>
              <a:latin typeface="Open sans"/>
            </a:rPr>
            <a:t>Rescue Groups</a:t>
          </a:r>
        </a:p>
      </dgm:t>
    </dgm:pt>
    <dgm:pt modelId="{73A0213A-9E11-46A1-8307-C0BFE607CAE6}" type="parTrans" cxnId="{1879E78B-B66F-4FAE-8A45-B8584280B713}">
      <dgm:prSet/>
      <dgm:spPr/>
      <dgm:t>
        <a:bodyPr/>
        <a:lstStyle/>
        <a:p>
          <a:endParaRPr lang="en-US"/>
        </a:p>
      </dgm:t>
    </dgm:pt>
    <dgm:pt modelId="{D4DDCC7E-844F-4389-8A9A-DAD87E4E0235}" type="sibTrans" cxnId="{1879E78B-B66F-4FAE-8A45-B8584280B713}">
      <dgm:prSet/>
      <dgm:spPr/>
      <dgm:t>
        <a:bodyPr/>
        <a:lstStyle/>
        <a:p>
          <a:endParaRPr lang="en-US" dirty="0"/>
        </a:p>
      </dgm:t>
    </dgm:pt>
    <dgm:pt modelId="{62B146E0-71AB-4D3A-8400-CF57A6D1E890}">
      <dgm:prSet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Hospital Centre</a:t>
          </a:r>
        </a:p>
      </dgm:t>
    </dgm:pt>
    <dgm:pt modelId="{BA8ACF60-5492-411D-A66E-871A17D8C733}" type="parTrans" cxnId="{5E3C959B-B82A-4AC2-8D8E-79DC57B749CD}">
      <dgm:prSet/>
      <dgm:spPr/>
      <dgm:t>
        <a:bodyPr/>
        <a:lstStyle/>
        <a:p>
          <a:endParaRPr lang="en-US"/>
        </a:p>
      </dgm:t>
    </dgm:pt>
    <dgm:pt modelId="{511451AB-B3C2-4EAF-93F2-E9C239EB6587}" type="sibTrans" cxnId="{5E3C959B-B82A-4AC2-8D8E-79DC57B749CD}">
      <dgm:prSet/>
      <dgm:spPr/>
      <dgm:t>
        <a:bodyPr/>
        <a:lstStyle/>
        <a:p>
          <a:endParaRPr lang="en-US"/>
        </a:p>
      </dgm:t>
    </dgm:pt>
    <dgm:pt modelId="{35523ABF-B278-4A85-8200-632FA8CC9777}" type="pres">
      <dgm:prSet presAssocID="{2F40E16B-158B-4A70-A98D-C1230FBE02AB}" presName="Name0" presStyleCnt="0">
        <dgm:presLayoutVars>
          <dgm:dir/>
          <dgm:resizeHandles val="exact"/>
        </dgm:presLayoutVars>
      </dgm:prSet>
      <dgm:spPr/>
    </dgm:pt>
    <dgm:pt modelId="{4CBC0AC1-5A46-4D6D-9916-0852C9AF0DDA}" type="pres">
      <dgm:prSet presAssocID="{29474109-779D-492B-9BCD-CDC3792ED588}" presName="node" presStyleLbl="node1" presStyleIdx="0" presStyleCnt="4" custLinFactNeighborY="846">
        <dgm:presLayoutVars>
          <dgm:bulletEnabled val="1"/>
        </dgm:presLayoutVars>
      </dgm:prSet>
      <dgm:spPr/>
    </dgm:pt>
    <dgm:pt modelId="{CDD80E93-5987-47AB-866E-EC37ED0100CB}" type="pres">
      <dgm:prSet presAssocID="{A6B84EC6-4731-4853-A2AB-19A11D97AB30}" presName="sibTrans" presStyleLbl="sibTrans1D1" presStyleIdx="0" presStyleCnt="3"/>
      <dgm:spPr/>
    </dgm:pt>
    <dgm:pt modelId="{89DA21BC-6A0A-4469-9132-873CCEAE779D}" type="pres">
      <dgm:prSet presAssocID="{A6B84EC6-4731-4853-A2AB-19A11D97AB30}" presName="connectorText" presStyleLbl="sibTrans1D1" presStyleIdx="0" presStyleCnt="3"/>
      <dgm:spPr/>
    </dgm:pt>
    <dgm:pt modelId="{C978FEBD-1185-478A-8FC3-42D6AE4A4C91}" type="pres">
      <dgm:prSet presAssocID="{BC757E95-4769-4D09-A0F8-946B86AD4545}" presName="node" presStyleLbl="node1" presStyleIdx="1" presStyleCnt="4">
        <dgm:presLayoutVars>
          <dgm:bulletEnabled val="1"/>
        </dgm:presLayoutVars>
      </dgm:prSet>
      <dgm:spPr/>
    </dgm:pt>
    <dgm:pt modelId="{1F462057-1134-43D9-BD0C-E41C66CFEB1E}" type="pres">
      <dgm:prSet presAssocID="{3987C0EB-C23D-40CB-BA96-7DAD5F02A7EC}" presName="sibTrans" presStyleLbl="sibTrans1D1" presStyleIdx="1" presStyleCnt="3"/>
      <dgm:spPr/>
    </dgm:pt>
    <dgm:pt modelId="{5E53351D-BE12-4950-ACC2-934ED553B6BB}" type="pres">
      <dgm:prSet presAssocID="{3987C0EB-C23D-40CB-BA96-7DAD5F02A7EC}" presName="connectorText" presStyleLbl="sibTrans1D1" presStyleIdx="1" presStyleCnt="3"/>
      <dgm:spPr/>
    </dgm:pt>
    <dgm:pt modelId="{130BFFAD-07B3-49D1-BCF7-B0031B5DBF60}" type="pres">
      <dgm:prSet presAssocID="{09A7B145-87CC-4856-81F1-0ABAF4FAAC8C}" presName="node" presStyleLbl="node1" presStyleIdx="2" presStyleCnt="4">
        <dgm:presLayoutVars>
          <dgm:bulletEnabled val="1"/>
        </dgm:presLayoutVars>
      </dgm:prSet>
      <dgm:spPr/>
    </dgm:pt>
    <dgm:pt modelId="{3E9C411F-5964-47FE-9254-4005262F352D}" type="pres">
      <dgm:prSet presAssocID="{D4DDCC7E-844F-4389-8A9A-DAD87E4E0235}" presName="sibTrans" presStyleLbl="sibTrans1D1" presStyleIdx="2" presStyleCnt="3"/>
      <dgm:spPr/>
    </dgm:pt>
    <dgm:pt modelId="{5C0E4073-1F9B-423A-B93E-6B09C9D46E25}" type="pres">
      <dgm:prSet presAssocID="{D4DDCC7E-844F-4389-8A9A-DAD87E4E0235}" presName="connectorText" presStyleLbl="sibTrans1D1" presStyleIdx="2" presStyleCnt="3"/>
      <dgm:spPr/>
    </dgm:pt>
    <dgm:pt modelId="{E00C046C-63FD-44BB-850D-66617BF5E656}" type="pres">
      <dgm:prSet presAssocID="{62B146E0-71AB-4D3A-8400-CF57A6D1E890}" presName="node" presStyleLbl="node1" presStyleIdx="3" presStyleCnt="4" custLinFactX="50896" custLinFactNeighborX="100000" custLinFactNeighborY="17577">
        <dgm:presLayoutVars>
          <dgm:bulletEnabled val="1"/>
        </dgm:presLayoutVars>
      </dgm:prSet>
      <dgm:spPr/>
    </dgm:pt>
  </dgm:ptLst>
  <dgm:cxnLst>
    <dgm:cxn modelId="{FDDD2C1F-1023-4857-A82F-FF258A700AE8}" srcId="{2F40E16B-158B-4A70-A98D-C1230FBE02AB}" destId="{BC757E95-4769-4D09-A0F8-946B86AD4545}" srcOrd="1" destOrd="0" parTransId="{7CB10B05-E550-4921-A763-B84C1DBFA990}" sibTransId="{3987C0EB-C23D-40CB-BA96-7DAD5F02A7EC}"/>
    <dgm:cxn modelId="{108A245F-80CF-44A3-8F71-F92D7ABA5E10}" type="presOf" srcId="{09A7B145-87CC-4856-81F1-0ABAF4FAAC8C}" destId="{130BFFAD-07B3-49D1-BCF7-B0031B5DBF60}" srcOrd="0" destOrd="0" presId="urn:microsoft.com/office/officeart/2016/7/layout/RepeatingBendingProcessNew"/>
    <dgm:cxn modelId="{6AD3CD42-5F24-4211-B7B2-A945DEC70D67}" type="presOf" srcId="{2F40E16B-158B-4A70-A98D-C1230FBE02AB}" destId="{35523ABF-B278-4A85-8200-632FA8CC9777}" srcOrd="0" destOrd="0" presId="urn:microsoft.com/office/officeart/2016/7/layout/RepeatingBendingProcessNew"/>
    <dgm:cxn modelId="{A64FCF59-2629-436A-958D-33D02985FAB8}" type="presOf" srcId="{29474109-779D-492B-9BCD-CDC3792ED588}" destId="{4CBC0AC1-5A46-4D6D-9916-0852C9AF0DDA}" srcOrd="0" destOrd="0" presId="urn:microsoft.com/office/officeart/2016/7/layout/RepeatingBendingProcessNew"/>
    <dgm:cxn modelId="{1879E78B-B66F-4FAE-8A45-B8584280B713}" srcId="{2F40E16B-158B-4A70-A98D-C1230FBE02AB}" destId="{09A7B145-87CC-4856-81F1-0ABAF4FAAC8C}" srcOrd="2" destOrd="0" parTransId="{73A0213A-9E11-46A1-8307-C0BFE607CAE6}" sibTransId="{D4DDCC7E-844F-4389-8A9A-DAD87E4E0235}"/>
    <dgm:cxn modelId="{C4E76B97-64BF-4588-9BE8-857C82A325A7}" type="presOf" srcId="{D4DDCC7E-844F-4389-8A9A-DAD87E4E0235}" destId="{5C0E4073-1F9B-423A-B93E-6B09C9D46E25}" srcOrd="1" destOrd="0" presId="urn:microsoft.com/office/officeart/2016/7/layout/RepeatingBendingProcessNew"/>
    <dgm:cxn modelId="{2AA31E9A-AC95-4A3F-8B9E-216E9E0482E4}" type="presOf" srcId="{A6B84EC6-4731-4853-A2AB-19A11D97AB30}" destId="{89DA21BC-6A0A-4469-9132-873CCEAE779D}" srcOrd="1" destOrd="0" presId="urn:microsoft.com/office/officeart/2016/7/layout/RepeatingBendingProcessNew"/>
    <dgm:cxn modelId="{5E3C959B-B82A-4AC2-8D8E-79DC57B749CD}" srcId="{2F40E16B-158B-4A70-A98D-C1230FBE02AB}" destId="{62B146E0-71AB-4D3A-8400-CF57A6D1E890}" srcOrd="3" destOrd="0" parTransId="{BA8ACF60-5492-411D-A66E-871A17D8C733}" sibTransId="{511451AB-B3C2-4EAF-93F2-E9C239EB6587}"/>
    <dgm:cxn modelId="{F785D79B-7668-407D-9C50-8ACAFDADDE8F}" type="presOf" srcId="{D4DDCC7E-844F-4389-8A9A-DAD87E4E0235}" destId="{3E9C411F-5964-47FE-9254-4005262F352D}" srcOrd="0" destOrd="0" presId="urn:microsoft.com/office/officeart/2016/7/layout/RepeatingBendingProcessNew"/>
    <dgm:cxn modelId="{04A0969D-C5BA-4C83-ABA9-429024F8B0C7}" type="presOf" srcId="{3987C0EB-C23D-40CB-BA96-7DAD5F02A7EC}" destId="{1F462057-1134-43D9-BD0C-E41C66CFEB1E}" srcOrd="0" destOrd="0" presId="urn:microsoft.com/office/officeart/2016/7/layout/RepeatingBendingProcessNew"/>
    <dgm:cxn modelId="{BD7EC0AE-723D-477B-A50D-B536BF61948C}" srcId="{2F40E16B-158B-4A70-A98D-C1230FBE02AB}" destId="{29474109-779D-492B-9BCD-CDC3792ED588}" srcOrd="0" destOrd="0" parTransId="{E9FD93C7-C056-4DB5-BD35-8054D98A981D}" sibTransId="{A6B84EC6-4731-4853-A2AB-19A11D97AB30}"/>
    <dgm:cxn modelId="{739C7BAF-47EC-4E15-BB6E-A6839791975E}" type="presOf" srcId="{BC757E95-4769-4D09-A0F8-946B86AD4545}" destId="{C978FEBD-1185-478A-8FC3-42D6AE4A4C91}" srcOrd="0" destOrd="0" presId="urn:microsoft.com/office/officeart/2016/7/layout/RepeatingBendingProcessNew"/>
    <dgm:cxn modelId="{E9E4F0E1-2B8E-48FE-8BF0-21506297C57E}" type="presOf" srcId="{A6B84EC6-4731-4853-A2AB-19A11D97AB30}" destId="{CDD80E93-5987-47AB-866E-EC37ED0100CB}" srcOrd="0" destOrd="0" presId="urn:microsoft.com/office/officeart/2016/7/layout/RepeatingBendingProcessNew"/>
    <dgm:cxn modelId="{D4983BE4-FD07-42E7-A58E-2AE732679425}" type="presOf" srcId="{62B146E0-71AB-4D3A-8400-CF57A6D1E890}" destId="{E00C046C-63FD-44BB-850D-66617BF5E656}" srcOrd="0" destOrd="0" presId="urn:microsoft.com/office/officeart/2016/7/layout/RepeatingBendingProcessNew"/>
    <dgm:cxn modelId="{DCF038F0-15B5-4A9A-8620-7F15BE8BD1AD}" type="presOf" srcId="{3987C0EB-C23D-40CB-BA96-7DAD5F02A7EC}" destId="{5E53351D-BE12-4950-ACC2-934ED553B6BB}" srcOrd="1" destOrd="0" presId="urn:microsoft.com/office/officeart/2016/7/layout/RepeatingBendingProcessNew"/>
    <dgm:cxn modelId="{C571ED38-F4ED-43FD-8629-642C5C62A5EA}" type="presParOf" srcId="{35523ABF-B278-4A85-8200-632FA8CC9777}" destId="{4CBC0AC1-5A46-4D6D-9916-0852C9AF0DDA}" srcOrd="0" destOrd="0" presId="urn:microsoft.com/office/officeart/2016/7/layout/RepeatingBendingProcessNew"/>
    <dgm:cxn modelId="{33F46CB2-468C-420B-BDD2-8453037ED761}" type="presParOf" srcId="{35523ABF-B278-4A85-8200-632FA8CC9777}" destId="{CDD80E93-5987-47AB-866E-EC37ED0100CB}" srcOrd="1" destOrd="0" presId="urn:microsoft.com/office/officeart/2016/7/layout/RepeatingBendingProcessNew"/>
    <dgm:cxn modelId="{10A7129E-5E55-4045-96D5-6BD000AE9BF3}" type="presParOf" srcId="{CDD80E93-5987-47AB-866E-EC37ED0100CB}" destId="{89DA21BC-6A0A-4469-9132-873CCEAE779D}" srcOrd="0" destOrd="0" presId="urn:microsoft.com/office/officeart/2016/7/layout/RepeatingBendingProcessNew"/>
    <dgm:cxn modelId="{5BAB4DB8-682C-4FDE-BBDE-CBCF2A797119}" type="presParOf" srcId="{35523ABF-B278-4A85-8200-632FA8CC9777}" destId="{C978FEBD-1185-478A-8FC3-42D6AE4A4C91}" srcOrd="2" destOrd="0" presId="urn:microsoft.com/office/officeart/2016/7/layout/RepeatingBendingProcessNew"/>
    <dgm:cxn modelId="{D50A72AB-D3BE-4859-BF6A-5E57D2044637}" type="presParOf" srcId="{35523ABF-B278-4A85-8200-632FA8CC9777}" destId="{1F462057-1134-43D9-BD0C-E41C66CFEB1E}" srcOrd="3" destOrd="0" presId="urn:microsoft.com/office/officeart/2016/7/layout/RepeatingBendingProcessNew"/>
    <dgm:cxn modelId="{6410228C-A590-4A9B-BDD5-F5A309A19B59}" type="presParOf" srcId="{1F462057-1134-43D9-BD0C-E41C66CFEB1E}" destId="{5E53351D-BE12-4950-ACC2-934ED553B6BB}" srcOrd="0" destOrd="0" presId="urn:microsoft.com/office/officeart/2016/7/layout/RepeatingBendingProcessNew"/>
    <dgm:cxn modelId="{D3AC7816-732B-489C-A527-0D62780BC78E}" type="presParOf" srcId="{35523ABF-B278-4A85-8200-632FA8CC9777}" destId="{130BFFAD-07B3-49D1-BCF7-B0031B5DBF60}" srcOrd="4" destOrd="0" presId="urn:microsoft.com/office/officeart/2016/7/layout/RepeatingBendingProcessNew"/>
    <dgm:cxn modelId="{E3AB2398-513C-4AB1-92CE-636F25746B8A}" type="presParOf" srcId="{35523ABF-B278-4A85-8200-632FA8CC9777}" destId="{3E9C411F-5964-47FE-9254-4005262F352D}" srcOrd="5" destOrd="0" presId="urn:microsoft.com/office/officeart/2016/7/layout/RepeatingBendingProcessNew"/>
    <dgm:cxn modelId="{78C5BCBC-946B-49C6-9771-198E6EFAE407}" type="presParOf" srcId="{3E9C411F-5964-47FE-9254-4005262F352D}" destId="{5C0E4073-1F9B-423A-B93E-6B09C9D46E25}" srcOrd="0" destOrd="0" presId="urn:microsoft.com/office/officeart/2016/7/layout/RepeatingBendingProcessNew"/>
    <dgm:cxn modelId="{CED46170-31AC-4276-BC84-99D0F2FE04B6}" type="presParOf" srcId="{35523ABF-B278-4A85-8200-632FA8CC9777}" destId="{E00C046C-63FD-44BB-850D-66617BF5E656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6508B-CC1E-4231-A6E7-44B60F2D39F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FE1C285-56F3-4BC5-BBF6-1AEA2426C22E}">
      <dgm:prSet custT="1"/>
      <dgm:spPr/>
      <dgm:t>
        <a:bodyPr/>
        <a:lstStyle/>
        <a:p>
          <a:r>
            <a:rPr lang="en-US" sz="2800" dirty="0"/>
            <a:t>Responsibility</a:t>
          </a:r>
        </a:p>
      </dgm:t>
    </dgm:pt>
    <dgm:pt modelId="{11EFD1B1-4EBB-44FA-AB03-080933D8438F}" type="parTrans" cxnId="{180B1F12-3190-4E52-B536-D90C6C478FC9}">
      <dgm:prSet/>
      <dgm:spPr/>
      <dgm:t>
        <a:bodyPr/>
        <a:lstStyle/>
        <a:p>
          <a:endParaRPr lang="en-US"/>
        </a:p>
      </dgm:t>
    </dgm:pt>
    <dgm:pt modelId="{B97980ED-AC89-432F-996D-198FCB760C47}" type="sibTrans" cxnId="{180B1F12-3190-4E52-B536-D90C6C478FC9}">
      <dgm:prSet/>
      <dgm:spPr/>
      <dgm:t>
        <a:bodyPr/>
        <a:lstStyle/>
        <a:p>
          <a:endParaRPr lang="en-US"/>
        </a:p>
      </dgm:t>
    </dgm:pt>
    <dgm:pt modelId="{3544B95D-30E8-4AC8-9EEB-0F6CF2CF21A2}">
      <dgm:prSet custT="1"/>
      <dgm:spPr/>
      <dgm:t>
        <a:bodyPr/>
        <a:lstStyle/>
        <a:p>
          <a:r>
            <a:rPr lang="en-US" sz="2800" dirty="0"/>
            <a:t>Sociability</a:t>
          </a:r>
        </a:p>
      </dgm:t>
    </dgm:pt>
    <dgm:pt modelId="{D1E27E22-4026-411C-B852-FA0BD81A1A95}" type="parTrans" cxnId="{42EC5C4E-F0DC-415C-9D63-9898BB9BF787}">
      <dgm:prSet/>
      <dgm:spPr/>
      <dgm:t>
        <a:bodyPr/>
        <a:lstStyle/>
        <a:p>
          <a:endParaRPr lang="en-US"/>
        </a:p>
      </dgm:t>
    </dgm:pt>
    <dgm:pt modelId="{9E4C6D8A-01BD-4FE4-B2FE-14F28CEFED31}" type="sibTrans" cxnId="{42EC5C4E-F0DC-415C-9D63-9898BB9BF787}">
      <dgm:prSet/>
      <dgm:spPr/>
      <dgm:t>
        <a:bodyPr/>
        <a:lstStyle/>
        <a:p>
          <a:endParaRPr lang="en-US"/>
        </a:p>
      </dgm:t>
    </dgm:pt>
    <dgm:pt modelId="{0345000E-C37A-4AF6-9379-5871F6A0ACC5}">
      <dgm:prSet custT="1"/>
      <dgm:spPr/>
      <dgm:t>
        <a:bodyPr/>
        <a:lstStyle/>
        <a:p>
          <a:r>
            <a:rPr lang="en-US" sz="2800" dirty="0"/>
            <a:t>Honesty</a:t>
          </a:r>
        </a:p>
      </dgm:t>
    </dgm:pt>
    <dgm:pt modelId="{782C8723-ABE3-4D51-92F7-AD36713023B5}" type="parTrans" cxnId="{6DA16A11-3AF0-4269-B841-89AF47B3B4EB}">
      <dgm:prSet/>
      <dgm:spPr/>
      <dgm:t>
        <a:bodyPr/>
        <a:lstStyle/>
        <a:p>
          <a:endParaRPr lang="en-US"/>
        </a:p>
      </dgm:t>
    </dgm:pt>
    <dgm:pt modelId="{3B9D742B-6965-47CA-8CFA-6733BD0D31D8}" type="sibTrans" cxnId="{6DA16A11-3AF0-4269-B841-89AF47B3B4EB}">
      <dgm:prSet/>
      <dgm:spPr/>
      <dgm:t>
        <a:bodyPr/>
        <a:lstStyle/>
        <a:p>
          <a:endParaRPr lang="en-US"/>
        </a:p>
      </dgm:t>
    </dgm:pt>
    <dgm:pt modelId="{5DE103B8-3252-4E05-96E4-19D9709773EE}">
      <dgm:prSet custT="1"/>
      <dgm:spPr/>
      <dgm:t>
        <a:bodyPr/>
        <a:lstStyle/>
        <a:p>
          <a:r>
            <a:rPr lang="en-US" sz="2800" dirty="0"/>
            <a:t>Pride ( Hygiene, Uniform, Personal appearance )</a:t>
          </a:r>
        </a:p>
      </dgm:t>
    </dgm:pt>
    <dgm:pt modelId="{3AA4B95E-4124-4312-90B8-7252F99CF4BC}" type="parTrans" cxnId="{FFFC7D2F-3510-44FB-98F2-DAA6F3084498}">
      <dgm:prSet/>
      <dgm:spPr/>
      <dgm:t>
        <a:bodyPr/>
        <a:lstStyle/>
        <a:p>
          <a:endParaRPr lang="en-US"/>
        </a:p>
      </dgm:t>
    </dgm:pt>
    <dgm:pt modelId="{BA8A51AB-F692-4DFB-BF45-8D788875E648}" type="sibTrans" cxnId="{FFFC7D2F-3510-44FB-98F2-DAA6F3084498}">
      <dgm:prSet/>
      <dgm:spPr/>
      <dgm:t>
        <a:bodyPr/>
        <a:lstStyle/>
        <a:p>
          <a:endParaRPr lang="en-US"/>
        </a:p>
      </dgm:t>
    </dgm:pt>
    <dgm:pt modelId="{3138EE30-A602-446E-A16A-27A835931C7F}" type="pres">
      <dgm:prSet presAssocID="{4556508B-CC1E-4231-A6E7-44B60F2D39FA}" presName="vert0" presStyleCnt="0">
        <dgm:presLayoutVars>
          <dgm:dir/>
          <dgm:animOne val="branch"/>
          <dgm:animLvl val="lvl"/>
        </dgm:presLayoutVars>
      </dgm:prSet>
      <dgm:spPr/>
    </dgm:pt>
    <dgm:pt modelId="{62AF06A9-4B29-4715-8EAD-38851C05DE0D}" type="pres">
      <dgm:prSet presAssocID="{CFE1C285-56F3-4BC5-BBF6-1AEA2426C22E}" presName="thickLine" presStyleLbl="alignNode1" presStyleIdx="0" presStyleCnt="4"/>
      <dgm:spPr/>
    </dgm:pt>
    <dgm:pt modelId="{EFF257FE-C39E-402F-AB16-D9F5D8DFB271}" type="pres">
      <dgm:prSet presAssocID="{CFE1C285-56F3-4BC5-BBF6-1AEA2426C22E}" presName="horz1" presStyleCnt="0"/>
      <dgm:spPr/>
    </dgm:pt>
    <dgm:pt modelId="{3675453D-09F5-44D6-BE80-BDEB8C2A49C7}" type="pres">
      <dgm:prSet presAssocID="{CFE1C285-56F3-4BC5-BBF6-1AEA2426C22E}" presName="tx1" presStyleLbl="revTx" presStyleIdx="0" presStyleCnt="4"/>
      <dgm:spPr/>
    </dgm:pt>
    <dgm:pt modelId="{8E3640DF-270A-498F-A0F2-E5C314A3F8FA}" type="pres">
      <dgm:prSet presAssocID="{CFE1C285-56F3-4BC5-BBF6-1AEA2426C22E}" presName="vert1" presStyleCnt="0"/>
      <dgm:spPr/>
    </dgm:pt>
    <dgm:pt modelId="{141BDF40-90E8-4745-913D-BA45EE66CAC4}" type="pres">
      <dgm:prSet presAssocID="{3544B95D-30E8-4AC8-9EEB-0F6CF2CF21A2}" presName="thickLine" presStyleLbl="alignNode1" presStyleIdx="1" presStyleCnt="4"/>
      <dgm:spPr/>
    </dgm:pt>
    <dgm:pt modelId="{CBDF2EE0-C23B-4392-9375-4902D5126A5C}" type="pres">
      <dgm:prSet presAssocID="{3544B95D-30E8-4AC8-9EEB-0F6CF2CF21A2}" presName="horz1" presStyleCnt="0"/>
      <dgm:spPr/>
    </dgm:pt>
    <dgm:pt modelId="{CC77C523-84CC-4620-8C96-EAFCDF3BFBC3}" type="pres">
      <dgm:prSet presAssocID="{3544B95D-30E8-4AC8-9EEB-0F6CF2CF21A2}" presName="tx1" presStyleLbl="revTx" presStyleIdx="1" presStyleCnt="4"/>
      <dgm:spPr/>
    </dgm:pt>
    <dgm:pt modelId="{F11F342A-FE43-45CD-AE23-BB356AE966B9}" type="pres">
      <dgm:prSet presAssocID="{3544B95D-30E8-4AC8-9EEB-0F6CF2CF21A2}" presName="vert1" presStyleCnt="0"/>
      <dgm:spPr/>
    </dgm:pt>
    <dgm:pt modelId="{2E0F4671-788A-40EC-A4BA-5E96A5EDE55A}" type="pres">
      <dgm:prSet presAssocID="{0345000E-C37A-4AF6-9379-5871F6A0ACC5}" presName="thickLine" presStyleLbl="alignNode1" presStyleIdx="2" presStyleCnt="4"/>
      <dgm:spPr/>
    </dgm:pt>
    <dgm:pt modelId="{A8C74BD5-BDE9-4066-A54F-0D98DACB4AC9}" type="pres">
      <dgm:prSet presAssocID="{0345000E-C37A-4AF6-9379-5871F6A0ACC5}" presName="horz1" presStyleCnt="0"/>
      <dgm:spPr/>
    </dgm:pt>
    <dgm:pt modelId="{1B573126-9D5A-4964-B02F-C17412F95E56}" type="pres">
      <dgm:prSet presAssocID="{0345000E-C37A-4AF6-9379-5871F6A0ACC5}" presName="tx1" presStyleLbl="revTx" presStyleIdx="2" presStyleCnt="4"/>
      <dgm:spPr/>
    </dgm:pt>
    <dgm:pt modelId="{BA8A3969-46E8-46A3-BD45-217D979A399F}" type="pres">
      <dgm:prSet presAssocID="{0345000E-C37A-4AF6-9379-5871F6A0ACC5}" presName="vert1" presStyleCnt="0"/>
      <dgm:spPr/>
    </dgm:pt>
    <dgm:pt modelId="{30373388-8AF8-4EF3-917C-16871E751DEE}" type="pres">
      <dgm:prSet presAssocID="{5DE103B8-3252-4E05-96E4-19D9709773EE}" presName="thickLine" presStyleLbl="alignNode1" presStyleIdx="3" presStyleCnt="4"/>
      <dgm:spPr/>
    </dgm:pt>
    <dgm:pt modelId="{A17DD562-2EA3-4815-A26D-76115672D4AC}" type="pres">
      <dgm:prSet presAssocID="{5DE103B8-3252-4E05-96E4-19D9709773EE}" presName="horz1" presStyleCnt="0"/>
      <dgm:spPr/>
    </dgm:pt>
    <dgm:pt modelId="{2C62765A-B241-46FE-94CF-04A82AEF1CE8}" type="pres">
      <dgm:prSet presAssocID="{5DE103B8-3252-4E05-96E4-19D9709773EE}" presName="tx1" presStyleLbl="revTx" presStyleIdx="3" presStyleCnt="4"/>
      <dgm:spPr/>
    </dgm:pt>
    <dgm:pt modelId="{8CEC9807-D6AF-4880-A121-BC2348074548}" type="pres">
      <dgm:prSet presAssocID="{5DE103B8-3252-4E05-96E4-19D9709773EE}" presName="vert1" presStyleCnt="0"/>
      <dgm:spPr/>
    </dgm:pt>
  </dgm:ptLst>
  <dgm:cxnLst>
    <dgm:cxn modelId="{6DA16A11-3AF0-4269-B841-89AF47B3B4EB}" srcId="{4556508B-CC1E-4231-A6E7-44B60F2D39FA}" destId="{0345000E-C37A-4AF6-9379-5871F6A0ACC5}" srcOrd="2" destOrd="0" parTransId="{782C8723-ABE3-4D51-92F7-AD36713023B5}" sibTransId="{3B9D742B-6965-47CA-8CFA-6733BD0D31D8}"/>
    <dgm:cxn modelId="{180B1F12-3190-4E52-B536-D90C6C478FC9}" srcId="{4556508B-CC1E-4231-A6E7-44B60F2D39FA}" destId="{CFE1C285-56F3-4BC5-BBF6-1AEA2426C22E}" srcOrd="0" destOrd="0" parTransId="{11EFD1B1-4EBB-44FA-AB03-080933D8438F}" sibTransId="{B97980ED-AC89-432F-996D-198FCB760C47}"/>
    <dgm:cxn modelId="{FFFC7D2F-3510-44FB-98F2-DAA6F3084498}" srcId="{4556508B-CC1E-4231-A6E7-44B60F2D39FA}" destId="{5DE103B8-3252-4E05-96E4-19D9709773EE}" srcOrd="3" destOrd="0" parTransId="{3AA4B95E-4124-4312-90B8-7252F99CF4BC}" sibTransId="{BA8A51AB-F692-4DFB-BF45-8D788875E648}"/>
    <dgm:cxn modelId="{BF8BAD60-BA8D-4F4A-B47D-C265BF37BC4F}" type="presOf" srcId="{CFE1C285-56F3-4BC5-BBF6-1AEA2426C22E}" destId="{3675453D-09F5-44D6-BE80-BDEB8C2A49C7}" srcOrd="0" destOrd="0" presId="urn:microsoft.com/office/officeart/2008/layout/LinedList"/>
    <dgm:cxn modelId="{8102BC41-F9A5-4497-94D5-16DABBCA2F5A}" type="presOf" srcId="{5DE103B8-3252-4E05-96E4-19D9709773EE}" destId="{2C62765A-B241-46FE-94CF-04A82AEF1CE8}" srcOrd="0" destOrd="0" presId="urn:microsoft.com/office/officeart/2008/layout/LinedList"/>
    <dgm:cxn modelId="{42EC5C4E-F0DC-415C-9D63-9898BB9BF787}" srcId="{4556508B-CC1E-4231-A6E7-44B60F2D39FA}" destId="{3544B95D-30E8-4AC8-9EEB-0F6CF2CF21A2}" srcOrd="1" destOrd="0" parTransId="{D1E27E22-4026-411C-B852-FA0BD81A1A95}" sibTransId="{9E4C6D8A-01BD-4FE4-B2FE-14F28CEFED31}"/>
    <dgm:cxn modelId="{6C68AA9D-C66A-4DED-B626-EA267988B434}" type="presOf" srcId="{4556508B-CC1E-4231-A6E7-44B60F2D39FA}" destId="{3138EE30-A602-446E-A16A-27A835931C7F}" srcOrd="0" destOrd="0" presId="urn:microsoft.com/office/officeart/2008/layout/LinedList"/>
    <dgm:cxn modelId="{83B068DB-FB84-4A0E-B5CD-C6808BBCE6C2}" type="presOf" srcId="{3544B95D-30E8-4AC8-9EEB-0F6CF2CF21A2}" destId="{CC77C523-84CC-4620-8C96-EAFCDF3BFBC3}" srcOrd="0" destOrd="0" presId="urn:microsoft.com/office/officeart/2008/layout/LinedList"/>
    <dgm:cxn modelId="{92BC23EF-D812-4EB2-94E1-0143B8E25C2A}" type="presOf" srcId="{0345000E-C37A-4AF6-9379-5871F6A0ACC5}" destId="{1B573126-9D5A-4964-B02F-C17412F95E56}" srcOrd="0" destOrd="0" presId="urn:microsoft.com/office/officeart/2008/layout/LinedList"/>
    <dgm:cxn modelId="{712D1C9B-0F36-4A6D-A9C0-E44E506DB419}" type="presParOf" srcId="{3138EE30-A602-446E-A16A-27A835931C7F}" destId="{62AF06A9-4B29-4715-8EAD-38851C05DE0D}" srcOrd="0" destOrd="0" presId="urn:microsoft.com/office/officeart/2008/layout/LinedList"/>
    <dgm:cxn modelId="{54A8241E-CAA3-4C09-A143-F5640ADDF94D}" type="presParOf" srcId="{3138EE30-A602-446E-A16A-27A835931C7F}" destId="{EFF257FE-C39E-402F-AB16-D9F5D8DFB271}" srcOrd="1" destOrd="0" presId="urn:microsoft.com/office/officeart/2008/layout/LinedList"/>
    <dgm:cxn modelId="{A5F787BC-EA86-4146-976E-4726DD262971}" type="presParOf" srcId="{EFF257FE-C39E-402F-AB16-D9F5D8DFB271}" destId="{3675453D-09F5-44D6-BE80-BDEB8C2A49C7}" srcOrd="0" destOrd="0" presId="urn:microsoft.com/office/officeart/2008/layout/LinedList"/>
    <dgm:cxn modelId="{59703FE0-D551-4BAF-9EC6-EBC4D066CED1}" type="presParOf" srcId="{EFF257FE-C39E-402F-AB16-D9F5D8DFB271}" destId="{8E3640DF-270A-498F-A0F2-E5C314A3F8FA}" srcOrd="1" destOrd="0" presId="urn:microsoft.com/office/officeart/2008/layout/LinedList"/>
    <dgm:cxn modelId="{C09FBAF9-2836-4693-B555-1DC1B702CFE5}" type="presParOf" srcId="{3138EE30-A602-446E-A16A-27A835931C7F}" destId="{141BDF40-90E8-4745-913D-BA45EE66CAC4}" srcOrd="2" destOrd="0" presId="urn:microsoft.com/office/officeart/2008/layout/LinedList"/>
    <dgm:cxn modelId="{7C7379D4-DDF5-407B-AC9E-7EF6DD09BDA0}" type="presParOf" srcId="{3138EE30-A602-446E-A16A-27A835931C7F}" destId="{CBDF2EE0-C23B-4392-9375-4902D5126A5C}" srcOrd="3" destOrd="0" presId="urn:microsoft.com/office/officeart/2008/layout/LinedList"/>
    <dgm:cxn modelId="{33CD2F0F-D780-4787-A3A6-86FF529790BB}" type="presParOf" srcId="{CBDF2EE0-C23B-4392-9375-4902D5126A5C}" destId="{CC77C523-84CC-4620-8C96-EAFCDF3BFBC3}" srcOrd="0" destOrd="0" presId="urn:microsoft.com/office/officeart/2008/layout/LinedList"/>
    <dgm:cxn modelId="{FA9EA6C7-258D-4C32-B283-541F960E839F}" type="presParOf" srcId="{CBDF2EE0-C23B-4392-9375-4902D5126A5C}" destId="{F11F342A-FE43-45CD-AE23-BB356AE966B9}" srcOrd="1" destOrd="0" presId="urn:microsoft.com/office/officeart/2008/layout/LinedList"/>
    <dgm:cxn modelId="{84FF2BD2-6564-4DD3-9130-29D35D286C11}" type="presParOf" srcId="{3138EE30-A602-446E-A16A-27A835931C7F}" destId="{2E0F4671-788A-40EC-A4BA-5E96A5EDE55A}" srcOrd="4" destOrd="0" presId="urn:microsoft.com/office/officeart/2008/layout/LinedList"/>
    <dgm:cxn modelId="{046C9514-23D2-429F-B553-C7668C8DAD06}" type="presParOf" srcId="{3138EE30-A602-446E-A16A-27A835931C7F}" destId="{A8C74BD5-BDE9-4066-A54F-0D98DACB4AC9}" srcOrd="5" destOrd="0" presId="urn:microsoft.com/office/officeart/2008/layout/LinedList"/>
    <dgm:cxn modelId="{8C758269-344A-42B5-A3E5-E224FCCABA7C}" type="presParOf" srcId="{A8C74BD5-BDE9-4066-A54F-0D98DACB4AC9}" destId="{1B573126-9D5A-4964-B02F-C17412F95E56}" srcOrd="0" destOrd="0" presId="urn:microsoft.com/office/officeart/2008/layout/LinedList"/>
    <dgm:cxn modelId="{7E35EAD1-7BB6-4BC6-84E6-9CBE1446B156}" type="presParOf" srcId="{A8C74BD5-BDE9-4066-A54F-0D98DACB4AC9}" destId="{BA8A3969-46E8-46A3-BD45-217D979A399F}" srcOrd="1" destOrd="0" presId="urn:microsoft.com/office/officeart/2008/layout/LinedList"/>
    <dgm:cxn modelId="{954D8EF5-B72A-4FEC-AFBB-45C172AFCC90}" type="presParOf" srcId="{3138EE30-A602-446E-A16A-27A835931C7F}" destId="{30373388-8AF8-4EF3-917C-16871E751DEE}" srcOrd="6" destOrd="0" presId="urn:microsoft.com/office/officeart/2008/layout/LinedList"/>
    <dgm:cxn modelId="{A2C802F9-1545-4AF3-B173-991CC6F8D3D6}" type="presParOf" srcId="{3138EE30-A602-446E-A16A-27A835931C7F}" destId="{A17DD562-2EA3-4815-A26D-76115672D4AC}" srcOrd="7" destOrd="0" presId="urn:microsoft.com/office/officeart/2008/layout/LinedList"/>
    <dgm:cxn modelId="{18D394B7-C1B7-492A-ADFF-901A3DF09F84}" type="presParOf" srcId="{A17DD562-2EA3-4815-A26D-76115672D4AC}" destId="{2C62765A-B241-46FE-94CF-04A82AEF1CE8}" srcOrd="0" destOrd="0" presId="urn:microsoft.com/office/officeart/2008/layout/LinedList"/>
    <dgm:cxn modelId="{6B426926-4AB3-4583-9CF2-11C2393E0F5D}" type="presParOf" srcId="{A17DD562-2EA3-4815-A26D-76115672D4AC}" destId="{8CEC9807-D6AF-4880-A121-BC23480745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E7629-54A3-41F6-AB29-772BB793531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A26433-09B3-44AA-B4DE-B7A1527405C2}">
      <dgm:prSet custT="1"/>
      <dgm:spPr/>
      <dgm:t>
        <a:bodyPr/>
        <a:lstStyle/>
        <a:p>
          <a:r>
            <a:rPr lang="en-US" sz="2800" dirty="0"/>
            <a:t>Emotional Stability</a:t>
          </a:r>
        </a:p>
      </dgm:t>
    </dgm:pt>
    <dgm:pt modelId="{39CB5BC2-91CB-49C1-BE0C-510D7A6B8893}" type="parTrans" cxnId="{0B14EB03-34DC-460D-A629-E03EC160C0F6}">
      <dgm:prSet/>
      <dgm:spPr/>
      <dgm:t>
        <a:bodyPr/>
        <a:lstStyle/>
        <a:p>
          <a:endParaRPr lang="en-US"/>
        </a:p>
      </dgm:t>
    </dgm:pt>
    <dgm:pt modelId="{21A8CFE5-DC2D-4429-9F92-6963E0DF90F7}" type="sibTrans" cxnId="{0B14EB03-34DC-460D-A629-E03EC160C0F6}">
      <dgm:prSet/>
      <dgm:spPr/>
      <dgm:t>
        <a:bodyPr/>
        <a:lstStyle/>
        <a:p>
          <a:endParaRPr lang="en-US"/>
        </a:p>
      </dgm:t>
    </dgm:pt>
    <dgm:pt modelId="{AB24FBE0-C195-42FD-856F-A79BF602E7E1}">
      <dgm:prSet custT="1"/>
      <dgm:spPr/>
      <dgm:t>
        <a:bodyPr/>
        <a:lstStyle/>
        <a:p>
          <a:r>
            <a:rPr lang="en-US" sz="2800" dirty="0"/>
            <a:t>Professional Demeanor</a:t>
          </a:r>
        </a:p>
      </dgm:t>
    </dgm:pt>
    <dgm:pt modelId="{941E589E-F389-449F-A681-3F50D31D633B}" type="parTrans" cxnId="{3B238207-6D49-464D-9F79-3F68C116D53E}">
      <dgm:prSet/>
      <dgm:spPr/>
      <dgm:t>
        <a:bodyPr/>
        <a:lstStyle/>
        <a:p>
          <a:endParaRPr lang="en-US"/>
        </a:p>
      </dgm:t>
    </dgm:pt>
    <dgm:pt modelId="{B4CB29F4-532A-428B-AF68-CC57029FABFF}" type="sibTrans" cxnId="{3B238207-6D49-464D-9F79-3F68C116D53E}">
      <dgm:prSet/>
      <dgm:spPr/>
      <dgm:t>
        <a:bodyPr/>
        <a:lstStyle/>
        <a:p>
          <a:endParaRPr lang="en-US"/>
        </a:p>
      </dgm:t>
    </dgm:pt>
    <dgm:pt modelId="{725F5BB5-6B5E-411F-97E0-B27A8027ACD1}">
      <dgm:prSet custT="1"/>
      <dgm:spPr/>
      <dgm:t>
        <a:bodyPr/>
        <a:lstStyle/>
        <a:p>
          <a:r>
            <a:rPr lang="en-US" sz="2800" dirty="0"/>
            <a:t>Good physical condition</a:t>
          </a:r>
        </a:p>
      </dgm:t>
    </dgm:pt>
    <dgm:pt modelId="{74498C0A-34A7-4B8C-86EB-C83E31588B43}" type="parTrans" cxnId="{D961C72C-8FD4-4091-A3DD-A3EB823D0E06}">
      <dgm:prSet/>
      <dgm:spPr/>
      <dgm:t>
        <a:bodyPr/>
        <a:lstStyle/>
        <a:p>
          <a:endParaRPr lang="en-US"/>
        </a:p>
      </dgm:t>
    </dgm:pt>
    <dgm:pt modelId="{6732B33F-8966-44A5-AFA9-8B359F467C7B}" type="sibTrans" cxnId="{D961C72C-8FD4-4091-A3DD-A3EB823D0E06}">
      <dgm:prSet/>
      <dgm:spPr/>
      <dgm:t>
        <a:bodyPr/>
        <a:lstStyle/>
        <a:p>
          <a:endParaRPr lang="en-US"/>
        </a:p>
      </dgm:t>
    </dgm:pt>
    <dgm:pt modelId="{53025C64-427A-4CD0-A59F-35BC1D7778AA}">
      <dgm:prSet custT="1"/>
      <dgm:spPr/>
      <dgm:t>
        <a:bodyPr/>
        <a:lstStyle/>
        <a:p>
          <a:r>
            <a:rPr lang="en-US" sz="2800" dirty="0"/>
            <a:t>Demonstrated ability</a:t>
          </a:r>
        </a:p>
      </dgm:t>
    </dgm:pt>
    <dgm:pt modelId="{6446EBEB-576D-4EA1-BB39-5E6C0557A6DB}" type="parTrans" cxnId="{6ACEE46C-DC46-4BD6-A0C8-B3419B976E4F}">
      <dgm:prSet/>
      <dgm:spPr/>
      <dgm:t>
        <a:bodyPr/>
        <a:lstStyle/>
        <a:p>
          <a:endParaRPr lang="en-US"/>
        </a:p>
      </dgm:t>
    </dgm:pt>
    <dgm:pt modelId="{B0D9172A-865F-4EA2-A92C-0754B639850C}" type="sibTrans" cxnId="{6ACEE46C-DC46-4BD6-A0C8-B3419B976E4F}">
      <dgm:prSet/>
      <dgm:spPr/>
      <dgm:t>
        <a:bodyPr/>
        <a:lstStyle/>
        <a:p>
          <a:endParaRPr lang="en-US"/>
        </a:p>
      </dgm:t>
    </dgm:pt>
    <dgm:pt modelId="{C3B0DE97-EA5A-4BED-A32E-86C8E4149FC4}" type="pres">
      <dgm:prSet presAssocID="{ACAE7629-54A3-41F6-AB29-772BB7935318}" presName="vert0" presStyleCnt="0">
        <dgm:presLayoutVars>
          <dgm:dir/>
          <dgm:animOne val="branch"/>
          <dgm:animLvl val="lvl"/>
        </dgm:presLayoutVars>
      </dgm:prSet>
      <dgm:spPr/>
    </dgm:pt>
    <dgm:pt modelId="{1CB8579C-2475-4C94-9B5A-F632983C9035}" type="pres">
      <dgm:prSet presAssocID="{DBA26433-09B3-44AA-B4DE-B7A1527405C2}" presName="thickLine" presStyleLbl="alignNode1" presStyleIdx="0" presStyleCnt="4"/>
      <dgm:spPr/>
    </dgm:pt>
    <dgm:pt modelId="{280DF663-F3FD-448F-8B35-FEEF129EA8E8}" type="pres">
      <dgm:prSet presAssocID="{DBA26433-09B3-44AA-B4DE-B7A1527405C2}" presName="horz1" presStyleCnt="0"/>
      <dgm:spPr/>
    </dgm:pt>
    <dgm:pt modelId="{13E69D48-4093-4D3A-B5AC-D0AB036C4485}" type="pres">
      <dgm:prSet presAssocID="{DBA26433-09B3-44AA-B4DE-B7A1527405C2}" presName="tx1" presStyleLbl="revTx" presStyleIdx="0" presStyleCnt="4"/>
      <dgm:spPr/>
    </dgm:pt>
    <dgm:pt modelId="{217AA4C1-1811-498F-88DE-51F176CFC275}" type="pres">
      <dgm:prSet presAssocID="{DBA26433-09B3-44AA-B4DE-B7A1527405C2}" presName="vert1" presStyleCnt="0"/>
      <dgm:spPr/>
    </dgm:pt>
    <dgm:pt modelId="{A85AFEEE-BC51-45F1-AAA1-55C2C474EF25}" type="pres">
      <dgm:prSet presAssocID="{AB24FBE0-C195-42FD-856F-A79BF602E7E1}" presName="thickLine" presStyleLbl="alignNode1" presStyleIdx="1" presStyleCnt="4"/>
      <dgm:spPr/>
    </dgm:pt>
    <dgm:pt modelId="{06191643-DAB8-482E-87E5-2473349EA34F}" type="pres">
      <dgm:prSet presAssocID="{AB24FBE0-C195-42FD-856F-A79BF602E7E1}" presName="horz1" presStyleCnt="0"/>
      <dgm:spPr/>
    </dgm:pt>
    <dgm:pt modelId="{D90517BA-102C-46C2-B982-0795982E6ABF}" type="pres">
      <dgm:prSet presAssocID="{AB24FBE0-C195-42FD-856F-A79BF602E7E1}" presName="tx1" presStyleLbl="revTx" presStyleIdx="1" presStyleCnt="4"/>
      <dgm:spPr/>
    </dgm:pt>
    <dgm:pt modelId="{3948E972-1F49-49A3-A52C-9F1EBB090F44}" type="pres">
      <dgm:prSet presAssocID="{AB24FBE0-C195-42FD-856F-A79BF602E7E1}" presName="vert1" presStyleCnt="0"/>
      <dgm:spPr/>
    </dgm:pt>
    <dgm:pt modelId="{32088C68-E143-45CC-A0AB-9F962FC23B46}" type="pres">
      <dgm:prSet presAssocID="{725F5BB5-6B5E-411F-97E0-B27A8027ACD1}" presName="thickLine" presStyleLbl="alignNode1" presStyleIdx="2" presStyleCnt="4"/>
      <dgm:spPr/>
    </dgm:pt>
    <dgm:pt modelId="{DD66D7CE-16A4-48EB-BFC5-3B810E7AA004}" type="pres">
      <dgm:prSet presAssocID="{725F5BB5-6B5E-411F-97E0-B27A8027ACD1}" presName="horz1" presStyleCnt="0"/>
      <dgm:spPr/>
    </dgm:pt>
    <dgm:pt modelId="{275268DF-3D0C-4E3B-BA7A-B9CD9FDF7304}" type="pres">
      <dgm:prSet presAssocID="{725F5BB5-6B5E-411F-97E0-B27A8027ACD1}" presName="tx1" presStyleLbl="revTx" presStyleIdx="2" presStyleCnt="4"/>
      <dgm:spPr/>
    </dgm:pt>
    <dgm:pt modelId="{DB737BF5-5D82-416D-9A90-9F1938B1A661}" type="pres">
      <dgm:prSet presAssocID="{725F5BB5-6B5E-411F-97E0-B27A8027ACD1}" presName="vert1" presStyleCnt="0"/>
      <dgm:spPr/>
    </dgm:pt>
    <dgm:pt modelId="{C0505FB9-2F27-42A5-BF59-CD46A6DF22CE}" type="pres">
      <dgm:prSet presAssocID="{53025C64-427A-4CD0-A59F-35BC1D7778AA}" presName="thickLine" presStyleLbl="alignNode1" presStyleIdx="3" presStyleCnt="4"/>
      <dgm:spPr/>
    </dgm:pt>
    <dgm:pt modelId="{30308C4B-0A17-4DE5-AC12-4F8AFA5BAE61}" type="pres">
      <dgm:prSet presAssocID="{53025C64-427A-4CD0-A59F-35BC1D7778AA}" presName="horz1" presStyleCnt="0"/>
      <dgm:spPr/>
    </dgm:pt>
    <dgm:pt modelId="{8A1BA096-C18F-4E44-8C1D-2B15A5CBF1CD}" type="pres">
      <dgm:prSet presAssocID="{53025C64-427A-4CD0-A59F-35BC1D7778AA}" presName="tx1" presStyleLbl="revTx" presStyleIdx="3" presStyleCnt="4"/>
      <dgm:spPr/>
    </dgm:pt>
    <dgm:pt modelId="{E44B4E9E-24ED-4141-8571-149B8B6D7D79}" type="pres">
      <dgm:prSet presAssocID="{53025C64-427A-4CD0-A59F-35BC1D7778AA}" presName="vert1" presStyleCnt="0"/>
      <dgm:spPr/>
    </dgm:pt>
  </dgm:ptLst>
  <dgm:cxnLst>
    <dgm:cxn modelId="{0B14EB03-34DC-460D-A629-E03EC160C0F6}" srcId="{ACAE7629-54A3-41F6-AB29-772BB7935318}" destId="{DBA26433-09B3-44AA-B4DE-B7A1527405C2}" srcOrd="0" destOrd="0" parTransId="{39CB5BC2-91CB-49C1-BE0C-510D7A6B8893}" sibTransId="{21A8CFE5-DC2D-4429-9F92-6963E0DF90F7}"/>
    <dgm:cxn modelId="{3B238207-6D49-464D-9F79-3F68C116D53E}" srcId="{ACAE7629-54A3-41F6-AB29-772BB7935318}" destId="{AB24FBE0-C195-42FD-856F-A79BF602E7E1}" srcOrd="1" destOrd="0" parTransId="{941E589E-F389-449F-A681-3F50D31D633B}" sibTransId="{B4CB29F4-532A-428B-AF68-CC57029FABFF}"/>
    <dgm:cxn modelId="{EB641721-F430-43BA-9D23-C5605EE29057}" type="presOf" srcId="{725F5BB5-6B5E-411F-97E0-B27A8027ACD1}" destId="{275268DF-3D0C-4E3B-BA7A-B9CD9FDF7304}" srcOrd="0" destOrd="0" presId="urn:microsoft.com/office/officeart/2008/layout/LinedList"/>
    <dgm:cxn modelId="{D961C72C-8FD4-4091-A3DD-A3EB823D0E06}" srcId="{ACAE7629-54A3-41F6-AB29-772BB7935318}" destId="{725F5BB5-6B5E-411F-97E0-B27A8027ACD1}" srcOrd="2" destOrd="0" parTransId="{74498C0A-34A7-4B8C-86EB-C83E31588B43}" sibTransId="{6732B33F-8966-44A5-AFA9-8B359F467C7B}"/>
    <dgm:cxn modelId="{6ACEE46C-DC46-4BD6-A0C8-B3419B976E4F}" srcId="{ACAE7629-54A3-41F6-AB29-772BB7935318}" destId="{53025C64-427A-4CD0-A59F-35BC1D7778AA}" srcOrd="3" destOrd="0" parTransId="{6446EBEB-576D-4EA1-BB39-5E6C0557A6DB}" sibTransId="{B0D9172A-865F-4EA2-A92C-0754B639850C}"/>
    <dgm:cxn modelId="{A5DD7A8C-0DC4-4319-A4FC-8B45629531BD}" type="presOf" srcId="{DBA26433-09B3-44AA-B4DE-B7A1527405C2}" destId="{13E69D48-4093-4D3A-B5AC-D0AB036C4485}" srcOrd="0" destOrd="0" presId="urn:microsoft.com/office/officeart/2008/layout/LinedList"/>
    <dgm:cxn modelId="{C9B7C195-DA82-4969-A925-925A18C58552}" type="presOf" srcId="{53025C64-427A-4CD0-A59F-35BC1D7778AA}" destId="{8A1BA096-C18F-4E44-8C1D-2B15A5CBF1CD}" srcOrd="0" destOrd="0" presId="urn:microsoft.com/office/officeart/2008/layout/LinedList"/>
    <dgm:cxn modelId="{C4367DCF-0F73-4B69-8796-39807E6BCEFE}" type="presOf" srcId="{ACAE7629-54A3-41F6-AB29-772BB7935318}" destId="{C3B0DE97-EA5A-4BED-A32E-86C8E4149FC4}" srcOrd="0" destOrd="0" presId="urn:microsoft.com/office/officeart/2008/layout/LinedList"/>
    <dgm:cxn modelId="{245042E0-F8F7-40CD-9BB3-67FB3F7FD185}" type="presOf" srcId="{AB24FBE0-C195-42FD-856F-A79BF602E7E1}" destId="{D90517BA-102C-46C2-B982-0795982E6ABF}" srcOrd="0" destOrd="0" presId="urn:microsoft.com/office/officeart/2008/layout/LinedList"/>
    <dgm:cxn modelId="{D3624D0F-5AF7-4E99-9791-A527BAD1E88D}" type="presParOf" srcId="{C3B0DE97-EA5A-4BED-A32E-86C8E4149FC4}" destId="{1CB8579C-2475-4C94-9B5A-F632983C9035}" srcOrd="0" destOrd="0" presId="urn:microsoft.com/office/officeart/2008/layout/LinedList"/>
    <dgm:cxn modelId="{969BA819-0091-462B-812E-544D17D732DB}" type="presParOf" srcId="{C3B0DE97-EA5A-4BED-A32E-86C8E4149FC4}" destId="{280DF663-F3FD-448F-8B35-FEEF129EA8E8}" srcOrd="1" destOrd="0" presId="urn:microsoft.com/office/officeart/2008/layout/LinedList"/>
    <dgm:cxn modelId="{BE89CD4A-F864-4DEE-B50F-9255BBD82F7B}" type="presParOf" srcId="{280DF663-F3FD-448F-8B35-FEEF129EA8E8}" destId="{13E69D48-4093-4D3A-B5AC-D0AB036C4485}" srcOrd="0" destOrd="0" presId="urn:microsoft.com/office/officeart/2008/layout/LinedList"/>
    <dgm:cxn modelId="{80FB299E-0D05-4D9F-9A82-688FC5BD8DF8}" type="presParOf" srcId="{280DF663-F3FD-448F-8B35-FEEF129EA8E8}" destId="{217AA4C1-1811-498F-88DE-51F176CFC275}" srcOrd="1" destOrd="0" presId="urn:microsoft.com/office/officeart/2008/layout/LinedList"/>
    <dgm:cxn modelId="{67965886-2434-4135-A75B-48D427801075}" type="presParOf" srcId="{C3B0DE97-EA5A-4BED-A32E-86C8E4149FC4}" destId="{A85AFEEE-BC51-45F1-AAA1-55C2C474EF25}" srcOrd="2" destOrd="0" presId="urn:microsoft.com/office/officeart/2008/layout/LinedList"/>
    <dgm:cxn modelId="{D51FC5FB-3B71-4DA8-AA4B-F0703640E68C}" type="presParOf" srcId="{C3B0DE97-EA5A-4BED-A32E-86C8E4149FC4}" destId="{06191643-DAB8-482E-87E5-2473349EA34F}" srcOrd="3" destOrd="0" presId="urn:microsoft.com/office/officeart/2008/layout/LinedList"/>
    <dgm:cxn modelId="{5E4F6B72-E259-4502-A75E-53A6072CA3B3}" type="presParOf" srcId="{06191643-DAB8-482E-87E5-2473349EA34F}" destId="{D90517BA-102C-46C2-B982-0795982E6ABF}" srcOrd="0" destOrd="0" presId="urn:microsoft.com/office/officeart/2008/layout/LinedList"/>
    <dgm:cxn modelId="{546B12AC-B9AD-4CB5-9AAB-16BC5279F157}" type="presParOf" srcId="{06191643-DAB8-482E-87E5-2473349EA34F}" destId="{3948E972-1F49-49A3-A52C-9F1EBB090F44}" srcOrd="1" destOrd="0" presId="urn:microsoft.com/office/officeart/2008/layout/LinedList"/>
    <dgm:cxn modelId="{49046FEB-E993-489B-92FB-4F495639C168}" type="presParOf" srcId="{C3B0DE97-EA5A-4BED-A32E-86C8E4149FC4}" destId="{32088C68-E143-45CC-A0AB-9F962FC23B46}" srcOrd="4" destOrd="0" presId="urn:microsoft.com/office/officeart/2008/layout/LinedList"/>
    <dgm:cxn modelId="{04BEF20B-EAA5-46D9-B61D-DC63D11D1E07}" type="presParOf" srcId="{C3B0DE97-EA5A-4BED-A32E-86C8E4149FC4}" destId="{DD66D7CE-16A4-48EB-BFC5-3B810E7AA004}" srcOrd="5" destOrd="0" presId="urn:microsoft.com/office/officeart/2008/layout/LinedList"/>
    <dgm:cxn modelId="{AA804AC7-336A-47B8-98B6-5A4082EF96D3}" type="presParOf" srcId="{DD66D7CE-16A4-48EB-BFC5-3B810E7AA004}" destId="{275268DF-3D0C-4E3B-BA7A-B9CD9FDF7304}" srcOrd="0" destOrd="0" presId="urn:microsoft.com/office/officeart/2008/layout/LinedList"/>
    <dgm:cxn modelId="{3BE547AF-96F9-484D-BE33-28BE0559AB41}" type="presParOf" srcId="{DD66D7CE-16A4-48EB-BFC5-3B810E7AA004}" destId="{DB737BF5-5D82-416D-9A90-9F1938B1A661}" srcOrd="1" destOrd="0" presId="urn:microsoft.com/office/officeart/2008/layout/LinedList"/>
    <dgm:cxn modelId="{2146D709-CB21-4C8D-B734-C6876D80FB39}" type="presParOf" srcId="{C3B0DE97-EA5A-4BED-A32E-86C8E4149FC4}" destId="{C0505FB9-2F27-42A5-BF59-CD46A6DF22CE}" srcOrd="6" destOrd="0" presId="urn:microsoft.com/office/officeart/2008/layout/LinedList"/>
    <dgm:cxn modelId="{647D014E-A184-42EA-943D-C7485E1BF0E2}" type="presParOf" srcId="{C3B0DE97-EA5A-4BED-A32E-86C8E4149FC4}" destId="{30308C4B-0A17-4DE5-AC12-4F8AFA5BAE61}" srcOrd="7" destOrd="0" presId="urn:microsoft.com/office/officeart/2008/layout/LinedList"/>
    <dgm:cxn modelId="{83E3F9B3-C3BD-414D-8426-9C287A56847C}" type="presParOf" srcId="{30308C4B-0A17-4DE5-AC12-4F8AFA5BAE61}" destId="{8A1BA096-C18F-4E44-8C1D-2B15A5CBF1CD}" srcOrd="0" destOrd="0" presId="urn:microsoft.com/office/officeart/2008/layout/LinedList"/>
    <dgm:cxn modelId="{0CF5F51F-60CD-4366-9380-852E789E6C41}" type="presParOf" srcId="{30308C4B-0A17-4DE5-AC12-4F8AFA5BAE61}" destId="{E44B4E9E-24ED-4141-8571-149B8B6D7D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5F5CC-5B4A-4CF0-B137-FF3C1CE35E2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02EE30-E011-4E03-BD56-71F8FB103A7A}">
      <dgm:prSet custT="1"/>
      <dgm:spPr/>
      <dgm:t>
        <a:bodyPr/>
        <a:lstStyle/>
        <a:p>
          <a:r>
            <a:rPr lang="en-US" sz="2800" dirty="0"/>
            <a:t>Protect</a:t>
          </a:r>
          <a:endParaRPr lang="en-US" sz="2400" dirty="0"/>
        </a:p>
      </dgm:t>
    </dgm:pt>
    <dgm:pt modelId="{E41B2605-E32A-4FA0-8014-5A39A581CE5E}" type="parTrans" cxnId="{DABF1579-F46D-4536-B757-5EE82563F991}">
      <dgm:prSet/>
      <dgm:spPr/>
      <dgm:t>
        <a:bodyPr/>
        <a:lstStyle/>
        <a:p>
          <a:endParaRPr lang="en-US"/>
        </a:p>
      </dgm:t>
    </dgm:pt>
    <dgm:pt modelId="{54897EC2-5FD9-4189-BEA9-91E79858BF58}" type="sibTrans" cxnId="{DABF1579-F46D-4536-B757-5EE82563F991}">
      <dgm:prSet/>
      <dgm:spPr/>
      <dgm:t>
        <a:bodyPr/>
        <a:lstStyle/>
        <a:p>
          <a:endParaRPr lang="en-US"/>
        </a:p>
      </dgm:t>
    </dgm:pt>
    <dgm:pt modelId="{2A5442EE-970E-4989-BC75-ED9C0026CF9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Protect your safety and the safety of your crew, the patient and the bystanders</a:t>
          </a:r>
        </a:p>
      </dgm:t>
    </dgm:pt>
    <dgm:pt modelId="{7FF4CC18-029A-4166-AC3C-F0A2CB04137E}" type="parTrans" cxnId="{FCD4D89A-D265-42A8-A309-7BC0A2F7CB2E}">
      <dgm:prSet/>
      <dgm:spPr/>
      <dgm:t>
        <a:bodyPr/>
        <a:lstStyle/>
        <a:p>
          <a:endParaRPr lang="en-US"/>
        </a:p>
      </dgm:t>
    </dgm:pt>
    <dgm:pt modelId="{5EEF5376-36DC-4B70-876F-C56EBDE19C0C}" type="sibTrans" cxnId="{FCD4D89A-D265-42A8-A309-7BC0A2F7CB2E}">
      <dgm:prSet/>
      <dgm:spPr/>
      <dgm:t>
        <a:bodyPr/>
        <a:lstStyle/>
        <a:p>
          <a:endParaRPr lang="en-US"/>
        </a:p>
      </dgm:t>
    </dgm:pt>
    <dgm:pt modelId="{9D20802B-F9A6-4C49-972E-657E82518119}">
      <dgm:prSet custT="1"/>
      <dgm:spPr/>
      <dgm:t>
        <a:bodyPr/>
        <a:lstStyle/>
        <a:p>
          <a:r>
            <a:rPr lang="en-US" sz="2800" dirty="0"/>
            <a:t>Gain</a:t>
          </a:r>
          <a:endParaRPr lang="en-US" sz="2400" dirty="0"/>
        </a:p>
      </dgm:t>
    </dgm:pt>
    <dgm:pt modelId="{2AD22421-4484-4F9A-80B7-4A7A9C3A0637}" type="parTrans" cxnId="{35A00254-DFA6-4920-8FAD-3E9D3A1AC7CC}">
      <dgm:prSet/>
      <dgm:spPr/>
      <dgm:t>
        <a:bodyPr/>
        <a:lstStyle/>
        <a:p>
          <a:endParaRPr lang="en-US"/>
        </a:p>
      </dgm:t>
    </dgm:pt>
    <dgm:pt modelId="{477AAA18-EE41-4D58-948E-C9195E531364}" type="sibTrans" cxnId="{35A00254-DFA6-4920-8FAD-3E9D3A1AC7CC}">
      <dgm:prSet/>
      <dgm:spPr/>
      <dgm:t>
        <a:bodyPr/>
        <a:lstStyle/>
        <a:p>
          <a:endParaRPr lang="en-US"/>
        </a:p>
      </dgm:t>
    </dgm:pt>
    <dgm:pt modelId="{B7639B80-64B8-4039-9D8B-90188648017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Gain access to the patient</a:t>
          </a:r>
        </a:p>
      </dgm:t>
    </dgm:pt>
    <dgm:pt modelId="{28A870F4-B842-44AF-8610-5BD14621C0E3}" type="parTrans" cxnId="{6AC035B8-8B17-49EA-B129-EBE4976939F8}">
      <dgm:prSet/>
      <dgm:spPr/>
      <dgm:t>
        <a:bodyPr/>
        <a:lstStyle/>
        <a:p>
          <a:endParaRPr lang="en-US"/>
        </a:p>
      </dgm:t>
    </dgm:pt>
    <dgm:pt modelId="{5B426A29-CF31-4237-B364-4E60CA099577}" type="sibTrans" cxnId="{6AC035B8-8B17-49EA-B129-EBE4976939F8}">
      <dgm:prSet/>
      <dgm:spPr/>
      <dgm:t>
        <a:bodyPr/>
        <a:lstStyle/>
        <a:p>
          <a:endParaRPr lang="en-US"/>
        </a:p>
      </dgm:t>
    </dgm:pt>
    <dgm:pt modelId="{72C964ED-C37B-4797-8031-37FE26FEE958}">
      <dgm:prSet custT="1"/>
      <dgm:spPr/>
      <dgm:t>
        <a:bodyPr/>
        <a:lstStyle/>
        <a:p>
          <a:r>
            <a:rPr lang="en-US" sz="2800" dirty="0"/>
            <a:t>Assess</a:t>
          </a:r>
          <a:endParaRPr lang="en-US" sz="2700" dirty="0"/>
        </a:p>
      </dgm:t>
    </dgm:pt>
    <dgm:pt modelId="{A40569C7-F8CC-451F-AC2F-D09CD328B1A6}" type="parTrans" cxnId="{47813CAB-B2D0-45E3-B451-72FD2EE9A8FA}">
      <dgm:prSet/>
      <dgm:spPr/>
      <dgm:t>
        <a:bodyPr/>
        <a:lstStyle/>
        <a:p>
          <a:endParaRPr lang="en-US"/>
        </a:p>
      </dgm:t>
    </dgm:pt>
    <dgm:pt modelId="{7D1B1726-0437-495D-A208-F4C46215F537}" type="sibTrans" cxnId="{47813CAB-B2D0-45E3-B451-72FD2EE9A8FA}">
      <dgm:prSet/>
      <dgm:spPr/>
      <dgm:t>
        <a:bodyPr/>
        <a:lstStyle/>
        <a:p>
          <a:endParaRPr lang="en-US"/>
        </a:p>
      </dgm:t>
    </dgm:pt>
    <dgm:pt modelId="{D94AB4C5-0D20-46A7-B2B5-1B636D1CB98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Assess the patient to identify life threatening problems</a:t>
          </a:r>
        </a:p>
      </dgm:t>
    </dgm:pt>
    <dgm:pt modelId="{2C6AB806-8E4D-4178-8CD2-73F8C5098A6B}" type="parTrans" cxnId="{50CEEE01-B260-4CEA-873A-D466E589BAA0}">
      <dgm:prSet/>
      <dgm:spPr/>
      <dgm:t>
        <a:bodyPr/>
        <a:lstStyle/>
        <a:p>
          <a:endParaRPr lang="en-US"/>
        </a:p>
      </dgm:t>
    </dgm:pt>
    <dgm:pt modelId="{16321FEC-32DE-4CEC-BCAC-30413E0E8355}" type="sibTrans" cxnId="{50CEEE01-B260-4CEA-873A-D466E589BAA0}">
      <dgm:prSet/>
      <dgm:spPr/>
      <dgm:t>
        <a:bodyPr/>
        <a:lstStyle/>
        <a:p>
          <a:endParaRPr lang="en-US"/>
        </a:p>
      </dgm:t>
    </dgm:pt>
    <dgm:pt modelId="{56E2AB82-0136-4B49-AB26-872FC7FA8440}">
      <dgm:prSet custT="1"/>
      <dgm:spPr/>
      <dgm:t>
        <a:bodyPr/>
        <a:lstStyle/>
        <a:p>
          <a:r>
            <a:rPr lang="en-US" sz="3200" dirty="0"/>
            <a:t>Alert</a:t>
          </a:r>
        </a:p>
      </dgm:t>
    </dgm:pt>
    <dgm:pt modelId="{BC1A0311-D32D-4427-BAAB-302E71054139}" type="parTrans" cxnId="{189882A8-4F76-4A3C-8588-FCFC8DC7EA85}">
      <dgm:prSet/>
      <dgm:spPr/>
      <dgm:t>
        <a:bodyPr/>
        <a:lstStyle/>
        <a:p>
          <a:endParaRPr lang="en-US"/>
        </a:p>
      </dgm:t>
    </dgm:pt>
    <dgm:pt modelId="{337B2A04-474E-4F1F-AED8-14A4CE37E5F8}" type="sibTrans" cxnId="{189882A8-4F76-4A3C-8588-FCFC8DC7EA85}">
      <dgm:prSet/>
      <dgm:spPr/>
      <dgm:t>
        <a:bodyPr/>
        <a:lstStyle/>
        <a:p>
          <a:endParaRPr lang="en-US"/>
        </a:p>
      </dgm:t>
    </dgm:pt>
    <dgm:pt modelId="{43B5947A-24E2-405A-AE42-9C7B9EACD20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Alert additional EMS resources</a:t>
          </a:r>
        </a:p>
      </dgm:t>
    </dgm:pt>
    <dgm:pt modelId="{11D588D5-8E0E-4378-8636-7F3B9B1776A9}" type="parTrans" cxnId="{4E17F473-E977-4C2B-9A71-544BBD352739}">
      <dgm:prSet/>
      <dgm:spPr/>
      <dgm:t>
        <a:bodyPr/>
        <a:lstStyle/>
        <a:p>
          <a:endParaRPr lang="en-US"/>
        </a:p>
      </dgm:t>
    </dgm:pt>
    <dgm:pt modelId="{0AB0D2F1-14B0-4F67-8FC0-858F3D442890}" type="sibTrans" cxnId="{4E17F473-E977-4C2B-9A71-544BBD352739}">
      <dgm:prSet/>
      <dgm:spPr/>
      <dgm:t>
        <a:bodyPr/>
        <a:lstStyle/>
        <a:p>
          <a:endParaRPr lang="en-US"/>
        </a:p>
      </dgm:t>
    </dgm:pt>
    <dgm:pt modelId="{500EF3A8-E081-4655-8C8D-D52AF90D7D98}">
      <dgm:prSet custT="1"/>
      <dgm:spPr/>
      <dgm:t>
        <a:bodyPr/>
        <a:lstStyle/>
        <a:p>
          <a:r>
            <a:rPr lang="en-US" sz="2400" dirty="0"/>
            <a:t>Provide</a:t>
          </a:r>
        </a:p>
      </dgm:t>
    </dgm:pt>
    <dgm:pt modelId="{BCB3ECBB-11FE-44C4-BCAE-5F0A952A83AF}" type="parTrans" cxnId="{E8BDDF80-0879-436E-8A1B-E9F3A5305183}">
      <dgm:prSet/>
      <dgm:spPr/>
      <dgm:t>
        <a:bodyPr/>
        <a:lstStyle/>
        <a:p>
          <a:endParaRPr lang="en-US"/>
        </a:p>
      </dgm:t>
    </dgm:pt>
    <dgm:pt modelId="{2434219E-CA33-45BC-8075-10D760D3138B}" type="sibTrans" cxnId="{E8BDDF80-0879-436E-8A1B-E9F3A5305183}">
      <dgm:prSet/>
      <dgm:spPr/>
      <dgm:t>
        <a:bodyPr/>
        <a:lstStyle/>
        <a:p>
          <a:endParaRPr lang="en-US"/>
        </a:p>
      </dgm:t>
    </dgm:pt>
    <dgm:pt modelId="{491079D0-2741-46D6-B2D3-592C1381749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Provide care based on Assessment</a:t>
          </a:r>
        </a:p>
      </dgm:t>
    </dgm:pt>
    <dgm:pt modelId="{14D567F8-BB75-4AE0-85C4-8EFF7FE765C3}" type="parTrans" cxnId="{76EF4383-9471-4369-8CF9-C6537949ECC4}">
      <dgm:prSet/>
      <dgm:spPr/>
      <dgm:t>
        <a:bodyPr/>
        <a:lstStyle/>
        <a:p>
          <a:endParaRPr lang="en-US"/>
        </a:p>
      </dgm:t>
    </dgm:pt>
    <dgm:pt modelId="{F4A5D319-D6C8-4F59-8728-C26359F48F11}" type="sibTrans" cxnId="{76EF4383-9471-4369-8CF9-C6537949ECC4}">
      <dgm:prSet/>
      <dgm:spPr/>
      <dgm:t>
        <a:bodyPr/>
        <a:lstStyle/>
        <a:p>
          <a:endParaRPr lang="en-US"/>
        </a:p>
      </dgm:t>
    </dgm:pt>
    <dgm:pt modelId="{F97F4A69-F1F9-4520-A3B6-28B47E8D8A21}" type="pres">
      <dgm:prSet presAssocID="{B195F5CC-5B4A-4CF0-B137-FF3C1CE35E29}" presName="Name0" presStyleCnt="0">
        <dgm:presLayoutVars>
          <dgm:dir/>
          <dgm:animLvl val="lvl"/>
          <dgm:resizeHandles val="exact"/>
        </dgm:presLayoutVars>
      </dgm:prSet>
      <dgm:spPr/>
    </dgm:pt>
    <dgm:pt modelId="{1313DB01-8488-476F-8BE7-36CC42242385}" type="pres">
      <dgm:prSet presAssocID="{C602EE30-E011-4E03-BD56-71F8FB103A7A}" presName="linNode" presStyleCnt="0"/>
      <dgm:spPr/>
    </dgm:pt>
    <dgm:pt modelId="{46E77701-BA71-4C98-9B70-9E3B11B88447}" type="pres">
      <dgm:prSet presAssocID="{C602EE30-E011-4E03-BD56-71F8FB103A7A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5BAA9AF2-8F03-4849-B3ED-E0BD4228B560}" type="pres">
      <dgm:prSet presAssocID="{C602EE30-E011-4E03-BD56-71F8FB103A7A}" presName="descendantText" presStyleLbl="alignAccFollowNode1" presStyleIdx="0" presStyleCnt="5">
        <dgm:presLayoutVars>
          <dgm:bulletEnabled/>
        </dgm:presLayoutVars>
      </dgm:prSet>
      <dgm:spPr/>
    </dgm:pt>
    <dgm:pt modelId="{C853879B-D20F-4CBE-A368-EFBCF8FB7A51}" type="pres">
      <dgm:prSet presAssocID="{54897EC2-5FD9-4189-BEA9-91E79858BF58}" presName="sp" presStyleCnt="0"/>
      <dgm:spPr/>
    </dgm:pt>
    <dgm:pt modelId="{D093DD47-C856-4064-A158-637B0D03C3F8}" type="pres">
      <dgm:prSet presAssocID="{9D20802B-F9A6-4C49-972E-657E82518119}" presName="linNode" presStyleCnt="0"/>
      <dgm:spPr/>
    </dgm:pt>
    <dgm:pt modelId="{B2DE277D-8304-4930-A774-17C21C16AE1A}" type="pres">
      <dgm:prSet presAssocID="{9D20802B-F9A6-4C49-972E-657E82518119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EF2F4238-AF8C-45CE-95CE-3719EC86E645}" type="pres">
      <dgm:prSet presAssocID="{9D20802B-F9A6-4C49-972E-657E82518119}" presName="descendantText" presStyleLbl="alignAccFollowNode1" presStyleIdx="1" presStyleCnt="5" custLinFactNeighborX="13877" custLinFactNeighborY="1535">
        <dgm:presLayoutVars>
          <dgm:bulletEnabled/>
        </dgm:presLayoutVars>
      </dgm:prSet>
      <dgm:spPr/>
    </dgm:pt>
    <dgm:pt modelId="{B1828F4F-9A32-4149-9C6B-F2DAC73AABE4}" type="pres">
      <dgm:prSet presAssocID="{477AAA18-EE41-4D58-948E-C9195E531364}" presName="sp" presStyleCnt="0"/>
      <dgm:spPr/>
    </dgm:pt>
    <dgm:pt modelId="{3F54DB9F-64DB-42CB-8595-841FD987EBC6}" type="pres">
      <dgm:prSet presAssocID="{72C964ED-C37B-4797-8031-37FE26FEE958}" presName="linNode" presStyleCnt="0"/>
      <dgm:spPr/>
    </dgm:pt>
    <dgm:pt modelId="{C2F2B6FC-FEE9-42CE-A951-94B7C0F0AB41}" type="pres">
      <dgm:prSet presAssocID="{72C964ED-C37B-4797-8031-37FE26FEE958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CBAE5F54-F791-4FB5-B002-ED9CF381E2FF}" type="pres">
      <dgm:prSet presAssocID="{72C964ED-C37B-4797-8031-37FE26FEE958}" presName="descendantText" presStyleLbl="alignAccFollowNode1" presStyleIdx="2" presStyleCnt="5">
        <dgm:presLayoutVars>
          <dgm:bulletEnabled/>
        </dgm:presLayoutVars>
      </dgm:prSet>
      <dgm:spPr/>
    </dgm:pt>
    <dgm:pt modelId="{3F1FBF6D-7E5C-471B-9D49-A4F20685205F}" type="pres">
      <dgm:prSet presAssocID="{7D1B1726-0437-495D-A208-F4C46215F537}" presName="sp" presStyleCnt="0"/>
      <dgm:spPr/>
    </dgm:pt>
    <dgm:pt modelId="{37F8E715-D27A-43A1-88F5-623A2DA7B778}" type="pres">
      <dgm:prSet presAssocID="{56E2AB82-0136-4B49-AB26-872FC7FA8440}" presName="linNode" presStyleCnt="0"/>
      <dgm:spPr/>
    </dgm:pt>
    <dgm:pt modelId="{D8E553A7-53FC-462C-AB67-EBDDB17B9B7F}" type="pres">
      <dgm:prSet presAssocID="{56E2AB82-0136-4B49-AB26-872FC7FA8440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43E47C72-6A0B-43D1-BD0B-F53565726EEC}" type="pres">
      <dgm:prSet presAssocID="{56E2AB82-0136-4B49-AB26-872FC7FA8440}" presName="descendantText" presStyleLbl="alignAccFollowNode1" presStyleIdx="3" presStyleCnt="5" custLinFactNeighborX="-900" custLinFactNeighborY="-2928">
        <dgm:presLayoutVars>
          <dgm:bulletEnabled/>
        </dgm:presLayoutVars>
      </dgm:prSet>
      <dgm:spPr/>
    </dgm:pt>
    <dgm:pt modelId="{577A1946-14A5-47B6-86B2-0FD51B22AFC9}" type="pres">
      <dgm:prSet presAssocID="{337B2A04-474E-4F1F-AED8-14A4CE37E5F8}" presName="sp" presStyleCnt="0"/>
      <dgm:spPr/>
    </dgm:pt>
    <dgm:pt modelId="{6C04B87D-B5A4-45F5-83C9-D1AD39CB00AB}" type="pres">
      <dgm:prSet presAssocID="{500EF3A8-E081-4655-8C8D-D52AF90D7D98}" presName="linNode" presStyleCnt="0"/>
      <dgm:spPr/>
    </dgm:pt>
    <dgm:pt modelId="{445EF0C2-513F-4C7E-BB87-0334F9CB14CA}" type="pres">
      <dgm:prSet presAssocID="{500EF3A8-E081-4655-8C8D-D52AF90D7D98}" presName="parentText" presStyleLbl="alignNode1" presStyleIdx="4" presStyleCnt="5" custScaleX="96293">
        <dgm:presLayoutVars>
          <dgm:chMax val="1"/>
          <dgm:bulletEnabled/>
        </dgm:presLayoutVars>
      </dgm:prSet>
      <dgm:spPr/>
    </dgm:pt>
    <dgm:pt modelId="{ECDB37AF-F0EE-440D-8922-476883DED981}" type="pres">
      <dgm:prSet presAssocID="{500EF3A8-E081-4655-8C8D-D52AF90D7D98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50CEEE01-B260-4CEA-873A-D466E589BAA0}" srcId="{72C964ED-C37B-4797-8031-37FE26FEE958}" destId="{D94AB4C5-0D20-46A7-B2B5-1B636D1CB989}" srcOrd="0" destOrd="0" parTransId="{2C6AB806-8E4D-4178-8CD2-73F8C5098A6B}" sibTransId="{16321FEC-32DE-4CEC-BCAC-30413E0E8355}"/>
    <dgm:cxn modelId="{2A0AEC08-3356-4B18-A025-D43F3F92ED05}" type="presOf" srcId="{9D20802B-F9A6-4C49-972E-657E82518119}" destId="{B2DE277D-8304-4930-A774-17C21C16AE1A}" srcOrd="0" destOrd="0" presId="urn:microsoft.com/office/officeart/2016/7/layout/VerticalSolidActionList"/>
    <dgm:cxn modelId="{4BDE020C-90A5-4272-8DC1-72603014B304}" type="presOf" srcId="{D94AB4C5-0D20-46A7-B2B5-1B636D1CB989}" destId="{CBAE5F54-F791-4FB5-B002-ED9CF381E2FF}" srcOrd="0" destOrd="0" presId="urn:microsoft.com/office/officeart/2016/7/layout/VerticalSolidActionList"/>
    <dgm:cxn modelId="{88BF221E-E978-442B-AE9C-AAC9FF6C6EE0}" type="presOf" srcId="{56E2AB82-0136-4B49-AB26-872FC7FA8440}" destId="{D8E553A7-53FC-462C-AB67-EBDDB17B9B7F}" srcOrd="0" destOrd="0" presId="urn:microsoft.com/office/officeart/2016/7/layout/VerticalSolidActionList"/>
    <dgm:cxn modelId="{1CCAB13F-0420-4A00-BFA5-0ED4DBAABE57}" type="presOf" srcId="{72C964ED-C37B-4797-8031-37FE26FEE958}" destId="{C2F2B6FC-FEE9-42CE-A951-94B7C0F0AB41}" srcOrd="0" destOrd="0" presId="urn:microsoft.com/office/officeart/2016/7/layout/VerticalSolidActionList"/>
    <dgm:cxn modelId="{4E17F473-E977-4C2B-9A71-544BBD352739}" srcId="{56E2AB82-0136-4B49-AB26-872FC7FA8440}" destId="{43B5947A-24E2-405A-AE42-9C7B9EACD200}" srcOrd="0" destOrd="0" parTransId="{11D588D5-8E0E-4378-8636-7F3B9B1776A9}" sibTransId="{0AB0D2F1-14B0-4F67-8FC0-858F3D442890}"/>
    <dgm:cxn modelId="{35A00254-DFA6-4920-8FAD-3E9D3A1AC7CC}" srcId="{B195F5CC-5B4A-4CF0-B137-FF3C1CE35E29}" destId="{9D20802B-F9A6-4C49-972E-657E82518119}" srcOrd="1" destOrd="0" parTransId="{2AD22421-4484-4F9A-80B7-4A7A9C3A0637}" sibTransId="{477AAA18-EE41-4D58-948E-C9195E531364}"/>
    <dgm:cxn modelId="{BEEA1556-D69E-451E-BCFB-D9C684597962}" type="presOf" srcId="{491079D0-2741-46D6-B2D3-592C13817498}" destId="{ECDB37AF-F0EE-440D-8922-476883DED981}" srcOrd="0" destOrd="0" presId="urn:microsoft.com/office/officeart/2016/7/layout/VerticalSolidActionList"/>
    <dgm:cxn modelId="{DABF1579-F46D-4536-B757-5EE82563F991}" srcId="{B195F5CC-5B4A-4CF0-B137-FF3C1CE35E29}" destId="{C602EE30-E011-4E03-BD56-71F8FB103A7A}" srcOrd="0" destOrd="0" parTransId="{E41B2605-E32A-4FA0-8014-5A39A581CE5E}" sibTransId="{54897EC2-5FD9-4189-BEA9-91E79858BF58}"/>
    <dgm:cxn modelId="{E8BDDF80-0879-436E-8A1B-E9F3A5305183}" srcId="{B195F5CC-5B4A-4CF0-B137-FF3C1CE35E29}" destId="{500EF3A8-E081-4655-8C8D-D52AF90D7D98}" srcOrd="4" destOrd="0" parTransId="{BCB3ECBB-11FE-44C4-BCAE-5F0A952A83AF}" sibTransId="{2434219E-CA33-45BC-8075-10D760D3138B}"/>
    <dgm:cxn modelId="{76EF4383-9471-4369-8CF9-C6537949ECC4}" srcId="{500EF3A8-E081-4655-8C8D-D52AF90D7D98}" destId="{491079D0-2741-46D6-B2D3-592C13817498}" srcOrd="0" destOrd="0" parTransId="{14D567F8-BB75-4AE0-85C4-8EFF7FE765C3}" sibTransId="{F4A5D319-D6C8-4F59-8728-C26359F48F11}"/>
    <dgm:cxn modelId="{FCD4D89A-D265-42A8-A309-7BC0A2F7CB2E}" srcId="{C602EE30-E011-4E03-BD56-71F8FB103A7A}" destId="{2A5442EE-970E-4989-BC75-ED9C0026CF90}" srcOrd="0" destOrd="0" parTransId="{7FF4CC18-029A-4166-AC3C-F0A2CB04137E}" sibTransId="{5EEF5376-36DC-4B70-876F-C56EBDE19C0C}"/>
    <dgm:cxn modelId="{77F46B9C-EADB-4326-8DBB-0E86FB349876}" type="presOf" srcId="{B7639B80-64B8-4039-9D8B-901886480178}" destId="{EF2F4238-AF8C-45CE-95CE-3719EC86E645}" srcOrd="0" destOrd="0" presId="urn:microsoft.com/office/officeart/2016/7/layout/VerticalSolidActionList"/>
    <dgm:cxn modelId="{189882A8-4F76-4A3C-8588-FCFC8DC7EA85}" srcId="{B195F5CC-5B4A-4CF0-B137-FF3C1CE35E29}" destId="{56E2AB82-0136-4B49-AB26-872FC7FA8440}" srcOrd="3" destOrd="0" parTransId="{BC1A0311-D32D-4427-BAAB-302E71054139}" sibTransId="{337B2A04-474E-4F1F-AED8-14A4CE37E5F8}"/>
    <dgm:cxn modelId="{47813CAB-B2D0-45E3-B451-72FD2EE9A8FA}" srcId="{B195F5CC-5B4A-4CF0-B137-FF3C1CE35E29}" destId="{72C964ED-C37B-4797-8031-37FE26FEE958}" srcOrd="2" destOrd="0" parTransId="{A40569C7-F8CC-451F-AC2F-D09CD328B1A6}" sibTransId="{7D1B1726-0437-495D-A208-F4C46215F537}"/>
    <dgm:cxn modelId="{8ED47BB5-999A-46EC-8EE9-791DD54E0849}" type="presOf" srcId="{2A5442EE-970E-4989-BC75-ED9C0026CF90}" destId="{5BAA9AF2-8F03-4849-B3ED-E0BD4228B560}" srcOrd="0" destOrd="0" presId="urn:microsoft.com/office/officeart/2016/7/layout/VerticalSolidActionList"/>
    <dgm:cxn modelId="{6AC035B8-8B17-49EA-B129-EBE4976939F8}" srcId="{9D20802B-F9A6-4C49-972E-657E82518119}" destId="{B7639B80-64B8-4039-9D8B-901886480178}" srcOrd="0" destOrd="0" parTransId="{28A870F4-B842-44AF-8610-5BD14621C0E3}" sibTransId="{5B426A29-CF31-4237-B364-4E60CA099577}"/>
    <dgm:cxn modelId="{60BA2ABA-9292-434A-B2A2-8E57830E6AFF}" type="presOf" srcId="{C602EE30-E011-4E03-BD56-71F8FB103A7A}" destId="{46E77701-BA71-4C98-9B70-9E3B11B88447}" srcOrd="0" destOrd="0" presId="urn:microsoft.com/office/officeart/2016/7/layout/VerticalSolidActionList"/>
    <dgm:cxn modelId="{F77F64BD-3123-4568-B81E-9E604802FDC0}" type="presOf" srcId="{500EF3A8-E081-4655-8C8D-D52AF90D7D98}" destId="{445EF0C2-513F-4C7E-BB87-0334F9CB14CA}" srcOrd="0" destOrd="0" presId="urn:microsoft.com/office/officeart/2016/7/layout/VerticalSolidActionList"/>
    <dgm:cxn modelId="{560D1DCC-1F3A-46A1-83A2-6DDBF0C74B93}" type="presOf" srcId="{B195F5CC-5B4A-4CF0-B137-FF3C1CE35E29}" destId="{F97F4A69-F1F9-4520-A3B6-28B47E8D8A21}" srcOrd="0" destOrd="0" presId="urn:microsoft.com/office/officeart/2016/7/layout/VerticalSolidActionList"/>
    <dgm:cxn modelId="{A6E963DA-D523-4F51-BEFC-FB2D8DA7ABDC}" type="presOf" srcId="{43B5947A-24E2-405A-AE42-9C7B9EACD200}" destId="{43E47C72-6A0B-43D1-BD0B-F53565726EEC}" srcOrd="0" destOrd="0" presId="urn:microsoft.com/office/officeart/2016/7/layout/VerticalSolidActionList"/>
    <dgm:cxn modelId="{7EB88CEA-7FFD-4CB7-9273-4477391D31A7}" type="presParOf" srcId="{F97F4A69-F1F9-4520-A3B6-28B47E8D8A21}" destId="{1313DB01-8488-476F-8BE7-36CC42242385}" srcOrd="0" destOrd="0" presId="urn:microsoft.com/office/officeart/2016/7/layout/VerticalSolidActionList"/>
    <dgm:cxn modelId="{F2593556-BD4B-4C62-A310-877B1EFB5E76}" type="presParOf" srcId="{1313DB01-8488-476F-8BE7-36CC42242385}" destId="{46E77701-BA71-4C98-9B70-9E3B11B88447}" srcOrd="0" destOrd="0" presId="urn:microsoft.com/office/officeart/2016/7/layout/VerticalSolidActionList"/>
    <dgm:cxn modelId="{1F7E0D58-7AF3-4618-89C1-C163BEAC6583}" type="presParOf" srcId="{1313DB01-8488-476F-8BE7-36CC42242385}" destId="{5BAA9AF2-8F03-4849-B3ED-E0BD4228B560}" srcOrd="1" destOrd="0" presId="urn:microsoft.com/office/officeart/2016/7/layout/VerticalSolidActionList"/>
    <dgm:cxn modelId="{E362A3C1-37CB-4145-A990-4BCE63529C80}" type="presParOf" srcId="{F97F4A69-F1F9-4520-A3B6-28B47E8D8A21}" destId="{C853879B-D20F-4CBE-A368-EFBCF8FB7A51}" srcOrd="1" destOrd="0" presId="urn:microsoft.com/office/officeart/2016/7/layout/VerticalSolidActionList"/>
    <dgm:cxn modelId="{DB18CB6D-D31C-47AA-B898-748D96AEFD4D}" type="presParOf" srcId="{F97F4A69-F1F9-4520-A3B6-28B47E8D8A21}" destId="{D093DD47-C856-4064-A158-637B0D03C3F8}" srcOrd="2" destOrd="0" presId="urn:microsoft.com/office/officeart/2016/7/layout/VerticalSolidActionList"/>
    <dgm:cxn modelId="{8CDA75C6-AC77-454F-84A1-7C337A33057C}" type="presParOf" srcId="{D093DD47-C856-4064-A158-637B0D03C3F8}" destId="{B2DE277D-8304-4930-A774-17C21C16AE1A}" srcOrd="0" destOrd="0" presId="urn:microsoft.com/office/officeart/2016/7/layout/VerticalSolidActionList"/>
    <dgm:cxn modelId="{A7B47D0F-4355-47D1-8753-A038C6219879}" type="presParOf" srcId="{D093DD47-C856-4064-A158-637B0D03C3F8}" destId="{EF2F4238-AF8C-45CE-95CE-3719EC86E645}" srcOrd="1" destOrd="0" presId="urn:microsoft.com/office/officeart/2016/7/layout/VerticalSolidActionList"/>
    <dgm:cxn modelId="{93CFDD13-B3FD-4F96-B5DB-7492EE75DB85}" type="presParOf" srcId="{F97F4A69-F1F9-4520-A3B6-28B47E8D8A21}" destId="{B1828F4F-9A32-4149-9C6B-F2DAC73AABE4}" srcOrd="3" destOrd="0" presId="urn:microsoft.com/office/officeart/2016/7/layout/VerticalSolidActionList"/>
    <dgm:cxn modelId="{B19CCC01-7DBF-4D1B-8E74-18E5955B41F3}" type="presParOf" srcId="{F97F4A69-F1F9-4520-A3B6-28B47E8D8A21}" destId="{3F54DB9F-64DB-42CB-8595-841FD987EBC6}" srcOrd="4" destOrd="0" presId="urn:microsoft.com/office/officeart/2016/7/layout/VerticalSolidActionList"/>
    <dgm:cxn modelId="{AD0A94EB-AC16-4818-93C8-F46364503226}" type="presParOf" srcId="{3F54DB9F-64DB-42CB-8595-841FD987EBC6}" destId="{C2F2B6FC-FEE9-42CE-A951-94B7C0F0AB41}" srcOrd="0" destOrd="0" presId="urn:microsoft.com/office/officeart/2016/7/layout/VerticalSolidActionList"/>
    <dgm:cxn modelId="{D8E81C4A-28E1-42D1-88BB-5AD556DF2532}" type="presParOf" srcId="{3F54DB9F-64DB-42CB-8595-841FD987EBC6}" destId="{CBAE5F54-F791-4FB5-B002-ED9CF381E2FF}" srcOrd="1" destOrd="0" presId="urn:microsoft.com/office/officeart/2016/7/layout/VerticalSolidActionList"/>
    <dgm:cxn modelId="{1AF3CC29-2537-4FC2-AB1E-296A0C3B0313}" type="presParOf" srcId="{F97F4A69-F1F9-4520-A3B6-28B47E8D8A21}" destId="{3F1FBF6D-7E5C-471B-9D49-A4F20685205F}" srcOrd="5" destOrd="0" presId="urn:microsoft.com/office/officeart/2016/7/layout/VerticalSolidActionList"/>
    <dgm:cxn modelId="{0FFBBC56-92DE-4D04-9955-0595C5CFEB1D}" type="presParOf" srcId="{F97F4A69-F1F9-4520-A3B6-28B47E8D8A21}" destId="{37F8E715-D27A-43A1-88F5-623A2DA7B778}" srcOrd="6" destOrd="0" presId="urn:microsoft.com/office/officeart/2016/7/layout/VerticalSolidActionList"/>
    <dgm:cxn modelId="{977BD4A4-3389-41AB-A327-78AFC23A689D}" type="presParOf" srcId="{37F8E715-D27A-43A1-88F5-623A2DA7B778}" destId="{D8E553A7-53FC-462C-AB67-EBDDB17B9B7F}" srcOrd="0" destOrd="0" presId="urn:microsoft.com/office/officeart/2016/7/layout/VerticalSolidActionList"/>
    <dgm:cxn modelId="{8A9A5B27-983F-49DA-81AA-746793ED3C87}" type="presParOf" srcId="{37F8E715-D27A-43A1-88F5-623A2DA7B778}" destId="{43E47C72-6A0B-43D1-BD0B-F53565726EEC}" srcOrd="1" destOrd="0" presId="urn:microsoft.com/office/officeart/2016/7/layout/VerticalSolidActionList"/>
    <dgm:cxn modelId="{2F09DA61-2775-479D-9D10-96686DAE4451}" type="presParOf" srcId="{F97F4A69-F1F9-4520-A3B6-28B47E8D8A21}" destId="{577A1946-14A5-47B6-86B2-0FD51B22AFC9}" srcOrd="7" destOrd="0" presId="urn:microsoft.com/office/officeart/2016/7/layout/VerticalSolidActionList"/>
    <dgm:cxn modelId="{E92D8C8A-8870-4242-9063-96BD4AE311B6}" type="presParOf" srcId="{F97F4A69-F1F9-4520-A3B6-28B47E8D8A21}" destId="{6C04B87D-B5A4-45F5-83C9-D1AD39CB00AB}" srcOrd="8" destOrd="0" presId="urn:microsoft.com/office/officeart/2016/7/layout/VerticalSolidActionList"/>
    <dgm:cxn modelId="{02D732DD-546F-4146-8717-EA0D4988D17A}" type="presParOf" srcId="{6C04B87D-B5A4-45F5-83C9-D1AD39CB00AB}" destId="{445EF0C2-513F-4C7E-BB87-0334F9CB14CA}" srcOrd="0" destOrd="0" presId="urn:microsoft.com/office/officeart/2016/7/layout/VerticalSolidActionList"/>
    <dgm:cxn modelId="{967B17AE-5E73-44D6-B7A0-52B2D4300E1A}" type="presParOf" srcId="{6C04B87D-B5A4-45F5-83C9-D1AD39CB00AB}" destId="{ECDB37AF-F0EE-440D-8922-476883DED98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A0A5E-6FFC-413B-8B58-D2109CD240F3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E43A77-9976-4C53-A1A9-D4D49E17B137}">
      <dgm:prSet custT="1"/>
      <dgm:spPr>
        <a:solidFill>
          <a:schemeClr val="tx2"/>
        </a:solidFill>
      </dgm:spPr>
      <dgm:t>
        <a:bodyPr/>
        <a:lstStyle/>
        <a:p>
          <a:r>
            <a:rPr lang="en-US" sz="2800" dirty="0"/>
            <a:t>Assist</a:t>
          </a:r>
          <a:endParaRPr lang="en-US" sz="2000" dirty="0"/>
        </a:p>
      </dgm:t>
    </dgm:pt>
    <dgm:pt modelId="{F370120D-1739-45BE-85DB-CCCDDF098DB0}" type="parTrans" cxnId="{1E73B4E8-2D25-4B69-884A-7A48147CE69F}">
      <dgm:prSet/>
      <dgm:spPr/>
      <dgm:t>
        <a:bodyPr/>
        <a:lstStyle/>
        <a:p>
          <a:endParaRPr lang="en-US"/>
        </a:p>
      </dgm:t>
    </dgm:pt>
    <dgm:pt modelId="{10E7F1C7-98B0-4712-A37C-F6876FCC0E8C}" type="sibTrans" cxnId="{1E73B4E8-2D25-4B69-884A-7A48147CE69F}">
      <dgm:prSet/>
      <dgm:spPr/>
      <dgm:t>
        <a:bodyPr/>
        <a:lstStyle/>
        <a:p>
          <a:endParaRPr lang="en-US"/>
        </a:p>
      </dgm:t>
    </dgm:pt>
    <dgm:pt modelId="{8B604313-E134-4BB9-B3D6-73F8988B58C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Assist other EMS personnel</a:t>
          </a:r>
        </a:p>
      </dgm:t>
    </dgm:pt>
    <dgm:pt modelId="{34BA3FCE-B82D-431D-AFBA-27844E108939}" type="parTrans" cxnId="{5609CDDD-2153-4339-BA2D-7638BD82B2D5}">
      <dgm:prSet/>
      <dgm:spPr/>
      <dgm:t>
        <a:bodyPr/>
        <a:lstStyle/>
        <a:p>
          <a:endParaRPr lang="en-US"/>
        </a:p>
      </dgm:t>
    </dgm:pt>
    <dgm:pt modelId="{1CE62CBE-6DEF-47BD-9F6C-07C4A9E7DA72}" type="sibTrans" cxnId="{5609CDDD-2153-4339-BA2D-7638BD82B2D5}">
      <dgm:prSet/>
      <dgm:spPr/>
      <dgm:t>
        <a:bodyPr/>
        <a:lstStyle/>
        <a:p>
          <a:endParaRPr lang="en-US"/>
        </a:p>
      </dgm:t>
    </dgm:pt>
    <dgm:pt modelId="{27691D55-796E-4472-9C13-67B7DC9F84DC}">
      <dgm:prSet custT="1"/>
      <dgm:spPr/>
      <dgm:t>
        <a:bodyPr/>
        <a:lstStyle/>
        <a:p>
          <a:r>
            <a:rPr lang="en-US" sz="2800" dirty="0"/>
            <a:t>Participate</a:t>
          </a:r>
        </a:p>
      </dgm:t>
    </dgm:pt>
    <dgm:pt modelId="{D0D667CC-92E6-4A8F-9FA9-ABF35C1D6F0D}" type="parTrans" cxnId="{A71EDE42-45F5-4666-84A0-6528269D04E4}">
      <dgm:prSet/>
      <dgm:spPr/>
      <dgm:t>
        <a:bodyPr/>
        <a:lstStyle/>
        <a:p>
          <a:endParaRPr lang="en-US"/>
        </a:p>
      </dgm:t>
    </dgm:pt>
    <dgm:pt modelId="{1E9B500C-E6E0-4102-907E-2E1B06635B50}" type="sibTrans" cxnId="{A71EDE42-45F5-4666-84A0-6528269D04E4}">
      <dgm:prSet/>
      <dgm:spPr/>
      <dgm:t>
        <a:bodyPr/>
        <a:lstStyle/>
        <a:p>
          <a:endParaRPr lang="en-US"/>
        </a:p>
      </dgm:t>
    </dgm:pt>
    <dgm:pt modelId="{71CFCD8C-DA7E-451B-B800-84979B71EA7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Participate in record keeping and data collection as received</a:t>
          </a:r>
        </a:p>
      </dgm:t>
    </dgm:pt>
    <dgm:pt modelId="{07289239-4B4F-46E2-949D-A2561B83C95A}" type="parTrans" cxnId="{C2AF6BE6-1408-4A9A-AA32-419FDFBE1B49}">
      <dgm:prSet/>
      <dgm:spPr/>
      <dgm:t>
        <a:bodyPr/>
        <a:lstStyle/>
        <a:p>
          <a:endParaRPr lang="en-US"/>
        </a:p>
      </dgm:t>
    </dgm:pt>
    <dgm:pt modelId="{6867F9DD-A2EA-4EDB-B4E5-FA4B039E6E67}" type="sibTrans" cxnId="{C2AF6BE6-1408-4A9A-AA32-419FDFBE1B49}">
      <dgm:prSet/>
      <dgm:spPr/>
      <dgm:t>
        <a:bodyPr/>
        <a:lstStyle/>
        <a:p>
          <a:endParaRPr lang="en-US"/>
        </a:p>
      </dgm:t>
    </dgm:pt>
    <dgm:pt modelId="{733F3245-6F33-40AD-99A4-5E4DE0F91902}">
      <dgm:prSet custT="1"/>
      <dgm:spPr/>
      <dgm:t>
        <a:bodyPr/>
        <a:lstStyle/>
        <a:p>
          <a:r>
            <a:rPr lang="en-US" sz="2800"/>
            <a:t>Act</a:t>
          </a:r>
        </a:p>
      </dgm:t>
    </dgm:pt>
    <dgm:pt modelId="{B2BDC31D-E5AB-430B-8410-4C703F7A97B0}" type="parTrans" cxnId="{46454993-D120-478E-A3A6-BF76B5CEE286}">
      <dgm:prSet/>
      <dgm:spPr/>
      <dgm:t>
        <a:bodyPr/>
        <a:lstStyle/>
        <a:p>
          <a:endParaRPr lang="en-US"/>
        </a:p>
      </dgm:t>
    </dgm:pt>
    <dgm:pt modelId="{4B512D6A-C673-4380-A4E5-55B74C341199}" type="sibTrans" cxnId="{46454993-D120-478E-A3A6-BF76B5CEE286}">
      <dgm:prSet/>
      <dgm:spPr/>
      <dgm:t>
        <a:bodyPr/>
        <a:lstStyle/>
        <a:p>
          <a:endParaRPr lang="en-US"/>
        </a:p>
      </dgm:t>
    </dgm:pt>
    <dgm:pt modelId="{7C1D58D6-621B-4ED5-B5D7-9BA3537B6EB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Act as liaison with other public safety workers</a:t>
          </a:r>
        </a:p>
      </dgm:t>
    </dgm:pt>
    <dgm:pt modelId="{CAFABF80-AFC5-4E20-B2C4-A8CB3591921B}" type="parTrans" cxnId="{99D5EA30-161B-41CD-9034-4E10F74ED197}">
      <dgm:prSet/>
      <dgm:spPr/>
      <dgm:t>
        <a:bodyPr/>
        <a:lstStyle/>
        <a:p>
          <a:endParaRPr lang="en-US"/>
        </a:p>
      </dgm:t>
    </dgm:pt>
    <dgm:pt modelId="{94E4C420-25DC-458B-87FB-1611323F21A7}" type="sibTrans" cxnId="{99D5EA30-161B-41CD-9034-4E10F74ED197}">
      <dgm:prSet/>
      <dgm:spPr/>
      <dgm:t>
        <a:bodyPr/>
        <a:lstStyle/>
        <a:p>
          <a:endParaRPr lang="en-US"/>
        </a:p>
      </dgm:t>
    </dgm:pt>
    <dgm:pt modelId="{B11447D6-7621-4D65-95E9-36CF95DD20E3}">
      <dgm:prSet custT="1"/>
      <dgm:spPr/>
      <dgm:t>
        <a:bodyPr/>
        <a:lstStyle/>
        <a:p>
          <a:r>
            <a:rPr lang="en-US" sz="2800"/>
            <a:t>Perform</a:t>
          </a:r>
        </a:p>
      </dgm:t>
    </dgm:pt>
    <dgm:pt modelId="{11AA9889-B5BD-44AE-91A8-EA41CD3E4F5A}" type="parTrans" cxnId="{9B14E865-7722-4FAA-A58A-0B91ED0A9941}">
      <dgm:prSet/>
      <dgm:spPr/>
      <dgm:t>
        <a:bodyPr/>
        <a:lstStyle/>
        <a:p>
          <a:endParaRPr lang="en-US"/>
        </a:p>
      </dgm:t>
    </dgm:pt>
    <dgm:pt modelId="{27067169-086F-4EE6-BDDD-C1D1F974102B}" type="sibTrans" cxnId="{9B14E865-7722-4FAA-A58A-0B91ED0A9941}">
      <dgm:prSet/>
      <dgm:spPr/>
      <dgm:t>
        <a:bodyPr/>
        <a:lstStyle/>
        <a:p>
          <a:endParaRPr lang="en-US"/>
        </a:p>
      </dgm:t>
    </dgm:pt>
    <dgm:pt modelId="{08A09AA8-4A74-4161-8182-DE15A1B3F9C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800" dirty="0"/>
            <a:t>Perform patient packaging and preparation for movement and transport</a:t>
          </a:r>
        </a:p>
      </dgm:t>
    </dgm:pt>
    <dgm:pt modelId="{C6394AA1-4C2A-488E-9774-E0B0B1F65DBD}" type="parTrans" cxnId="{605B66DE-57FE-46DD-93F2-DDF5DC0DD7F6}">
      <dgm:prSet/>
      <dgm:spPr/>
      <dgm:t>
        <a:bodyPr/>
        <a:lstStyle/>
        <a:p>
          <a:endParaRPr lang="en-US"/>
        </a:p>
      </dgm:t>
    </dgm:pt>
    <dgm:pt modelId="{F38A25E5-3125-4AFE-BDA3-C8C720E11F3B}" type="sibTrans" cxnId="{605B66DE-57FE-46DD-93F2-DDF5DC0DD7F6}">
      <dgm:prSet/>
      <dgm:spPr/>
      <dgm:t>
        <a:bodyPr/>
        <a:lstStyle/>
        <a:p>
          <a:endParaRPr lang="en-US"/>
        </a:p>
      </dgm:t>
    </dgm:pt>
    <dgm:pt modelId="{04BB4D8A-96D0-46B5-AB3F-A08F1C3DA7DE}" type="pres">
      <dgm:prSet presAssocID="{517A0A5E-6FFC-413B-8B58-D2109CD240F3}" presName="Name0" presStyleCnt="0">
        <dgm:presLayoutVars>
          <dgm:dir/>
          <dgm:animLvl val="lvl"/>
          <dgm:resizeHandles val="exact"/>
        </dgm:presLayoutVars>
      </dgm:prSet>
      <dgm:spPr/>
    </dgm:pt>
    <dgm:pt modelId="{6549FA44-271D-478A-AC02-2C9EE14A2F95}" type="pres">
      <dgm:prSet presAssocID="{4CE43A77-9976-4C53-A1A9-D4D49E17B137}" presName="linNode" presStyleCnt="0"/>
      <dgm:spPr/>
    </dgm:pt>
    <dgm:pt modelId="{060FBDA7-F368-4491-AC7E-122225A0273C}" type="pres">
      <dgm:prSet presAssocID="{4CE43A77-9976-4C53-A1A9-D4D49E17B137}" presName="parentText" presStyleLbl="alignNode1" presStyleIdx="0" presStyleCnt="4" custScaleX="138560">
        <dgm:presLayoutVars>
          <dgm:chMax val="1"/>
          <dgm:bulletEnabled/>
        </dgm:presLayoutVars>
      </dgm:prSet>
      <dgm:spPr/>
    </dgm:pt>
    <dgm:pt modelId="{25117E65-03AD-4DB0-B6AA-0DB807115394}" type="pres">
      <dgm:prSet presAssocID="{4CE43A77-9976-4C53-A1A9-D4D49E17B137}" presName="descendantText" presStyleLbl="alignAccFollowNode1" presStyleIdx="0" presStyleCnt="4" custLinFactNeighborX="4430" custLinFactNeighborY="-1043">
        <dgm:presLayoutVars>
          <dgm:bulletEnabled/>
        </dgm:presLayoutVars>
      </dgm:prSet>
      <dgm:spPr/>
    </dgm:pt>
    <dgm:pt modelId="{D0744175-9352-44C8-8CEE-C3BA696E33C0}" type="pres">
      <dgm:prSet presAssocID="{10E7F1C7-98B0-4712-A37C-F6876FCC0E8C}" presName="sp" presStyleCnt="0"/>
      <dgm:spPr/>
    </dgm:pt>
    <dgm:pt modelId="{45D56238-1648-4D1D-90B8-50CD03A1D470}" type="pres">
      <dgm:prSet presAssocID="{27691D55-796E-4472-9C13-67B7DC9F84DC}" presName="linNode" presStyleCnt="0"/>
      <dgm:spPr/>
    </dgm:pt>
    <dgm:pt modelId="{5BB4883B-252C-4E06-AD5E-44807EF6B096}" type="pres">
      <dgm:prSet presAssocID="{27691D55-796E-4472-9C13-67B7DC9F84DC}" presName="parentText" presStyleLbl="alignNode1" presStyleIdx="1" presStyleCnt="4" custScaleX="140327">
        <dgm:presLayoutVars>
          <dgm:chMax val="1"/>
          <dgm:bulletEnabled/>
        </dgm:presLayoutVars>
      </dgm:prSet>
      <dgm:spPr/>
    </dgm:pt>
    <dgm:pt modelId="{7B9984E4-7F87-4AAF-BA1F-F27E48F407A1}" type="pres">
      <dgm:prSet presAssocID="{27691D55-796E-4472-9C13-67B7DC9F84DC}" presName="descendantText" presStyleLbl="alignAccFollowNode1" presStyleIdx="1" presStyleCnt="4" custLinFactNeighborX="17108" custLinFactNeighborY="210">
        <dgm:presLayoutVars>
          <dgm:bulletEnabled/>
        </dgm:presLayoutVars>
      </dgm:prSet>
      <dgm:spPr/>
    </dgm:pt>
    <dgm:pt modelId="{DC76F050-0B89-4CFF-8486-FB2E9BA6A39B}" type="pres">
      <dgm:prSet presAssocID="{1E9B500C-E6E0-4102-907E-2E1B06635B50}" presName="sp" presStyleCnt="0"/>
      <dgm:spPr/>
    </dgm:pt>
    <dgm:pt modelId="{C5864022-8557-4C54-90DB-DDBEB3526039}" type="pres">
      <dgm:prSet presAssocID="{733F3245-6F33-40AD-99A4-5E4DE0F91902}" presName="linNode" presStyleCnt="0"/>
      <dgm:spPr/>
    </dgm:pt>
    <dgm:pt modelId="{89057B42-FAAB-4573-ABC4-DD47BF0817BD}" type="pres">
      <dgm:prSet presAssocID="{733F3245-6F33-40AD-99A4-5E4DE0F91902}" presName="parentText" presStyleLbl="alignNode1" presStyleIdx="2" presStyleCnt="4" custScaleX="144880">
        <dgm:presLayoutVars>
          <dgm:chMax val="1"/>
          <dgm:bulletEnabled/>
        </dgm:presLayoutVars>
      </dgm:prSet>
      <dgm:spPr/>
    </dgm:pt>
    <dgm:pt modelId="{2924AC74-C13A-4DB6-8360-ED256D8AE00B}" type="pres">
      <dgm:prSet presAssocID="{733F3245-6F33-40AD-99A4-5E4DE0F91902}" presName="descendantText" presStyleLbl="alignAccFollowNode1" presStyleIdx="2" presStyleCnt="4">
        <dgm:presLayoutVars>
          <dgm:bulletEnabled/>
        </dgm:presLayoutVars>
      </dgm:prSet>
      <dgm:spPr/>
    </dgm:pt>
    <dgm:pt modelId="{211654E1-C348-46D6-8EA2-D4E1DAE52055}" type="pres">
      <dgm:prSet presAssocID="{4B512D6A-C673-4380-A4E5-55B74C341199}" presName="sp" presStyleCnt="0"/>
      <dgm:spPr/>
    </dgm:pt>
    <dgm:pt modelId="{DD354E17-6B8F-42F4-9B2F-BE43DDEF9FAB}" type="pres">
      <dgm:prSet presAssocID="{B11447D6-7621-4D65-95E9-36CF95DD20E3}" presName="linNode" presStyleCnt="0"/>
      <dgm:spPr/>
    </dgm:pt>
    <dgm:pt modelId="{2E9E71A8-B279-4E0C-B87B-5D63F60BF73E}" type="pres">
      <dgm:prSet presAssocID="{B11447D6-7621-4D65-95E9-36CF95DD20E3}" presName="parentText" presStyleLbl="alignNode1" presStyleIdx="3" presStyleCnt="4" custScaleX="141699">
        <dgm:presLayoutVars>
          <dgm:chMax val="1"/>
          <dgm:bulletEnabled/>
        </dgm:presLayoutVars>
      </dgm:prSet>
      <dgm:spPr/>
    </dgm:pt>
    <dgm:pt modelId="{182C56BB-905B-40FC-91E2-8F888C75924C}" type="pres">
      <dgm:prSet presAssocID="{B11447D6-7621-4D65-95E9-36CF95DD20E3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1BA9D411-A035-4F66-BF08-8943FD0F2745}" type="presOf" srcId="{733F3245-6F33-40AD-99A4-5E4DE0F91902}" destId="{89057B42-FAAB-4573-ABC4-DD47BF0817BD}" srcOrd="0" destOrd="0" presId="urn:microsoft.com/office/officeart/2016/7/layout/VerticalSolidActionList"/>
    <dgm:cxn modelId="{99D5EA30-161B-41CD-9034-4E10F74ED197}" srcId="{733F3245-6F33-40AD-99A4-5E4DE0F91902}" destId="{7C1D58D6-621B-4ED5-B5D7-9BA3537B6EB5}" srcOrd="0" destOrd="0" parTransId="{CAFABF80-AFC5-4E20-B2C4-A8CB3591921B}" sibTransId="{94E4C420-25DC-458B-87FB-1611323F21A7}"/>
    <dgm:cxn modelId="{5A3A5B33-A913-4AEE-8F84-FB6D6E65138E}" type="presOf" srcId="{517A0A5E-6FFC-413B-8B58-D2109CD240F3}" destId="{04BB4D8A-96D0-46B5-AB3F-A08F1C3DA7DE}" srcOrd="0" destOrd="0" presId="urn:microsoft.com/office/officeart/2016/7/layout/VerticalSolidActionList"/>
    <dgm:cxn modelId="{CF81C75C-8EFD-48FC-B548-194094693587}" type="presOf" srcId="{27691D55-796E-4472-9C13-67B7DC9F84DC}" destId="{5BB4883B-252C-4E06-AD5E-44807EF6B096}" srcOrd="0" destOrd="0" presId="urn:microsoft.com/office/officeart/2016/7/layout/VerticalSolidActionList"/>
    <dgm:cxn modelId="{A71EDE42-45F5-4666-84A0-6528269D04E4}" srcId="{517A0A5E-6FFC-413B-8B58-D2109CD240F3}" destId="{27691D55-796E-4472-9C13-67B7DC9F84DC}" srcOrd="1" destOrd="0" parTransId="{D0D667CC-92E6-4A8F-9FA9-ABF35C1D6F0D}" sibTransId="{1E9B500C-E6E0-4102-907E-2E1B06635B50}"/>
    <dgm:cxn modelId="{9B14E865-7722-4FAA-A58A-0B91ED0A9941}" srcId="{517A0A5E-6FFC-413B-8B58-D2109CD240F3}" destId="{B11447D6-7621-4D65-95E9-36CF95DD20E3}" srcOrd="3" destOrd="0" parTransId="{11AA9889-B5BD-44AE-91A8-EA41CD3E4F5A}" sibTransId="{27067169-086F-4EE6-BDDD-C1D1F974102B}"/>
    <dgm:cxn modelId="{9F9E6871-0D21-4B7C-8F01-959429C55DF6}" type="presOf" srcId="{08A09AA8-4A74-4161-8182-DE15A1B3F9CB}" destId="{182C56BB-905B-40FC-91E2-8F888C75924C}" srcOrd="0" destOrd="0" presId="urn:microsoft.com/office/officeart/2016/7/layout/VerticalSolidActionList"/>
    <dgm:cxn modelId="{55A0C492-8388-4900-8982-6BC30B6BA878}" type="presOf" srcId="{71CFCD8C-DA7E-451B-B800-84979B71EA7D}" destId="{7B9984E4-7F87-4AAF-BA1F-F27E48F407A1}" srcOrd="0" destOrd="0" presId="urn:microsoft.com/office/officeart/2016/7/layout/VerticalSolidActionList"/>
    <dgm:cxn modelId="{46454993-D120-478E-A3A6-BF76B5CEE286}" srcId="{517A0A5E-6FFC-413B-8B58-D2109CD240F3}" destId="{733F3245-6F33-40AD-99A4-5E4DE0F91902}" srcOrd="2" destOrd="0" parTransId="{B2BDC31D-E5AB-430B-8410-4C703F7A97B0}" sibTransId="{4B512D6A-C673-4380-A4E5-55B74C341199}"/>
    <dgm:cxn modelId="{6D840FA9-2EDB-4236-95D4-6B1202E73D7D}" type="presOf" srcId="{B11447D6-7621-4D65-95E9-36CF95DD20E3}" destId="{2E9E71A8-B279-4E0C-B87B-5D63F60BF73E}" srcOrd="0" destOrd="0" presId="urn:microsoft.com/office/officeart/2016/7/layout/VerticalSolidActionList"/>
    <dgm:cxn modelId="{5CE75BAC-6650-4B27-BD17-DED4D60B3875}" type="presOf" srcId="{7C1D58D6-621B-4ED5-B5D7-9BA3537B6EB5}" destId="{2924AC74-C13A-4DB6-8360-ED256D8AE00B}" srcOrd="0" destOrd="0" presId="urn:microsoft.com/office/officeart/2016/7/layout/VerticalSolidActionList"/>
    <dgm:cxn modelId="{A002DFB6-1F54-4C5D-B567-BE932F08D469}" type="presOf" srcId="{8B604313-E134-4BB9-B3D6-73F8988B58C9}" destId="{25117E65-03AD-4DB0-B6AA-0DB807115394}" srcOrd="0" destOrd="0" presId="urn:microsoft.com/office/officeart/2016/7/layout/VerticalSolidActionList"/>
    <dgm:cxn modelId="{5609CDDD-2153-4339-BA2D-7638BD82B2D5}" srcId="{4CE43A77-9976-4C53-A1A9-D4D49E17B137}" destId="{8B604313-E134-4BB9-B3D6-73F8988B58C9}" srcOrd="0" destOrd="0" parTransId="{34BA3FCE-B82D-431D-AFBA-27844E108939}" sibTransId="{1CE62CBE-6DEF-47BD-9F6C-07C4A9E7DA72}"/>
    <dgm:cxn modelId="{605B66DE-57FE-46DD-93F2-DDF5DC0DD7F6}" srcId="{B11447D6-7621-4D65-95E9-36CF95DD20E3}" destId="{08A09AA8-4A74-4161-8182-DE15A1B3F9CB}" srcOrd="0" destOrd="0" parTransId="{C6394AA1-4C2A-488E-9774-E0B0B1F65DBD}" sibTransId="{F38A25E5-3125-4AFE-BDA3-C8C720E11F3B}"/>
    <dgm:cxn modelId="{F62967E1-79CF-4D59-B2D2-8749184A50E5}" type="presOf" srcId="{4CE43A77-9976-4C53-A1A9-D4D49E17B137}" destId="{060FBDA7-F368-4491-AC7E-122225A0273C}" srcOrd="0" destOrd="0" presId="urn:microsoft.com/office/officeart/2016/7/layout/VerticalSolidActionList"/>
    <dgm:cxn modelId="{C2AF6BE6-1408-4A9A-AA32-419FDFBE1B49}" srcId="{27691D55-796E-4472-9C13-67B7DC9F84DC}" destId="{71CFCD8C-DA7E-451B-B800-84979B71EA7D}" srcOrd="0" destOrd="0" parTransId="{07289239-4B4F-46E2-949D-A2561B83C95A}" sibTransId="{6867F9DD-A2EA-4EDB-B4E5-FA4B039E6E67}"/>
    <dgm:cxn modelId="{1E73B4E8-2D25-4B69-884A-7A48147CE69F}" srcId="{517A0A5E-6FFC-413B-8B58-D2109CD240F3}" destId="{4CE43A77-9976-4C53-A1A9-D4D49E17B137}" srcOrd="0" destOrd="0" parTransId="{F370120D-1739-45BE-85DB-CCCDDF098DB0}" sibTransId="{10E7F1C7-98B0-4712-A37C-F6876FCC0E8C}"/>
    <dgm:cxn modelId="{A75CD249-F960-4CB5-8919-B3F5C981FF00}" type="presParOf" srcId="{04BB4D8A-96D0-46B5-AB3F-A08F1C3DA7DE}" destId="{6549FA44-271D-478A-AC02-2C9EE14A2F95}" srcOrd="0" destOrd="0" presId="urn:microsoft.com/office/officeart/2016/7/layout/VerticalSolidActionList"/>
    <dgm:cxn modelId="{B212687F-2D00-4C13-90A2-E33951ADCAE0}" type="presParOf" srcId="{6549FA44-271D-478A-AC02-2C9EE14A2F95}" destId="{060FBDA7-F368-4491-AC7E-122225A0273C}" srcOrd="0" destOrd="0" presId="urn:microsoft.com/office/officeart/2016/7/layout/VerticalSolidActionList"/>
    <dgm:cxn modelId="{859A0404-A4D8-44B4-B56B-20BBFA280A6B}" type="presParOf" srcId="{6549FA44-271D-478A-AC02-2C9EE14A2F95}" destId="{25117E65-03AD-4DB0-B6AA-0DB807115394}" srcOrd="1" destOrd="0" presId="urn:microsoft.com/office/officeart/2016/7/layout/VerticalSolidActionList"/>
    <dgm:cxn modelId="{8318A67B-B0A1-44D6-9576-B2493E3ED878}" type="presParOf" srcId="{04BB4D8A-96D0-46B5-AB3F-A08F1C3DA7DE}" destId="{D0744175-9352-44C8-8CEE-C3BA696E33C0}" srcOrd="1" destOrd="0" presId="urn:microsoft.com/office/officeart/2016/7/layout/VerticalSolidActionList"/>
    <dgm:cxn modelId="{A1D65CCF-61EB-4E79-8FB9-12907CDF2AF9}" type="presParOf" srcId="{04BB4D8A-96D0-46B5-AB3F-A08F1C3DA7DE}" destId="{45D56238-1648-4D1D-90B8-50CD03A1D470}" srcOrd="2" destOrd="0" presId="urn:microsoft.com/office/officeart/2016/7/layout/VerticalSolidActionList"/>
    <dgm:cxn modelId="{9C266C45-A5A1-43DC-A1A8-06CE8605F06B}" type="presParOf" srcId="{45D56238-1648-4D1D-90B8-50CD03A1D470}" destId="{5BB4883B-252C-4E06-AD5E-44807EF6B096}" srcOrd="0" destOrd="0" presId="urn:microsoft.com/office/officeart/2016/7/layout/VerticalSolidActionList"/>
    <dgm:cxn modelId="{34585F97-4390-45F2-AF06-F145F1EFD9F1}" type="presParOf" srcId="{45D56238-1648-4D1D-90B8-50CD03A1D470}" destId="{7B9984E4-7F87-4AAF-BA1F-F27E48F407A1}" srcOrd="1" destOrd="0" presId="urn:microsoft.com/office/officeart/2016/7/layout/VerticalSolidActionList"/>
    <dgm:cxn modelId="{62C80561-B9A5-46A7-9B5B-160B3DD002EB}" type="presParOf" srcId="{04BB4D8A-96D0-46B5-AB3F-A08F1C3DA7DE}" destId="{DC76F050-0B89-4CFF-8486-FB2E9BA6A39B}" srcOrd="3" destOrd="0" presId="urn:microsoft.com/office/officeart/2016/7/layout/VerticalSolidActionList"/>
    <dgm:cxn modelId="{8AF7E482-66E6-462F-B427-D06AB89C0CA1}" type="presParOf" srcId="{04BB4D8A-96D0-46B5-AB3F-A08F1C3DA7DE}" destId="{C5864022-8557-4C54-90DB-DDBEB3526039}" srcOrd="4" destOrd="0" presId="urn:microsoft.com/office/officeart/2016/7/layout/VerticalSolidActionList"/>
    <dgm:cxn modelId="{1A980EAF-8D6D-406E-AF86-920E6BE20F94}" type="presParOf" srcId="{C5864022-8557-4C54-90DB-DDBEB3526039}" destId="{89057B42-FAAB-4573-ABC4-DD47BF0817BD}" srcOrd="0" destOrd="0" presId="urn:microsoft.com/office/officeart/2016/7/layout/VerticalSolidActionList"/>
    <dgm:cxn modelId="{AE810AFD-B247-4D0B-9096-73B475349FDD}" type="presParOf" srcId="{C5864022-8557-4C54-90DB-DDBEB3526039}" destId="{2924AC74-C13A-4DB6-8360-ED256D8AE00B}" srcOrd="1" destOrd="0" presId="urn:microsoft.com/office/officeart/2016/7/layout/VerticalSolidActionList"/>
    <dgm:cxn modelId="{B4ED0A0F-3DA2-42E1-934B-44A28C89D55E}" type="presParOf" srcId="{04BB4D8A-96D0-46B5-AB3F-A08F1C3DA7DE}" destId="{211654E1-C348-46D6-8EA2-D4E1DAE52055}" srcOrd="5" destOrd="0" presId="urn:microsoft.com/office/officeart/2016/7/layout/VerticalSolidActionList"/>
    <dgm:cxn modelId="{A8FF124F-EC52-4DFA-813F-443D74C26319}" type="presParOf" srcId="{04BB4D8A-96D0-46B5-AB3F-A08F1C3DA7DE}" destId="{DD354E17-6B8F-42F4-9B2F-BE43DDEF9FAB}" srcOrd="6" destOrd="0" presId="urn:microsoft.com/office/officeart/2016/7/layout/VerticalSolidActionList"/>
    <dgm:cxn modelId="{2273390F-09DE-48BB-BB2A-575F9B54BB7C}" type="presParOf" srcId="{DD354E17-6B8F-42F4-9B2F-BE43DDEF9FAB}" destId="{2E9E71A8-B279-4E0C-B87B-5D63F60BF73E}" srcOrd="0" destOrd="0" presId="urn:microsoft.com/office/officeart/2016/7/layout/VerticalSolidActionList"/>
    <dgm:cxn modelId="{52E65347-4FF6-4868-84A7-C339EA9E49AA}" type="presParOf" srcId="{DD354E17-6B8F-42F4-9B2F-BE43DDEF9FAB}" destId="{182C56BB-905B-40FC-91E2-8F888C75924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1C9FC7-E44F-4C08-8592-5F2779977D1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DBAF2C5-EE62-4C48-B8CF-CC70501DB937}">
      <dgm:prSet custT="1"/>
      <dgm:spPr/>
      <dgm:t>
        <a:bodyPr/>
        <a:lstStyle/>
        <a:p>
          <a:r>
            <a:rPr lang="en-US" sz="2800" dirty="0">
              <a:latin typeface="Open sans"/>
            </a:rPr>
            <a:t>Latex gloves</a:t>
          </a:r>
        </a:p>
      </dgm:t>
    </dgm:pt>
    <dgm:pt modelId="{98FEF1BE-8986-4F44-9F1D-8F5B2AC9FDE3}" type="parTrans" cxnId="{F05B1926-1299-4F1F-BA60-597BF7926BC4}">
      <dgm:prSet/>
      <dgm:spPr/>
      <dgm:t>
        <a:bodyPr/>
        <a:lstStyle/>
        <a:p>
          <a:endParaRPr lang="en-US"/>
        </a:p>
      </dgm:t>
    </dgm:pt>
    <dgm:pt modelId="{C73BEDD6-F831-4920-80BD-36DE4AFA4AA2}" type="sibTrans" cxnId="{F05B1926-1299-4F1F-BA60-597BF7926BC4}">
      <dgm:prSet/>
      <dgm:spPr/>
      <dgm:t>
        <a:bodyPr/>
        <a:lstStyle/>
        <a:p>
          <a:endParaRPr lang="en-US"/>
        </a:p>
      </dgm:t>
    </dgm:pt>
    <dgm:pt modelId="{744B8ADA-48B0-4D4F-88EB-313493C2CEA3}">
      <dgm:prSet custT="1"/>
      <dgm:spPr/>
      <dgm:t>
        <a:bodyPr/>
        <a:lstStyle/>
        <a:p>
          <a:r>
            <a:rPr lang="en-US" sz="2800" dirty="0">
              <a:latin typeface="Open sans"/>
            </a:rPr>
            <a:t>Personal mask</a:t>
          </a:r>
        </a:p>
      </dgm:t>
    </dgm:pt>
    <dgm:pt modelId="{F4E5E474-6B4C-4513-8D24-E26FBE955526}" type="parTrans" cxnId="{7DC5A261-8897-4585-B613-AF47D76EC074}">
      <dgm:prSet/>
      <dgm:spPr/>
      <dgm:t>
        <a:bodyPr/>
        <a:lstStyle/>
        <a:p>
          <a:endParaRPr lang="en-US"/>
        </a:p>
      </dgm:t>
    </dgm:pt>
    <dgm:pt modelId="{FAB7A07E-CE7A-4CD2-961D-9F5B93B04A6F}" type="sibTrans" cxnId="{7DC5A261-8897-4585-B613-AF47D76EC074}">
      <dgm:prSet/>
      <dgm:spPr/>
      <dgm:t>
        <a:bodyPr/>
        <a:lstStyle/>
        <a:p>
          <a:endParaRPr lang="en-US"/>
        </a:p>
      </dgm:t>
    </dgm:pt>
    <dgm:pt modelId="{EAF40181-5DE2-4ED5-BB6F-D788121A73CE}">
      <dgm:prSet custT="1"/>
      <dgm:spPr/>
      <dgm:t>
        <a:bodyPr/>
        <a:lstStyle/>
        <a:p>
          <a:r>
            <a:rPr lang="en-US" sz="2800" dirty="0">
              <a:latin typeface="Open sans"/>
            </a:rPr>
            <a:t>Eye protection</a:t>
          </a:r>
        </a:p>
      </dgm:t>
    </dgm:pt>
    <dgm:pt modelId="{62D16A75-0934-4895-AD59-91BE7241254B}" type="parTrans" cxnId="{EC48226C-9554-408E-97C8-7BBFC2E88787}">
      <dgm:prSet/>
      <dgm:spPr/>
      <dgm:t>
        <a:bodyPr/>
        <a:lstStyle/>
        <a:p>
          <a:endParaRPr lang="en-US"/>
        </a:p>
      </dgm:t>
    </dgm:pt>
    <dgm:pt modelId="{1D4FA5D7-7450-4D7F-9F1D-D5D01937B516}" type="sibTrans" cxnId="{EC48226C-9554-408E-97C8-7BBFC2E88787}">
      <dgm:prSet/>
      <dgm:spPr/>
      <dgm:t>
        <a:bodyPr/>
        <a:lstStyle/>
        <a:p>
          <a:endParaRPr lang="en-US"/>
        </a:p>
      </dgm:t>
    </dgm:pt>
    <dgm:pt modelId="{FD9646CC-06A6-48DF-88DD-6CD1526159C1}">
      <dgm:prSet custT="1"/>
      <dgm:spPr/>
      <dgm:t>
        <a:bodyPr/>
        <a:lstStyle/>
        <a:p>
          <a:r>
            <a:rPr lang="en-US" sz="2800" dirty="0">
              <a:latin typeface="Open sans"/>
            </a:rPr>
            <a:t>Gown</a:t>
          </a:r>
        </a:p>
      </dgm:t>
    </dgm:pt>
    <dgm:pt modelId="{AA0040AC-A5C1-4E0F-8AB4-8E0B61FA9FD4}" type="parTrans" cxnId="{C359543B-76C1-4CAD-8266-40CA89E46142}">
      <dgm:prSet/>
      <dgm:spPr/>
      <dgm:t>
        <a:bodyPr/>
        <a:lstStyle/>
        <a:p>
          <a:endParaRPr lang="en-US"/>
        </a:p>
      </dgm:t>
    </dgm:pt>
    <dgm:pt modelId="{C431A246-BB1E-4A95-9E18-09A40F3262B0}" type="sibTrans" cxnId="{C359543B-76C1-4CAD-8266-40CA89E46142}">
      <dgm:prSet/>
      <dgm:spPr/>
      <dgm:t>
        <a:bodyPr/>
        <a:lstStyle/>
        <a:p>
          <a:endParaRPr lang="en-US"/>
        </a:p>
      </dgm:t>
    </dgm:pt>
    <dgm:pt modelId="{7998DB2C-AE31-49B2-9E87-A496C7A1D8C6}">
      <dgm:prSet custT="1"/>
      <dgm:spPr/>
      <dgm:t>
        <a:bodyPr/>
        <a:lstStyle/>
        <a:p>
          <a:r>
            <a:rPr lang="en-US" sz="2800" dirty="0">
              <a:latin typeface="Open sans"/>
            </a:rPr>
            <a:t>CPR mask</a:t>
          </a:r>
        </a:p>
      </dgm:t>
    </dgm:pt>
    <dgm:pt modelId="{7251AAD2-7D2F-4C85-8C1D-A1B563B0AAF2}" type="parTrans" cxnId="{554C53C2-6A4A-42E5-A38C-2BB1452237A3}">
      <dgm:prSet/>
      <dgm:spPr/>
      <dgm:t>
        <a:bodyPr/>
        <a:lstStyle/>
        <a:p>
          <a:endParaRPr lang="en-US"/>
        </a:p>
      </dgm:t>
    </dgm:pt>
    <dgm:pt modelId="{C94971C0-FF24-4FE2-B7E4-A78D3D8EA80B}" type="sibTrans" cxnId="{554C53C2-6A4A-42E5-A38C-2BB1452237A3}">
      <dgm:prSet/>
      <dgm:spPr/>
      <dgm:t>
        <a:bodyPr/>
        <a:lstStyle/>
        <a:p>
          <a:endParaRPr lang="en-US"/>
        </a:p>
      </dgm:t>
    </dgm:pt>
    <dgm:pt modelId="{8A30C981-39AA-40D7-BC1C-99876E26AC63}" type="pres">
      <dgm:prSet presAssocID="{BD1C9FC7-E44F-4C08-8592-5F2779977D1E}" presName="vert0" presStyleCnt="0">
        <dgm:presLayoutVars>
          <dgm:dir/>
          <dgm:animOne val="branch"/>
          <dgm:animLvl val="lvl"/>
        </dgm:presLayoutVars>
      </dgm:prSet>
      <dgm:spPr/>
    </dgm:pt>
    <dgm:pt modelId="{87A95529-9898-4F42-8090-D0BEA96874DF}" type="pres">
      <dgm:prSet presAssocID="{6DBAF2C5-EE62-4C48-B8CF-CC70501DB937}" presName="thickLine" presStyleLbl="alignNode1" presStyleIdx="0" presStyleCnt="5"/>
      <dgm:spPr/>
    </dgm:pt>
    <dgm:pt modelId="{7121EA43-8FE8-44C5-876C-2A113B4CC348}" type="pres">
      <dgm:prSet presAssocID="{6DBAF2C5-EE62-4C48-B8CF-CC70501DB937}" presName="horz1" presStyleCnt="0"/>
      <dgm:spPr/>
    </dgm:pt>
    <dgm:pt modelId="{646CFC2C-6AEC-46D2-898A-25785AD60745}" type="pres">
      <dgm:prSet presAssocID="{6DBAF2C5-EE62-4C48-B8CF-CC70501DB937}" presName="tx1" presStyleLbl="revTx" presStyleIdx="0" presStyleCnt="5"/>
      <dgm:spPr/>
    </dgm:pt>
    <dgm:pt modelId="{413566FF-4BA6-4EE0-B80B-559E8DEEF58F}" type="pres">
      <dgm:prSet presAssocID="{6DBAF2C5-EE62-4C48-B8CF-CC70501DB937}" presName="vert1" presStyleCnt="0"/>
      <dgm:spPr/>
    </dgm:pt>
    <dgm:pt modelId="{E77F747D-B8AA-4BFB-B745-BD5C95470002}" type="pres">
      <dgm:prSet presAssocID="{744B8ADA-48B0-4D4F-88EB-313493C2CEA3}" presName="thickLine" presStyleLbl="alignNode1" presStyleIdx="1" presStyleCnt="5"/>
      <dgm:spPr/>
    </dgm:pt>
    <dgm:pt modelId="{1C77DEC9-378F-4EE0-9CB2-7B95E8345C4B}" type="pres">
      <dgm:prSet presAssocID="{744B8ADA-48B0-4D4F-88EB-313493C2CEA3}" presName="horz1" presStyleCnt="0"/>
      <dgm:spPr/>
    </dgm:pt>
    <dgm:pt modelId="{6A3C0541-BD87-433D-B0DB-6ADBCD98BF10}" type="pres">
      <dgm:prSet presAssocID="{744B8ADA-48B0-4D4F-88EB-313493C2CEA3}" presName="tx1" presStyleLbl="revTx" presStyleIdx="1" presStyleCnt="5"/>
      <dgm:spPr/>
    </dgm:pt>
    <dgm:pt modelId="{F7CFF2E6-250E-49EB-958E-354E969AB980}" type="pres">
      <dgm:prSet presAssocID="{744B8ADA-48B0-4D4F-88EB-313493C2CEA3}" presName="vert1" presStyleCnt="0"/>
      <dgm:spPr/>
    </dgm:pt>
    <dgm:pt modelId="{5639CC59-3788-4247-BA81-6D24DA806D08}" type="pres">
      <dgm:prSet presAssocID="{EAF40181-5DE2-4ED5-BB6F-D788121A73CE}" presName="thickLine" presStyleLbl="alignNode1" presStyleIdx="2" presStyleCnt="5"/>
      <dgm:spPr/>
    </dgm:pt>
    <dgm:pt modelId="{5E57C95B-0962-4FC8-804E-E5515B695DEB}" type="pres">
      <dgm:prSet presAssocID="{EAF40181-5DE2-4ED5-BB6F-D788121A73CE}" presName="horz1" presStyleCnt="0"/>
      <dgm:spPr/>
    </dgm:pt>
    <dgm:pt modelId="{6FA14361-4E48-421A-9B66-B58D18E65DA8}" type="pres">
      <dgm:prSet presAssocID="{EAF40181-5DE2-4ED5-BB6F-D788121A73CE}" presName="tx1" presStyleLbl="revTx" presStyleIdx="2" presStyleCnt="5"/>
      <dgm:spPr/>
    </dgm:pt>
    <dgm:pt modelId="{83930868-7FC7-439E-8177-A382EF5D9384}" type="pres">
      <dgm:prSet presAssocID="{EAF40181-5DE2-4ED5-BB6F-D788121A73CE}" presName="vert1" presStyleCnt="0"/>
      <dgm:spPr/>
    </dgm:pt>
    <dgm:pt modelId="{25D0397F-B3B1-4E84-9956-99B901E0C102}" type="pres">
      <dgm:prSet presAssocID="{FD9646CC-06A6-48DF-88DD-6CD1526159C1}" presName="thickLine" presStyleLbl="alignNode1" presStyleIdx="3" presStyleCnt="5"/>
      <dgm:spPr/>
    </dgm:pt>
    <dgm:pt modelId="{53457C34-1E40-48E3-A05C-39C16C156649}" type="pres">
      <dgm:prSet presAssocID="{FD9646CC-06A6-48DF-88DD-6CD1526159C1}" presName="horz1" presStyleCnt="0"/>
      <dgm:spPr/>
    </dgm:pt>
    <dgm:pt modelId="{26CB227E-2AF8-480C-A60B-128F7610A5E7}" type="pres">
      <dgm:prSet presAssocID="{FD9646CC-06A6-48DF-88DD-6CD1526159C1}" presName="tx1" presStyleLbl="revTx" presStyleIdx="3" presStyleCnt="5"/>
      <dgm:spPr/>
    </dgm:pt>
    <dgm:pt modelId="{67975205-B737-49B7-BFAE-CEB563A99F64}" type="pres">
      <dgm:prSet presAssocID="{FD9646CC-06A6-48DF-88DD-6CD1526159C1}" presName="vert1" presStyleCnt="0"/>
      <dgm:spPr/>
    </dgm:pt>
    <dgm:pt modelId="{555008CD-7397-4952-B5B2-4D51592C8DFE}" type="pres">
      <dgm:prSet presAssocID="{7998DB2C-AE31-49B2-9E87-A496C7A1D8C6}" presName="thickLine" presStyleLbl="alignNode1" presStyleIdx="4" presStyleCnt="5"/>
      <dgm:spPr/>
    </dgm:pt>
    <dgm:pt modelId="{F767C3EF-39A1-4B6D-9C7C-3368CBCADDB5}" type="pres">
      <dgm:prSet presAssocID="{7998DB2C-AE31-49B2-9E87-A496C7A1D8C6}" presName="horz1" presStyleCnt="0"/>
      <dgm:spPr/>
    </dgm:pt>
    <dgm:pt modelId="{1EC7D1DD-7B13-4B2C-A7AD-93AFDE9F6F76}" type="pres">
      <dgm:prSet presAssocID="{7998DB2C-AE31-49B2-9E87-A496C7A1D8C6}" presName="tx1" presStyleLbl="revTx" presStyleIdx="4" presStyleCnt="5"/>
      <dgm:spPr/>
    </dgm:pt>
    <dgm:pt modelId="{FCE5ED82-5080-4EC0-BCB8-058FFE4665E4}" type="pres">
      <dgm:prSet presAssocID="{7998DB2C-AE31-49B2-9E87-A496C7A1D8C6}" presName="vert1" presStyleCnt="0"/>
      <dgm:spPr/>
    </dgm:pt>
  </dgm:ptLst>
  <dgm:cxnLst>
    <dgm:cxn modelId="{35561A10-24B5-4B73-B150-59ADC26FA103}" type="presOf" srcId="{6DBAF2C5-EE62-4C48-B8CF-CC70501DB937}" destId="{646CFC2C-6AEC-46D2-898A-25785AD60745}" srcOrd="0" destOrd="0" presId="urn:microsoft.com/office/officeart/2008/layout/LinedList"/>
    <dgm:cxn modelId="{F05B1926-1299-4F1F-BA60-597BF7926BC4}" srcId="{BD1C9FC7-E44F-4C08-8592-5F2779977D1E}" destId="{6DBAF2C5-EE62-4C48-B8CF-CC70501DB937}" srcOrd="0" destOrd="0" parTransId="{98FEF1BE-8986-4F44-9F1D-8F5B2AC9FDE3}" sibTransId="{C73BEDD6-F831-4920-80BD-36DE4AFA4AA2}"/>
    <dgm:cxn modelId="{6FE26938-CAB0-4A3B-8360-E6219D012424}" type="presOf" srcId="{BD1C9FC7-E44F-4C08-8592-5F2779977D1E}" destId="{8A30C981-39AA-40D7-BC1C-99876E26AC63}" srcOrd="0" destOrd="0" presId="urn:microsoft.com/office/officeart/2008/layout/LinedList"/>
    <dgm:cxn modelId="{1EDB7E38-34D6-4EE0-9AE6-F5C7CE92470D}" type="presOf" srcId="{7998DB2C-AE31-49B2-9E87-A496C7A1D8C6}" destId="{1EC7D1DD-7B13-4B2C-A7AD-93AFDE9F6F76}" srcOrd="0" destOrd="0" presId="urn:microsoft.com/office/officeart/2008/layout/LinedList"/>
    <dgm:cxn modelId="{C359543B-76C1-4CAD-8266-40CA89E46142}" srcId="{BD1C9FC7-E44F-4C08-8592-5F2779977D1E}" destId="{FD9646CC-06A6-48DF-88DD-6CD1526159C1}" srcOrd="3" destOrd="0" parTransId="{AA0040AC-A5C1-4E0F-8AB4-8E0B61FA9FD4}" sibTransId="{C431A246-BB1E-4A95-9E18-09A40F3262B0}"/>
    <dgm:cxn modelId="{7DC5A261-8897-4585-B613-AF47D76EC074}" srcId="{BD1C9FC7-E44F-4C08-8592-5F2779977D1E}" destId="{744B8ADA-48B0-4D4F-88EB-313493C2CEA3}" srcOrd="1" destOrd="0" parTransId="{F4E5E474-6B4C-4513-8D24-E26FBE955526}" sibTransId="{FAB7A07E-CE7A-4CD2-961D-9F5B93B04A6F}"/>
    <dgm:cxn modelId="{EC48226C-9554-408E-97C8-7BBFC2E88787}" srcId="{BD1C9FC7-E44F-4C08-8592-5F2779977D1E}" destId="{EAF40181-5DE2-4ED5-BB6F-D788121A73CE}" srcOrd="2" destOrd="0" parTransId="{62D16A75-0934-4895-AD59-91BE7241254B}" sibTransId="{1D4FA5D7-7450-4D7F-9F1D-D5D01937B516}"/>
    <dgm:cxn modelId="{931C565A-D848-47A1-97E1-1E9B783EE8CB}" type="presOf" srcId="{FD9646CC-06A6-48DF-88DD-6CD1526159C1}" destId="{26CB227E-2AF8-480C-A60B-128F7610A5E7}" srcOrd="0" destOrd="0" presId="urn:microsoft.com/office/officeart/2008/layout/LinedList"/>
    <dgm:cxn modelId="{554C53C2-6A4A-42E5-A38C-2BB1452237A3}" srcId="{BD1C9FC7-E44F-4C08-8592-5F2779977D1E}" destId="{7998DB2C-AE31-49B2-9E87-A496C7A1D8C6}" srcOrd="4" destOrd="0" parTransId="{7251AAD2-7D2F-4C85-8C1D-A1B563B0AAF2}" sibTransId="{C94971C0-FF24-4FE2-B7E4-A78D3D8EA80B}"/>
    <dgm:cxn modelId="{49126DD0-2C05-498E-920A-85112C186389}" type="presOf" srcId="{744B8ADA-48B0-4D4F-88EB-313493C2CEA3}" destId="{6A3C0541-BD87-433D-B0DB-6ADBCD98BF10}" srcOrd="0" destOrd="0" presId="urn:microsoft.com/office/officeart/2008/layout/LinedList"/>
    <dgm:cxn modelId="{7B8F88EF-BCBA-4C65-B7D8-BE42EE76ACEC}" type="presOf" srcId="{EAF40181-5DE2-4ED5-BB6F-D788121A73CE}" destId="{6FA14361-4E48-421A-9B66-B58D18E65DA8}" srcOrd="0" destOrd="0" presId="urn:microsoft.com/office/officeart/2008/layout/LinedList"/>
    <dgm:cxn modelId="{70DD6046-EE2C-46C6-863F-34D1B5673B64}" type="presParOf" srcId="{8A30C981-39AA-40D7-BC1C-99876E26AC63}" destId="{87A95529-9898-4F42-8090-D0BEA96874DF}" srcOrd="0" destOrd="0" presId="urn:microsoft.com/office/officeart/2008/layout/LinedList"/>
    <dgm:cxn modelId="{351C25BF-DDB9-43CB-B71F-BA14027D1CD9}" type="presParOf" srcId="{8A30C981-39AA-40D7-BC1C-99876E26AC63}" destId="{7121EA43-8FE8-44C5-876C-2A113B4CC348}" srcOrd="1" destOrd="0" presId="urn:microsoft.com/office/officeart/2008/layout/LinedList"/>
    <dgm:cxn modelId="{23D292E9-F913-4602-B63F-98770E312FE5}" type="presParOf" srcId="{7121EA43-8FE8-44C5-876C-2A113B4CC348}" destId="{646CFC2C-6AEC-46D2-898A-25785AD60745}" srcOrd="0" destOrd="0" presId="urn:microsoft.com/office/officeart/2008/layout/LinedList"/>
    <dgm:cxn modelId="{235EA074-0351-49B4-AD67-F07AEDE1D0DE}" type="presParOf" srcId="{7121EA43-8FE8-44C5-876C-2A113B4CC348}" destId="{413566FF-4BA6-4EE0-B80B-559E8DEEF58F}" srcOrd="1" destOrd="0" presId="urn:microsoft.com/office/officeart/2008/layout/LinedList"/>
    <dgm:cxn modelId="{3F5C7248-0CD3-4C2A-88D3-16CAF27C10C2}" type="presParOf" srcId="{8A30C981-39AA-40D7-BC1C-99876E26AC63}" destId="{E77F747D-B8AA-4BFB-B745-BD5C95470002}" srcOrd="2" destOrd="0" presId="urn:microsoft.com/office/officeart/2008/layout/LinedList"/>
    <dgm:cxn modelId="{F85CDCA8-9F47-4F6A-BA9D-2BDDDD01FDFA}" type="presParOf" srcId="{8A30C981-39AA-40D7-BC1C-99876E26AC63}" destId="{1C77DEC9-378F-4EE0-9CB2-7B95E8345C4B}" srcOrd="3" destOrd="0" presId="urn:microsoft.com/office/officeart/2008/layout/LinedList"/>
    <dgm:cxn modelId="{0D18B5C3-4135-4C1A-8AB5-68D4D6B66808}" type="presParOf" srcId="{1C77DEC9-378F-4EE0-9CB2-7B95E8345C4B}" destId="{6A3C0541-BD87-433D-B0DB-6ADBCD98BF10}" srcOrd="0" destOrd="0" presId="urn:microsoft.com/office/officeart/2008/layout/LinedList"/>
    <dgm:cxn modelId="{8560752A-672A-4791-ABA4-1BFA0FB1CA77}" type="presParOf" srcId="{1C77DEC9-378F-4EE0-9CB2-7B95E8345C4B}" destId="{F7CFF2E6-250E-49EB-958E-354E969AB980}" srcOrd="1" destOrd="0" presId="urn:microsoft.com/office/officeart/2008/layout/LinedList"/>
    <dgm:cxn modelId="{610CFC88-A037-4D99-AA21-FA291CE2B784}" type="presParOf" srcId="{8A30C981-39AA-40D7-BC1C-99876E26AC63}" destId="{5639CC59-3788-4247-BA81-6D24DA806D08}" srcOrd="4" destOrd="0" presId="urn:microsoft.com/office/officeart/2008/layout/LinedList"/>
    <dgm:cxn modelId="{7260F118-86EF-4257-B5AC-91793FA46CBB}" type="presParOf" srcId="{8A30C981-39AA-40D7-BC1C-99876E26AC63}" destId="{5E57C95B-0962-4FC8-804E-E5515B695DEB}" srcOrd="5" destOrd="0" presId="urn:microsoft.com/office/officeart/2008/layout/LinedList"/>
    <dgm:cxn modelId="{1DD02665-17B2-4A7D-BAA4-9020D60B566D}" type="presParOf" srcId="{5E57C95B-0962-4FC8-804E-E5515B695DEB}" destId="{6FA14361-4E48-421A-9B66-B58D18E65DA8}" srcOrd="0" destOrd="0" presId="urn:microsoft.com/office/officeart/2008/layout/LinedList"/>
    <dgm:cxn modelId="{146007D7-E0FD-48FA-977F-11AA1BD5228A}" type="presParOf" srcId="{5E57C95B-0962-4FC8-804E-E5515B695DEB}" destId="{83930868-7FC7-439E-8177-A382EF5D9384}" srcOrd="1" destOrd="0" presId="urn:microsoft.com/office/officeart/2008/layout/LinedList"/>
    <dgm:cxn modelId="{3CE7AA38-98AB-4190-9152-4E5931E9C400}" type="presParOf" srcId="{8A30C981-39AA-40D7-BC1C-99876E26AC63}" destId="{25D0397F-B3B1-4E84-9956-99B901E0C102}" srcOrd="6" destOrd="0" presId="urn:microsoft.com/office/officeart/2008/layout/LinedList"/>
    <dgm:cxn modelId="{5519A3BD-4CEF-48B6-8C9E-A22C99CB2D3D}" type="presParOf" srcId="{8A30C981-39AA-40D7-BC1C-99876E26AC63}" destId="{53457C34-1E40-48E3-A05C-39C16C156649}" srcOrd="7" destOrd="0" presId="urn:microsoft.com/office/officeart/2008/layout/LinedList"/>
    <dgm:cxn modelId="{49FAF515-F991-4025-9929-8C63B8C9BADA}" type="presParOf" srcId="{53457C34-1E40-48E3-A05C-39C16C156649}" destId="{26CB227E-2AF8-480C-A60B-128F7610A5E7}" srcOrd="0" destOrd="0" presId="urn:microsoft.com/office/officeart/2008/layout/LinedList"/>
    <dgm:cxn modelId="{1AB67A38-368C-4F7A-A525-55636E6D0904}" type="presParOf" srcId="{53457C34-1E40-48E3-A05C-39C16C156649}" destId="{67975205-B737-49B7-BFAE-CEB563A99F64}" srcOrd="1" destOrd="0" presId="urn:microsoft.com/office/officeart/2008/layout/LinedList"/>
    <dgm:cxn modelId="{56C602A4-14BC-46EA-BEC2-D8AAEC32E9F2}" type="presParOf" srcId="{8A30C981-39AA-40D7-BC1C-99876E26AC63}" destId="{555008CD-7397-4952-B5B2-4D51592C8DFE}" srcOrd="8" destOrd="0" presId="urn:microsoft.com/office/officeart/2008/layout/LinedList"/>
    <dgm:cxn modelId="{1A53A528-3009-4EA7-89A3-A4541ABF9B1E}" type="presParOf" srcId="{8A30C981-39AA-40D7-BC1C-99876E26AC63}" destId="{F767C3EF-39A1-4B6D-9C7C-3368CBCADDB5}" srcOrd="9" destOrd="0" presId="urn:microsoft.com/office/officeart/2008/layout/LinedList"/>
    <dgm:cxn modelId="{6A1AFD5D-8502-4722-B9CA-3501F88BCCC9}" type="presParOf" srcId="{F767C3EF-39A1-4B6D-9C7C-3368CBCADDB5}" destId="{1EC7D1DD-7B13-4B2C-A7AD-93AFDE9F6F76}" srcOrd="0" destOrd="0" presId="urn:microsoft.com/office/officeart/2008/layout/LinedList"/>
    <dgm:cxn modelId="{E06D2327-5364-4C39-BBE7-CECC4F1AE776}" type="presParOf" srcId="{F767C3EF-39A1-4B6D-9C7C-3368CBCADDB5}" destId="{FCE5ED82-5080-4EC0-BCB8-058FFE4665E4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1C9FC7-E44F-4C08-8592-5F2779977D1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BAF2C5-EE62-4C48-B8CF-CC70501DB937}">
      <dgm:prSet custT="1"/>
      <dgm:spPr/>
      <dgm:t>
        <a:bodyPr/>
        <a:lstStyle/>
        <a:p>
          <a:r>
            <a:rPr lang="en-US" altLang="en-US" sz="2800" dirty="0"/>
            <a:t>Kit</a:t>
          </a:r>
          <a:endParaRPr lang="en-US" sz="2800" dirty="0"/>
        </a:p>
      </dgm:t>
    </dgm:pt>
    <dgm:pt modelId="{98FEF1BE-8986-4F44-9F1D-8F5B2AC9FDE3}" type="parTrans" cxnId="{F05B1926-1299-4F1F-BA60-597BF7926BC4}">
      <dgm:prSet/>
      <dgm:spPr/>
      <dgm:t>
        <a:bodyPr/>
        <a:lstStyle/>
        <a:p>
          <a:endParaRPr lang="en-US"/>
        </a:p>
      </dgm:t>
    </dgm:pt>
    <dgm:pt modelId="{C73BEDD6-F831-4920-80BD-36DE4AFA4AA2}" type="sibTrans" cxnId="{F05B1926-1299-4F1F-BA60-597BF7926BC4}">
      <dgm:prSet/>
      <dgm:spPr/>
      <dgm:t>
        <a:bodyPr/>
        <a:lstStyle/>
        <a:p>
          <a:endParaRPr lang="en-US"/>
        </a:p>
      </dgm:t>
    </dgm:pt>
    <dgm:pt modelId="{744B8ADA-48B0-4D4F-88EB-313493C2CEA3}">
      <dgm:prSet custT="1"/>
      <dgm:spPr/>
      <dgm:t>
        <a:bodyPr/>
        <a:lstStyle/>
        <a:p>
          <a:pPr>
            <a:buNone/>
          </a:pPr>
          <a:r>
            <a:rPr lang="en-US" altLang="en-US" sz="2800" dirty="0"/>
            <a:t>Dressings</a:t>
          </a:r>
          <a:endParaRPr lang="en-US" sz="2800" dirty="0"/>
        </a:p>
      </dgm:t>
    </dgm:pt>
    <dgm:pt modelId="{F4E5E474-6B4C-4513-8D24-E26FBE955526}" type="parTrans" cxnId="{7DC5A261-8897-4585-B613-AF47D76EC074}">
      <dgm:prSet/>
      <dgm:spPr/>
      <dgm:t>
        <a:bodyPr/>
        <a:lstStyle/>
        <a:p>
          <a:endParaRPr lang="en-US"/>
        </a:p>
      </dgm:t>
    </dgm:pt>
    <dgm:pt modelId="{FAB7A07E-CE7A-4CD2-961D-9F5B93B04A6F}" type="sibTrans" cxnId="{7DC5A261-8897-4585-B613-AF47D76EC074}">
      <dgm:prSet/>
      <dgm:spPr/>
      <dgm:t>
        <a:bodyPr/>
        <a:lstStyle/>
        <a:p>
          <a:endParaRPr lang="en-US"/>
        </a:p>
      </dgm:t>
    </dgm:pt>
    <dgm:pt modelId="{90DC025E-0503-4149-88EC-A855E3558A90}">
      <dgm:prSet custT="1"/>
      <dgm:spPr/>
      <dgm:t>
        <a:bodyPr/>
        <a:lstStyle/>
        <a:p>
          <a:pPr>
            <a:buNone/>
          </a:pPr>
          <a:r>
            <a:rPr lang="en-US" altLang="en-US" sz="2800" dirty="0"/>
            <a:t>Bandages</a:t>
          </a:r>
          <a:endParaRPr lang="en-US" sz="2800" dirty="0"/>
        </a:p>
      </dgm:t>
    </dgm:pt>
    <dgm:pt modelId="{9C3BA2FE-2412-47C8-B2C8-4B6B2521F47C}" type="parTrans" cxnId="{111243E5-3F21-4B39-B7B1-43E72A31D15A}">
      <dgm:prSet/>
      <dgm:spPr/>
      <dgm:t>
        <a:bodyPr/>
        <a:lstStyle/>
        <a:p>
          <a:endParaRPr lang="en-IN"/>
        </a:p>
      </dgm:t>
    </dgm:pt>
    <dgm:pt modelId="{71CFC953-F507-4941-A668-5E4994DBC41D}" type="sibTrans" cxnId="{111243E5-3F21-4B39-B7B1-43E72A31D15A}">
      <dgm:prSet/>
      <dgm:spPr/>
      <dgm:t>
        <a:bodyPr/>
        <a:lstStyle/>
        <a:p>
          <a:endParaRPr lang="en-IN"/>
        </a:p>
      </dgm:t>
    </dgm:pt>
    <dgm:pt modelId="{E82961BA-655B-4D88-8E65-22DFC0B19A7C}">
      <dgm:prSet custT="1"/>
      <dgm:spPr/>
      <dgm:t>
        <a:bodyPr/>
        <a:lstStyle/>
        <a:p>
          <a:r>
            <a:rPr lang="en-US" altLang="en-US" sz="2800" dirty="0"/>
            <a:t>Blankets</a:t>
          </a:r>
        </a:p>
      </dgm:t>
    </dgm:pt>
    <dgm:pt modelId="{B6CA3680-06D2-4FF5-84CC-24E89AF8FA82}" type="parTrans" cxnId="{08D12751-B824-4189-BC45-C9C18AFB536E}">
      <dgm:prSet/>
      <dgm:spPr/>
      <dgm:t>
        <a:bodyPr/>
        <a:lstStyle/>
        <a:p>
          <a:endParaRPr lang="en-IN"/>
        </a:p>
      </dgm:t>
    </dgm:pt>
    <dgm:pt modelId="{228E8DB8-F3BC-4FA0-9978-3A35C15E7033}" type="sibTrans" cxnId="{08D12751-B824-4189-BC45-C9C18AFB536E}">
      <dgm:prSet/>
      <dgm:spPr/>
      <dgm:t>
        <a:bodyPr/>
        <a:lstStyle/>
        <a:p>
          <a:endParaRPr lang="en-IN"/>
        </a:p>
      </dgm:t>
    </dgm:pt>
    <dgm:pt modelId="{28E4A9F8-377A-4B55-B1DD-6CAB1DDBD828}">
      <dgm:prSet custT="1"/>
      <dgm:spPr/>
      <dgm:t>
        <a:bodyPr/>
        <a:lstStyle/>
        <a:p>
          <a:r>
            <a:rPr lang="en-US" altLang="en-US" sz="2800" dirty="0"/>
            <a:t>Tape</a:t>
          </a:r>
        </a:p>
      </dgm:t>
    </dgm:pt>
    <dgm:pt modelId="{D18CF022-8512-4AEE-AA8E-6278B704FD40}" type="parTrans" cxnId="{0F69080F-9789-475A-A1B5-2D8A6342821B}">
      <dgm:prSet/>
      <dgm:spPr/>
      <dgm:t>
        <a:bodyPr/>
        <a:lstStyle/>
        <a:p>
          <a:endParaRPr lang="en-IN"/>
        </a:p>
      </dgm:t>
    </dgm:pt>
    <dgm:pt modelId="{EB96B0E2-3B8A-42D0-8842-61F0CF24160C}" type="sibTrans" cxnId="{0F69080F-9789-475A-A1B5-2D8A6342821B}">
      <dgm:prSet/>
      <dgm:spPr/>
      <dgm:t>
        <a:bodyPr/>
        <a:lstStyle/>
        <a:p>
          <a:endParaRPr lang="en-IN"/>
        </a:p>
      </dgm:t>
    </dgm:pt>
    <dgm:pt modelId="{E0A04A2F-6911-4272-8353-B49B3759CAD1}">
      <dgm:prSet custT="1"/>
      <dgm:spPr/>
      <dgm:t>
        <a:bodyPr/>
        <a:lstStyle/>
        <a:p>
          <a:r>
            <a:rPr lang="en-US" altLang="en-US" sz="2800" dirty="0"/>
            <a:t>Eye guard</a:t>
          </a:r>
        </a:p>
      </dgm:t>
    </dgm:pt>
    <dgm:pt modelId="{F40945C2-B1AA-49D2-97BB-2049C37C6D4E}" type="parTrans" cxnId="{FA1C5D42-6E6A-4D88-96E2-94CE36A01F2E}">
      <dgm:prSet/>
      <dgm:spPr/>
      <dgm:t>
        <a:bodyPr/>
        <a:lstStyle/>
        <a:p>
          <a:endParaRPr lang="en-IN"/>
        </a:p>
      </dgm:t>
    </dgm:pt>
    <dgm:pt modelId="{CAF25E3A-45C3-4009-92A0-15C057AB78FF}" type="sibTrans" cxnId="{FA1C5D42-6E6A-4D88-96E2-94CE36A01F2E}">
      <dgm:prSet/>
      <dgm:spPr/>
      <dgm:t>
        <a:bodyPr/>
        <a:lstStyle/>
        <a:p>
          <a:endParaRPr lang="en-IN"/>
        </a:p>
      </dgm:t>
    </dgm:pt>
    <dgm:pt modelId="{711B20F2-B3F2-4A84-A262-B53180B70396}">
      <dgm:prSet custT="1"/>
      <dgm:spPr/>
      <dgm:t>
        <a:bodyPr/>
        <a:lstStyle/>
        <a:p>
          <a:r>
            <a:rPr lang="en-US" altLang="en-US" sz="2800" dirty="0"/>
            <a:t>Tourniquet</a:t>
          </a:r>
        </a:p>
      </dgm:t>
    </dgm:pt>
    <dgm:pt modelId="{8AE60A1A-362E-4C10-8FC9-E59853AE5235}" type="parTrans" cxnId="{4F71747B-7167-4841-980F-3C35F6FFE5DE}">
      <dgm:prSet/>
      <dgm:spPr/>
      <dgm:t>
        <a:bodyPr/>
        <a:lstStyle/>
        <a:p>
          <a:endParaRPr lang="en-IN"/>
        </a:p>
      </dgm:t>
    </dgm:pt>
    <dgm:pt modelId="{D2847968-47B7-4E4F-B5E0-5CF5E36635E7}" type="sibTrans" cxnId="{4F71747B-7167-4841-980F-3C35F6FFE5DE}">
      <dgm:prSet/>
      <dgm:spPr/>
      <dgm:t>
        <a:bodyPr/>
        <a:lstStyle/>
        <a:p>
          <a:endParaRPr lang="en-IN"/>
        </a:p>
      </dgm:t>
    </dgm:pt>
    <dgm:pt modelId="{8A30C981-39AA-40D7-BC1C-99876E26AC63}" type="pres">
      <dgm:prSet presAssocID="{BD1C9FC7-E44F-4C08-8592-5F2779977D1E}" presName="vert0" presStyleCnt="0">
        <dgm:presLayoutVars>
          <dgm:dir/>
          <dgm:animOne val="branch"/>
          <dgm:animLvl val="lvl"/>
        </dgm:presLayoutVars>
      </dgm:prSet>
      <dgm:spPr/>
    </dgm:pt>
    <dgm:pt modelId="{87A95529-9898-4F42-8090-D0BEA96874DF}" type="pres">
      <dgm:prSet presAssocID="{6DBAF2C5-EE62-4C48-B8CF-CC70501DB937}" presName="thickLine" presStyleLbl="alignNode1" presStyleIdx="0" presStyleCnt="7"/>
      <dgm:spPr/>
    </dgm:pt>
    <dgm:pt modelId="{7121EA43-8FE8-44C5-876C-2A113B4CC348}" type="pres">
      <dgm:prSet presAssocID="{6DBAF2C5-EE62-4C48-B8CF-CC70501DB937}" presName="horz1" presStyleCnt="0"/>
      <dgm:spPr/>
    </dgm:pt>
    <dgm:pt modelId="{646CFC2C-6AEC-46D2-898A-25785AD60745}" type="pres">
      <dgm:prSet presAssocID="{6DBAF2C5-EE62-4C48-B8CF-CC70501DB937}" presName="tx1" presStyleLbl="revTx" presStyleIdx="0" presStyleCnt="7"/>
      <dgm:spPr/>
    </dgm:pt>
    <dgm:pt modelId="{413566FF-4BA6-4EE0-B80B-559E8DEEF58F}" type="pres">
      <dgm:prSet presAssocID="{6DBAF2C5-EE62-4C48-B8CF-CC70501DB937}" presName="vert1" presStyleCnt="0"/>
      <dgm:spPr/>
    </dgm:pt>
    <dgm:pt modelId="{E77F747D-B8AA-4BFB-B745-BD5C95470002}" type="pres">
      <dgm:prSet presAssocID="{744B8ADA-48B0-4D4F-88EB-313493C2CEA3}" presName="thickLine" presStyleLbl="alignNode1" presStyleIdx="1" presStyleCnt="7"/>
      <dgm:spPr/>
    </dgm:pt>
    <dgm:pt modelId="{1C77DEC9-378F-4EE0-9CB2-7B95E8345C4B}" type="pres">
      <dgm:prSet presAssocID="{744B8ADA-48B0-4D4F-88EB-313493C2CEA3}" presName="horz1" presStyleCnt="0"/>
      <dgm:spPr/>
    </dgm:pt>
    <dgm:pt modelId="{6A3C0541-BD87-433D-B0DB-6ADBCD98BF10}" type="pres">
      <dgm:prSet presAssocID="{744B8ADA-48B0-4D4F-88EB-313493C2CEA3}" presName="tx1" presStyleLbl="revTx" presStyleIdx="1" presStyleCnt="7"/>
      <dgm:spPr/>
    </dgm:pt>
    <dgm:pt modelId="{F7CFF2E6-250E-49EB-958E-354E969AB980}" type="pres">
      <dgm:prSet presAssocID="{744B8ADA-48B0-4D4F-88EB-313493C2CEA3}" presName="vert1" presStyleCnt="0"/>
      <dgm:spPr/>
    </dgm:pt>
    <dgm:pt modelId="{F8C8D34F-8BC4-4340-9080-425ADC6E3AEE}" type="pres">
      <dgm:prSet presAssocID="{90DC025E-0503-4149-88EC-A855E3558A90}" presName="thickLine" presStyleLbl="alignNode1" presStyleIdx="2" presStyleCnt="7"/>
      <dgm:spPr/>
    </dgm:pt>
    <dgm:pt modelId="{128EF407-BDD6-47BA-8BD8-86F3E440643D}" type="pres">
      <dgm:prSet presAssocID="{90DC025E-0503-4149-88EC-A855E3558A90}" presName="horz1" presStyleCnt="0"/>
      <dgm:spPr/>
    </dgm:pt>
    <dgm:pt modelId="{DCD518F8-9504-494E-B219-A327208688DC}" type="pres">
      <dgm:prSet presAssocID="{90DC025E-0503-4149-88EC-A855E3558A90}" presName="tx1" presStyleLbl="revTx" presStyleIdx="2" presStyleCnt="7"/>
      <dgm:spPr/>
    </dgm:pt>
    <dgm:pt modelId="{0F6CF26E-8DBC-450E-93C3-73D26894A698}" type="pres">
      <dgm:prSet presAssocID="{90DC025E-0503-4149-88EC-A855E3558A90}" presName="vert1" presStyleCnt="0"/>
      <dgm:spPr/>
    </dgm:pt>
    <dgm:pt modelId="{27AE0B5B-9246-4734-ADA1-5360AA2756D3}" type="pres">
      <dgm:prSet presAssocID="{28E4A9F8-377A-4B55-B1DD-6CAB1DDBD828}" presName="thickLine" presStyleLbl="alignNode1" presStyleIdx="3" presStyleCnt="7"/>
      <dgm:spPr/>
    </dgm:pt>
    <dgm:pt modelId="{6FA36EA9-3606-4CE1-9950-102EBA362AEB}" type="pres">
      <dgm:prSet presAssocID="{28E4A9F8-377A-4B55-B1DD-6CAB1DDBD828}" presName="horz1" presStyleCnt="0"/>
      <dgm:spPr/>
    </dgm:pt>
    <dgm:pt modelId="{2411003B-6501-4DF9-B736-0733CBA7D5A2}" type="pres">
      <dgm:prSet presAssocID="{28E4A9F8-377A-4B55-B1DD-6CAB1DDBD828}" presName="tx1" presStyleLbl="revTx" presStyleIdx="3" presStyleCnt="7"/>
      <dgm:spPr/>
    </dgm:pt>
    <dgm:pt modelId="{22B72852-75B0-46F4-95AF-30535716A876}" type="pres">
      <dgm:prSet presAssocID="{28E4A9F8-377A-4B55-B1DD-6CAB1DDBD828}" presName="vert1" presStyleCnt="0"/>
      <dgm:spPr/>
    </dgm:pt>
    <dgm:pt modelId="{31BC26B0-1095-471F-A04E-9E0C17049FE1}" type="pres">
      <dgm:prSet presAssocID="{E0A04A2F-6911-4272-8353-B49B3759CAD1}" presName="thickLine" presStyleLbl="alignNode1" presStyleIdx="4" presStyleCnt="7"/>
      <dgm:spPr/>
    </dgm:pt>
    <dgm:pt modelId="{86E8EA41-3F2B-4F25-83F8-D15BE25C3A96}" type="pres">
      <dgm:prSet presAssocID="{E0A04A2F-6911-4272-8353-B49B3759CAD1}" presName="horz1" presStyleCnt="0"/>
      <dgm:spPr/>
    </dgm:pt>
    <dgm:pt modelId="{A31BB302-BF45-4722-9018-70092CFDC301}" type="pres">
      <dgm:prSet presAssocID="{E0A04A2F-6911-4272-8353-B49B3759CAD1}" presName="tx1" presStyleLbl="revTx" presStyleIdx="4" presStyleCnt="7"/>
      <dgm:spPr/>
    </dgm:pt>
    <dgm:pt modelId="{D40FF3C1-3FD7-41C6-9706-EED97D282761}" type="pres">
      <dgm:prSet presAssocID="{E0A04A2F-6911-4272-8353-B49B3759CAD1}" presName="vert1" presStyleCnt="0"/>
      <dgm:spPr/>
    </dgm:pt>
    <dgm:pt modelId="{40A4F61A-6891-42BE-A9D7-89D1CA3E6588}" type="pres">
      <dgm:prSet presAssocID="{711B20F2-B3F2-4A84-A262-B53180B70396}" presName="thickLine" presStyleLbl="alignNode1" presStyleIdx="5" presStyleCnt="7"/>
      <dgm:spPr/>
    </dgm:pt>
    <dgm:pt modelId="{C5AABCC7-BAF1-48D7-8421-8B7711195AEC}" type="pres">
      <dgm:prSet presAssocID="{711B20F2-B3F2-4A84-A262-B53180B70396}" presName="horz1" presStyleCnt="0"/>
      <dgm:spPr/>
    </dgm:pt>
    <dgm:pt modelId="{208886B1-CFE1-453C-AF20-1284513127A2}" type="pres">
      <dgm:prSet presAssocID="{711B20F2-B3F2-4A84-A262-B53180B70396}" presName="tx1" presStyleLbl="revTx" presStyleIdx="5" presStyleCnt="7"/>
      <dgm:spPr/>
    </dgm:pt>
    <dgm:pt modelId="{1D4A97F7-45A8-44C2-B2D2-643D55FB0C78}" type="pres">
      <dgm:prSet presAssocID="{711B20F2-B3F2-4A84-A262-B53180B70396}" presName="vert1" presStyleCnt="0"/>
      <dgm:spPr/>
    </dgm:pt>
    <dgm:pt modelId="{996AEDF3-E5FA-44CB-B27F-136134EBE003}" type="pres">
      <dgm:prSet presAssocID="{E82961BA-655B-4D88-8E65-22DFC0B19A7C}" presName="thickLine" presStyleLbl="alignNode1" presStyleIdx="6" presStyleCnt="7"/>
      <dgm:spPr/>
    </dgm:pt>
    <dgm:pt modelId="{7E8C70B3-8B9F-4FA9-8B16-975F2BA37B6F}" type="pres">
      <dgm:prSet presAssocID="{E82961BA-655B-4D88-8E65-22DFC0B19A7C}" presName="horz1" presStyleCnt="0"/>
      <dgm:spPr/>
    </dgm:pt>
    <dgm:pt modelId="{1452377C-F8E4-4018-8073-7B3BFF059010}" type="pres">
      <dgm:prSet presAssocID="{E82961BA-655B-4D88-8E65-22DFC0B19A7C}" presName="tx1" presStyleLbl="revTx" presStyleIdx="6" presStyleCnt="7"/>
      <dgm:spPr/>
    </dgm:pt>
    <dgm:pt modelId="{5D3625D8-AE30-4336-9F87-92B77DFF9F76}" type="pres">
      <dgm:prSet presAssocID="{E82961BA-655B-4D88-8E65-22DFC0B19A7C}" presName="vert1" presStyleCnt="0"/>
      <dgm:spPr/>
    </dgm:pt>
  </dgm:ptLst>
  <dgm:cxnLst>
    <dgm:cxn modelId="{0F69080F-9789-475A-A1B5-2D8A6342821B}" srcId="{BD1C9FC7-E44F-4C08-8592-5F2779977D1E}" destId="{28E4A9F8-377A-4B55-B1DD-6CAB1DDBD828}" srcOrd="3" destOrd="0" parTransId="{D18CF022-8512-4AEE-AA8E-6278B704FD40}" sibTransId="{EB96B0E2-3B8A-42D0-8842-61F0CF24160C}"/>
    <dgm:cxn modelId="{35561A10-24B5-4B73-B150-59ADC26FA103}" type="presOf" srcId="{6DBAF2C5-EE62-4C48-B8CF-CC70501DB937}" destId="{646CFC2C-6AEC-46D2-898A-25785AD60745}" srcOrd="0" destOrd="0" presId="urn:microsoft.com/office/officeart/2008/layout/LinedList"/>
    <dgm:cxn modelId="{E802B410-8B25-41B8-B184-20114CD4F995}" type="presOf" srcId="{28E4A9F8-377A-4B55-B1DD-6CAB1DDBD828}" destId="{2411003B-6501-4DF9-B736-0733CBA7D5A2}" srcOrd="0" destOrd="0" presId="urn:microsoft.com/office/officeart/2008/layout/LinedList"/>
    <dgm:cxn modelId="{8321EA1B-D87C-4805-8945-4EB7D239024B}" type="presOf" srcId="{E82961BA-655B-4D88-8E65-22DFC0B19A7C}" destId="{1452377C-F8E4-4018-8073-7B3BFF059010}" srcOrd="0" destOrd="0" presId="urn:microsoft.com/office/officeart/2008/layout/LinedList"/>
    <dgm:cxn modelId="{444CA31E-9C48-4F2C-ACC9-BE6AE2FAEEF2}" type="presOf" srcId="{E0A04A2F-6911-4272-8353-B49B3759CAD1}" destId="{A31BB302-BF45-4722-9018-70092CFDC301}" srcOrd="0" destOrd="0" presId="urn:microsoft.com/office/officeart/2008/layout/LinedList"/>
    <dgm:cxn modelId="{F05B1926-1299-4F1F-BA60-597BF7926BC4}" srcId="{BD1C9FC7-E44F-4C08-8592-5F2779977D1E}" destId="{6DBAF2C5-EE62-4C48-B8CF-CC70501DB937}" srcOrd="0" destOrd="0" parTransId="{98FEF1BE-8986-4F44-9F1D-8F5B2AC9FDE3}" sibTransId="{C73BEDD6-F831-4920-80BD-36DE4AFA4AA2}"/>
    <dgm:cxn modelId="{6FE26938-CAB0-4A3B-8360-E6219D012424}" type="presOf" srcId="{BD1C9FC7-E44F-4C08-8592-5F2779977D1E}" destId="{8A30C981-39AA-40D7-BC1C-99876E26AC63}" srcOrd="0" destOrd="0" presId="urn:microsoft.com/office/officeart/2008/layout/LinedList"/>
    <dgm:cxn modelId="{7DC5A261-8897-4585-B613-AF47D76EC074}" srcId="{BD1C9FC7-E44F-4C08-8592-5F2779977D1E}" destId="{744B8ADA-48B0-4D4F-88EB-313493C2CEA3}" srcOrd="1" destOrd="0" parTransId="{F4E5E474-6B4C-4513-8D24-E26FBE955526}" sibTransId="{FAB7A07E-CE7A-4CD2-961D-9F5B93B04A6F}"/>
    <dgm:cxn modelId="{FA1C5D42-6E6A-4D88-96E2-94CE36A01F2E}" srcId="{BD1C9FC7-E44F-4C08-8592-5F2779977D1E}" destId="{E0A04A2F-6911-4272-8353-B49B3759CAD1}" srcOrd="4" destOrd="0" parTransId="{F40945C2-B1AA-49D2-97BB-2049C37C6D4E}" sibTransId="{CAF25E3A-45C3-4009-92A0-15C057AB78FF}"/>
    <dgm:cxn modelId="{08D12751-B824-4189-BC45-C9C18AFB536E}" srcId="{BD1C9FC7-E44F-4C08-8592-5F2779977D1E}" destId="{E82961BA-655B-4D88-8E65-22DFC0B19A7C}" srcOrd="6" destOrd="0" parTransId="{B6CA3680-06D2-4FF5-84CC-24E89AF8FA82}" sibTransId="{228E8DB8-F3BC-4FA0-9978-3A35C15E7033}"/>
    <dgm:cxn modelId="{4F71747B-7167-4841-980F-3C35F6FFE5DE}" srcId="{BD1C9FC7-E44F-4C08-8592-5F2779977D1E}" destId="{711B20F2-B3F2-4A84-A262-B53180B70396}" srcOrd="5" destOrd="0" parTransId="{8AE60A1A-362E-4C10-8FC9-E59853AE5235}" sibTransId="{D2847968-47B7-4E4F-B5E0-5CF5E36635E7}"/>
    <dgm:cxn modelId="{49126DD0-2C05-498E-920A-85112C186389}" type="presOf" srcId="{744B8ADA-48B0-4D4F-88EB-313493C2CEA3}" destId="{6A3C0541-BD87-433D-B0DB-6ADBCD98BF10}" srcOrd="0" destOrd="0" presId="urn:microsoft.com/office/officeart/2008/layout/LinedList"/>
    <dgm:cxn modelId="{CC1191E1-B377-4180-B064-6337EC64D3FB}" type="presOf" srcId="{90DC025E-0503-4149-88EC-A855E3558A90}" destId="{DCD518F8-9504-494E-B219-A327208688DC}" srcOrd="0" destOrd="0" presId="urn:microsoft.com/office/officeart/2008/layout/LinedList"/>
    <dgm:cxn modelId="{111243E5-3F21-4B39-B7B1-43E72A31D15A}" srcId="{BD1C9FC7-E44F-4C08-8592-5F2779977D1E}" destId="{90DC025E-0503-4149-88EC-A855E3558A90}" srcOrd="2" destOrd="0" parTransId="{9C3BA2FE-2412-47C8-B2C8-4B6B2521F47C}" sibTransId="{71CFC953-F507-4941-A668-5E4994DBC41D}"/>
    <dgm:cxn modelId="{43D04BF3-7BBC-49A8-B9D1-D861F461DDBA}" type="presOf" srcId="{711B20F2-B3F2-4A84-A262-B53180B70396}" destId="{208886B1-CFE1-453C-AF20-1284513127A2}" srcOrd="0" destOrd="0" presId="urn:microsoft.com/office/officeart/2008/layout/LinedList"/>
    <dgm:cxn modelId="{70DD6046-EE2C-46C6-863F-34D1B5673B64}" type="presParOf" srcId="{8A30C981-39AA-40D7-BC1C-99876E26AC63}" destId="{87A95529-9898-4F42-8090-D0BEA96874DF}" srcOrd="0" destOrd="0" presId="urn:microsoft.com/office/officeart/2008/layout/LinedList"/>
    <dgm:cxn modelId="{351C25BF-DDB9-43CB-B71F-BA14027D1CD9}" type="presParOf" srcId="{8A30C981-39AA-40D7-BC1C-99876E26AC63}" destId="{7121EA43-8FE8-44C5-876C-2A113B4CC348}" srcOrd="1" destOrd="0" presId="urn:microsoft.com/office/officeart/2008/layout/LinedList"/>
    <dgm:cxn modelId="{23D292E9-F913-4602-B63F-98770E312FE5}" type="presParOf" srcId="{7121EA43-8FE8-44C5-876C-2A113B4CC348}" destId="{646CFC2C-6AEC-46D2-898A-25785AD60745}" srcOrd="0" destOrd="0" presId="urn:microsoft.com/office/officeart/2008/layout/LinedList"/>
    <dgm:cxn modelId="{235EA074-0351-49B4-AD67-F07AEDE1D0DE}" type="presParOf" srcId="{7121EA43-8FE8-44C5-876C-2A113B4CC348}" destId="{413566FF-4BA6-4EE0-B80B-559E8DEEF58F}" srcOrd="1" destOrd="0" presId="urn:microsoft.com/office/officeart/2008/layout/LinedList"/>
    <dgm:cxn modelId="{3F5C7248-0CD3-4C2A-88D3-16CAF27C10C2}" type="presParOf" srcId="{8A30C981-39AA-40D7-BC1C-99876E26AC63}" destId="{E77F747D-B8AA-4BFB-B745-BD5C95470002}" srcOrd="2" destOrd="0" presId="urn:microsoft.com/office/officeart/2008/layout/LinedList"/>
    <dgm:cxn modelId="{F85CDCA8-9F47-4F6A-BA9D-2BDDDD01FDFA}" type="presParOf" srcId="{8A30C981-39AA-40D7-BC1C-99876E26AC63}" destId="{1C77DEC9-378F-4EE0-9CB2-7B95E8345C4B}" srcOrd="3" destOrd="0" presId="urn:microsoft.com/office/officeart/2008/layout/LinedList"/>
    <dgm:cxn modelId="{0D18B5C3-4135-4C1A-8AB5-68D4D6B66808}" type="presParOf" srcId="{1C77DEC9-378F-4EE0-9CB2-7B95E8345C4B}" destId="{6A3C0541-BD87-433D-B0DB-6ADBCD98BF10}" srcOrd="0" destOrd="0" presId="urn:microsoft.com/office/officeart/2008/layout/LinedList"/>
    <dgm:cxn modelId="{8560752A-672A-4791-ABA4-1BFA0FB1CA77}" type="presParOf" srcId="{1C77DEC9-378F-4EE0-9CB2-7B95E8345C4B}" destId="{F7CFF2E6-250E-49EB-958E-354E969AB980}" srcOrd="1" destOrd="0" presId="urn:microsoft.com/office/officeart/2008/layout/LinedList"/>
    <dgm:cxn modelId="{7AB91875-2B65-47C8-AE3E-0722AE2CE14D}" type="presParOf" srcId="{8A30C981-39AA-40D7-BC1C-99876E26AC63}" destId="{F8C8D34F-8BC4-4340-9080-425ADC6E3AEE}" srcOrd="4" destOrd="0" presId="urn:microsoft.com/office/officeart/2008/layout/LinedList"/>
    <dgm:cxn modelId="{92465C83-85F3-4987-B2E1-BC30D6ECCF57}" type="presParOf" srcId="{8A30C981-39AA-40D7-BC1C-99876E26AC63}" destId="{128EF407-BDD6-47BA-8BD8-86F3E440643D}" srcOrd="5" destOrd="0" presId="urn:microsoft.com/office/officeart/2008/layout/LinedList"/>
    <dgm:cxn modelId="{C2F07660-ADD7-4DE2-85C2-19800FC19358}" type="presParOf" srcId="{128EF407-BDD6-47BA-8BD8-86F3E440643D}" destId="{DCD518F8-9504-494E-B219-A327208688DC}" srcOrd="0" destOrd="0" presId="urn:microsoft.com/office/officeart/2008/layout/LinedList"/>
    <dgm:cxn modelId="{1FA51797-66F2-4AF5-9621-7D7362CF32D8}" type="presParOf" srcId="{128EF407-BDD6-47BA-8BD8-86F3E440643D}" destId="{0F6CF26E-8DBC-450E-93C3-73D26894A698}" srcOrd="1" destOrd="0" presId="urn:microsoft.com/office/officeart/2008/layout/LinedList"/>
    <dgm:cxn modelId="{6D0CEC79-B5EA-4960-8757-FEE92752599C}" type="presParOf" srcId="{8A30C981-39AA-40D7-BC1C-99876E26AC63}" destId="{27AE0B5B-9246-4734-ADA1-5360AA2756D3}" srcOrd="6" destOrd="0" presId="urn:microsoft.com/office/officeart/2008/layout/LinedList"/>
    <dgm:cxn modelId="{2D39B9E9-7E44-4BBD-A6A9-B191D60B9B44}" type="presParOf" srcId="{8A30C981-39AA-40D7-BC1C-99876E26AC63}" destId="{6FA36EA9-3606-4CE1-9950-102EBA362AEB}" srcOrd="7" destOrd="0" presId="urn:microsoft.com/office/officeart/2008/layout/LinedList"/>
    <dgm:cxn modelId="{A3018824-A752-4B21-A54A-A86FAE9D015B}" type="presParOf" srcId="{6FA36EA9-3606-4CE1-9950-102EBA362AEB}" destId="{2411003B-6501-4DF9-B736-0733CBA7D5A2}" srcOrd="0" destOrd="0" presId="urn:microsoft.com/office/officeart/2008/layout/LinedList"/>
    <dgm:cxn modelId="{FBD7B787-92DC-4BF7-B872-E4ADC81979E2}" type="presParOf" srcId="{6FA36EA9-3606-4CE1-9950-102EBA362AEB}" destId="{22B72852-75B0-46F4-95AF-30535716A876}" srcOrd="1" destOrd="0" presId="urn:microsoft.com/office/officeart/2008/layout/LinedList"/>
    <dgm:cxn modelId="{A5B1D06B-B690-4462-907C-DA0476B94CEC}" type="presParOf" srcId="{8A30C981-39AA-40D7-BC1C-99876E26AC63}" destId="{31BC26B0-1095-471F-A04E-9E0C17049FE1}" srcOrd="8" destOrd="0" presId="urn:microsoft.com/office/officeart/2008/layout/LinedList"/>
    <dgm:cxn modelId="{0661B152-98ED-4AA8-A7C3-AA4144120953}" type="presParOf" srcId="{8A30C981-39AA-40D7-BC1C-99876E26AC63}" destId="{86E8EA41-3F2B-4F25-83F8-D15BE25C3A96}" srcOrd="9" destOrd="0" presId="urn:microsoft.com/office/officeart/2008/layout/LinedList"/>
    <dgm:cxn modelId="{3B23DE35-4C56-49FC-95D0-E6E75C3470B7}" type="presParOf" srcId="{86E8EA41-3F2B-4F25-83F8-D15BE25C3A96}" destId="{A31BB302-BF45-4722-9018-70092CFDC301}" srcOrd="0" destOrd="0" presId="urn:microsoft.com/office/officeart/2008/layout/LinedList"/>
    <dgm:cxn modelId="{DA698B79-5CA8-4460-8C23-5A87D671AC01}" type="presParOf" srcId="{86E8EA41-3F2B-4F25-83F8-D15BE25C3A96}" destId="{D40FF3C1-3FD7-41C6-9706-EED97D282761}" srcOrd="1" destOrd="0" presId="urn:microsoft.com/office/officeart/2008/layout/LinedList"/>
    <dgm:cxn modelId="{1F8637B6-C84A-4D5A-BAE8-5AC6164072D0}" type="presParOf" srcId="{8A30C981-39AA-40D7-BC1C-99876E26AC63}" destId="{40A4F61A-6891-42BE-A9D7-89D1CA3E6588}" srcOrd="10" destOrd="0" presId="urn:microsoft.com/office/officeart/2008/layout/LinedList"/>
    <dgm:cxn modelId="{417A8C09-0734-41A6-B804-28F56851DD83}" type="presParOf" srcId="{8A30C981-39AA-40D7-BC1C-99876E26AC63}" destId="{C5AABCC7-BAF1-48D7-8421-8B7711195AEC}" srcOrd="11" destOrd="0" presId="urn:microsoft.com/office/officeart/2008/layout/LinedList"/>
    <dgm:cxn modelId="{CFB64E6C-D5B2-4A29-AA1C-D9104204E024}" type="presParOf" srcId="{C5AABCC7-BAF1-48D7-8421-8B7711195AEC}" destId="{208886B1-CFE1-453C-AF20-1284513127A2}" srcOrd="0" destOrd="0" presId="urn:microsoft.com/office/officeart/2008/layout/LinedList"/>
    <dgm:cxn modelId="{2ED80B0B-14D8-4646-9864-E146AD627602}" type="presParOf" srcId="{C5AABCC7-BAF1-48D7-8421-8B7711195AEC}" destId="{1D4A97F7-45A8-44C2-B2D2-643D55FB0C78}" srcOrd="1" destOrd="0" presId="urn:microsoft.com/office/officeart/2008/layout/LinedList"/>
    <dgm:cxn modelId="{D857D9F0-6C4E-4893-B709-81D597F5C862}" type="presParOf" srcId="{8A30C981-39AA-40D7-BC1C-99876E26AC63}" destId="{996AEDF3-E5FA-44CB-B27F-136134EBE003}" srcOrd="12" destOrd="0" presId="urn:microsoft.com/office/officeart/2008/layout/LinedList"/>
    <dgm:cxn modelId="{98D686A4-00EB-4E7D-B2F2-5FDA9C8C492C}" type="presParOf" srcId="{8A30C981-39AA-40D7-BC1C-99876E26AC63}" destId="{7E8C70B3-8B9F-4FA9-8B16-975F2BA37B6F}" srcOrd="13" destOrd="0" presId="urn:microsoft.com/office/officeart/2008/layout/LinedList"/>
    <dgm:cxn modelId="{6E050EBD-C473-433E-8187-E6F9D9AB686B}" type="presParOf" srcId="{7E8C70B3-8B9F-4FA9-8B16-975F2BA37B6F}" destId="{1452377C-F8E4-4018-8073-7B3BFF059010}" srcOrd="0" destOrd="0" presId="urn:microsoft.com/office/officeart/2008/layout/LinedList"/>
    <dgm:cxn modelId="{CDCB3D36-61F3-4345-A861-2BF0DD126847}" type="presParOf" srcId="{7E8C70B3-8B9F-4FA9-8B16-975F2BA37B6F}" destId="{5D3625D8-AE30-4336-9F87-92B77DFF9F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505C55-0FA6-41BD-A35C-571A26B6ECF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531569-3C56-4D37-A929-51235A0D4DFF}">
      <dgm:prSet custT="1"/>
      <dgm:spPr/>
      <dgm:t>
        <a:bodyPr/>
        <a:lstStyle/>
        <a:p>
          <a:r>
            <a:rPr lang="en-US" sz="2800" dirty="0"/>
            <a:t>Sheets</a:t>
          </a:r>
        </a:p>
      </dgm:t>
    </dgm:pt>
    <dgm:pt modelId="{57E56E57-B273-4D86-AAD3-8F376C708CDF}" type="parTrans" cxnId="{878AB02A-CBCF-4AB9-ADEC-CB8967C7BDBB}">
      <dgm:prSet/>
      <dgm:spPr/>
      <dgm:t>
        <a:bodyPr/>
        <a:lstStyle/>
        <a:p>
          <a:endParaRPr lang="en-US"/>
        </a:p>
      </dgm:t>
    </dgm:pt>
    <dgm:pt modelId="{DD8E3B8B-3BE7-4318-B7B7-61B9ED81B221}" type="sibTrans" cxnId="{878AB02A-CBCF-4AB9-ADEC-CB8967C7BDBB}">
      <dgm:prSet/>
      <dgm:spPr/>
      <dgm:t>
        <a:bodyPr/>
        <a:lstStyle/>
        <a:p>
          <a:endParaRPr lang="en-US"/>
        </a:p>
      </dgm:t>
    </dgm:pt>
    <dgm:pt modelId="{4DC8DB6E-166D-4879-B30B-2C59703F4D1D}">
      <dgm:prSet custT="1"/>
      <dgm:spPr/>
      <dgm:t>
        <a:bodyPr/>
        <a:lstStyle/>
        <a:p>
          <a:r>
            <a:rPr lang="en-US" sz="2800" dirty="0"/>
            <a:t>Pillow</a:t>
          </a:r>
        </a:p>
      </dgm:t>
    </dgm:pt>
    <dgm:pt modelId="{FD021425-CA5E-4C0D-BA90-D2F40A97C609}" type="parTrans" cxnId="{4367766D-8981-403C-B212-E65D6AD21EFB}">
      <dgm:prSet/>
      <dgm:spPr/>
      <dgm:t>
        <a:bodyPr/>
        <a:lstStyle/>
        <a:p>
          <a:endParaRPr lang="en-US"/>
        </a:p>
      </dgm:t>
    </dgm:pt>
    <dgm:pt modelId="{1CDC43D9-5D8E-4AA3-9ED6-1C026D22AAA1}" type="sibTrans" cxnId="{4367766D-8981-403C-B212-E65D6AD21EFB}">
      <dgm:prSet/>
      <dgm:spPr/>
      <dgm:t>
        <a:bodyPr/>
        <a:lstStyle/>
        <a:p>
          <a:endParaRPr lang="en-US"/>
        </a:p>
      </dgm:t>
    </dgm:pt>
    <dgm:pt modelId="{64697AE8-BA5E-4991-BB6D-8948B08D87D8}">
      <dgm:prSet custT="1"/>
      <dgm:spPr/>
      <dgm:t>
        <a:bodyPr/>
        <a:lstStyle/>
        <a:p>
          <a:r>
            <a:rPr lang="en-US" sz="2800" dirty="0"/>
            <a:t>Splints</a:t>
          </a:r>
        </a:p>
      </dgm:t>
    </dgm:pt>
    <dgm:pt modelId="{219006A1-1CCF-4834-A9DC-58B7D4C9EE70}" type="parTrans" cxnId="{C5EBCE50-9288-4665-95BA-1EB0016F0C95}">
      <dgm:prSet/>
      <dgm:spPr/>
      <dgm:t>
        <a:bodyPr/>
        <a:lstStyle/>
        <a:p>
          <a:endParaRPr lang="en-US"/>
        </a:p>
      </dgm:t>
    </dgm:pt>
    <dgm:pt modelId="{716F561C-4840-44CF-8E90-B4E24B47CF0E}" type="sibTrans" cxnId="{C5EBCE50-9288-4665-95BA-1EB0016F0C95}">
      <dgm:prSet/>
      <dgm:spPr/>
      <dgm:t>
        <a:bodyPr/>
        <a:lstStyle/>
        <a:p>
          <a:endParaRPr lang="en-US"/>
        </a:p>
      </dgm:t>
    </dgm:pt>
    <dgm:pt modelId="{2D3FF8CB-5506-45E7-B2AA-02F6224D7035}">
      <dgm:prSet custT="1"/>
      <dgm:spPr/>
      <dgm:t>
        <a:bodyPr/>
        <a:lstStyle/>
        <a:p>
          <a:r>
            <a:rPr lang="en-US" sz="2800" dirty="0"/>
            <a:t>Bandage shears or scissors</a:t>
          </a:r>
        </a:p>
      </dgm:t>
    </dgm:pt>
    <dgm:pt modelId="{A755CCBC-97C5-4C8A-A0F3-36398F5B8403}" type="parTrans" cxnId="{DFD71CFE-5871-4585-8D0C-BC7F7D0DF0FA}">
      <dgm:prSet/>
      <dgm:spPr/>
      <dgm:t>
        <a:bodyPr/>
        <a:lstStyle/>
        <a:p>
          <a:endParaRPr lang="en-US"/>
        </a:p>
      </dgm:t>
    </dgm:pt>
    <dgm:pt modelId="{F174865C-804A-4228-BE23-F3665687BD9D}" type="sibTrans" cxnId="{DFD71CFE-5871-4585-8D0C-BC7F7D0DF0FA}">
      <dgm:prSet/>
      <dgm:spPr/>
      <dgm:t>
        <a:bodyPr/>
        <a:lstStyle/>
        <a:p>
          <a:endParaRPr lang="en-US"/>
        </a:p>
      </dgm:t>
    </dgm:pt>
    <dgm:pt modelId="{3EADD68E-A074-4E4F-BA7D-85E5843CB48C}">
      <dgm:prSet custT="1"/>
      <dgm:spPr/>
      <dgm:t>
        <a:bodyPr/>
        <a:lstStyle/>
        <a:p>
          <a:r>
            <a:rPr lang="en-US" sz="2800" dirty="0"/>
            <a:t>Oxygen and accessories ( Optional )</a:t>
          </a:r>
        </a:p>
      </dgm:t>
    </dgm:pt>
    <dgm:pt modelId="{DC71BB11-3945-4563-9107-E708EC2A72AE}" type="parTrans" cxnId="{AB0F462D-A25D-4738-A175-7AD1E4626BC2}">
      <dgm:prSet/>
      <dgm:spPr/>
      <dgm:t>
        <a:bodyPr/>
        <a:lstStyle/>
        <a:p>
          <a:endParaRPr lang="en-US"/>
        </a:p>
      </dgm:t>
    </dgm:pt>
    <dgm:pt modelId="{999FC794-1DF6-4609-9BF2-847F7353C7FE}" type="sibTrans" cxnId="{AB0F462D-A25D-4738-A175-7AD1E4626BC2}">
      <dgm:prSet/>
      <dgm:spPr/>
      <dgm:t>
        <a:bodyPr/>
        <a:lstStyle/>
        <a:p>
          <a:endParaRPr lang="en-US"/>
        </a:p>
      </dgm:t>
    </dgm:pt>
    <dgm:pt modelId="{FB6CDF18-346E-4588-9474-3A963235FE8D}">
      <dgm:prSet custT="1"/>
      <dgm:spPr/>
      <dgm:t>
        <a:bodyPr/>
        <a:lstStyle/>
        <a:p>
          <a:r>
            <a:rPr lang="en-US" sz="2800" dirty="0"/>
            <a:t>Backboard</a:t>
          </a:r>
        </a:p>
      </dgm:t>
    </dgm:pt>
    <dgm:pt modelId="{0A2EBB0D-25F2-47D8-B4BA-2191291562A6}" type="parTrans" cxnId="{9E03877C-F11F-45F9-A4F7-4635FF0D9326}">
      <dgm:prSet/>
      <dgm:spPr/>
      <dgm:t>
        <a:bodyPr/>
        <a:lstStyle/>
        <a:p>
          <a:endParaRPr lang="en-US"/>
        </a:p>
      </dgm:t>
    </dgm:pt>
    <dgm:pt modelId="{8733E9D5-9FF9-437E-85E6-2C0C4230A210}" type="sibTrans" cxnId="{9E03877C-F11F-45F9-A4F7-4635FF0D9326}">
      <dgm:prSet/>
      <dgm:spPr/>
      <dgm:t>
        <a:bodyPr/>
        <a:lstStyle/>
        <a:p>
          <a:endParaRPr lang="en-US"/>
        </a:p>
      </dgm:t>
    </dgm:pt>
    <dgm:pt modelId="{A9FE2481-F631-4362-934D-8AEBDE4C1EBA}">
      <dgm:prSet custT="1"/>
      <dgm:spPr/>
      <dgm:t>
        <a:bodyPr/>
        <a:lstStyle/>
        <a:p>
          <a:r>
            <a:rPr lang="en-US" sz="2800" dirty="0"/>
            <a:t>Cervical collars ( all sizes )</a:t>
          </a:r>
        </a:p>
      </dgm:t>
    </dgm:pt>
    <dgm:pt modelId="{2AB310A0-FA07-4C95-800E-38B7213A4F7C}" type="parTrans" cxnId="{C4B8774B-E208-4A2F-9E0B-44E44F21E263}">
      <dgm:prSet/>
      <dgm:spPr/>
      <dgm:t>
        <a:bodyPr/>
        <a:lstStyle/>
        <a:p>
          <a:endParaRPr lang="en-US"/>
        </a:p>
      </dgm:t>
    </dgm:pt>
    <dgm:pt modelId="{1DF1A330-23A7-4502-9A17-13700103D010}" type="sibTrans" cxnId="{C4B8774B-E208-4A2F-9E0B-44E44F21E263}">
      <dgm:prSet/>
      <dgm:spPr/>
      <dgm:t>
        <a:bodyPr/>
        <a:lstStyle/>
        <a:p>
          <a:endParaRPr lang="en-US"/>
        </a:p>
      </dgm:t>
    </dgm:pt>
    <dgm:pt modelId="{68613D6F-E1EB-48DE-98CC-6C6FF4B4C1BC}" type="pres">
      <dgm:prSet presAssocID="{1C505C55-0FA6-41BD-A35C-571A26B6ECFE}" presName="vert0" presStyleCnt="0">
        <dgm:presLayoutVars>
          <dgm:dir/>
          <dgm:animOne val="branch"/>
          <dgm:animLvl val="lvl"/>
        </dgm:presLayoutVars>
      </dgm:prSet>
      <dgm:spPr/>
    </dgm:pt>
    <dgm:pt modelId="{80867E29-AA19-493B-9CE0-C5095B2BFD28}" type="pres">
      <dgm:prSet presAssocID="{67531569-3C56-4D37-A929-51235A0D4DFF}" presName="thickLine" presStyleLbl="alignNode1" presStyleIdx="0" presStyleCnt="7"/>
      <dgm:spPr/>
    </dgm:pt>
    <dgm:pt modelId="{00506F67-B628-4344-8F9C-17810D0D0461}" type="pres">
      <dgm:prSet presAssocID="{67531569-3C56-4D37-A929-51235A0D4DFF}" presName="horz1" presStyleCnt="0"/>
      <dgm:spPr/>
    </dgm:pt>
    <dgm:pt modelId="{B84B3B68-0D07-449C-83F7-377FADBD264B}" type="pres">
      <dgm:prSet presAssocID="{67531569-3C56-4D37-A929-51235A0D4DFF}" presName="tx1" presStyleLbl="revTx" presStyleIdx="0" presStyleCnt="7"/>
      <dgm:spPr/>
    </dgm:pt>
    <dgm:pt modelId="{994C4FFF-DC2A-4769-84F7-B7968D310005}" type="pres">
      <dgm:prSet presAssocID="{67531569-3C56-4D37-A929-51235A0D4DFF}" presName="vert1" presStyleCnt="0"/>
      <dgm:spPr/>
    </dgm:pt>
    <dgm:pt modelId="{0D058B2B-2C4D-4582-BEE3-466660ADADB5}" type="pres">
      <dgm:prSet presAssocID="{4DC8DB6E-166D-4879-B30B-2C59703F4D1D}" presName="thickLine" presStyleLbl="alignNode1" presStyleIdx="1" presStyleCnt="7"/>
      <dgm:spPr/>
    </dgm:pt>
    <dgm:pt modelId="{8518A002-F178-498C-8EDF-821DC23B2C1F}" type="pres">
      <dgm:prSet presAssocID="{4DC8DB6E-166D-4879-B30B-2C59703F4D1D}" presName="horz1" presStyleCnt="0"/>
      <dgm:spPr/>
    </dgm:pt>
    <dgm:pt modelId="{50DE2AD7-2160-4E3C-8BC2-59E8039FB322}" type="pres">
      <dgm:prSet presAssocID="{4DC8DB6E-166D-4879-B30B-2C59703F4D1D}" presName="tx1" presStyleLbl="revTx" presStyleIdx="1" presStyleCnt="7"/>
      <dgm:spPr/>
    </dgm:pt>
    <dgm:pt modelId="{C9556080-334A-495E-9C88-4C9920C02CA3}" type="pres">
      <dgm:prSet presAssocID="{4DC8DB6E-166D-4879-B30B-2C59703F4D1D}" presName="vert1" presStyleCnt="0"/>
      <dgm:spPr/>
    </dgm:pt>
    <dgm:pt modelId="{74EADBF7-6C83-408F-9AEA-6818F1379966}" type="pres">
      <dgm:prSet presAssocID="{64697AE8-BA5E-4991-BB6D-8948B08D87D8}" presName="thickLine" presStyleLbl="alignNode1" presStyleIdx="2" presStyleCnt="7"/>
      <dgm:spPr/>
    </dgm:pt>
    <dgm:pt modelId="{19FF1559-4384-496D-8188-8F86EEB0A1D3}" type="pres">
      <dgm:prSet presAssocID="{64697AE8-BA5E-4991-BB6D-8948B08D87D8}" presName="horz1" presStyleCnt="0"/>
      <dgm:spPr/>
    </dgm:pt>
    <dgm:pt modelId="{B2BA9D2A-78D7-46E7-8672-8BEA402F52B4}" type="pres">
      <dgm:prSet presAssocID="{64697AE8-BA5E-4991-BB6D-8948B08D87D8}" presName="tx1" presStyleLbl="revTx" presStyleIdx="2" presStyleCnt="7"/>
      <dgm:spPr/>
    </dgm:pt>
    <dgm:pt modelId="{4CE2340D-8164-4EC3-941D-389FA46DF2A4}" type="pres">
      <dgm:prSet presAssocID="{64697AE8-BA5E-4991-BB6D-8948B08D87D8}" presName="vert1" presStyleCnt="0"/>
      <dgm:spPr/>
    </dgm:pt>
    <dgm:pt modelId="{3D5E24C5-4583-46F5-A8F5-4E749E8A32BC}" type="pres">
      <dgm:prSet presAssocID="{2D3FF8CB-5506-45E7-B2AA-02F6224D7035}" presName="thickLine" presStyleLbl="alignNode1" presStyleIdx="3" presStyleCnt="7"/>
      <dgm:spPr/>
    </dgm:pt>
    <dgm:pt modelId="{C5D6613D-60C6-46A9-8617-55F9BB4323A5}" type="pres">
      <dgm:prSet presAssocID="{2D3FF8CB-5506-45E7-B2AA-02F6224D7035}" presName="horz1" presStyleCnt="0"/>
      <dgm:spPr/>
    </dgm:pt>
    <dgm:pt modelId="{32C0B7EF-B19E-48AF-B919-8D1CBB5B1376}" type="pres">
      <dgm:prSet presAssocID="{2D3FF8CB-5506-45E7-B2AA-02F6224D7035}" presName="tx1" presStyleLbl="revTx" presStyleIdx="3" presStyleCnt="7"/>
      <dgm:spPr/>
    </dgm:pt>
    <dgm:pt modelId="{ADFF80FF-D96F-41A6-972B-C906DA62794A}" type="pres">
      <dgm:prSet presAssocID="{2D3FF8CB-5506-45E7-B2AA-02F6224D7035}" presName="vert1" presStyleCnt="0"/>
      <dgm:spPr/>
    </dgm:pt>
    <dgm:pt modelId="{C75C9759-379E-4542-A9DF-02A4802B3B62}" type="pres">
      <dgm:prSet presAssocID="{3EADD68E-A074-4E4F-BA7D-85E5843CB48C}" presName="thickLine" presStyleLbl="alignNode1" presStyleIdx="4" presStyleCnt="7"/>
      <dgm:spPr/>
    </dgm:pt>
    <dgm:pt modelId="{1052CDEB-2DC8-41D6-87C9-3A54603AB3CE}" type="pres">
      <dgm:prSet presAssocID="{3EADD68E-A074-4E4F-BA7D-85E5843CB48C}" presName="horz1" presStyleCnt="0"/>
      <dgm:spPr/>
    </dgm:pt>
    <dgm:pt modelId="{9B1BC35D-F066-4D3D-9F44-3D0591791BFA}" type="pres">
      <dgm:prSet presAssocID="{3EADD68E-A074-4E4F-BA7D-85E5843CB48C}" presName="tx1" presStyleLbl="revTx" presStyleIdx="4" presStyleCnt="7"/>
      <dgm:spPr/>
    </dgm:pt>
    <dgm:pt modelId="{81FB60CA-5EC2-4FE1-A791-A070E59A9D7B}" type="pres">
      <dgm:prSet presAssocID="{3EADD68E-A074-4E4F-BA7D-85E5843CB48C}" presName="vert1" presStyleCnt="0"/>
      <dgm:spPr/>
    </dgm:pt>
    <dgm:pt modelId="{A2E16169-51E3-453F-A763-122755B191F9}" type="pres">
      <dgm:prSet presAssocID="{FB6CDF18-346E-4588-9474-3A963235FE8D}" presName="thickLine" presStyleLbl="alignNode1" presStyleIdx="5" presStyleCnt="7"/>
      <dgm:spPr/>
    </dgm:pt>
    <dgm:pt modelId="{B466EA04-FAA4-4FC8-BBAC-93B1DC3BAFCD}" type="pres">
      <dgm:prSet presAssocID="{FB6CDF18-346E-4588-9474-3A963235FE8D}" presName="horz1" presStyleCnt="0"/>
      <dgm:spPr/>
    </dgm:pt>
    <dgm:pt modelId="{793DB48F-ACB8-4951-8386-DFCBC4B348AD}" type="pres">
      <dgm:prSet presAssocID="{FB6CDF18-346E-4588-9474-3A963235FE8D}" presName="tx1" presStyleLbl="revTx" presStyleIdx="5" presStyleCnt="7"/>
      <dgm:spPr/>
    </dgm:pt>
    <dgm:pt modelId="{5152C6C7-4479-427D-B1AE-75A2D2236830}" type="pres">
      <dgm:prSet presAssocID="{FB6CDF18-346E-4588-9474-3A963235FE8D}" presName="vert1" presStyleCnt="0"/>
      <dgm:spPr/>
    </dgm:pt>
    <dgm:pt modelId="{C14B8F0F-CE70-46F6-B4B6-D4B2224E26BA}" type="pres">
      <dgm:prSet presAssocID="{A9FE2481-F631-4362-934D-8AEBDE4C1EBA}" presName="thickLine" presStyleLbl="alignNode1" presStyleIdx="6" presStyleCnt="7"/>
      <dgm:spPr/>
    </dgm:pt>
    <dgm:pt modelId="{A9E5A5D9-8121-4C51-9E84-6CC8A1CD0082}" type="pres">
      <dgm:prSet presAssocID="{A9FE2481-F631-4362-934D-8AEBDE4C1EBA}" presName="horz1" presStyleCnt="0"/>
      <dgm:spPr/>
    </dgm:pt>
    <dgm:pt modelId="{FD91C875-6120-46AD-8154-19839B255AFA}" type="pres">
      <dgm:prSet presAssocID="{A9FE2481-F631-4362-934D-8AEBDE4C1EBA}" presName="tx1" presStyleLbl="revTx" presStyleIdx="6" presStyleCnt="7"/>
      <dgm:spPr/>
    </dgm:pt>
    <dgm:pt modelId="{93CE6B3E-3D33-4866-9345-474FAE7E17B4}" type="pres">
      <dgm:prSet presAssocID="{A9FE2481-F631-4362-934D-8AEBDE4C1EBA}" presName="vert1" presStyleCnt="0"/>
      <dgm:spPr/>
    </dgm:pt>
  </dgm:ptLst>
  <dgm:cxnLst>
    <dgm:cxn modelId="{AE2ED214-4108-44B3-91BF-22BF2BD6416B}" type="presOf" srcId="{64697AE8-BA5E-4991-BB6D-8948B08D87D8}" destId="{B2BA9D2A-78D7-46E7-8672-8BEA402F52B4}" srcOrd="0" destOrd="0" presId="urn:microsoft.com/office/officeart/2008/layout/LinedList"/>
    <dgm:cxn modelId="{878AB02A-CBCF-4AB9-ADEC-CB8967C7BDBB}" srcId="{1C505C55-0FA6-41BD-A35C-571A26B6ECFE}" destId="{67531569-3C56-4D37-A929-51235A0D4DFF}" srcOrd="0" destOrd="0" parTransId="{57E56E57-B273-4D86-AAD3-8F376C708CDF}" sibTransId="{DD8E3B8B-3BE7-4318-B7B7-61B9ED81B221}"/>
    <dgm:cxn modelId="{AB0F462D-A25D-4738-A175-7AD1E4626BC2}" srcId="{1C505C55-0FA6-41BD-A35C-571A26B6ECFE}" destId="{3EADD68E-A074-4E4F-BA7D-85E5843CB48C}" srcOrd="4" destOrd="0" parTransId="{DC71BB11-3945-4563-9107-E708EC2A72AE}" sibTransId="{999FC794-1DF6-4609-9BF2-847F7353C7FE}"/>
    <dgm:cxn modelId="{A8513C3D-26BB-4A11-9262-750D44E80CD9}" type="presOf" srcId="{3EADD68E-A074-4E4F-BA7D-85E5843CB48C}" destId="{9B1BC35D-F066-4D3D-9F44-3D0591791BFA}" srcOrd="0" destOrd="0" presId="urn:microsoft.com/office/officeart/2008/layout/LinedList"/>
    <dgm:cxn modelId="{4886E042-A925-46E2-A455-FFC93F2E55B1}" type="presOf" srcId="{67531569-3C56-4D37-A929-51235A0D4DFF}" destId="{B84B3B68-0D07-449C-83F7-377FADBD264B}" srcOrd="0" destOrd="0" presId="urn:microsoft.com/office/officeart/2008/layout/LinedList"/>
    <dgm:cxn modelId="{C4B8774B-E208-4A2F-9E0B-44E44F21E263}" srcId="{1C505C55-0FA6-41BD-A35C-571A26B6ECFE}" destId="{A9FE2481-F631-4362-934D-8AEBDE4C1EBA}" srcOrd="6" destOrd="0" parTransId="{2AB310A0-FA07-4C95-800E-38B7213A4F7C}" sibTransId="{1DF1A330-23A7-4502-9A17-13700103D010}"/>
    <dgm:cxn modelId="{4367766D-8981-403C-B212-E65D6AD21EFB}" srcId="{1C505C55-0FA6-41BD-A35C-571A26B6ECFE}" destId="{4DC8DB6E-166D-4879-B30B-2C59703F4D1D}" srcOrd="1" destOrd="0" parTransId="{FD021425-CA5E-4C0D-BA90-D2F40A97C609}" sibTransId="{1CDC43D9-5D8E-4AA3-9ED6-1C026D22AAA1}"/>
    <dgm:cxn modelId="{C5EBCE50-9288-4665-95BA-1EB0016F0C95}" srcId="{1C505C55-0FA6-41BD-A35C-571A26B6ECFE}" destId="{64697AE8-BA5E-4991-BB6D-8948B08D87D8}" srcOrd="2" destOrd="0" parTransId="{219006A1-1CCF-4834-A9DC-58B7D4C9EE70}" sibTransId="{716F561C-4840-44CF-8E90-B4E24B47CF0E}"/>
    <dgm:cxn modelId="{9E03877C-F11F-45F9-A4F7-4635FF0D9326}" srcId="{1C505C55-0FA6-41BD-A35C-571A26B6ECFE}" destId="{FB6CDF18-346E-4588-9474-3A963235FE8D}" srcOrd="5" destOrd="0" parTransId="{0A2EBB0D-25F2-47D8-B4BA-2191291562A6}" sibTransId="{8733E9D5-9FF9-437E-85E6-2C0C4230A210}"/>
    <dgm:cxn modelId="{4A679296-1E03-424D-9111-2BA916F9C2CA}" type="presOf" srcId="{1C505C55-0FA6-41BD-A35C-571A26B6ECFE}" destId="{68613D6F-E1EB-48DE-98CC-6C6FF4B4C1BC}" srcOrd="0" destOrd="0" presId="urn:microsoft.com/office/officeart/2008/layout/LinedList"/>
    <dgm:cxn modelId="{557547B0-892E-4DD4-82EB-854E6FA83066}" type="presOf" srcId="{FB6CDF18-346E-4588-9474-3A963235FE8D}" destId="{793DB48F-ACB8-4951-8386-DFCBC4B348AD}" srcOrd="0" destOrd="0" presId="urn:microsoft.com/office/officeart/2008/layout/LinedList"/>
    <dgm:cxn modelId="{13A2F0CD-6B67-43AE-B7B6-A5A1BD46B37C}" type="presOf" srcId="{2D3FF8CB-5506-45E7-B2AA-02F6224D7035}" destId="{32C0B7EF-B19E-48AF-B919-8D1CBB5B1376}" srcOrd="0" destOrd="0" presId="urn:microsoft.com/office/officeart/2008/layout/LinedList"/>
    <dgm:cxn modelId="{CF8708F0-A3B7-4030-875C-95D900F14100}" type="presOf" srcId="{A9FE2481-F631-4362-934D-8AEBDE4C1EBA}" destId="{FD91C875-6120-46AD-8154-19839B255AFA}" srcOrd="0" destOrd="0" presId="urn:microsoft.com/office/officeart/2008/layout/LinedList"/>
    <dgm:cxn modelId="{92D390FC-4BB2-4BF5-A440-90FB7A51E57B}" type="presOf" srcId="{4DC8DB6E-166D-4879-B30B-2C59703F4D1D}" destId="{50DE2AD7-2160-4E3C-8BC2-59E8039FB322}" srcOrd="0" destOrd="0" presId="urn:microsoft.com/office/officeart/2008/layout/LinedList"/>
    <dgm:cxn modelId="{DFD71CFE-5871-4585-8D0C-BC7F7D0DF0FA}" srcId="{1C505C55-0FA6-41BD-A35C-571A26B6ECFE}" destId="{2D3FF8CB-5506-45E7-B2AA-02F6224D7035}" srcOrd="3" destOrd="0" parTransId="{A755CCBC-97C5-4C8A-A0F3-36398F5B8403}" sibTransId="{F174865C-804A-4228-BE23-F3665687BD9D}"/>
    <dgm:cxn modelId="{448889D3-3161-47D8-98F9-2C08D496975A}" type="presParOf" srcId="{68613D6F-E1EB-48DE-98CC-6C6FF4B4C1BC}" destId="{80867E29-AA19-493B-9CE0-C5095B2BFD28}" srcOrd="0" destOrd="0" presId="urn:microsoft.com/office/officeart/2008/layout/LinedList"/>
    <dgm:cxn modelId="{F747BBDD-483B-45C2-949A-604A987E3AE9}" type="presParOf" srcId="{68613D6F-E1EB-48DE-98CC-6C6FF4B4C1BC}" destId="{00506F67-B628-4344-8F9C-17810D0D0461}" srcOrd="1" destOrd="0" presId="urn:microsoft.com/office/officeart/2008/layout/LinedList"/>
    <dgm:cxn modelId="{3B75B8F7-A3D1-44E6-81B4-EC45A32DE43F}" type="presParOf" srcId="{00506F67-B628-4344-8F9C-17810D0D0461}" destId="{B84B3B68-0D07-449C-83F7-377FADBD264B}" srcOrd="0" destOrd="0" presId="urn:microsoft.com/office/officeart/2008/layout/LinedList"/>
    <dgm:cxn modelId="{F877572D-88D9-416E-91EF-C6F6091BB175}" type="presParOf" srcId="{00506F67-B628-4344-8F9C-17810D0D0461}" destId="{994C4FFF-DC2A-4769-84F7-B7968D310005}" srcOrd="1" destOrd="0" presId="urn:microsoft.com/office/officeart/2008/layout/LinedList"/>
    <dgm:cxn modelId="{F19203AF-C1F9-4879-B14E-B2A66E46A608}" type="presParOf" srcId="{68613D6F-E1EB-48DE-98CC-6C6FF4B4C1BC}" destId="{0D058B2B-2C4D-4582-BEE3-466660ADADB5}" srcOrd="2" destOrd="0" presId="urn:microsoft.com/office/officeart/2008/layout/LinedList"/>
    <dgm:cxn modelId="{06C7CBC6-C5ED-4710-A3EA-FC7A4377F429}" type="presParOf" srcId="{68613D6F-E1EB-48DE-98CC-6C6FF4B4C1BC}" destId="{8518A002-F178-498C-8EDF-821DC23B2C1F}" srcOrd="3" destOrd="0" presId="urn:microsoft.com/office/officeart/2008/layout/LinedList"/>
    <dgm:cxn modelId="{6C79247B-6B2D-4B16-9EFB-73E20B3AF46A}" type="presParOf" srcId="{8518A002-F178-498C-8EDF-821DC23B2C1F}" destId="{50DE2AD7-2160-4E3C-8BC2-59E8039FB322}" srcOrd="0" destOrd="0" presId="urn:microsoft.com/office/officeart/2008/layout/LinedList"/>
    <dgm:cxn modelId="{2717182E-F6CA-42A1-98A6-FECADE670D3E}" type="presParOf" srcId="{8518A002-F178-498C-8EDF-821DC23B2C1F}" destId="{C9556080-334A-495E-9C88-4C9920C02CA3}" srcOrd="1" destOrd="0" presId="urn:microsoft.com/office/officeart/2008/layout/LinedList"/>
    <dgm:cxn modelId="{872D0CB0-DFF7-4B55-B316-8D301960B956}" type="presParOf" srcId="{68613D6F-E1EB-48DE-98CC-6C6FF4B4C1BC}" destId="{74EADBF7-6C83-408F-9AEA-6818F1379966}" srcOrd="4" destOrd="0" presId="urn:microsoft.com/office/officeart/2008/layout/LinedList"/>
    <dgm:cxn modelId="{F08E446E-EC6C-4CD7-BEEA-A3A13C70E231}" type="presParOf" srcId="{68613D6F-E1EB-48DE-98CC-6C6FF4B4C1BC}" destId="{19FF1559-4384-496D-8188-8F86EEB0A1D3}" srcOrd="5" destOrd="0" presId="urn:microsoft.com/office/officeart/2008/layout/LinedList"/>
    <dgm:cxn modelId="{42A4BC12-2937-403B-A1B6-E809FBF59260}" type="presParOf" srcId="{19FF1559-4384-496D-8188-8F86EEB0A1D3}" destId="{B2BA9D2A-78D7-46E7-8672-8BEA402F52B4}" srcOrd="0" destOrd="0" presId="urn:microsoft.com/office/officeart/2008/layout/LinedList"/>
    <dgm:cxn modelId="{9152EC1B-7366-4ED0-BE01-C5AA34B6398D}" type="presParOf" srcId="{19FF1559-4384-496D-8188-8F86EEB0A1D3}" destId="{4CE2340D-8164-4EC3-941D-389FA46DF2A4}" srcOrd="1" destOrd="0" presId="urn:microsoft.com/office/officeart/2008/layout/LinedList"/>
    <dgm:cxn modelId="{112EB4FA-1704-4A3A-9DB6-128727F57B15}" type="presParOf" srcId="{68613D6F-E1EB-48DE-98CC-6C6FF4B4C1BC}" destId="{3D5E24C5-4583-46F5-A8F5-4E749E8A32BC}" srcOrd="6" destOrd="0" presId="urn:microsoft.com/office/officeart/2008/layout/LinedList"/>
    <dgm:cxn modelId="{4D241F9D-E5E4-45AE-B85D-88B7CB287CAE}" type="presParOf" srcId="{68613D6F-E1EB-48DE-98CC-6C6FF4B4C1BC}" destId="{C5D6613D-60C6-46A9-8617-55F9BB4323A5}" srcOrd="7" destOrd="0" presId="urn:microsoft.com/office/officeart/2008/layout/LinedList"/>
    <dgm:cxn modelId="{255E4159-01D0-48A6-9908-1444AA3889C0}" type="presParOf" srcId="{C5D6613D-60C6-46A9-8617-55F9BB4323A5}" destId="{32C0B7EF-B19E-48AF-B919-8D1CBB5B1376}" srcOrd="0" destOrd="0" presId="urn:microsoft.com/office/officeart/2008/layout/LinedList"/>
    <dgm:cxn modelId="{C8301D55-014C-44CF-8052-E85DE730C5D3}" type="presParOf" srcId="{C5D6613D-60C6-46A9-8617-55F9BB4323A5}" destId="{ADFF80FF-D96F-41A6-972B-C906DA62794A}" srcOrd="1" destOrd="0" presId="urn:microsoft.com/office/officeart/2008/layout/LinedList"/>
    <dgm:cxn modelId="{648FCD2D-D96F-4DCE-9B80-DD5F223DB201}" type="presParOf" srcId="{68613D6F-E1EB-48DE-98CC-6C6FF4B4C1BC}" destId="{C75C9759-379E-4542-A9DF-02A4802B3B62}" srcOrd="8" destOrd="0" presId="urn:microsoft.com/office/officeart/2008/layout/LinedList"/>
    <dgm:cxn modelId="{7B081CB7-0444-4C55-A6E8-04F0199EADC1}" type="presParOf" srcId="{68613D6F-E1EB-48DE-98CC-6C6FF4B4C1BC}" destId="{1052CDEB-2DC8-41D6-87C9-3A54603AB3CE}" srcOrd="9" destOrd="0" presId="urn:microsoft.com/office/officeart/2008/layout/LinedList"/>
    <dgm:cxn modelId="{4961CD53-8F9E-4ECE-A456-ED3A7C31981C}" type="presParOf" srcId="{1052CDEB-2DC8-41D6-87C9-3A54603AB3CE}" destId="{9B1BC35D-F066-4D3D-9F44-3D0591791BFA}" srcOrd="0" destOrd="0" presId="urn:microsoft.com/office/officeart/2008/layout/LinedList"/>
    <dgm:cxn modelId="{3C9A7FFE-06DA-49C3-BA7D-E8A5A31CAC3D}" type="presParOf" srcId="{1052CDEB-2DC8-41D6-87C9-3A54603AB3CE}" destId="{81FB60CA-5EC2-4FE1-A791-A070E59A9D7B}" srcOrd="1" destOrd="0" presId="urn:microsoft.com/office/officeart/2008/layout/LinedList"/>
    <dgm:cxn modelId="{9E3B3971-AEF3-4844-BCDD-05B4EB024D39}" type="presParOf" srcId="{68613D6F-E1EB-48DE-98CC-6C6FF4B4C1BC}" destId="{A2E16169-51E3-453F-A763-122755B191F9}" srcOrd="10" destOrd="0" presId="urn:microsoft.com/office/officeart/2008/layout/LinedList"/>
    <dgm:cxn modelId="{61EED3F6-69D0-4646-AD72-3A49EF04EBBB}" type="presParOf" srcId="{68613D6F-E1EB-48DE-98CC-6C6FF4B4C1BC}" destId="{B466EA04-FAA4-4FC8-BBAC-93B1DC3BAFCD}" srcOrd="11" destOrd="0" presId="urn:microsoft.com/office/officeart/2008/layout/LinedList"/>
    <dgm:cxn modelId="{66D16328-5297-4DAE-B937-C86FB13515F9}" type="presParOf" srcId="{B466EA04-FAA4-4FC8-BBAC-93B1DC3BAFCD}" destId="{793DB48F-ACB8-4951-8386-DFCBC4B348AD}" srcOrd="0" destOrd="0" presId="urn:microsoft.com/office/officeart/2008/layout/LinedList"/>
    <dgm:cxn modelId="{E78E3A9B-464A-40FC-AC04-63A4F0F5C87C}" type="presParOf" srcId="{B466EA04-FAA4-4FC8-BBAC-93B1DC3BAFCD}" destId="{5152C6C7-4479-427D-B1AE-75A2D2236830}" srcOrd="1" destOrd="0" presId="urn:microsoft.com/office/officeart/2008/layout/LinedList"/>
    <dgm:cxn modelId="{FC51F4BA-EA02-402B-9C26-195DDB401912}" type="presParOf" srcId="{68613D6F-E1EB-48DE-98CC-6C6FF4B4C1BC}" destId="{C14B8F0F-CE70-46F6-B4B6-D4B2224E26BA}" srcOrd="12" destOrd="0" presId="urn:microsoft.com/office/officeart/2008/layout/LinedList"/>
    <dgm:cxn modelId="{B92DF193-5FFF-4937-8383-1EE79F90E393}" type="presParOf" srcId="{68613D6F-E1EB-48DE-98CC-6C6FF4B4C1BC}" destId="{A9E5A5D9-8121-4C51-9E84-6CC8A1CD0082}" srcOrd="13" destOrd="0" presId="urn:microsoft.com/office/officeart/2008/layout/LinedList"/>
    <dgm:cxn modelId="{68059136-9E1A-45DF-B360-2DDB1D67B8B0}" type="presParOf" srcId="{A9E5A5D9-8121-4C51-9E84-6CC8A1CD0082}" destId="{FD91C875-6120-46AD-8154-19839B255AFA}" srcOrd="0" destOrd="0" presId="urn:microsoft.com/office/officeart/2008/layout/LinedList"/>
    <dgm:cxn modelId="{B6374008-0385-4FA7-9F4A-432220A5705F}" type="presParOf" srcId="{A9E5A5D9-8121-4C51-9E84-6CC8A1CD0082}" destId="{93CE6B3E-3D33-4866-9345-474FAE7E17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505C55-0FA6-41BD-A35C-571A26B6ECF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531569-3C56-4D37-A929-51235A0D4DFF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Pen light</a:t>
          </a:r>
          <a:endParaRPr lang="en-US" sz="2800" dirty="0">
            <a:latin typeface="Open sans"/>
          </a:endParaRPr>
        </a:p>
      </dgm:t>
    </dgm:pt>
    <dgm:pt modelId="{57E56E57-B273-4D86-AAD3-8F376C708CDF}" type="parTrans" cxnId="{878AB02A-CBCF-4AB9-ADEC-CB8967C7BDBB}">
      <dgm:prSet/>
      <dgm:spPr/>
      <dgm:t>
        <a:bodyPr/>
        <a:lstStyle/>
        <a:p>
          <a:endParaRPr lang="en-US"/>
        </a:p>
      </dgm:t>
    </dgm:pt>
    <dgm:pt modelId="{DD8E3B8B-3BE7-4318-B7B7-61B9ED81B221}" type="sibTrans" cxnId="{878AB02A-CBCF-4AB9-ADEC-CB8967C7BDBB}">
      <dgm:prSet/>
      <dgm:spPr/>
      <dgm:t>
        <a:bodyPr/>
        <a:lstStyle/>
        <a:p>
          <a:endParaRPr lang="en-US"/>
        </a:p>
      </dgm:t>
    </dgm:pt>
    <dgm:pt modelId="{4C05CB06-4E3E-4092-A1DC-BE034EC41901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Blood pressure cuff</a:t>
          </a:r>
        </a:p>
      </dgm:t>
    </dgm:pt>
    <dgm:pt modelId="{E6E92178-388E-401D-B00C-EED2C1FCE6E6}" type="parTrans" cxnId="{938A1001-F8A6-4149-9674-D76B86BBF921}">
      <dgm:prSet/>
      <dgm:spPr/>
      <dgm:t>
        <a:bodyPr/>
        <a:lstStyle/>
        <a:p>
          <a:endParaRPr lang="en-IN"/>
        </a:p>
      </dgm:t>
    </dgm:pt>
    <dgm:pt modelId="{2A1265BE-27C4-472B-82C2-E82850CEDC4C}" type="sibTrans" cxnId="{938A1001-F8A6-4149-9674-D76B86BBF921}">
      <dgm:prSet/>
      <dgm:spPr/>
      <dgm:t>
        <a:bodyPr/>
        <a:lstStyle/>
        <a:p>
          <a:endParaRPr lang="en-IN"/>
        </a:p>
      </dgm:t>
    </dgm:pt>
    <dgm:pt modelId="{9185E7F6-6E40-4604-9B21-E17420010B95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Stethoscope</a:t>
          </a:r>
        </a:p>
      </dgm:t>
    </dgm:pt>
    <dgm:pt modelId="{97E0A028-025B-4653-B302-C8F6A70E302A}" type="parTrans" cxnId="{0338DD50-5C68-43E2-8D63-D0E51E295049}">
      <dgm:prSet/>
      <dgm:spPr/>
      <dgm:t>
        <a:bodyPr/>
        <a:lstStyle/>
        <a:p>
          <a:endParaRPr lang="en-IN"/>
        </a:p>
      </dgm:t>
    </dgm:pt>
    <dgm:pt modelId="{3B99F0D0-00B3-467C-832D-D2B11F3B925A}" type="sibTrans" cxnId="{0338DD50-5C68-43E2-8D63-D0E51E295049}">
      <dgm:prSet/>
      <dgm:spPr/>
      <dgm:t>
        <a:bodyPr/>
        <a:lstStyle/>
        <a:p>
          <a:endParaRPr lang="en-IN"/>
        </a:p>
      </dgm:t>
    </dgm:pt>
    <dgm:pt modelId="{3C77E7F2-5EA5-467D-8DD3-132117E17E69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Disinfectant ( Betadine )</a:t>
          </a:r>
        </a:p>
      </dgm:t>
    </dgm:pt>
    <dgm:pt modelId="{0E1A1265-794A-489B-B2AE-7CD195D38996}" type="parTrans" cxnId="{B84ED80E-0C2C-479B-AC9D-03AA66341B7F}">
      <dgm:prSet/>
      <dgm:spPr/>
      <dgm:t>
        <a:bodyPr/>
        <a:lstStyle/>
        <a:p>
          <a:endParaRPr lang="en-IN"/>
        </a:p>
      </dgm:t>
    </dgm:pt>
    <dgm:pt modelId="{CC5460ED-F17B-492D-BC98-C16210A533D0}" type="sibTrans" cxnId="{B84ED80E-0C2C-479B-AC9D-03AA66341B7F}">
      <dgm:prSet/>
      <dgm:spPr/>
      <dgm:t>
        <a:bodyPr/>
        <a:lstStyle/>
        <a:p>
          <a:endParaRPr lang="en-IN"/>
        </a:p>
      </dgm:t>
    </dgm:pt>
    <dgm:pt modelId="{E8B1A5BC-5F4A-41CA-959B-2C7F153BC487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Sterile water or normal saline</a:t>
          </a:r>
        </a:p>
      </dgm:t>
    </dgm:pt>
    <dgm:pt modelId="{69B01172-47F6-413A-BCD2-1AD4F44AADE8}" type="parTrans" cxnId="{423262A1-6557-47EF-94EB-725CED8DB39B}">
      <dgm:prSet/>
      <dgm:spPr/>
      <dgm:t>
        <a:bodyPr/>
        <a:lstStyle/>
        <a:p>
          <a:endParaRPr lang="en-IN"/>
        </a:p>
      </dgm:t>
    </dgm:pt>
    <dgm:pt modelId="{03F01EA5-8376-4E82-8F64-D903D763007B}" type="sibTrans" cxnId="{423262A1-6557-47EF-94EB-725CED8DB39B}">
      <dgm:prSet/>
      <dgm:spPr/>
      <dgm:t>
        <a:bodyPr/>
        <a:lstStyle/>
        <a:p>
          <a:endParaRPr lang="en-IN"/>
        </a:p>
      </dgm:t>
    </dgm:pt>
    <dgm:pt modelId="{5DD7C1A2-76A1-480C-9763-2C158F804DEC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Activated charcoal</a:t>
          </a:r>
        </a:p>
      </dgm:t>
    </dgm:pt>
    <dgm:pt modelId="{4405FE5F-BDF5-4162-B116-781AF8101552}" type="parTrans" cxnId="{50172DF8-BB07-4AC3-9EBF-87767C46120E}">
      <dgm:prSet/>
      <dgm:spPr/>
      <dgm:t>
        <a:bodyPr/>
        <a:lstStyle/>
        <a:p>
          <a:endParaRPr lang="en-IN"/>
        </a:p>
      </dgm:t>
    </dgm:pt>
    <dgm:pt modelId="{608E7207-0462-4919-BD8F-3BE02F50E264}" type="sibTrans" cxnId="{50172DF8-BB07-4AC3-9EBF-87767C46120E}">
      <dgm:prSet/>
      <dgm:spPr/>
      <dgm:t>
        <a:bodyPr/>
        <a:lstStyle/>
        <a:p>
          <a:endParaRPr lang="en-IN"/>
        </a:p>
      </dgm:t>
    </dgm:pt>
    <dgm:pt modelId="{68B80995-E3E1-48D9-A46A-372BF64FCEEB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Tongue depressor</a:t>
          </a:r>
        </a:p>
      </dgm:t>
    </dgm:pt>
    <dgm:pt modelId="{1ABE6E6C-51EA-4B91-9EB3-9D46495D6C72}" type="parTrans" cxnId="{C19E525F-DA53-422A-B410-DA798D697AF1}">
      <dgm:prSet/>
      <dgm:spPr/>
      <dgm:t>
        <a:bodyPr/>
        <a:lstStyle/>
        <a:p>
          <a:endParaRPr lang="en-IN"/>
        </a:p>
      </dgm:t>
    </dgm:pt>
    <dgm:pt modelId="{9AAD130B-C94D-4441-A11B-509A0D434754}" type="sibTrans" cxnId="{C19E525F-DA53-422A-B410-DA798D697AF1}">
      <dgm:prSet/>
      <dgm:spPr/>
      <dgm:t>
        <a:bodyPr/>
        <a:lstStyle/>
        <a:p>
          <a:endParaRPr lang="en-IN"/>
        </a:p>
      </dgm:t>
    </dgm:pt>
    <dgm:pt modelId="{C9C8A00B-643E-4E9B-826D-28331B102721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Childbirth Kit</a:t>
          </a:r>
        </a:p>
      </dgm:t>
    </dgm:pt>
    <dgm:pt modelId="{6292413E-F6C1-4431-88CF-CE6CB08F2C7D}" type="parTrans" cxnId="{60657922-F2E6-462F-99B9-AC258038B621}">
      <dgm:prSet/>
      <dgm:spPr/>
      <dgm:t>
        <a:bodyPr/>
        <a:lstStyle/>
        <a:p>
          <a:endParaRPr lang="en-IN"/>
        </a:p>
      </dgm:t>
    </dgm:pt>
    <dgm:pt modelId="{4F45AB85-7327-4FF8-8ECD-A004D0A53ABA}" type="sibTrans" cxnId="{60657922-F2E6-462F-99B9-AC258038B621}">
      <dgm:prSet/>
      <dgm:spPr/>
      <dgm:t>
        <a:bodyPr/>
        <a:lstStyle/>
        <a:p>
          <a:endParaRPr lang="en-IN"/>
        </a:p>
      </dgm:t>
    </dgm:pt>
    <dgm:pt modelId="{64F2DF32-995B-40FD-913C-3E9F5B3CF6C4}">
      <dgm:prSet custT="1"/>
      <dgm:spPr/>
      <dgm:t>
        <a:bodyPr/>
        <a:lstStyle/>
        <a:p>
          <a:r>
            <a:rPr lang="en-US" altLang="en-US" sz="2800" dirty="0">
              <a:latin typeface="Open sans"/>
            </a:rPr>
            <a:t>Oropharyngeal airways ( all sizes )</a:t>
          </a:r>
        </a:p>
      </dgm:t>
    </dgm:pt>
    <dgm:pt modelId="{140F9FCD-D73B-4BE3-85D2-8C4A237BFA28}" type="parTrans" cxnId="{6A11C376-8CE5-4BAA-AA54-943F8AE31C31}">
      <dgm:prSet/>
      <dgm:spPr/>
      <dgm:t>
        <a:bodyPr/>
        <a:lstStyle/>
        <a:p>
          <a:endParaRPr lang="en-IN"/>
        </a:p>
      </dgm:t>
    </dgm:pt>
    <dgm:pt modelId="{BD5ABB2F-C5E0-42B0-AB50-DC442F23C40D}" type="sibTrans" cxnId="{6A11C376-8CE5-4BAA-AA54-943F8AE31C31}">
      <dgm:prSet/>
      <dgm:spPr/>
      <dgm:t>
        <a:bodyPr/>
        <a:lstStyle/>
        <a:p>
          <a:endParaRPr lang="en-IN"/>
        </a:p>
      </dgm:t>
    </dgm:pt>
    <dgm:pt modelId="{68613D6F-E1EB-48DE-98CC-6C6FF4B4C1BC}" type="pres">
      <dgm:prSet presAssocID="{1C505C55-0FA6-41BD-A35C-571A26B6ECFE}" presName="vert0" presStyleCnt="0">
        <dgm:presLayoutVars>
          <dgm:dir/>
          <dgm:animOne val="branch"/>
          <dgm:animLvl val="lvl"/>
        </dgm:presLayoutVars>
      </dgm:prSet>
      <dgm:spPr/>
    </dgm:pt>
    <dgm:pt modelId="{80867E29-AA19-493B-9CE0-C5095B2BFD28}" type="pres">
      <dgm:prSet presAssocID="{67531569-3C56-4D37-A929-51235A0D4DFF}" presName="thickLine" presStyleLbl="alignNode1" presStyleIdx="0" presStyleCnt="9"/>
      <dgm:spPr/>
    </dgm:pt>
    <dgm:pt modelId="{00506F67-B628-4344-8F9C-17810D0D0461}" type="pres">
      <dgm:prSet presAssocID="{67531569-3C56-4D37-A929-51235A0D4DFF}" presName="horz1" presStyleCnt="0"/>
      <dgm:spPr/>
    </dgm:pt>
    <dgm:pt modelId="{B84B3B68-0D07-449C-83F7-377FADBD264B}" type="pres">
      <dgm:prSet presAssocID="{67531569-3C56-4D37-A929-51235A0D4DFF}" presName="tx1" presStyleLbl="revTx" presStyleIdx="0" presStyleCnt="9"/>
      <dgm:spPr/>
    </dgm:pt>
    <dgm:pt modelId="{994C4FFF-DC2A-4769-84F7-B7968D310005}" type="pres">
      <dgm:prSet presAssocID="{67531569-3C56-4D37-A929-51235A0D4DFF}" presName="vert1" presStyleCnt="0"/>
      <dgm:spPr/>
    </dgm:pt>
    <dgm:pt modelId="{560AB449-ADE2-4C10-9AA6-2384E115BC39}" type="pres">
      <dgm:prSet presAssocID="{4C05CB06-4E3E-4092-A1DC-BE034EC41901}" presName="thickLine" presStyleLbl="alignNode1" presStyleIdx="1" presStyleCnt="9"/>
      <dgm:spPr/>
    </dgm:pt>
    <dgm:pt modelId="{7FDCC425-2FBE-4C58-8709-9939E57AC1FB}" type="pres">
      <dgm:prSet presAssocID="{4C05CB06-4E3E-4092-A1DC-BE034EC41901}" presName="horz1" presStyleCnt="0"/>
      <dgm:spPr/>
    </dgm:pt>
    <dgm:pt modelId="{7ADBD0FA-4354-430F-BD5B-455CAC6422A2}" type="pres">
      <dgm:prSet presAssocID="{4C05CB06-4E3E-4092-A1DC-BE034EC41901}" presName="tx1" presStyleLbl="revTx" presStyleIdx="1" presStyleCnt="9"/>
      <dgm:spPr/>
    </dgm:pt>
    <dgm:pt modelId="{8DEB6F60-2EC6-4BE5-B92A-C3674E67FA80}" type="pres">
      <dgm:prSet presAssocID="{4C05CB06-4E3E-4092-A1DC-BE034EC41901}" presName="vert1" presStyleCnt="0"/>
      <dgm:spPr/>
    </dgm:pt>
    <dgm:pt modelId="{1E6B099B-8193-44B8-B09A-4CCE89B897E2}" type="pres">
      <dgm:prSet presAssocID="{9185E7F6-6E40-4604-9B21-E17420010B95}" presName="thickLine" presStyleLbl="alignNode1" presStyleIdx="2" presStyleCnt="9"/>
      <dgm:spPr/>
    </dgm:pt>
    <dgm:pt modelId="{32E73418-A930-4240-9808-F96019333BE2}" type="pres">
      <dgm:prSet presAssocID="{9185E7F6-6E40-4604-9B21-E17420010B95}" presName="horz1" presStyleCnt="0"/>
      <dgm:spPr/>
    </dgm:pt>
    <dgm:pt modelId="{E7B7DC6A-C91E-4E2E-92AF-A57664D77499}" type="pres">
      <dgm:prSet presAssocID="{9185E7F6-6E40-4604-9B21-E17420010B95}" presName="tx1" presStyleLbl="revTx" presStyleIdx="2" presStyleCnt="9"/>
      <dgm:spPr/>
    </dgm:pt>
    <dgm:pt modelId="{93ED96EE-C97C-433A-BA3C-00187F2AE454}" type="pres">
      <dgm:prSet presAssocID="{9185E7F6-6E40-4604-9B21-E17420010B95}" presName="vert1" presStyleCnt="0"/>
      <dgm:spPr/>
    </dgm:pt>
    <dgm:pt modelId="{D7F8637B-B7CD-4EF1-832D-C11127D9222D}" type="pres">
      <dgm:prSet presAssocID="{3C77E7F2-5EA5-467D-8DD3-132117E17E69}" presName="thickLine" presStyleLbl="alignNode1" presStyleIdx="3" presStyleCnt="9"/>
      <dgm:spPr/>
    </dgm:pt>
    <dgm:pt modelId="{B851F064-9847-46F6-B179-EFE4DD8B8955}" type="pres">
      <dgm:prSet presAssocID="{3C77E7F2-5EA5-467D-8DD3-132117E17E69}" presName="horz1" presStyleCnt="0"/>
      <dgm:spPr/>
    </dgm:pt>
    <dgm:pt modelId="{607AD122-18E3-4E58-8F10-4B32E3CEB3C8}" type="pres">
      <dgm:prSet presAssocID="{3C77E7F2-5EA5-467D-8DD3-132117E17E69}" presName="tx1" presStyleLbl="revTx" presStyleIdx="3" presStyleCnt="9"/>
      <dgm:spPr/>
    </dgm:pt>
    <dgm:pt modelId="{A9A09AF5-093F-406B-AB54-D27D98DD34BE}" type="pres">
      <dgm:prSet presAssocID="{3C77E7F2-5EA5-467D-8DD3-132117E17E69}" presName="vert1" presStyleCnt="0"/>
      <dgm:spPr/>
    </dgm:pt>
    <dgm:pt modelId="{12067F22-28D2-448E-B633-DA2ABAFE0F5E}" type="pres">
      <dgm:prSet presAssocID="{E8B1A5BC-5F4A-41CA-959B-2C7F153BC487}" presName="thickLine" presStyleLbl="alignNode1" presStyleIdx="4" presStyleCnt="9"/>
      <dgm:spPr/>
    </dgm:pt>
    <dgm:pt modelId="{A85E7307-37E4-44F0-8D59-5FD07841E9BB}" type="pres">
      <dgm:prSet presAssocID="{E8B1A5BC-5F4A-41CA-959B-2C7F153BC487}" presName="horz1" presStyleCnt="0"/>
      <dgm:spPr/>
    </dgm:pt>
    <dgm:pt modelId="{DB8AB4FD-3F74-428E-8DBD-6AFEBD71E6B6}" type="pres">
      <dgm:prSet presAssocID="{E8B1A5BC-5F4A-41CA-959B-2C7F153BC487}" presName="tx1" presStyleLbl="revTx" presStyleIdx="4" presStyleCnt="9"/>
      <dgm:spPr/>
    </dgm:pt>
    <dgm:pt modelId="{A750F1AE-53E2-4C8C-B224-98D42F2CBEDC}" type="pres">
      <dgm:prSet presAssocID="{E8B1A5BC-5F4A-41CA-959B-2C7F153BC487}" presName="vert1" presStyleCnt="0"/>
      <dgm:spPr/>
    </dgm:pt>
    <dgm:pt modelId="{AC9F5288-B2D3-441A-B194-9849497042F6}" type="pres">
      <dgm:prSet presAssocID="{5DD7C1A2-76A1-480C-9763-2C158F804DEC}" presName="thickLine" presStyleLbl="alignNode1" presStyleIdx="5" presStyleCnt="9"/>
      <dgm:spPr/>
    </dgm:pt>
    <dgm:pt modelId="{1BB42565-3000-4497-9855-095FC8C6C073}" type="pres">
      <dgm:prSet presAssocID="{5DD7C1A2-76A1-480C-9763-2C158F804DEC}" presName="horz1" presStyleCnt="0"/>
      <dgm:spPr/>
    </dgm:pt>
    <dgm:pt modelId="{130DF9C0-EE38-41B4-BDC1-4025A06B99B2}" type="pres">
      <dgm:prSet presAssocID="{5DD7C1A2-76A1-480C-9763-2C158F804DEC}" presName="tx1" presStyleLbl="revTx" presStyleIdx="5" presStyleCnt="9"/>
      <dgm:spPr/>
    </dgm:pt>
    <dgm:pt modelId="{1DF11572-D365-4BE4-A6B0-BFA5C431E4A0}" type="pres">
      <dgm:prSet presAssocID="{5DD7C1A2-76A1-480C-9763-2C158F804DEC}" presName="vert1" presStyleCnt="0"/>
      <dgm:spPr/>
    </dgm:pt>
    <dgm:pt modelId="{4C9C5519-149F-485D-8BD4-980DEDAC5AC9}" type="pres">
      <dgm:prSet presAssocID="{68B80995-E3E1-48D9-A46A-372BF64FCEEB}" presName="thickLine" presStyleLbl="alignNode1" presStyleIdx="6" presStyleCnt="9"/>
      <dgm:spPr/>
    </dgm:pt>
    <dgm:pt modelId="{5073D968-9C38-463E-A9B3-09AB45F72200}" type="pres">
      <dgm:prSet presAssocID="{68B80995-E3E1-48D9-A46A-372BF64FCEEB}" presName="horz1" presStyleCnt="0"/>
      <dgm:spPr/>
    </dgm:pt>
    <dgm:pt modelId="{83DC94B0-EAAE-4B02-9C64-5ED6A26BB666}" type="pres">
      <dgm:prSet presAssocID="{68B80995-E3E1-48D9-A46A-372BF64FCEEB}" presName="tx1" presStyleLbl="revTx" presStyleIdx="6" presStyleCnt="9"/>
      <dgm:spPr/>
    </dgm:pt>
    <dgm:pt modelId="{C03303C6-68FF-441F-BB41-B7BAE3203387}" type="pres">
      <dgm:prSet presAssocID="{68B80995-E3E1-48D9-A46A-372BF64FCEEB}" presName="vert1" presStyleCnt="0"/>
      <dgm:spPr/>
    </dgm:pt>
    <dgm:pt modelId="{08FD9D31-E72E-4E6A-BBE4-B6CAFF28A4AE}" type="pres">
      <dgm:prSet presAssocID="{C9C8A00B-643E-4E9B-826D-28331B102721}" presName="thickLine" presStyleLbl="alignNode1" presStyleIdx="7" presStyleCnt="9"/>
      <dgm:spPr/>
    </dgm:pt>
    <dgm:pt modelId="{65169601-C8C8-4767-A564-2E927C062778}" type="pres">
      <dgm:prSet presAssocID="{C9C8A00B-643E-4E9B-826D-28331B102721}" presName="horz1" presStyleCnt="0"/>
      <dgm:spPr/>
    </dgm:pt>
    <dgm:pt modelId="{01C776F7-4C3D-4DC5-989A-CF734F531F47}" type="pres">
      <dgm:prSet presAssocID="{C9C8A00B-643E-4E9B-826D-28331B102721}" presName="tx1" presStyleLbl="revTx" presStyleIdx="7" presStyleCnt="9"/>
      <dgm:spPr/>
    </dgm:pt>
    <dgm:pt modelId="{68FE4907-7658-40F7-87B1-6BB4A061AD92}" type="pres">
      <dgm:prSet presAssocID="{C9C8A00B-643E-4E9B-826D-28331B102721}" presName="vert1" presStyleCnt="0"/>
      <dgm:spPr/>
    </dgm:pt>
    <dgm:pt modelId="{2D3C1B68-F7AC-496F-A915-3B46B96356D4}" type="pres">
      <dgm:prSet presAssocID="{64F2DF32-995B-40FD-913C-3E9F5B3CF6C4}" presName="thickLine" presStyleLbl="alignNode1" presStyleIdx="8" presStyleCnt="9"/>
      <dgm:spPr/>
    </dgm:pt>
    <dgm:pt modelId="{7825F8F4-4E02-4F60-A2DC-D5BFB01719ED}" type="pres">
      <dgm:prSet presAssocID="{64F2DF32-995B-40FD-913C-3E9F5B3CF6C4}" presName="horz1" presStyleCnt="0"/>
      <dgm:spPr/>
    </dgm:pt>
    <dgm:pt modelId="{F8BD871B-5C1F-47B0-96B9-2AA8933239B4}" type="pres">
      <dgm:prSet presAssocID="{64F2DF32-995B-40FD-913C-3E9F5B3CF6C4}" presName="tx1" presStyleLbl="revTx" presStyleIdx="8" presStyleCnt="9"/>
      <dgm:spPr/>
    </dgm:pt>
    <dgm:pt modelId="{C1102579-89CC-4420-8DFC-83063B52F1F5}" type="pres">
      <dgm:prSet presAssocID="{64F2DF32-995B-40FD-913C-3E9F5B3CF6C4}" presName="vert1" presStyleCnt="0"/>
      <dgm:spPr/>
    </dgm:pt>
  </dgm:ptLst>
  <dgm:cxnLst>
    <dgm:cxn modelId="{938A1001-F8A6-4149-9674-D76B86BBF921}" srcId="{1C505C55-0FA6-41BD-A35C-571A26B6ECFE}" destId="{4C05CB06-4E3E-4092-A1DC-BE034EC41901}" srcOrd="1" destOrd="0" parTransId="{E6E92178-388E-401D-B00C-EED2C1FCE6E6}" sibTransId="{2A1265BE-27C4-472B-82C2-E82850CEDC4C}"/>
    <dgm:cxn modelId="{B84ED80E-0C2C-479B-AC9D-03AA66341B7F}" srcId="{1C505C55-0FA6-41BD-A35C-571A26B6ECFE}" destId="{3C77E7F2-5EA5-467D-8DD3-132117E17E69}" srcOrd="3" destOrd="0" parTransId="{0E1A1265-794A-489B-B2AE-7CD195D38996}" sibTransId="{CC5460ED-F17B-492D-BC98-C16210A533D0}"/>
    <dgm:cxn modelId="{60657922-F2E6-462F-99B9-AC258038B621}" srcId="{1C505C55-0FA6-41BD-A35C-571A26B6ECFE}" destId="{C9C8A00B-643E-4E9B-826D-28331B102721}" srcOrd="7" destOrd="0" parTransId="{6292413E-F6C1-4431-88CF-CE6CB08F2C7D}" sibTransId="{4F45AB85-7327-4FF8-8ECD-A004D0A53ABA}"/>
    <dgm:cxn modelId="{878AB02A-CBCF-4AB9-ADEC-CB8967C7BDBB}" srcId="{1C505C55-0FA6-41BD-A35C-571A26B6ECFE}" destId="{67531569-3C56-4D37-A929-51235A0D4DFF}" srcOrd="0" destOrd="0" parTransId="{57E56E57-B273-4D86-AAD3-8F376C708CDF}" sibTransId="{DD8E3B8B-3BE7-4318-B7B7-61B9ED81B221}"/>
    <dgm:cxn modelId="{C19E525F-DA53-422A-B410-DA798D697AF1}" srcId="{1C505C55-0FA6-41BD-A35C-571A26B6ECFE}" destId="{68B80995-E3E1-48D9-A46A-372BF64FCEEB}" srcOrd="6" destOrd="0" parTransId="{1ABE6E6C-51EA-4B91-9EB3-9D46495D6C72}" sibTransId="{9AAD130B-C94D-4441-A11B-509A0D434754}"/>
    <dgm:cxn modelId="{4886E042-A925-46E2-A455-FFC93F2E55B1}" type="presOf" srcId="{67531569-3C56-4D37-A929-51235A0D4DFF}" destId="{B84B3B68-0D07-449C-83F7-377FADBD264B}" srcOrd="0" destOrd="0" presId="urn:microsoft.com/office/officeart/2008/layout/LinedList"/>
    <dgm:cxn modelId="{0338DD50-5C68-43E2-8D63-D0E51E295049}" srcId="{1C505C55-0FA6-41BD-A35C-571A26B6ECFE}" destId="{9185E7F6-6E40-4604-9B21-E17420010B95}" srcOrd="2" destOrd="0" parTransId="{97E0A028-025B-4653-B302-C8F6A70E302A}" sibTransId="{3B99F0D0-00B3-467C-832D-D2B11F3B925A}"/>
    <dgm:cxn modelId="{6A11C376-8CE5-4BAA-AA54-943F8AE31C31}" srcId="{1C505C55-0FA6-41BD-A35C-571A26B6ECFE}" destId="{64F2DF32-995B-40FD-913C-3E9F5B3CF6C4}" srcOrd="8" destOrd="0" parTransId="{140F9FCD-D73B-4BE3-85D2-8C4A237BFA28}" sibTransId="{BD5ABB2F-C5E0-42B0-AB50-DC442F23C40D}"/>
    <dgm:cxn modelId="{91760F7C-2ED3-4EF7-A3D7-4505B1565370}" type="presOf" srcId="{E8B1A5BC-5F4A-41CA-959B-2C7F153BC487}" destId="{DB8AB4FD-3F74-428E-8DBD-6AFEBD71E6B6}" srcOrd="0" destOrd="0" presId="urn:microsoft.com/office/officeart/2008/layout/LinedList"/>
    <dgm:cxn modelId="{AEFD1992-D4A3-44F4-A323-0519ECE1E9DC}" type="presOf" srcId="{68B80995-E3E1-48D9-A46A-372BF64FCEEB}" destId="{83DC94B0-EAAE-4B02-9C64-5ED6A26BB666}" srcOrd="0" destOrd="0" presId="urn:microsoft.com/office/officeart/2008/layout/LinedList"/>
    <dgm:cxn modelId="{AEAD4792-88E9-463B-8ED2-F6072CA68FDA}" type="presOf" srcId="{64F2DF32-995B-40FD-913C-3E9F5B3CF6C4}" destId="{F8BD871B-5C1F-47B0-96B9-2AA8933239B4}" srcOrd="0" destOrd="0" presId="urn:microsoft.com/office/officeart/2008/layout/LinedList"/>
    <dgm:cxn modelId="{4A679296-1E03-424D-9111-2BA916F9C2CA}" type="presOf" srcId="{1C505C55-0FA6-41BD-A35C-571A26B6ECFE}" destId="{68613D6F-E1EB-48DE-98CC-6C6FF4B4C1BC}" srcOrd="0" destOrd="0" presId="urn:microsoft.com/office/officeart/2008/layout/LinedList"/>
    <dgm:cxn modelId="{D08E749C-44B8-4126-BCF1-20409BC3A67E}" type="presOf" srcId="{3C77E7F2-5EA5-467D-8DD3-132117E17E69}" destId="{607AD122-18E3-4E58-8F10-4B32E3CEB3C8}" srcOrd="0" destOrd="0" presId="urn:microsoft.com/office/officeart/2008/layout/LinedList"/>
    <dgm:cxn modelId="{423262A1-6557-47EF-94EB-725CED8DB39B}" srcId="{1C505C55-0FA6-41BD-A35C-571A26B6ECFE}" destId="{E8B1A5BC-5F4A-41CA-959B-2C7F153BC487}" srcOrd="4" destOrd="0" parTransId="{69B01172-47F6-413A-BCD2-1AD4F44AADE8}" sibTransId="{03F01EA5-8376-4E82-8F64-D903D763007B}"/>
    <dgm:cxn modelId="{C578FEBD-FEAB-4073-9CCE-3DE2BAB217C7}" type="presOf" srcId="{5DD7C1A2-76A1-480C-9763-2C158F804DEC}" destId="{130DF9C0-EE38-41B4-BDC1-4025A06B99B2}" srcOrd="0" destOrd="0" presId="urn:microsoft.com/office/officeart/2008/layout/LinedList"/>
    <dgm:cxn modelId="{80C5F5D1-4CF8-4B32-A69A-1623A40723BC}" type="presOf" srcId="{9185E7F6-6E40-4604-9B21-E17420010B95}" destId="{E7B7DC6A-C91E-4E2E-92AF-A57664D77499}" srcOrd="0" destOrd="0" presId="urn:microsoft.com/office/officeart/2008/layout/LinedList"/>
    <dgm:cxn modelId="{3CCF7FD8-30CF-45E4-B3DB-409783DD8A98}" type="presOf" srcId="{C9C8A00B-643E-4E9B-826D-28331B102721}" destId="{01C776F7-4C3D-4DC5-989A-CF734F531F47}" srcOrd="0" destOrd="0" presId="urn:microsoft.com/office/officeart/2008/layout/LinedList"/>
    <dgm:cxn modelId="{83DCF8F2-D95D-4C25-943E-238E5958B4F6}" type="presOf" srcId="{4C05CB06-4E3E-4092-A1DC-BE034EC41901}" destId="{7ADBD0FA-4354-430F-BD5B-455CAC6422A2}" srcOrd="0" destOrd="0" presId="urn:microsoft.com/office/officeart/2008/layout/LinedList"/>
    <dgm:cxn modelId="{50172DF8-BB07-4AC3-9EBF-87767C46120E}" srcId="{1C505C55-0FA6-41BD-A35C-571A26B6ECFE}" destId="{5DD7C1A2-76A1-480C-9763-2C158F804DEC}" srcOrd="5" destOrd="0" parTransId="{4405FE5F-BDF5-4162-B116-781AF8101552}" sibTransId="{608E7207-0462-4919-BD8F-3BE02F50E264}"/>
    <dgm:cxn modelId="{448889D3-3161-47D8-98F9-2C08D496975A}" type="presParOf" srcId="{68613D6F-E1EB-48DE-98CC-6C6FF4B4C1BC}" destId="{80867E29-AA19-493B-9CE0-C5095B2BFD28}" srcOrd="0" destOrd="0" presId="urn:microsoft.com/office/officeart/2008/layout/LinedList"/>
    <dgm:cxn modelId="{F747BBDD-483B-45C2-949A-604A987E3AE9}" type="presParOf" srcId="{68613D6F-E1EB-48DE-98CC-6C6FF4B4C1BC}" destId="{00506F67-B628-4344-8F9C-17810D0D0461}" srcOrd="1" destOrd="0" presId="urn:microsoft.com/office/officeart/2008/layout/LinedList"/>
    <dgm:cxn modelId="{3B75B8F7-A3D1-44E6-81B4-EC45A32DE43F}" type="presParOf" srcId="{00506F67-B628-4344-8F9C-17810D0D0461}" destId="{B84B3B68-0D07-449C-83F7-377FADBD264B}" srcOrd="0" destOrd="0" presId="urn:microsoft.com/office/officeart/2008/layout/LinedList"/>
    <dgm:cxn modelId="{F877572D-88D9-416E-91EF-C6F6091BB175}" type="presParOf" srcId="{00506F67-B628-4344-8F9C-17810D0D0461}" destId="{994C4FFF-DC2A-4769-84F7-B7968D310005}" srcOrd="1" destOrd="0" presId="urn:microsoft.com/office/officeart/2008/layout/LinedList"/>
    <dgm:cxn modelId="{8D5AE378-47D4-42D5-90DF-72835BEE18F8}" type="presParOf" srcId="{68613D6F-E1EB-48DE-98CC-6C6FF4B4C1BC}" destId="{560AB449-ADE2-4C10-9AA6-2384E115BC39}" srcOrd="2" destOrd="0" presId="urn:microsoft.com/office/officeart/2008/layout/LinedList"/>
    <dgm:cxn modelId="{B7A78184-1191-40AC-8496-BBC02EB85C22}" type="presParOf" srcId="{68613D6F-E1EB-48DE-98CC-6C6FF4B4C1BC}" destId="{7FDCC425-2FBE-4C58-8709-9939E57AC1FB}" srcOrd="3" destOrd="0" presId="urn:microsoft.com/office/officeart/2008/layout/LinedList"/>
    <dgm:cxn modelId="{C0032043-040E-44BE-BE6D-C85CB6F65666}" type="presParOf" srcId="{7FDCC425-2FBE-4C58-8709-9939E57AC1FB}" destId="{7ADBD0FA-4354-430F-BD5B-455CAC6422A2}" srcOrd="0" destOrd="0" presId="urn:microsoft.com/office/officeart/2008/layout/LinedList"/>
    <dgm:cxn modelId="{8FE838EE-BBF2-4993-AFBC-3DBCC9416D00}" type="presParOf" srcId="{7FDCC425-2FBE-4C58-8709-9939E57AC1FB}" destId="{8DEB6F60-2EC6-4BE5-B92A-C3674E67FA80}" srcOrd="1" destOrd="0" presId="urn:microsoft.com/office/officeart/2008/layout/LinedList"/>
    <dgm:cxn modelId="{F3247296-34ED-4EFA-890C-5CF8FD69417B}" type="presParOf" srcId="{68613D6F-E1EB-48DE-98CC-6C6FF4B4C1BC}" destId="{1E6B099B-8193-44B8-B09A-4CCE89B897E2}" srcOrd="4" destOrd="0" presId="urn:microsoft.com/office/officeart/2008/layout/LinedList"/>
    <dgm:cxn modelId="{C81D135A-E14D-4A68-A2E0-AE473F66EFED}" type="presParOf" srcId="{68613D6F-E1EB-48DE-98CC-6C6FF4B4C1BC}" destId="{32E73418-A930-4240-9808-F96019333BE2}" srcOrd="5" destOrd="0" presId="urn:microsoft.com/office/officeart/2008/layout/LinedList"/>
    <dgm:cxn modelId="{F609206A-A76F-4ED8-A590-B818AC94FF2E}" type="presParOf" srcId="{32E73418-A930-4240-9808-F96019333BE2}" destId="{E7B7DC6A-C91E-4E2E-92AF-A57664D77499}" srcOrd="0" destOrd="0" presId="urn:microsoft.com/office/officeart/2008/layout/LinedList"/>
    <dgm:cxn modelId="{A553D005-AEC6-44A4-B65A-262D33C094BC}" type="presParOf" srcId="{32E73418-A930-4240-9808-F96019333BE2}" destId="{93ED96EE-C97C-433A-BA3C-00187F2AE454}" srcOrd="1" destOrd="0" presId="urn:microsoft.com/office/officeart/2008/layout/LinedList"/>
    <dgm:cxn modelId="{C009A2FA-3BF1-4A9C-93B0-F3CC72FCE5DB}" type="presParOf" srcId="{68613D6F-E1EB-48DE-98CC-6C6FF4B4C1BC}" destId="{D7F8637B-B7CD-4EF1-832D-C11127D9222D}" srcOrd="6" destOrd="0" presId="urn:microsoft.com/office/officeart/2008/layout/LinedList"/>
    <dgm:cxn modelId="{9DD6C082-FCDB-477F-A09F-513DDE8E7952}" type="presParOf" srcId="{68613D6F-E1EB-48DE-98CC-6C6FF4B4C1BC}" destId="{B851F064-9847-46F6-B179-EFE4DD8B8955}" srcOrd="7" destOrd="0" presId="urn:microsoft.com/office/officeart/2008/layout/LinedList"/>
    <dgm:cxn modelId="{63519B6B-E658-425E-9C1D-934853883A2C}" type="presParOf" srcId="{B851F064-9847-46F6-B179-EFE4DD8B8955}" destId="{607AD122-18E3-4E58-8F10-4B32E3CEB3C8}" srcOrd="0" destOrd="0" presId="urn:microsoft.com/office/officeart/2008/layout/LinedList"/>
    <dgm:cxn modelId="{0BD79C40-9BB5-4756-95DF-39AAE51E62C0}" type="presParOf" srcId="{B851F064-9847-46F6-B179-EFE4DD8B8955}" destId="{A9A09AF5-093F-406B-AB54-D27D98DD34BE}" srcOrd="1" destOrd="0" presId="urn:microsoft.com/office/officeart/2008/layout/LinedList"/>
    <dgm:cxn modelId="{904D2A20-71E4-4FB4-BE7A-169A51B20189}" type="presParOf" srcId="{68613D6F-E1EB-48DE-98CC-6C6FF4B4C1BC}" destId="{12067F22-28D2-448E-B633-DA2ABAFE0F5E}" srcOrd="8" destOrd="0" presId="urn:microsoft.com/office/officeart/2008/layout/LinedList"/>
    <dgm:cxn modelId="{E7F352C5-3EA8-4201-AB17-38A3826EBF5C}" type="presParOf" srcId="{68613D6F-E1EB-48DE-98CC-6C6FF4B4C1BC}" destId="{A85E7307-37E4-44F0-8D59-5FD07841E9BB}" srcOrd="9" destOrd="0" presId="urn:microsoft.com/office/officeart/2008/layout/LinedList"/>
    <dgm:cxn modelId="{2009368C-4BBD-4478-A4C3-2D04C2541B1E}" type="presParOf" srcId="{A85E7307-37E4-44F0-8D59-5FD07841E9BB}" destId="{DB8AB4FD-3F74-428E-8DBD-6AFEBD71E6B6}" srcOrd="0" destOrd="0" presId="urn:microsoft.com/office/officeart/2008/layout/LinedList"/>
    <dgm:cxn modelId="{E7F654CB-24DC-47A8-874B-48270EABAE23}" type="presParOf" srcId="{A85E7307-37E4-44F0-8D59-5FD07841E9BB}" destId="{A750F1AE-53E2-4C8C-B224-98D42F2CBEDC}" srcOrd="1" destOrd="0" presId="urn:microsoft.com/office/officeart/2008/layout/LinedList"/>
    <dgm:cxn modelId="{FFC8F451-150A-4A64-82D5-91EAA0A25AB5}" type="presParOf" srcId="{68613D6F-E1EB-48DE-98CC-6C6FF4B4C1BC}" destId="{AC9F5288-B2D3-441A-B194-9849497042F6}" srcOrd="10" destOrd="0" presId="urn:microsoft.com/office/officeart/2008/layout/LinedList"/>
    <dgm:cxn modelId="{F3E50B59-0CD9-4E05-A75E-AEEB1BD79DF8}" type="presParOf" srcId="{68613D6F-E1EB-48DE-98CC-6C6FF4B4C1BC}" destId="{1BB42565-3000-4497-9855-095FC8C6C073}" srcOrd="11" destOrd="0" presId="urn:microsoft.com/office/officeart/2008/layout/LinedList"/>
    <dgm:cxn modelId="{05BD8CF6-910D-4652-9D6D-186BE04E79AA}" type="presParOf" srcId="{1BB42565-3000-4497-9855-095FC8C6C073}" destId="{130DF9C0-EE38-41B4-BDC1-4025A06B99B2}" srcOrd="0" destOrd="0" presId="urn:microsoft.com/office/officeart/2008/layout/LinedList"/>
    <dgm:cxn modelId="{54BC061E-98B7-423F-B620-BFC86C3D09A8}" type="presParOf" srcId="{1BB42565-3000-4497-9855-095FC8C6C073}" destId="{1DF11572-D365-4BE4-A6B0-BFA5C431E4A0}" srcOrd="1" destOrd="0" presId="urn:microsoft.com/office/officeart/2008/layout/LinedList"/>
    <dgm:cxn modelId="{78A539DF-ACF2-43EE-BEE0-4BA693DCBC01}" type="presParOf" srcId="{68613D6F-E1EB-48DE-98CC-6C6FF4B4C1BC}" destId="{4C9C5519-149F-485D-8BD4-980DEDAC5AC9}" srcOrd="12" destOrd="0" presId="urn:microsoft.com/office/officeart/2008/layout/LinedList"/>
    <dgm:cxn modelId="{F11477BA-99A8-4ABF-99CB-394134C1D33D}" type="presParOf" srcId="{68613D6F-E1EB-48DE-98CC-6C6FF4B4C1BC}" destId="{5073D968-9C38-463E-A9B3-09AB45F72200}" srcOrd="13" destOrd="0" presId="urn:microsoft.com/office/officeart/2008/layout/LinedList"/>
    <dgm:cxn modelId="{5DB7FCE0-603B-46B8-9184-A452239F833A}" type="presParOf" srcId="{5073D968-9C38-463E-A9B3-09AB45F72200}" destId="{83DC94B0-EAAE-4B02-9C64-5ED6A26BB666}" srcOrd="0" destOrd="0" presId="urn:microsoft.com/office/officeart/2008/layout/LinedList"/>
    <dgm:cxn modelId="{A2113BC8-8F21-4EC1-AC2A-07D00B76ABB6}" type="presParOf" srcId="{5073D968-9C38-463E-A9B3-09AB45F72200}" destId="{C03303C6-68FF-441F-BB41-B7BAE3203387}" srcOrd="1" destOrd="0" presId="urn:microsoft.com/office/officeart/2008/layout/LinedList"/>
    <dgm:cxn modelId="{60298CC3-5331-4875-ABC3-4196DFE4438F}" type="presParOf" srcId="{68613D6F-E1EB-48DE-98CC-6C6FF4B4C1BC}" destId="{08FD9D31-E72E-4E6A-BBE4-B6CAFF28A4AE}" srcOrd="14" destOrd="0" presId="urn:microsoft.com/office/officeart/2008/layout/LinedList"/>
    <dgm:cxn modelId="{6BAAA0E9-661A-4B69-93CF-81C3932931AA}" type="presParOf" srcId="{68613D6F-E1EB-48DE-98CC-6C6FF4B4C1BC}" destId="{65169601-C8C8-4767-A564-2E927C062778}" srcOrd="15" destOrd="0" presId="urn:microsoft.com/office/officeart/2008/layout/LinedList"/>
    <dgm:cxn modelId="{206671B0-85D0-46EB-BDD5-E637B1ABE1A8}" type="presParOf" srcId="{65169601-C8C8-4767-A564-2E927C062778}" destId="{01C776F7-4C3D-4DC5-989A-CF734F531F47}" srcOrd="0" destOrd="0" presId="urn:microsoft.com/office/officeart/2008/layout/LinedList"/>
    <dgm:cxn modelId="{3CBE97CD-12BB-42ED-99FC-B72F28B43FF8}" type="presParOf" srcId="{65169601-C8C8-4767-A564-2E927C062778}" destId="{68FE4907-7658-40F7-87B1-6BB4A061AD92}" srcOrd="1" destOrd="0" presId="urn:microsoft.com/office/officeart/2008/layout/LinedList"/>
    <dgm:cxn modelId="{AFA44BAF-8211-4952-96E9-B6E052FA8BF3}" type="presParOf" srcId="{68613D6F-E1EB-48DE-98CC-6C6FF4B4C1BC}" destId="{2D3C1B68-F7AC-496F-A915-3B46B96356D4}" srcOrd="16" destOrd="0" presId="urn:microsoft.com/office/officeart/2008/layout/LinedList"/>
    <dgm:cxn modelId="{C5EB8D6A-A1DF-4352-8FA5-F701B314426B}" type="presParOf" srcId="{68613D6F-E1EB-48DE-98CC-6C6FF4B4C1BC}" destId="{7825F8F4-4E02-4F60-A2DC-D5BFB01719ED}" srcOrd="17" destOrd="0" presId="urn:microsoft.com/office/officeart/2008/layout/LinedList"/>
    <dgm:cxn modelId="{21EF7B09-B10B-46AB-B5A0-E57C111673A2}" type="presParOf" srcId="{7825F8F4-4E02-4F60-A2DC-D5BFB01719ED}" destId="{F8BD871B-5C1F-47B0-96B9-2AA8933239B4}" srcOrd="0" destOrd="0" presId="urn:microsoft.com/office/officeart/2008/layout/LinedList"/>
    <dgm:cxn modelId="{85D8795E-8F45-4265-92FA-6BA16D8AF8DF}" type="presParOf" srcId="{7825F8F4-4E02-4F60-A2DC-D5BFB01719ED}" destId="{C1102579-89CC-4420-8DFC-83063B52F1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80E93-5987-47AB-866E-EC37ED0100CB}">
      <dsp:nvSpPr>
        <dsp:cNvPr id="0" name=""/>
        <dsp:cNvSpPr/>
      </dsp:nvSpPr>
      <dsp:spPr>
        <a:xfrm>
          <a:off x="3387504" y="723234"/>
          <a:ext cx="558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8712"/>
              </a:moveTo>
              <a:lnTo>
                <a:pt x="296152" y="58712"/>
              </a:lnTo>
              <a:lnTo>
                <a:pt x="296152" y="45720"/>
              </a:lnTo>
              <a:lnTo>
                <a:pt x="55810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51835" y="766010"/>
        <a:ext cx="29442" cy="5887"/>
      </dsp:txXfrm>
    </dsp:sp>
    <dsp:sp modelId="{4CBC0AC1-5A46-4D6D-9916-0852C9AF0DDA}">
      <dsp:nvSpPr>
        <dsp:cNvPr id="0" name=""/>
        <dsp:cNvSpPr/>
      </dsp:nvSpPr>
      <dsp:spPr>
        <a:xfrm>
          <a:off x="829720" y="14071"/>
          <a:ext cx="2559583" cy="153574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22" tIns="131652" rIns="125422" bIns="13165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Open sans"/>
            </a:rPr>
            <a:t>Community</a:t>
          </a:r>
        </a:p>
      </dsp:txBody>
      <dsp:txXfrm>
        <a:off x="829720" y="14071"/>
        <a:ext cx="2559583" cy="1535749"/>
      </dsp:txXfrm>
    </dsp:sp>
    <dsp:sp modelId="{1F462057-1134-43D9-BD0C-E41C66CFEB1E}">
      <dsp:nvSpPr>
        <dsp:cNvPr id="0" name=""/>
        <dsp:cNvSpPr/>
      </dsp:nvSpPr>
      <dsp:spPr>
        <a:xfrm>
          <a:off x="6535791" y="723234"/>
          <a:ext cx="5581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810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00126" y="766010"/>
        <a:ext cx="29435" cy="5887"/>
      </dsp:txXfrm>
    </dsp:sp>
    <dsp:sp modelId="{C978FEBD-1185-478A-8FC3-42D6AE4A4C91}">
      <dsp:nvSpPr>
        <dsp:cNvPr id="0" name=""/>
        <dsp:cNvSpPr/>
      </dsp:nvSpPr>
      <dsp:spPr>
        <a:xfrm>
          <a:off x="3978008" y="1079"/>
          <a:ext cx="2559583" cy="153574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22" tIns="131652" rIns="125422" bIns="13165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Open sans"/>
            </a:rPr>
            <a:t>EMS Dispatcher</a:t>
          </a:r>
        </a:p>
      </dsp:txBody>
      <dsp:txXfrm>
        <a:off x="3978008" y="1079"/>
        <a:ext cx="2559583" cy="1535749"/>
      </dsp:txXfrm>
    </dsp:sp>
    <dsp:sp modelId="{3E9C411F-5964-47FE-9254-4005262F352D}">
      <dsp:nvSpPr>
        <dsp:cNvPr id="0" name=""/>
        <dsp:cNvSpPr/>
      </dsp:nvSpPr>
      <dsp:spPr>
        <a:xfrm>
          <a:off x="5971821" y="1535029"/>
          <a:ext cx="2434266" cy="559183"/>
        </a:xfrm>
        <a:custGeom>
          <a:avLst/>
          <a:gdLst/>
          <a:ahLst/>
          <a:cxnLst/>
          <a:rect l="0" t="0" r="0" b="0"/>
          <a:pathLst>
            <a:path>
              <a:moveTo>
                <a:pt x="2434266" y="0"/>
              </a:moveTo>
              <a:lnTo>
                <a:pt x="2434266" y="296691"/>
              </a:lnTo>
              <a:lnTo>
                <a:pt x="0" y="296691"/>
              </a:lnTo>
              <a:lnTo>
                <a:pt x="0" y="55918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126337" y="1811677"/>
        <a:ext cx="125234" cy="5887"/>
      </dsp:txXfrm>
    </dsp:sp>
    <dsp:sp modelId="{130BFFAD-07B3-49D1-BCF7-B0031B5DBF60}">
      <dsp:nvSpPr>
        <dsp:cNvPr id="0" name=""/>
        <dsp:cNvSpPr/>
      </dsp:nvSpPr>
      <dsp:spPr>
        <a:xfrm>
          <a:off x="7126295" y="1079"/>
          <a:ext cx="2559583" cy="153574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22" tIns="131652" rIns="125422" bIns="13165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Open sans"/>
            </a:rPr>
            <a:t>Fire Dept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Open sans"/>
            </a:rPr>
            <a:t>Red Cross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Open sans"/>
            </a:rPr>
            <a:t>Rescue Groups</a:t>
          </a:r>
        </a:p>
      </dsp:txBody>
      <dsp:txXfrm>
        <a:off x="7126295" y="1079"/>
        <a:ext cx="2559583" cy="1535749"/>
      </dsp:txXfrm>
    </dsp:sp>
    <dsp:sp modelId="{E00C046C-63FD-44BB-850D-66617BF5E656}">
      <dsp:nvSpPr>
        <dsp:cNvPr id="0" name=""/>
        <dsp:cNvSpPr/>
      </dsp:nvSpPr>
      <dsp:spPr>
        <a:xfrm>
          <a:off x="4692029" y="2126613"/>
          <a:ext cx="2559583" cy="153574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422" tIns="131652" rIns="125422" bIns="13165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Hospital Centre</a:t>
          </a:r>
        </a:p>
      </dsp:txBody>
      <dsp:txXfrm>
        <a:off x="4692029" y="2126613"/>
        <a:ext cx="2559583" cy="1535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F06A9-4B29-4715-8EAD-38851C05DE0D}">
      <dsp:nvSpPr>
        <dsp:cNvPr id="0" name=""/>
        <dsp:cNvSpPr/>
      </dsp:nvSpPr>
      <dsp:spPr>
        <a:xfrm>
          <a:off x="0" y="0"/>
          <a:ext cx="61164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5453D-09F5-44D6-BE80-BDEB8C2A49C7}">
      <dsp:nvSpPr>
        <dsp:cNvPr id="0" name=""/>
        <dsp:cNvSpPr/>
      </dsp:nvSpPr>
      <dsp:spPr>
        <a:xfrm>
          <a:off x="0" y="0"/>
          <a:ext cx="6116415" cy="146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Responsibility</a:t>
          </a:r>
        </a:p>
      </dsp:txBody>
      <dsp:txXfrm>
        <a:off x="0" y="0"/>
        <a:ext cx="6116415" cy="1469504"/>
      </dsp:txXfrm>
    </dsp:sp>
    <dsp:sp modelId="{141BDF40-90E8-4745-913D-BA45EE66CAC4}">
      <dsp:nvSpPr>
        <dsp:cNvPr id="0" name=""/>
        <dsp:cNvSpPr/>
      </dsp:nvSpPr>
      <dsp:spPr>
        <a:xfrm>
          <a:off x="0" y="1469504"/>
          <a:ext cx="611641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7C523-84CC-4620-8C96-EAFCDF3BFBC3}">
      <dsp:nvSpPr>
        <dsp:cNvPr id="0" name=""/>
        <dsp:cNvSpPr/>
      </dsp:nvSpPr>
      <dsp:spPr>
        <a:xfrm>
          <a:off x="0" y="1469504"/>
          <a:ext cx="6116415" cy="146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Sociability</a:t>
          </a:r>
        </a:p>
      </dsp:txBody>
      <dsp:txXfrm>
        <a:off x="0" y="1469504"/>
        <a:ext cx="6116415" cy="1469504"/>
      </dsp:txXfrm>
    </dsp:sp>
    <dsp:sp modelId="{2E0F4671-788A-40EC-A4BA-5E96A5EDE55A}">
      <dsp:nvSpPr>
        <dsp:cNvPr id="0" name=""/>
        <dsp:cNvSpPr/>
      </dsp:nvSpPr>
      <dsp:spPr>
        <a:xfrm>
          <a:off x="0" y="2939008"/>
          <a:ext cx="611641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73126-9D5A-4964-B02F-C17412F95E56}">
      <dsp:nvSpPr>
        <dsp:cNvPr id="0" name=""/>
        <dsp:cNvSpPr/>
      </dsp:nvSpPr>
      <dsp:spPr>
        <a:xfrm>
          <a:off x="0" y="2939008"/>
          <a:ext cx="6116415" cy="146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Honesty</a:t>
          </a:r>
        </a:p>
      </dsp:txBody>
      <dsp:txXfrm>
        <a:off x="0" y="2939008"/>
        <a:ext cx="6116415" cy="1469504"/>
      </dsp:txXfrm>
    </dsp:sp>
    <dsp:sp modelId="{30373388-8AF8-4EF3-917C-16871E751DEE}">
      <dsp:nvSpPr>
        <dsp:cNvPr id="0" name=""/>
        <dsp:cNvSpPr/>
      </dsp:nvSpPr>
      <dsp:spPr>
        <a:xfrm>
          <a:off x="0" y="4408513"/>
          <a:ext cx="611641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2765A-B241-46FE-94CF-04A82AEF1CE8}">
      <dsp:nvSpPr>
        <dsp:cNvPr id="0" name=""/>
        <dsp:cNvSpPr/>
      </dsp:nvSpPr>
      <dsp:spPr>
        <a:xfrm>
          <a:off x="0" y="4408513"/>
          <a:ext cx="6116415" cy="146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Pride ( Hygiene, Uniform, Personal appearance )</a:t>
          </a:r>
        </a:p>
      </dsp:txBody>
      <dsp:txXfrm>
        <a:off x="0" y="4408513"/>
        <a:ext cx="6116415" cy="1469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8579C-2475-4C94-9B5A-F632983C9035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69D48-4093-4D3A-B5AC-D0AB036C4485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Emotional Stability</a:t>
          </a:r>
        </a:p>
      </dsp:txBody>
      <dsp:txXfrm>
        <a:off x="0" y="0"/>
        <a:ext cx="7003777" cy="1460901"/>
      </dsp:txXfrm>
    </dsp:sp>
    <dsp:sp modelId="{A85AFEEE-BC51-45F1-AAA1-55C2C474EF25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517BA-102C-46C2-B982-0795982E6ABF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Professional Demeanor</a:t>
          </a:r>
        </a:p>
      </dsp:txBody>
      <dsp:txXfrm>
        <a:off x="0" y="1460901"/>
        <a:ext cx="7003777" cy="1460901"/>
      </dsp:txXfrm>
    </dsp:sp>
    <dsp:sp modelId="{32088C68-E143-45CC-A0AB-9F962FC23B46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68DF-3D0C-4E3B-BA7A-B9CD9FDF7304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Good physical condition</a:t>
          </a:r>
        </a:p>
      </dsp:txBody>
      <dsp:txXfrm>
        <a:off x="0" y="2921802"/>
        <a:ext cx="7003777" cy="1460901"/>
      </dsp:txXfrm>
    </dsp:sp>
    <dsp:sp modelId="{C0505FB9-2F27-42A5-BF59-CD46A6DF22CE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BA096-C18F-4E44-8C1D-2B15A5CBF1CD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Demonstrated ability</a:t>
          </a:r>
        </a:p>
      </dsp:txBody>
      <dsp:txXfrm>
        <a:off x="0" y="4382703"/>
        <a:ext cx="7003777" cy="1460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A9AF2-8F03-4849-B3ED-E0BD4228B560}">
      <dsp:nvSpPr>
        <dsp:cNvPr id="0" name=""/>
        <dsp:cNvSpPr/>
      </dsp:nvSpPr>
      <dsp:spPr>
        <a:xfrm>
          <a:off x="1181122" y="2482"/>
          <a:ext cx="4724488" cy="108940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8" tIns="276708" rIns="91668" bIns="276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Protect your safety and the safety of your crew, the patient and the bystanders</a:t>
          </a:r>
        </a:p>
      </dsp:txBody>
      <dsp:txXfrm>
        <a:off x="1181122" y="2482"/>
        <a:ext cx="4724488" cy="1089403"/>
      </dsp:txXfrm>
    </dsp:sp>
    <dsp:sp modelId="{46E77701-BA71-4C98-9B70-9E3B11B88447}">
      <dsp:nvSpPr>
        <dsp:cNvPr id="0" name=""/>
        <dsp:cNvSpPr/>
      </dsp:nvSpPr>
      <dsp:spPr>
        <a:xfrm>
          <a:off x="0" y="2482"/>
          <a:ext cx="1181122" cy="10894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1" tIns="107609" rIns="62501" bIns="10760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Protect</a:t>
          </a:r>
          <a:endParaRPr lang="en-US" sz="2400" kern="1200" dirty="0"/>
        </a:p>
      </dsp:txBody>
      <dsp:txXfrm>
        <a:off x="0" y="2482"/>
        <a:ext cx="1181122" cy="1089403"/>
      </dsp:txXfrm>
    </dsp:sp>
    <dsp:sp modelId="{EF2F4238-AF8C-45CE-95CE-3719EC86E645}">
      <dsp:nvSpPr>
        <dsp:cNvPr id="0" name=""/>
        <dsp:cNvSpPr/>
      </dsp:nvSpPr>
      <dsp:spPr>
        <a:xfrm>
          <a:off x="1181122" y="1173972"/>
          <a:ext cx="4724488" cy="108940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8" tIns="276708" rIns="91668" bIns="276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Gain access to the patient</a:t>
          </a:r>
        </a:p>
      </dsp:txBody>
      <dsp:txXfrm>
        <a:off x="1181122" y="1173972"/>
        <a:ext cx="4724488" cy="1089403"/>
      </dsp:txXfrm>
    </dsp:sp>
    <dsp:sp modelId="{B2DE277D-8304-4930-A774-17C21C16AE1A}">
      <dsp:nvSpPr>
        <dsp:cNvPr id="0" name=""/>
        <dsp:cNvSpPr/>
      </dsp:nvSpPr>
      <dsp:spPr>
        <a:xfrm>
          <a:off x="0" y="1157250"/>
          <a:ext cx="1181122" cy="1089403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1" tIns="107609" rIns="62501" bIns="10760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Gain</a:t>
          </a:r>
          <a:endParaRPr lang="en-US" sz="2400" kern="1200" dirty="0"/>
        </a:p>
      </dsp:txBody>
      <dsp:txXfrm>
        <a:off x="0" y="1157250"/>
        <a:ext cx="1181122" cy="1089403"/>
      </dsp:txXfrm>
    </dsp:sp>
    <dsp:sp modelId="{CBAE5F54-F791-4FB5-B002-ED9CF381E2FF}">
      <dsp:nvSpPr>
        <dsp:cNvPr id="0" name=""/>
        <dsp:cNvSpPr/>
      </dsp:nvSpPr>
      <dsp:spPr>
        <a:xfrm>
          <a:off x="1181122" y="2312018"/>
          <a:ext cx="4724488" cy="108940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8" tIns="276708" rIns="91668" bIns="276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Assess the patient to identify life threatening problems</a:t>
          </a:r>
        </a:p>
      </dsp:txBody>
      <dsp:txXfrm>
        <a:off x="1181122" y="2312018"/>
        <a:ext cx="4724488" cy="1089403"/>
      </dsp:txXfrm>
    </dsp:sp>
    <dsp:sp modelId="{C2F2B6FC-FEE9-42CE-A951-94B7C0F0AB41}">
      <dsp:nvSpPr>
        <dsp:cNvPr id="0" name=""/>
        <dsp:cNvSpPr/>
      </dsp:nvSpPr>
      <dsp:spPr>
        <a:xfrm>
          <a:off x="0" y="2312018"/>
          <a:ext cx="1181122" cy="108940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1" tIns="107609" rIns="62501" bIns="107609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Assess</a:t>
          </a:r>
          <a:endParaRPr lang="en-US" sz="2700" kern="1200" dirty="0"/>
        </a:p>
      </dsp:txBody>
      <dsp:txXfrm>
        <a:off x="0" y="2312018"/>
        <a:ext cx="1181122" cy="1089403"/>
      </dsp:txXfrm>
    </dsp:sp>
    <dsp:sp modelId="{43E47C72-6A0B-43D1-BD0B-F53565726EEC}">
      <dsp:nvSpPr>
        <dsp:cNvPr id="0" name=""/>
        <dsp:cNvSpPr/>
      </dsp:nvSpPr>
      <dsp:spPr>
        <a:xfrm>
          <a:off x="1170491" y="3434888"/>
          <a:ext cx="4724488" cy="108940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8" tIns="276708" rIns="91668" bIns="276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Alert additional EMS resources</a:t>
          </a:r>
        </a:p>
      </dsp:txBody>
      <dsp:txXfrm>
        <a:off x="1170491" y="3434888"/>
        <a:ext cx="4724488" cy="1089403"/>
      </dsp:txXfrm>
    </dsp:sp>
    <dsp:sp modelId="{D8E553A7-53FC-462C-AB67-EBDDB17B9B7F}">
      <dsp:nvSpPr>
        <dsp:cNvPr id="0" name=""/>
        <dsp:cNvSpPr/>
      </dsp:nvSpPr>
      <dsp:spPr>
        <a:xfrm>
          <a:off x="0" y="3466785"/>
          <a:ext cx="1181122" cy="1089403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1" tIns="107609" rIns="62501" bIns="107609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Alert</a:t>
          </a:r>
        </a:p>
      </dsp:txBody>
      <dsp:txXfrm>
        <a:off x="0" y="3466785"/>
        <a:ext cx="1181122" cy="1089403"/>
      </dsp:txXfrm>
    </dsp:sp>
    <dsp:sp modelId="{ECDB37AF-F0EE-440D-8922-476883DED981}">
      <dsp:nvSpPr>
        <dsp:cNvPr id="0" name=""/>
        <dsp:cNvSpPr/>
      </dsp:nvSpPr>
      <dsp:spPr>
        <a:xfrm>
          <a:off x="1137337" y="4621553"/>
          <a:ext cx="4724488" cy="1089403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8" tIns="276708" rIns="91668" bIns="27670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Provide care based on Assessment</a:t>
          </a:r>
        </a:p>
      </dsp:txBody>
      <dsp:txXfrm>
        <a:off x="1137337" y="4621553"/>
        <a:ext cx="4724488" cy="1089403"/>
      </dsp:txXfrm>
    </dsp:sp>
    <dsp:sp modelId="{445EF0C2-513F-4C7E-BB87-0334F9CB14CA}">
      <dsp:nvSpPr>
        <dsp:cNvPr id="0" name=""/>
        <dsp:cNvSpPr/>
      </dsp:nvSpPr>
      <dsp:spPr>
        <a:xfrm>
          <a:off x="0" y="4621553"/>
          <a:ext cx="1137337" cy="108940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01" tIns="107609" rIns="62501" bIns="10760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</a:t>
          </a:r>
        </a:p>
      </dsp:txBody>
      <dsp:txXfrm>
        <a:off x="0" y="4621553"/>
        <a:ext cx="1137337" cy="1089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17E65-03AD-4DB0-B6AA-0DB807115394}">
      <dsp:nvSpPr>
        <dsp:cNvPr id="0" name=""/>
        <dsp:cNvSpPr/>
      </dsp:nvSpPr>
      <dsp:spPr>
        <a:xfrm>
          <a:off x="1706422" y="0"/>
          <a:ext cx="4912429" cy="1349425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15" tIns="342754" rIns="95315" bIns="34275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Assist other EMS personnel</a:t>
          </a:r>
        </a:p>
      </dsp:txBody>
      <dsp:txXfrm>
        <a:off x="1706422" y="0"/>
        <a:ext cx="4912429" cy="1349425"/>
      </dsp:txXfrm>
    </dsp:sp>
    <dsp:sp modelId="{060FBDA7-F368-4491-AC7E-122225A0273C}">
      <dsp:nvSpPr>
        <dsp:cNvPr id="0" name=""/>
        <dsp:cNvSpPr/>
      </dsp:nvSpPr>
      <dsp:spPr>
        <a:xfrm>
          <a:off x="610" y="2605"/>
          <a:ext cx="1701665" cy="1349425"/>
        </a:xfrm>
        <a:prstGeom prst="rect">
          <a:avLst/>
        </a:prstGeom>
        <a:solidFill>
          <a:schemeClr val="tx2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987" tIns="133293" rIns="64987" bIns="13329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Assist</a:t>
          </a:r>
          <a:endParaRPr lang="en-US" sz="2000" kern="1200" dirty="0"/>
        </a:p>
      </dsp:txBody>
      <dsp:txXfrm>
        <a:off x="610" y="2605"/>
        <a:ext cx="1701665" cy="1349425"/>
      </dsp:txXfrm>
    </dsp:sp>
    <dsp:sp modelId="{7B9984E4-7F87-4AAF-BA1F-F27E48F407A1}">
      <dsp:nvSpPr>
        <dsp:cNvPr id="0" name=""/>
        <dsp:cNvSpPr/>
      </dsp:nvSpPr>
      <dsp:spPr>
        <a:xfrm>
          <a:off x="1721935" y="1435829"/>
          <a:ext cx="4896916" cy="1349425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14" tIns="342754" rIns="95014" bIns="34275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Participate in record keeping and data collection as received</a:t>
          </a:r>
        </a:p>
      </dsp:txBody>
      <dsp:txXfrm>
        <a:off x="1721935" y="1435829"/>
        <a:ext cx="4896916" cy="1349425"/>
      </dsp:txXfrm>
    </dsp:sp>
    <dsp:sp modelId="{5BB4883B-252C-4E06-AD5E-44807EF6B096}">
      <dsp:nvSpPr>
        <dsp:cNvPr id="0" name=""/>
        <dsp:cNvSpPr/>
      </dsp:nvSpPr>
      <dsp:spPr>
        <a:xfrm>
          <a:off x="610" y="1432995"/>
          <a:ext cx="1717923" cy="1349425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82" tIns="133293" rIns="64782" bIns="13329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Participate</a:t>
          </a:r>
        </a:p>
      </dsp:txBody>
      <dsp:txXfrm>
        <a:off x="610" y="1432995"/>
        <a:ext cx="1717923" cy="1349425"/>
      </dsp:txXfrm>
    </dsp:sp>
    <dsp:sp modelId="{2924AC74-C13A-4DB6-8360-ED256D8AE00B}">
      <dsp:nvSpPr>
        <dsp:cNvPr id="0" name=""/>
        <dsp:cNvSpPr/>
      </dsp:nvSpPr>
      <dsp:spPr>
        <a:xfrm>
          <a:off x="1759290" y="2863386"/>
          <a:ext cx="4855548" cy="1349425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11" tIns="342754" rIns="94211" bIns="34275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Act as liaison with other public safety workers</a:t>
          </a:r>
        </a:p>
      </dsp:txBody>
      <dsp:txXfrm>
        <a:off x="1759290" y="2863386"/>
        <a:ext cx="4855548" cy="1349425"/>
      </dsp:txXfrm>
    </dsp:sp>
    <dsp:sp modelId="{89057B42-FAAB-4573-ABC4-DD47BF0817BD}">
      <dsp:nvSpPr>
        <dsp:cNvPr id="0" name=""/>
        <dsp:cNvSpPr/>
      </dsp:nvSpPr>
      <dsp:spPr>
        <a:xfrm>
          <a:off x="610" y="2863386"/>
          <a:ext cx="1758679" cy="1349425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35" tIns="133293" rIns="64235" bIns="13329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Act</a:t>
          </a:r>
        </a:p>
      </dsp:txBody>
      <dsp:txXfrm>
        <a:off x="610" y="2863386"/>
        <a:ext cx="1758679" cy="1349425"/>
      </dsp:txXfrm>
    </dsp:sp>
    <dsp:sp modelId="{182C56BB-905B-40FC-91E2-8F888C75924C}">
      <dsp:nvSpPr>
        <dsp:cNvPr id="0" name=""/>
        <dsp:cNvSpPr/>
      </dsp:nvSpPr>
      <dsp:spPr>
        <a:xfrm>
          <a:off x="1731667" y="4293776"/>
          <a:ext cx="4886574" cy="1349425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813" tIns="342754" rIns="94813" bIns="342754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Perform patient packaging and preparation for movement and transport</a:t>
          </a:r>
        </a:p>
      </dsp:txBody>
      <dsp:txXfrm>
        <a:off x="1731667" y="4293776"/>
        <a:ext cx="4886574" cy="1349425"/>
      </dsp:txXfrm>
    </dsp:sp>
    <dsp:sp modelId="{2E9E71A8-B279-4E0C-B87B-5D63F60BF73E}">
      <dsp:nvSpPr>
        <dsp:cNvPr id="0" name=""/>
        <dsp:cNvSpPr/>
      </dsp:nvSpPr>
      <dsp:spPr>
        <a:xfrm>
          <a:off x="610" y="4293776"/>
          <a:ext cx="1731056" cy="134942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45" tIns="133293" rIns="64645" bIns="13329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Perform</a:t>
          </a:r>
        </a:p>
      </dsp:txBody>
      <dsp:txXfrm>
        <a:off x="610" y="4293776"/>
        <a:ext cx="1731056" cy="13494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95529-9898-4F42-8090-D0BEA96874DF}">
      <dsp:nvSpPr>
        <dsp:cNvPr id="0" name=""/>
        <dsp:cNvSpPr/>
      </dsp:nvSpPr>
      <dsp:spPr>
        <a:xfrm>
          <a:off x="0" y="620"/>
          <a:ext cx="37756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FC2C-6AEC-46D2-898A-25785AD60745}">
      <dsp:nvSpPr>
        <dsp:cNvPr id="0" name=""/>
        <dsp:cNvSpPr/>
      </dsp:nvSpPr>
      <dsp:spPr>
        <a:xfrm>
          <a:off x="0" y="620"/>
          <a:ext cx="3775619" cy="101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/>
            </a:rPr>
            <a:t>Latex gloves</a:t>
          </a:r>
        </a:p>
      </dsp:txBody>
      <dsp:txXfrm>
        <a:off x="0" y="620"/>
        <a:ext cx="3775619" cy="1017126"/>
      </dsp:txXfrm>
    </dsp:sp>
    <dsp:sp modelId="{E77F747D-B8AA-4BFB-B745-BD5C95470002}">
      <dsp:nvSpPr>
        <dsp:cNvPr id="0" name=""/>
        <dsp:cNvSpPr/>
      </dsp:nvSpPr>
      <dsp:spPr>
        <a:xfrm>
          <a:off x="0" y="1017746"/>
          <a:ext cx="37756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C0541-BD87-433D-B0DB-6ADBCD98BF10}">
      <dsp:nvSpPr>
        <dsp:cNvPr id="0" name=""/>
        <dsp:cNvSpPr/>
      </dsp:nvSpPr>
      <dsp:spPr>
        <a:xfrm>
          <a:off x="0" y="1017746"/>
          <a:ext cx="3775619" cy="101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/>
            </a:rPr>
            <a:t>Personal mask</a:t>
          </a:r>
        </a:p>
      </dsp:txBody>
      <dsp:txXfrm>
        <a:off x="0" y="1017746"/>
        <a:ext cx="3775619" cy="1017126"/>
      </dsp:txXfrm>
    </dsp:sp>
    <dsp:sp modelId="{5639CC59-3788-4247-BA81-6D24DA806D08}">
      <dsp:nvSpPr>
        <dsp:cNvPr id="0" name=""/>
        <dsp:cNvSpPr/>
      </dsp:nvSpPr>
      <dsp:spPr>
        <a:xfrm>
          <a:off x="0" y="2034872"/>
          <a:ext cx="377561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14361-4E48-421A-9B66-B58D18E65DA8}">
      <dsp:nvSpPr>
        <dsp:cNvPr id="0" name=""/>
        <dsp:cNvSpPr/>
      </dsp:nvSpPr>
      <dsp:spPr>
        <a:xfrm>
          <a:off x="0" y="2034872"/>
          <a:ext cx="3775619" cy="101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/>
            </a:rPr>
            <a:t>Eye protection</a:t>
          </a:r>
        </a:p>
      </dsp:txBody>
      <dsp:txXfrm>
        <a:off x="0" y="2034872"/>
        <a:ext cx="3775619" cy="1017126"/>
      </dsp:txXfrm>
    </dsp:sp>
    <dsp:sp modelId="{25D0397F-B3B1-4E84-9956-99B901E0C102}">
      <dsp:nvSpPr>
        <dsp:cNvPr id="0" name=""/>
        <dsp:cNvSpPr/>
      </dsp:nvSpPr>
      <dsp:spPr>
        <a:xfrm>
          <a:off x="0" y="3051999"/>
          <a:ext cx="377561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B227E-2AF8-480C-A60B-128F7610A5E7}">
      <dsp:nvSpPr>
        <dsp:cNvPr id="0" name=""/>
        <dsp:cNvSpPr/>
      </dsp:nvSpPr>
      <dsp:spPr>
        <a:xfrm>
          <a:off x="0" y="3051999"/>
          <a:ext cx="3775619" cy="101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/>
            </a:rPr>
            <a:t>Gown</a:t>
          </a:r>
        </a:p>
      </dsp:txBody>
      <dsp:txXfrm>
        <a:off x="0" y="3051999"/>
        <a:ext cx="3775619" cy="1017126"/>
      </dsp:txXfrm>
    </dsp:sp>
    <dsp:sp modelId="{555008CD-7397-4952-B5B2-4D51592C8DFE}">
      <dsp:nvSpPr>
        <dsp:cNvPr id="0" name=""/>
        <dsp:cNvSpPr/>
      </dsp:nvSpPr>
      <dsp:spPr>
        <a:xfrm>
          <a:off x="0" y="4069125"/>
          <a:ext cx="37756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7D1DD-7B13-4B2C-A7AD-93AFDE9F6F76}">
      <dsp:nvSpPr>
        <dsp:cNvPr id="0" name=""/>
        <dsp:cNvSpPr/>
      </dsp:nvSpPr>
      <dsp:spPr>
        <a:xfrm>
          <a:off x="0" y="4069125"/>
          <a:ext cx="3775619" cy="1017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Open sans"/>
            </a:rPr>
            <a:t>CPR mask</a:t>
          </a:r>
        </a:p>
      </dsp:txBody>
      <dsp:txXfrm>
        <a:off x="0" y="4069125"/>
        <a:ext cx="3775619" cy="10171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95529-9898-4F42-8090-D0BEA96874DF}">
      <dsp:nvSpPr>
        <dsp:cNvPr id="0" name=""/>
        <dsp:cNvSpPr/>
      </dsp:nvSpPr>
      <dsp:spPr>
        <a:xfrm>
          <a:off x="0" y="654"/>
          <a:ext cx="43753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FC2C-6AEC-46D2-898A-25785AD60745}">
      <dsp:nvSpPr>
        <dsp:cNvPr id="0" name=""/>
        <dsp:cNvSpPr/>
      </dsp:nvSpPr>
      <dsp:spPr>
        <a:xfrm>
          <a:off x="0" y="654"/>
          <a:ext cx="4375387" cy="76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Kit</a:t>
          </a:r>
          <a:endParaRPr lang="en-US" sz="2800" kern="1200" dirty="0"/>
        </a:p>
      </dsp:txBody>
      <dsp:txXfrm>
        <a:off x="0" y="654"/>
        <a:ext cx="4375387" cy="765837"/>
      </dsp:txXfrm>
    </dsp:sp>
    <dsp:sp modelId="{E77F747D-B8AA-4BFB-B745-BD5C95470002}">
      <dsp:nvSpPr>
        <dsp:cNvPr id="0" name=""/>
        <dsp:cNvSpPr/>
      </dsp:nvSpPr>
      <dsp:spPr>
        <a:xfrm>
          <a:off x="0" y="766492"/>
          <a:ext cx="43753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C0541-BD87-433D-B0DB-6ADBCD98BF10}">
      <dsp:nvSpPr>
        <dsp:cNvPr id="0" name=""/>
        <dsp:cNvSpPr/>
      </dsp:nvSpPr>
      <dsp:spPr>
        <a:xfrm>
          <a:off x="0" y="766492"/>
          <a:ext cx="4375387" cy="76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Dressings</a:t>
          </a:r>
          <a:endParaRPr lang="en-US" sz="2800" kern="1200" dirty="0"/>
        </a:p>
      </dsp:txBody>
      <dsp:txXfrm>
        <a:off x="0" y="766492"/>
        <a:ext cx="4375387" cy="765837"/>
      </dsp:txXfrm>
    </dsp:sp>
    <dsp:sp modelId="{F8C8D34F-8BC4-4340-9080-425ADC6E3AEE}">
      <dsp:nvSpPr>
        <dsp:cNvPr id="0" name=""/>
        <dsp:cNvSpPr/>
      </dsp:nvSpPr>
      <dsp:spPr>
        <a:xfrm>
          <a:off x="0" y="1532330"/>
          <a:ext cx="437538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518F8-9504-494E-B219-A327208688DC}">
      <dsp:nvSpPr>
        <dsp:cNvPr id="0" name=""/>
        <dsp:cNvSpPr/>
      </dsp:nvSpPr>
      <dsp:spPr>
        <a:xfrm>
          <a:off x="0" y="1532330"/>
          <a:ext cx="4375387" cy="76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Bandages</a:t>
          </a:r>
          <a:endParaRPr lang="en-US" sz="2800" kern="1200" dirty="0"/>
        </a:p>
      </dsp:txBody>
      <dsp:txXfrm>
        <a:off x="0" y="1532330"/>
        <a:ext cx="4375387" cy="765837"/>
      </dsp:txXfrm>
    </dsp:sp>
    <dsp:sp modelId="{27AE0B5B-9246-4734-ADA1-5360AA2756D3}">
      <dsp:nvSpPr>
        <dsp:cNvPr id="0" name=""/>
        <dsp:cNvSpPr/>
      </dsp:nvSpPr>
      <dsp:spPr>
        <a:xfrm>
          <a:off x="0" y="2298168"/>
          <a:ext cx="437538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1003B-6501-4DF9-B736-0733CBA7D5A2}">
      <dsp:nvSpPr>
        <dsp:cNvPr id="0" name=""/>
        <dsp:cNvSpPr/>
      </dsp:nvSpPr>
      <dsp:spPr>
        <a:xfrm>
          <a:off x="0" y="2298168"/>
          <a:ext cx="4375387" cy="76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Tape</a:t>
          </a:r>
        </a:p>
      </dsp:txBody>
      <dsp:txXfrm>
        <a:off x="0" y="2298168"/>
        <a:ext cx="4375387" cy="765837"/>
      </dsp:txXfrm>
    </dsp:sp>
    <dsp:sp modelId="{31BC26B0-1095-471F-A04E-9E0C17049FE1}">
      <dsp:nvSpPr>
        <dsp:cNvPr id="0" name=""/>
        <dsp:cNvSpPr/>
      </dsp:nvSpPr>
      <dsp:spPr>
        <a:xfrm>
          <a:off x="0" y="3064006"/>
          <a:ext cx="437538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BB302-BF45-4722-9018-70092CFDC301}">
      <dsp:nvSpPr>
        <dsp:cNvPr id="0" name=""/>
        <dsp:cNvSpPr/>
      </dsp:nvSpPr>
      <dsp:spPr>
        <a:xfrm>
          <a:off x="0" y="3064006"/>
          <a:ext cx="4375387" cy="76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Eye guard</a:t>
          </a:r>
        </a:p>
      </dsp:txBody>
      <dsp:txXfrm>
        <a:off x="0" y="3064006"/>
        <a:ext cx="4375387" cy="765837"/>
      </dsp:txXfrm>
    </dsp:sp>
    <dsp:sp modelId="{40A4F61A-6891-42BE-A9D7-89D1CA3E6588}">
      <dsp:nvSpPr>
        <dsp:cNvPr id="0" name=""/>
        <dsp:cNvSpPr/>
      </dsp:nvSpPr>
      <dsp:spPr>
        <a:xfrm>
          <a:off x="0" y="3829844"/>
          <a:ext cx="437538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886B1-CFE1-453C-AF20-1284513127A2}">
      <dsp:nvSpPr>
        <dsp:cNvPr id="0" name=""/>
        <dsp:cNvSpPr/>
      </dsp:nvSpPr>
      <dsp:spPr>
        <a:xfrm>
          <a:off x="0" y="3829844"/>
          <a:ext cx="4375387" cy="76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Tourniquet</a:t>
          </a:r>
        </a:p>
      </dsp:txBody>
      <dsp:txXfrm>
        <a:off x="0" y="3829844"/>
        <a:ext cx="4375387" cy="765837"/>
      </dsp:txXfrm>
    </dsp:sp>
    <dsp:sp modelId="{996AEDF3-E5FA-44CB-B27F-136134EBE003}">
      <dsp:nvSpPr>
        <dsp:cNvPr id="0" name=""/>
        <dsp:cNvSpPr/>
      </dsp:nvSpPr>
      <dsp:spPr>
        <a:xfrm>
          <a:off x="0" y="4595682"/>
          <a:ext cx="437538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2377C-F8E4-4018-8073-7B3BFF059010}">
      <dsp:nvSpPr>
        <dsp:cNvPr id="0" name=""/>
        <dsp:cNvSpPr/>
      </dsp:nvSpPr>
      <dsp:spPr>
        <a:xfrm>
          <a:off x="0" y="4595682"/>
          <a:ext cx="4375387" cy="765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Blankets</a:t>
          </a:r>
        </a:p>
      </dsp:txBody>
      <dsp:txXfrm>
        <a:off x="0" y="4595682"/>
        <a:ext cx="4375387" cy="7658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67E29-AA19-493B-9CE0-C5095B2BFD28}">
      <dsp:nvSpPr>
        <dsp:cNvPr id="0" name=""/>
        <dsp:cNvSpPr/>
      </dsp:nvSpPr>
      <dsp:spPr>
        <a:xfrm>
          <a:off x="0" y="713"/>
          <a:ext cx="41664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B3B68-0D07-449C-83F7-377FADBD264B}">
      <dsp:nvSpPr>
        <dsp:cNvPr id="0" name=""/>
        <dsp:cNvSpPr/>
      </dsp:nvSpPr>
      <dsp:spPr>
        <a:xfrm>
          <a:off x="0" y="713"/>
          <a:ext cx="4166485" cy="83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Sheets</a:t>
          </a:r>
        </a:p>
      </dsp:txBody>
      <dsp:txXfrm>
        <a:off x="0" y="713"/>
        <a:ext cx="4166485" cy="835195"/>
      </dsp:txXfrm>
    </dsp:sp>
    <dsp:sp modelId="{0D058B2B-2C4D-4582-BEE3-466660ADADB5}">
      <dsp:nvSpPr>
        <dsp:cNvPr id="0" name=""/>
        <dsp:cNvSpPr/>
      </dsp:nvSpPr>
      <dsp:spPr>
        <a:xfrm>
          <a:off x="0" y="835909"/>
          <a:ext cx="416648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2AD7-2160-4E3C-8BC2-59E8039FB322}">
      <dsp:nvSpPr>
        <dsp:cNvPr id="0" name=""/>
        <dsp:cNvSpPr/>
      </dsp:nvSpPr>
      <dsp:spPr>
        <a:xfrm>
          <a:off x="0" y="835909"/>
          <a:ext cx="4166485" cy="83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Pillow</a:t>
          </a:r>
        </a:p>
      </dsp:txBody>
      <dsp:txXfrm>
        <a:off x="0" y="835909"/>
        <a:ext cx="4166485" cy="835195"/>
      </dsp:txXfrm>
    </dsp:sp>
    <dsp:sp modelId="{74EADBF7-6C83-408F-9AEA-6818F1379966}">
      <dsp:nvSpPr>
        <dsp:cNvPr id="0" name=""/>
        <dsp:cNvSpPr/>
      </dsp:nvSpPr>
      <dsp:spPr>
        <a:xfrm>
          <a:off x="0" y="1671104"/>
          <a:ext cx="416648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A9D2A-78D7-46E7-8672-8BEA402F52B4}">
      <dsp:nvSpPr>
        <dsp:cNvPr id="0" name=""/>
        <dsp:cNvSpPr/>
      </dsp:nvSpPr>
      <dsp:spPr>
        <a:xfrm>
          <a:off x="0" y="1671104"/>
          <a:ext cx="4166485" cy="83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Splints</a:t>
          </a:r>
        </a:p>
      </dsp:txBody>
      <dsp:txXfrm>
        <a:off x="0" y="1671104"/>
        <a:ext cx="4166485" cy="835195"/>
      </dsp:txXfrm>
    </dsp:sp>
    <dsp:sp modelId="{3D5E24C5-4583-46F5-A8F5-4E749E8A32BC}">
      <dsp:nvSpPr>
        <dsp:cNvPr id="0" name=""/>
        <dsp:cNvSpPr/>
      </dsp:nvSpPr>
      <dsp:spPr>
        <a:xfrm>
          <a:off x="0" y="2506299"/>
          <a:ext cx="416648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0B7EF-B19E-48AF-B919-8D1CBB5B1376}">
      <dsp:nvSpPr>
        <dsp:cNvPr id="0" name=""/>
        <dsp:cNvSpPr/>
      </dsp:nvSpPr>
      <dsp:spPr>
        <a:xfrm>
          <a:off x="0" y="2506299"/>
          <a:ext cx="4166485" cy="83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Bandage shears or scissors</a:t>
          </a:r>
        </a:p>
      </dsp:txBody>
      <dsp:txXfrm>
        <a:off x="0" y="2506299"/>
        <a:ext cx="4166485" cy="835195"/>
      </dsp:txXfrm>
    </dsp:sp>
    <dsp:sp modelId="{C75C9759-379E-4542-A9DF-02A4802B3B62}">
      <dsp:nvSpPr>
        <dsp:cNvPr id="0" name=""/>
        <dsp:cNvSpPr/>
      </dsp:nvSpPr>
      <dsp:spPr>
        <a:xfrm>
          <a:off x="0" y="3341495"/>
          <a:ext cx="416648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BC35D-F066-4D3D-9F44-3D0591791BFA}">
      <dsp:nvSpPr>
        <dsp:cNvPr id="0" name=""/>
        <dsp:cNvSpPr/>
      </dsp:nvSpPr>
      <dsp:spPr>
        <a:xfrm>
          <a:off x="0" y="3341495"/>
          <a:ext cx="4166485" cy="83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Oxygen and accessories ( Optional )</a:t>
          </a:r>
        </a:p>
      </dsp:txBody>
      <dsp:txXfrm>
        <a:off x="0" y="3341495"/>
        <a:ext cx="4166485" cy="835195"/>
      </dsp:txXfrm>
    </dsp:sp>
    <dsp:sp modelId="{A2E16169-51E3-453F-A763-122755B191F9}">
      <dsp:nvSpPr>
        <dsp:cNvPr id="0" name=""/>
        <dsp:cNvSpPr/>
      </dsp:nvSpPr>
      <dsp:spPr>
        <a:xfrm>
          <a:off x="0" y="4176690"/>
          <a:ext cx="41664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DB48F-ACB8-4951-8386-DFCBC4B348AD}">
      <dsp:nvSpPr>
        <dsp:cNvPr id="0" name=""/>
        <dsp:cNvSpPr/>
      </dsp:nvSpPr>
      <dsp:spPr>
        <a:xfrm>
          <a:off x="0" y="4176690"/>
          <a:ext cx="4166485" cy="83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Backboard</a:t>
          </a:r>
        </a:p>
      </dsp:txBody>
      <dsp:txXfrm>
        <a:off x="0" y="4176690"/>
        <a:ext cx="4166485" cy="835195"/>
      </dsp:txXfrm>
    </dsp:sp>
    <dsp:sp modelId="{C14B8F0F-CE70-46F6-B4B6-D4B2224E26BA}">
      <dsp:nvSpPr>
        <dsp:cNvPr id="0" name=""/>
        <dsp:cNvSpPr/>
      </dsp:nvSpPr>
      <dsp:spPr>
        <a:xfrm>
          <a:off x="0" y="5011885"/>
          <a:ext cx="416648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1C875-6120-46AD-8154-19839B255AFA}">
      <dsp:nvSpPr>
        <dsp:cNvPr id="0" name=""/>
        <dsp:cNvSpPr/>
      </dsp:nvSpPr>
      <dsp:spPr>
        <a:xfrm>
          <a:off x="0" y="5011885"/>
          <a:ext cx="4166485" cy="83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Cervical collars ( all sizes )</a:t>
          </a:r>
        </a:p>
      </dsp:txBody>
      <dsp:txXfrm>
        <a:off x="0" y="5011885"/>
        <a:ext cx="4166485" cy="8351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67E29-AA19-493B-9CE0-C5095B2BFD28}">
      <dsp:nvSpPr>
        <dsp:cNvPr id="0" name=""/>
        <dsp:cNvSpPr/>
      </dsp:nvSpPr>
      <dsp:spPr>
        <a:xfrm>
          <a:off x="0" y="627"/>
          <a:ext cx="53686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B3B68-0D07-449C-83F7-377FADBD264B}">
      <dsp:nvSpPr>
        <dsp:cNvPr id="0" name=""/>
        <dsp:cNvSpPr/>
      </dsp:nvSpPr>
      <dsp:spPr>
        <a:xfrm>
          <a:off x="0" y="627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Pen light</a:t>
          </a:r>
          <a:endParaRPr lang="en-US" sz="2800" kern="1200" dirty="0">
            <a:latin typeface="Open sans"/>
          </a:endParaRPr>
        </a:p>
      </dsp:txBody>
      <dsp:txXfrm>
        <a:off x="0" y="627"/>
        <a:ext cx="5368678" cy="570890"/>
      </dsp:txXfrm>
    </dsp:sp>
    <dsp:sp modelId="{560AB449-ADE2-4C10-9AA6-2384E115BC39}">
      <dsp:nvSpPr>
        <dsp:cNvPr id="0" name=""/>
        <dsp:cNvSpPr/>
      </dsp:nvSpPr>
      <dsp:spPr>
        <a:xfrm>
          <a:off x="0" y="571517"/>
          <a:ext cx="53686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BD0FA-4354-430F-BD5B-455CAC6422A2}">
      <dsp:nvSpPr>
        <dsp:cNvPr id="0" name=""/>
        <dsp:cNvSpPr/>
      </dsp:nvSpPr>
      <dsp:spPr>
        <a:xfrm>
          <a:off x="0" y="571517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Blood pressure cuff</a:t>
          </a:r>
        </a:p>
      </dsp:txBody>
      <dsp:txXfrm>
        <a:off x="0" y="571517"/>
        <a:ext cx="5368678" cy="570890"/>
      </dsp:txXfrm>
    </dsp:sp>
    <dsp:sp modelId="{1E6B099B-8193-44B8-B09A-4CCE89B897E2}">
      <dsp:nvSpPr>
        <dsp:cNvPr id="0" name=""/>
        <dsp:cNvSpPr/>
      </dsp:nvSpPr>
      <dsp:spPr>
        <a:xfrm>
          <a:off x="0" y="1142408"/>
          <a:ext cx="536867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7DC6A-C91E-4E2E-92AF-A57664D77499}">
      <dsp:nvSpPr>
        <dsp:cNvPr id="0" name=""/>
        <dsp:cNvSpPr/>
      </dsp:nvSpPr>
      <dsp:spPr>
        <a:xfrm>
          <a:off x="0" y="1142408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Stethoscope</a:t>
          </a:r>
        </a:p>
      </dsp:txBody>
      <dsp:txXfrm>
        <a:off x="0" y="1142408"/>
        <a:ext cx="5368678" cy="570890"/>
      </dsp:txXfrm>
    </dsp:sp>
    <dsp:sp modelId="{D7F8637B-B7CD-4EF1-832D-C11127D9222D}">
      <dsp:nvSpPr>
        <dsp:cNvPr id="0" name=""/>
        <dsp:cNvSpPr/>
      </dsp:nvSpPr>
      <dsp:spPr>
        <a:xfrm>
          <a:off x="0" y="1713298"/>
          <a:ext cx="536867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AD122-18E3-4E58-8F10-4B32E3CEB3C8}">
      <dsp:nvSpPr>
        <dsp:cNvPr id="0" name=""/>
        <dsp:cNvSpPr/>
      </dsp:nvSpPr>
      <dsp:spPr>
        <a:xfrm>
          <a:off x="0" y="1713298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Disinfectant ( Betadine )</a:t>
          </a:r>
        </a:p>
      </dsp:txBody>
      <dsp:txXfrm>
        <a:off x="0" y="1713298"/>
        <a:ext cx="5368678" cy="570890"/>
      </dsp:txXfrm>
    </dsp:sp>
    <dsp:sp modelId="{12067F22-28D2-448E-B633-DA2ABAFE0F5E}">
      <dsp:nvSpPr>
        <dsp:cNvPr id="0" name=""/>
        <dsp:cNvSpPr/>
      </dsp:nvSpPr>
      <dsp:spPr>
        <a:xfrm>
          <a:off x="0" y="2284189"/>
          <a:ext cx="536867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AB4FD-3F74-428E-8DBD-6AFEBD71E6B6}">
      <dsp:nvSpPr>
        <dsp:cNvPr id="0" name=""/>
        <dsp:cNvSpPr/>
      </dsp:nvSpPr>
      <dsp:spPr>
        <a:xfrm>
          <a:off x="0" y="2284189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Sterile water or normal saline</a:t>
          </a:r>
        </a:p>
      </dsp:txBody>
      <dsp:txXfrm>
        <a:off x="0" y="2284189"/>
        <a:ext cx="5368678" cy="570890"/>
      </dsp:txXfrm>
    </dsp:sp>
    <dsp:sp modelId="{AC9F5288-B2D3-441A-B194-9849497042F6}">
      <dsp:nvSpPr>
        <dsp:cNvPr id="0" name=""/>
        <dsp:cNvSpPr/>
      </dsp:nvSpPr>
      <dsp:spPr>
        <a:xfrm>
          <a:off x="0" y="2855079"/>
          <a:ext cx="53686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DF9C0-EE38-41B4-BDC1-4025A06B99B2}">
      <dsp:nvSpPr>
        <dsp:cNvPr id="0" name=""/>
        <dsp:cNvSpPr/>
      </dsp:nvSpPr>
      <dsp:spPr>
        <a:xfrm>
          <a:off x="0" y="2855079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Activated charcoal</a:t>
          </a:r>
        </a:p>
      </dsp:txBody>
      <dsp:txXfrm>
        <a:off x="0" y="2855079"/>
        <a:ext cx="5368678" cy="570890"/>
      </dsp:txXfrm>
    </dsp:sp>
    <dsp:sp modelId="{4C9C5519-149F-485D-8BD4-980DEDAC5AC9}">
      <dsp:nvSpPr>
        <dsp:cNvPr id="0" name=""/>
        <dsp:cNvSpPr/>
      </dsp:nvSpPr>
      <dsp:spPr>
        <a:xfrm>
          <a:off x="0" y="3425970"/>
          <a:ext cx="536867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C94B0-EAAE-4B02-9C64-5ED6A26BB666}">
      <dsp:nvSpPr>
        <dsp:cNvPr id="0" name=""/>
        <dsp:cNvSpPr/>
      </dsp:nvSpPr>
      <dsp:spPr>
        <a:xfrm>
          <a:off x="0" y="3425970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Tongue depressor</a:t>
          </a:r>
        </a:p>
      </dsp:txBody>
      <dsp:txXfrm>
        <a:off x="0" y="3425970"/>
        <a:ext cx="5368678" cy="570890"/>
      </dsp:txXfrm>
    </dsp:sp>
    <dsp:sp modelId="{08FD9D31-E72E-4E6A-BBE4-B6CAFF28A4AE}">
      <dsp:nvSpPr>
        <dsp:cNvPr id="0" name=""/>
        <dsp:cNvSpPr/>
      </dsp:nvSpPr>
      <dsp:spPr>
        <a:xfrm>
          <a:off x="0" y="3996860"/>
          <a:ext cx="536867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776F7-4C3D-4DC5-989A-CF734F531F47}">
      <dsp:nvSpPr>
        <dsp:cNvPr id="0" name=""/>
        <dsp:cNvSpPr/>
      </dsp:nvSpPr>
      <dsp:spPr>
        <a:xfrm>
          <a:off x="0" y="3996860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Childbirth Kit</a:t>
          </a:r>
        </a:p>
      </dsp:txBody>
      <dsp:txXfrm>
        <a:off x="0" y="3996860"/>
        <a:ext cx="5368678" cy="570890"/>
      </dsp:txXfrm>
    </dsp:sp>
    <dsp:sp modelId="{2D3C1B68-F7AC-496F-A915-3B46B96356D4}">
      <dsp:nvSpPr>
        <dsp:cNvPr id="0" name=""/>
        <dsp:cNvSpPr/>
      </dsp:nvSpPr>
      <dsp:spPr>
        <a:xfrm>
          <a:off x="0" y="4567751"/>
          <a:ext cx="536867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D871B-5C1F-47B0-96B9-2AA8933239B4}">
      <dsp:nvSpPr>
        <dsp:cNvPr id="0" name=""/>
        <dsp:cNvSpPr/>
      </dsp:nvSpPr>
      <dsp:spPr>
        <a:xfrm>
          <a:off x="0" y="4567751"/>
          <a:ext cx="5368678" cy="57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>
              <a:latin typeface="Open sans"/>
            </a:rPr>
            <a:t>Oropharyngeal airways ( all sizes )</a:t>
          </a:r>
        </a:p>
      </dsp:txBody>
      <dsp:txXfrm>
        <a:off x="0" y="4567751"/>
        <a:ext cx="5368678" cy="57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5686-A485-4433-A2AF-A561FA0C105A}" type="datetimeFigureOut">
              <a:rPr lang="en-IN" smtClean="0"/>
              <a:t>01-01-2026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43000"/>
            <a:ext cx="5426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3E46-B02D-4500-9B66-679FCD568B2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4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1pPr>
    <a:lvl2pPr marL="493319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2pPr>
    <a:lvl3pPr marL="986638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3pPr>
    <a:lvl4pPr marL="1479956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4pPr>
    <a:lvl5pPr marL="1973275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5pPr>
    <a:lvl6pPr marL="2466594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6pPr>
    <a:lvl7pPr marL="2959913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7pPr>
    <a:lvl8pPr marL="3453232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8pPr>
    <a:lvl9pPr marL="3946550" algn="l" defTabSz="986638" rtl="0" eaLnBrk="1" latinLnBrk="0" hangingPunct="1">
      <a:defRPr sz="12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9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43000"/>
            <a:ext cx="54260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अचानक बीमारी या चोट के शिकार लोगों को आपातकालीन देखभाल और परिवहन प्रदान करने के उद्देश्य से संसाधनों का एक नेटवर्क एक साथ जुड़ा हुआ है।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33E46-B02D-4500-9B66-679FCD568B27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803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43000"/>
            <a:ext cx="54260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गौरव (स्वच्छता, वर्दी, व्यक्तिगत उपस्थिति)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33E46-B02D-4500-9B66-679FCD568B27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591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43000"/>
            <a:ext cx="54260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भावनात्मक स्थिरता</a:t>
            </a:r>
            <a:r>
              <a:rPr lang="en-US" dirty="0"/>
              <a:t>, </a:t>
            </a:r>
            <a:r>
              <a:rPr lang="hi-IN" dirty="0"/>
              <a:t>पेशेवर व्यवहार</a:t>
            </a:r>
            <a:r>
              <a:rPr lang="en-US" dirty="0"/>
              <a:t>,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33E46-B02D-4500-9B66-679FCD568B2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65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43000"/>
            <a:ext cx="54260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i-IN" dirty="0"/>
              <a:t>अन्य ईएमएस कर्मियों की सहायता करें</a:t>
            </a:r>
            <a:r>
              <a:rPr lang="en-US" dirty="0"/>
              <a:t>,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33E46-B02D-4500-9B66-679FCD568B2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48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E376-3E08-643A-B126-68A5B7940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903" y="1219531"/>
            <a:ext cx="9827419" cy="2594304"/>
          </a:xfrm>
        </p:spPr>
        <p:txBody>
          <a:bodyPr anchor="b"/>
          <a:lstStyle>
            <a:lvl1pPr algn="ctr">
              <a:defRPr sz="6448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6248A-90FE-870D-FE58-584648D8B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903" y="3913881"/>
            <a:ext cx="9827419" cy="1799108"/>
          </a:xfrm>
        </p:spPr>
        <p:txBody>
          <a:bodyPr/>
          <a:lstStyle>
            <a:lvl1pPr marL="0" indent="0" algn="ctr">
              <a:buNone/>
              <a:defRPr sz="2579"/>
            </a:lvl1pPr>
            <a:lvl2pPr marL="491353" indent="0" algn="ctr">
              <a:buNone/>
              <a:defRPr sz="2149"/>
            </a:lvl2pPr>
            <a:lvl3pPr marL="982706" indent="0" algn="ctr">
              <a:buNone/>
              <a:defRPr sz="1934"/>
            </a:lvl3pPr>
            <a:lvl4pPr marL="1474059" indent="0" algn="ctr">
              <a:buNone/>
              <a:defRPr sz="1720"/>
            </a:lvl4pPr>
            <a:lvl5pPr marL="1965411" indent="0" algn="ctr">
              <a:buNone/>
              <a:defRPr sz="1720"/>
            </a:lvl5pPr>
            <a:lvl6pPr marL="2456764" indent="0" algn="ctr">
              <a:buNone/>
              <a:defRPr sz="1720"/>
            </a:lvl6pPr>
            <a:lvl7pPr marL="2948117" indent="0" algn="ctr">
              <a:buNone/>
              <a:defRPr sz="1720"/>
            </a:lvl7pPr>
            <a:lvl8pPr marL="3439470" indent="0" algn="ctr">
              <a:buNone/>
              <a:defRPr sz="1720"/>
            </a:lvl8pPr>
            <a:lvl9pPr marL="3930823" indent="0" algn="ctr">
              <a:buNone/>
              <a:defRPr sz="172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5D04-3DEA-AB2C-C3B5-6E158C6C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1/1/2026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2AAA6-6475-205C-78D1-176E301D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F68C9-DC60-7ECF-898A-E4B5144C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24E1-6FBA-931A-21EC-118710A2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5C6B1-9A6F-3744-FC69-289F507D8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C801-08C0-8F9D-8345-382387C3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5034B-90A0-2671-2509-E9C0F5A0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2FE88-212E-FB6E-9345-CF19E610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209C3-4FF3-C3F9-8F6F-CA62C557B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76995" y="396736"/>
            <a:ext cx="2825383" cy="6314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5C096-2E18-A381-111E-AC3E00656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847" y="396736"/>
            <a:ext cx="8312358" cy="6314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2014D-51FF-DAA0-D1A1-8AFADD6E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BCCC-C13B-FC24-D050-F7F53477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8EB62-88A8-9A17-E125-7D4EFE3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5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23707" y="6995819"/>
            <a:ext cx="2494770" cy="28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049" tIns="42049" rIns="42049" bIns="42049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9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934"/>
          </a:p>
        </p:txBody>
      </p:sp>
      <p:sp>
        <p:nvSpPr>
          <p:cNvPr id="17" name="Google Shape;17;p2"/>
          <p:cNvSpPr/>
          <p:nvPr/>
        </p:nvSpPr>
        <p:spPr>
          <a:xfrm>
            <a:off x="545968" y="7341329"/>
            <a:ext cx="2050247" cy="1103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2049" tIns="42049" rIns="42049" bIns="42049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1561584" y="6961321"/>
            <a:ext cx="749272" cy="58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049" tIns="42049" rIns="42049" bIns="42049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934"/>
          </a:p>
        </p:txBody>
      </p:sp>
      <p:sp>
        <p:nvSpPr>
          <p:cNvPr id="19" name="Google Shape;19;p2"/>
          <p:cNvSpPr/>
          <p:nvPr/>
        </p:nvSpPr>
        <p:spPr>
          <a:xfrm>
            <a:off x="11574516" y="7341329"/>
            <a:ext cx="1010040" cy="1103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2049" tIns="42049" rIns="42049" bIns="42049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2235439" y="6961321"/>
            <a:ext cx="324690" cy="36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2" y="307532"/>
            <a:ext cx="1639366" cy="11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38741-6FAE-C64B-1B89-785489C2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2E85-37CC-2467-D16F-847EB47D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41862-E426-1B94-4F05-012CDECF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CD9D-4DE6-D982-DA5F-3E161B56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16968-92CF-5AC2-BFC2-A68C002D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4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D29D-44E5-8EB1-123D-41D8AE98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22" y="1857758"/>
            <a:ext cx="11301532" cy="3099710"/>
          </a:xfrm>
        </p:spPr>
        <p:txBody>
          <a:bodyPr anchor="b"/>
          <a:lstStyle>
            <a:lvl1pPr>
              <a:defRPr sz="6448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A2527-1BBD-188B-57B8-67B6AD1DE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22" y="4986792"/>
            <a:ext cx="11301532" cy="1630064"/>
          </a:xfrm>
        </p:spPr>
        <p:txBody>
          <a:bodyPr/>
          <a:lstStyle>
            <a:lvl1pPr marL="0" indent="0">
              <a:buNone/>
              <a:defRPr sz="2579">
                <a:solidFill>
                  <a:schemeClr val="tx1">
                    <a:tint val="75000"/>
                  </a:schemeClr>
                </a:solidFill>
              </a:defRPr>
            </a:lvl1pPr>
            <a:lvl2pPr marL="491353" indent="0">
              <a:buNone/>
              <a:defRPr sz="2149">
                <a:solidFill>
                  <a:schemeClr val="tx1">
                    <a:tint val="75000"/>
                  </a:schemeClr>
                </a:solidFill>
              </a:defRPr>
            </a:lvl2pPr>
            <a:lvl3pPr marL="982706" indent="0">
              <a:buNone/>
              <a:defRPr sz="1934">
                <a:solidFill>
                  <a:schemeClr val="tx1">
                    <a:tint val="75000"/>
                  </a:schemeClr>
                </a:solidFill>
              </a:defRPr>
            </a:lvl3pPr>
            <a:lvl4pPr marL="1474059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4pPr>
            <a:lvl5pPr marL="1965411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5pPr>
            <a:lvl6pPr marL="2456764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6pPr>
            <a:lvl7pPr marL="2948117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7pPr>
            <a:lvl8pPr marL="3439470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8pPr>
            <a:lvl9pPr marL="3930823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726E2-9F4F-D35A-EA45-4A5F1C6A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2E33-EF80-FF42-FE55-29B81C00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D63EB-9992-8309-6B60-5F692EB5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1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0DF8-5171-4BA5-3D0D-1BAB9C57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FD56-9DA2-DE69-544A-2E05FA936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847" y="1983677"/>
            <a:ext cx="5568871" cy="4728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023ED-52CB-69A7-2451-CC11D1720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3507" y="1983677"/>
            <a:ext cx="5568871" cy="4728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E69C0-CD80-C0B1-734C-9977F745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01513-2077-A6B0-8079-584226C5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C60EC-9D31-A2BB-32CE-12261B4F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3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7AEC-5DBB-8EF5-9B67-45CDA296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53" y="396736"/>
            <a:ext cx="11301532" cy="14403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4C87A-D87B-776E-DEAF-90E03075C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554" y="1826708"/>
            <a:ext cx="5543278" cy="895241"/>
          </a:xfrm>
        </p:spPr>
        <p:txBody>
          <a:bodyPr anchor="b"/>
          <a:lstStyle>
            <a:lvl1pPr marL="0" indent="0">
              <a:buNone/>
              <a:defRPr sz="2579" b="1"/>
            </a:lvl1pPr>
            <a:lvl2pPr marL="491353" indent="0">
              <a:buNone/>
              <a:defRPr sz="2149" b="1"/>
            </a:lvl2pPr>
            <a:lvl3pPr marL="982706" indent="0">
              <a:buNone/>
              <a:defRPr sz="1934" b="1"/>
            </a:lvl3pPr>
            <a:lvl4pPr marL="1474059" indent="0">
              <a:buNone/>
              <a:defRPr sz="1720" b="1"/>
            </a:lvl4pPr>
            <a:lvl5pPr marL="1965411" indent="0">
              <a:buNone/>
              <a:defRPr sz="1720" b="1"/>
            </a:lvl5pPr>
            <a:lvl6pPr marL="2456764" indent="0">
              <a:buNone/>
              <a:defRPr sz="1720" b="1"/>
            </a:lvl6pPr>
            <a:lvl7pPr marL="2948117" indent="0">
              <a:buNone/>
              <a:defRPr sz="1720" b="1"/>
            </a:lvl7pPr>
            <a:lvl8pPr marL="3439470" indent="0">
              <a:buNone/>
              <a:defRPr sz="1720" b="1"/>
            </a:lvl8pPr>
            <a:lvl9pPr marL="3930823" indent="0">
              <a:buNone/>
              <a:defRPr sz="1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F355A-7453-D257-DDDE-2DECFB9C1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554" y="2721949"/>
            <a:ext cx="5543278" cy="4003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F4AB2-F5CB-FE84-27AD-548D6AB1C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508" y="1826708"/>
            <a:ext cx="5570577" cy="895241"/>
          </a:xfrm>
        </p:spPr>
        <p:txBody>
          <a:bodyPr anchor="b"/>
          <a:lstStyle>
            <a:lvl1pPr marL="0" indent="0">
              <a:buNone/>
              <a:defRPr sz="2579" b="1"/>
            </a:lvl1pPr>
            <a:lvl2pPr marL="491353" indent="0">
              <a:buNone/>
              <a:defRPr sz="2149" b="1"/>
            </a:lvl2pPr>
            <a:lvl3pPr marL="982706" indent="0">
              <a:buNone/>
              <a:defRPr sz="1934" b="1"/>
            </a:lvl3pPr>
            <a:lvl4pPr marL="1474059" indent="0">
              <a:buNone/>
              <a:defRPr sz="1720" b="1"/>
            </a:lvl4pPr>
            <a:lvl5pPr marL="1965411" indent="0">
              <a:buNone/>
              <a:defRPr sz="1720" b="1"/>
            </a:lvl5pPr>
            <a:lvl6pPr marL="2456764" indent="0">
              <a:buNone/>
              <a:defRPr sz="1720" b="1"/>
            </a:lvl6pPr>
            <a:lvl7pPr marL="2948117" indent="0">
              <a:buNone/>
              <a:defRPr sz="1720" b="1"/>
            </a:lvl7pPr>
            <a:lvl8pPr marL="3439470" indent="0">
              <a:buNone/>
              <a:defRPr sz="1720" b="1"/>
            </a:lvl8pPr>
            <a:lvl9pPr marL="3930823" indent="0">
              <a:buNone/>
              <a:defRPr sz="1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7A5C3-D7B7-8CBF-0613-4816245A5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508" y="2721949"/>
            <a:ext cx="5570577" cy="4003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9A977-E43B-78E0-FD77-23F69058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D2830-75B2-C6FE-6AE4-A0964F0B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15D7B-4261-D5F1-0630-BCA3DA9E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B5D4-3308-F227-19CD-8781A963C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D27F7-7257-6A74-14AC-88E7D678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B2B98-8A89-7C3D-A6CB-BFC3A5E8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1959B3-4537-15C2-98CD-F5D92EE1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3C8E9-E7DE-F4E3-9302-81EACC90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F55DA-7C7D-6995-8EDF-21160C93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BA95-CAEB-EFDC-074E-3A3065D2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5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4BB0-D02C-2E5E-22F1-7D286D00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54" y="496782"/>
            <a:ext cx="4226131" cy="1738736"/>
          </a:xfrm>
        </p:spPr>
        <p:txBody>
          <a:bodyPr anchor="b"/>
          <a:lstStyle>
            <a:lvl1pPr>
              <a:defRPr sz="3439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6ED06-A850-6E15-47D7-B896492E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577" y="1072911"/>
            <a:ext cx="6633508" cy="5295555"/>
          </a:xfrm>
        </p:spPr>
        <p:txBody>
          <a:bodyPr/>
          <a:lstStyle>
            <a:lvl1pPr>
              <a:defRPr sz="3439"/>
            </a:lvl1pPr>
            <a:lvl2pPr>
              <a:defRPr sz="3009"/>
            </a:lvl2pPr>
            <a:lvl3pPr>
              <a:defRPr sz="2579"/>
            </a:lvl3pPr>
            <a:lvl4pPr>
              <a:defRPr sz="2149"/>
            </a:lvl4pPr>
            <a:lvl5pPr>
              <a:defRPr sz="2149"/>
            </a:lvl5pPr>
            <a:lvl6pPr>
              <a:defRPr sz="2149"/>
            </a:lvl6pPr>
            <a:lvl7pPr>
              <a:defRPr sz="2149"/>
            </a:lvl7pPr>
            <a:lvl8pPr>
              <a:defRPr sz="2149"/>
            </a:lvl8pPr>
            <a:lvl9pPr>
              <a:defRPr sz="214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68A17-8869-3021-B2C9-C12F6EACF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2554" y="2235517"/>
            <a:ext cx="4226131" cy="4141573"/>
          </a:xfrm>
        </p:spPr>
        <p:txBody>
          <a:bodyPr/>
          <a:lstStyle>
            <a:lvl1pPr marL="0" indent="0">
              <a:buNone/>
              <a:defRPr sz="1720"/>
            </a:lvl1pPr>
            <a:lvl2pPr marL="491353" indent="0">
              <a:buNone/>
              <a:defRPr sz="1505"/>
            </a:lvl2pPr>
            <a:lvl3pPr marL="982706" indent="0">
              <a:buNone/>
              <a:defRPr sz="1290"/>
            </a:lvl3pPr>
            <a:lvl4pPr marL="1474059" indent="0">
              <a:buNone/>
              <a:defRPr sz="1075"/>
            </a:lvl4pPr>
            <a:lvl5pPr marL="1965411" indent="0">
              <a:buNone/>
              <a:defRPr sz="1075"/>
            </a:lvl5pPr>
            <a:lvl6pPr marL="2456764" indent="0">
              <a:buNone/>
              <a:defRPr sz="1075"/>
            </a:lvl6pPr>
            <a:lvl7pPr marL="2948117" indent="0">
              <a:buNone/>
              <a:defRPr sz="1075"/>
            </a:lvl7pPr>
            <a:lvl8pPr marL="3439470" indent="0">
              <a:buNone/>
              <a:defRPr sz="1075"/>
            </a:lvl8pPr>
            <a:lvl9pPr marL="3930823" indent="0">
              <a:buNone/>
              <a:defRPr sz="10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2BA24-5EC9-DECF-E3A1-F1AEF890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8B570-6E19-B1F3-507E-5460F7CB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BC20F-CB61-7E04-CBE0-AB2CD011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3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7091-C4B7-1FA3-2FEA-9F71500F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54" y="496782"/>
            <a:ext cx="4226131" cy="1738736"/>
          </a:xfrm>
        </p:spPr>
        <p:txBody>
          <a:bodyPr anchor="b"/>
          <a:lstStyle>
            <a:lvl1pPr>
              <a:defRPr sz="3439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0D063-5745-547D-D2B3-0E451B66E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0577" y="1072911"/>
            <a:ext cx="6633508" cy="5295555"/>
          </a:xfrm>
        </p:spPr>
        <p:txBody>
          <a:bodyPr/>
          <a:lstStyle>
            <a:lvl1pPr marL="0" indent="0">
              <a:buNone/>
              <a:defRPr sz="3439"/>
            </a:lvl1pPr>
            <a:lvl2pPr marL="491353" indent="0">
              <a:buNone/>
              <a:defRPr sz="3009"/>
            </a:lvl2pPr>
            <a:lvl3pPr marL="982706" indent="0">
              <a:buNone/>
              <a:defRPr sz="2579"/>
            </a:lvl3pPr>
            <a:lvl4pPr marL="1474059" indent="0">
              <a:buNone/>
              <a:defRPr sz="2149"/>
            </a:lvl4pPr>
            <a:lvl5pPr marL="1965411" indent="0">
              <a:buNone/>
              <a:defRPr sz="2149"/>
            </a:lvl5pPr>
            <a:lvl6pPr marL="2456764" indent="0">
              <a:buNone/>
              <a:defRPr sz="2149"/>
            </a:lvl6pPr>
            <a:lvl7pPr marL="2948117" indent="0">
              <a:buNone/>
              <a:defRPr sz="2149"/>
            </a:lvl7pPr>
            <a:lvl8pPr marL="3439470" indent="0">
              <a:buNone/>
              <a:defRPr sz="2149"/>
            </a:lvl8pPr>
            <a:lvl9pPr marL="3930823" indent="0">
              <a:buNone/>
              <a:defRPr sz="2149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D582A-753E-94D9-F9B6-236E98253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2554" y="2235517"/>
            <a:ext cx="4226131" cy="4141573"/>
          </a:xfrm>
        </p:spPr>
        <p:txBody>
          <a:bodyPr/>
          <a:lstStyle>
            <a:lvl1pPr marL="0" indent="0">
              <a:buNone/>
              <a:defRPr sz="1720"/>
            </a:lvl1pPr>
            <a:lvl2pPr marL="491353" indent="0">
              <a:buNone/>
              <a:defRPr sz="1505"/>
            </a:lvl2pPr>
            <a:lvl3pPr marL="982706" indent="0">
              <a:buNone/>
              <a:defRPr sz="1290"/>
            </a:lvl3pPr>
            <a:lvl4pPr marL="1474059" indent="0">
              <a:buNone/>
              <a:defRPr sz="1075"/>
            </a:lvl4pPr>
            <a:lvl5pPr marL="1965411" indent="0">
              <a:buNone/>
              <a:defRPr sz="1075"/>
            </a:lvl5pPr>
            <a:lvl6pPr marL="2456764" indent="0">
              <a:buNone/>
              <a:defRPr sz="1075"/>
            </a:lvl6pPr>
            <a:lvl7pPr marL="2948117" indent="0">
              <a:buNone/>
              <a:defRPr sz="1075"/>
            </a:lvl7pPr>
            <a:lvl8pPr marL="3439470" indent="0">
              <a:buNone/>
              <a:defRPr sz="1075"/>
            </a:lvl8pPr>
            <a:lvl9pPr marL="3930823" indent="0">
              <a:buNone/>
              <a:defRPr sz="10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56B75-1C36-9D38-8F5B-BD0FCBB6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B8792-7A3B-2D3F-59B9-CB423BF8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E2A08-0052-D625-2102-2E4DFFCE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88C24-0F55-C47E-92E3-A06BA968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47" y="396736"/>
            <a:ext cx="11301532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EC64A-25FF-1B66-DA19-D135330C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847" y="1983677"/>
            <a:ext cx="11301532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EF947-1DA6-8B7C-A288-93901910A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847" y="6906646"/>
            <a:ext cx="2948226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1/1/2026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6B8E-76AF-E719-5B20-40792C8D5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0444" y="6906646"/>
            <a:ext cx="442233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240A-FB11-A79A-D248-AD1128370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4152" y="6906646"/>
            <a:ext cx="2948226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2" descr="blob:https://web.whatsapp.com/b6e212c7-639d-4c9e-9af1-2dfa4face099"/>
          <p:cNvSpPr>
            <a:spLocks noChangeAspect="1" noChangeArrowheads="1"/>
          </p:cNvSpPr>
          <p:nvPr userDrawn="1"/>
        </p:nvSpPr>
        <p:spPr bwMode="auto">
          <a:xfrm>
            <a:off x="155574" y="-144463"/>
            <a:ext cx="676246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4" descr="blob:https://web.whatsapp.com/b6e212c7-639d-4c9e-9af1-2dfa4face099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345" y="7937"/>
            <a:ext cx="14489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 ftr="0" dt="0"/>
  <p:txStyles>
    <p:titleStyle>
      <a:lvl1pPr algn="l" defTabSz="982706" rtl="0" eaLnBrk="1" latinLnBrk="0" hangingPunct="1">
        <a:lnSpc>
          <a:spcPct val="90000"/>
        </a:lnSpc>
        <a:spcBef>
          <a:spcPct val="0"/>
        </a:spcBef>
        <a:buNone/>
        <a:defRPr sz="47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5676" indent="-245676" algn="l" defTabSz="982706" rtl="0" eaLnBrk="1" latinLnBrk="0" hangingPunct="1">
        <a:lnSpc>
          <a:spcPct val="90000"/>
        </a:lnSpc>
        <a:spcBef>
          <a:spcPts val="1075"/>
        </a:spcBef>
        <a:buFont typeface="Arial" panose="020B0604020202020204" pitchFamily="34" charset="0"/>
        <a:buChar char="•"/>
        <a:defRPr sz="3009" kern="1200">
          <a:solidFill>
            <a:schemeClr val="tx1"/>
          </a:solidFill>
          <a:latin typeface="+mn-lt"/>
          <a:ea typeface="+mn-ea"/>
          <a:cs typeface="+mn-cs"/>
        </a:defRPr>
      </a:lvl1pPr>
      <a:lvl2pPr marL="737029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sz="2579" kern="1200">
          <a:solidFill>
            <a:schemeClr val="tx1"/>
          </a:solidFill>
          <a:latin typeface="+mn-lt"/>
          <a:ea typeface="+mn-ea"/>
          <a:cs typeface="+mn-cs"/>
        </a:defRPr>
      </a:lvl2pPr>
      <a:lvl3pPr marL="1228382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sz="2149" kern="1200">
          <a:solidFill>
            <a:schemeClr val="tx1"/>
          </a:solidFill>
          <a:latin typeface="+mn-lt"/>
          <a:ea typeface="+mn-ea"/>
          <a:cs typeface="+mn-cs"/>
        </a:defRPr>
      </a:lvl3pPr>
      <a:lvl4pPr marL="1719735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4pPr>
      <a:lvl5pPr marL="2211088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5pPr>
      <a:lvl6pPr marL="2702441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6pPr>
      <a:lvl7pPr marL="3193793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7pPr>
      <a:lvl8pPr marL="3685146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8pPr>
      <a:lvl9pPr marL="4176499" indent="-245676" algn="l" defTabSz="982706" rtl="0" eaLnBrk="1" latinLnBrk="0" hangingPunct="1">
        <a:lnSpc>
          <a:spcPct val="90000"/>
        </a:lnSpc>
        <a:spcBef>
          <a:spcPts val="537"/>
        </a:spcBef>
        <a:buFont typeface="Arial" panose="020B0604020202020204" pitchFamily="34" charset="0"/>
        <a:buChar char="•"/>
        <a:defRPr sz="19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1pPr>
      <a:lvl2pPr marL="491353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2pPr>
      <a:lvl3pPr marL="982706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3pPr>
      <a:lvl4pPr marL="1474059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4pPr>
      <a:lvl5pPr marL="1965411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5pPr>
      <a:lvl6pPr marL="2456764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6pPr>
      <a:lvl7pPr marL="2948117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7pPr>
      <a:lvl8pPr marL="3439470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8pPr>
      <a:lvl9pPr marL="3930823" algn="l" defTabSz="982706" rtl="0" eaLnBrk="1" latinLnBrk="0" hangingPunct="1">
        <a:defRPr sz="1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jpeg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27299" y="-432681"/>
            <a:ext cx="13130523" cy="743935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23706" y="6960204"/>
            <a:ext cx="2494770" cy="28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049" tIns="42049" rIns="42049" bIns="42049" anchor="t" anchorCtr="0">
            <a:spAutoFit/>
          </a:bodyPr>
          <a:lstStyle/>
          <a:p>
            <a:pPr algn="ctr"/>
            <a:r>
              <a:rPr lang="en-US" sz="129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934"/>
          </a:p>
        </p:txBody>
      </p:sp>
      <p:sp>
        <p:nvSpPr>
          <p:cNvPr id="96" name="Google Shape;96;p14"/>
          <p:cNvSpPr/>
          <p:nvPr/>
        </p:nvSpPr>
        <p:spPr>
          <a:xfrm>
            <a:off x="545968" y="7301950"/>
            <a:ext cx="2050247" cy="109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2049" tIns="42049" rIns="42049" bIns="42049" anchor="t" anchorCtr="0">
            <a:noAutofit/>
          </a:bodyPr>
          <a:lstStyle/>
          <a:p>
            <a:endParaRPr sz="9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1561584" y="6926081"/>
            <a:ext cx="749272" cy="58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2049" tIns="42049" rIns="42049" bIns="42049" anchor="t" anchorCtr="0">
            <a:spAutoFit/>
          </a:bodyPr>
          <a:lstStyle/>
          <a:p>
            <a:pPr algn="ctr"/>
            <a:r>
              <a:rPr lang="en-US" sz="1612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934"/>
          </a:p>
        </p:txBody>
      </p:sp>
      <p:sp>
        <p:nvSpPr>
          <p:cNvPr id="98" name="Google Shape;98;p14"/>
          <p:cNvSpPr/>
          <p:nvPr/>
        </p:nvSpPr>
        <p:spPr>
          <a:xfrm>
            <a:off x="11574515" y="7301950"/>
            <a:ext cx="1010040" cy="1091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42049" tIns="42049" rIns="42049" bIns="42049" anchor="t" anchorCtr="0">
            <a:noAutofit/>
          </a:bodyPr>
          <a:lstStyle/>
          <a:p>
            <a:endParaRPr sz="9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2293870" y="6926081"/>
            <a:ext cx="207825" cy="363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4125" tIns="84125" rIns="84125" bIns="84125" rtlCol="0" anchor="t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63727" y="-520026"/>
            <a:ext cx="13116875" cy="7384214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42049" tIns="42049" rIns="42049" bIns="42049" anchor="t" anchorCtr="0">
            <a:noAutofit/>
          </a:bodyPr>
          <a:lstStyle/>
          <a:p>
            <a:endParaRPr sz="9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9559" y="2318158"/>
            <a:ext cx="10542625" cy="2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-1" y="6055823"/>
            <a:ext cx="13103225" cy="135532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2049" tIns="42049" rIns="42049" bIns="42049" anchor="t" anchorCtr="0">
            <a:noAutofit/>
          </a:bodyPr>
          <a:lstStyle/>
          <a:p>
            <a:endParaRPr sz="9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9" y="-432683"/>
            <a:ext cx="1345727" cy="97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86B7AB-5507-8061-1E82-7882FC3B3E4F}"/>
              </a:ext>
            </a:extLst>
          </p:cNvPr>
          <p:cNvSpPr txBox="1"/>
          <p:nvPr/>
        </p:nvSpPr>
        <p:spPr>
          <a:xfrm>
            <a:off x="163301" y="2344841"/>
            <a:ext cx="9005776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Emergency Medical Services (EMS) System and the Medical Responder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850FB504-1C6D-6D08-EC24-DAC0D61FB98C}"/>
              </a:ext>
            </a:extLst>
          </p:cNvPr>
          <p:cNvSpPr/>
          <p:nvPr/>
        </p:nvSpPr>
        <p:spPr>
          <a:xfrm>
            <a:off x="2472267" y="623303"/>
            <a:ext cx="8523111" cy="992159"/>
          </a:xfrm>
          <a:prstGeom prst="roundRect">
            <a:avLst/>
          </a:prstGeom>
          <a:solidFill>
            <a:schemeClr val="bg1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MEDICAL FIRST RESPONDER</a:t>
            </a:r>
            <a:endParaRPr kumimoji="0" lang="en-I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83" y="-343242"/>
            <a:ext cx="1731817" cy="1143000"/>
          </a:xfrm>
          <a:prstGeom prst="rect">
            <a:avLst/>
          </a:prstGeom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0F2F9BCA-AFBB-72F0-7118-C48D116B5AB4}"/>
              </a:ext>
            </a:extLst>
          </p:cNvPr>
          <p:cNvSpPr txBox="1"/>
          <p:nvPr/>
        </p:nvSpPr>
        <p:spPr>
          <a:xfrm>
            <a:off x="7721590" y="6038871"/>
            <a:ext cx="4862965" cy="356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1800" b="1" dirty="0">
                <a:latin typeface="Open sans"/>
              </a:rPr>
              <a:t>Presented By:- Kamlesh Dhoundiyal,2IC</a:t>
            </a:r>
            <a:endParaRPr lang="en-US" sz="1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313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FA8813C-6C3C-4DD8-8B20-CDB6E09F4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775" y="1481787"/>
            <a:ext cx="4475596" cy="1445829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SCOPE OF CARE</a:t>
            </a:r>
            <a:r>
              <a:rPr lang="en-US" altLang="en-US" sz="5200" dirty="0">
                <a:solidFill>
                  <a:srgbClr val="FF0000"/>
                </a:solidFill>
                <a:latin typeface="Open sans"/>
              </a:rPr>
              <a:t>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512AA6B-D7F4-4604-9CA6-7C456B7A1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6331" y="2243470"/>
            <a:ext cx="6450186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en-US" sz="2800" dirty="0"/>
              <a:t>Actions that are legally allowed by the MFR when provided patient care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2B7B49-C58C-6BB7-37C8-D50AF7CD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6" y="447886"/>
            <a:ext cx="1215736" cy="9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62B165C-A63E-934C-E7FE-A7D943EFA750}"/>
              </a:ext>
            </a:extLst>
          </p:cNvPr>
          <p:cNvSpPr/>
          <p:nvPr/>
        </p:nvSpPr>
        <p:spPr>
          <a:xfrm>
            <a:off x="5305647" y="22434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8B8287-082F-4C78-8A4F-D7F3E65A4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948" y="1726480"/>
            <a:ext cx="4281375" cy="1329813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DUTY TO ACT: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9FEF0F5-E61E-4744-A0EF-D1D5BF3157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51612" y="2196564"/>
            <a:ext cx="6551613" cy="3773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en-US" sz="2800" dirty="0">
                <a:latin typeface="Open sans"/>
              </a:rPr>
              <a:t>The contractual or legal obligation on the MFR to provide care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9B2E39-D3E0-2CDC-D2B5-0E01731A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63749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AEFF6EE-F23A-6C78-0F8B-24384AB152E3}"/>
              </a:ext>
            </a:extLst>
          </p:cNvPr>
          <p:cNvSpPr/>
          <p:nvPr/>
        </p:nvSpPr>
        <p:spPr>
          <a:xfrm>
            <a:off x="5496913" y="2273357"/>
            <a:ext cx="783109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9FE93FC-CB3F-4F69-924A-3177F366A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550" y="1862667"/>
            <a:ext cx="4822765" cy="1397099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ABANDONMENT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9E1879-E843-4B98-8E6A-D3227EB85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39183" y="2333184"/>
            <a:ext cx="6176860" cy="4574461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2800" dirty="0"/>
              <a:t>Discontinuing emergency medical care without making sure that another health care professional with equal or better training has taken over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A474AAC-9DBD-CC33-A2BC-29881D48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63749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62A4299-5D81-A1B0-232D-A7677D790650}"/>
              </a:ext>
            </a:extLst>
          </p:cNvPr>
          <p:cNvSpPr/>
          <p:nvPr/>
        </p:nvSpPr>
        <p:spPr>
          <a:xfrm>
            <a:off x="5818409" y="2433625"/>
            <a:ext cx="59368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552EE64-0EFA-4969-8A90-096C73A69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196" y="2114173"/>
            <a:ext cx="4349108" cy="1397547"/>
          </a:xfr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NEGLIGENCE: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9A32C88-A411-4F5C-9A34-A490A071B7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3438" y="2812946"/>
            <a:ext cx="7909788" cy="27099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altLang="en-US" sz="2800" dirty="0">
                <a:latin typeface="Open sans"/>
              </a:rPr>
              <a:t>Failure to provide the expected standard of care , causing injury or death of the patient.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9754D0-9505-A021-E3AA-88999996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" y="300426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07959AD-E14D-5CCB-D39A-93766FF1C05E}"/>
              </a:ext>
            </a:extLst>
          </p:cNvPr>
          <p:cNvSpPr/>
          <p:nvPr/>
        </p:nvSpPr>
        <p:spPr>
          <a:xfrm>
            <a:off x="4400114" y="2956264"/>
            <a:ext cx="653574" cy="5554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3AD15B-396B-4390-956E-6463FCF22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09" y="2443332"/>
            <a:ext cx="553289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RIGHTS OF THE PATIENT</a:t>
            </a:r>
            <a:r>
              <a:rPr lang="en-US" altLang="en-US" sz="4000" dirty="0">
                <a:solidFill>
                  <a:srgbClr val="FF0000"/>
                </a:solidFill>
                <a:latin typeface="Open sans"/>
              </a:rPr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C5065CE-214A-43E9-A725-F28D4C31E6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12023" y="2095646"/>
            <a:ext cx="6791202" cy="455900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Open sans"/>
              </a:rPr>
              <a:t>To solicit and receive pre hospital care</a:t>
            </a:r>
          </a:p>
          <a:p>
            <a:pPr eaLnBrk="1" hangingPunct="1"/>
            <a:r>
              <a:rPr lang="en-US" altLang="en-US" sz="2800" dirty="0">
                <a:latin typeface="Open sans"/>
              </a:rPr>
              <a:t>To confidentiality regarding personal information and condition</a:t>
            </a:r>
          </a:p>
          <a:p>
            <a:pPr eaLnBrk="1" hangingPunct="1"/>
            <a:r>
              <a:rPr lang="en-US" altLang="en-US" sz="2800" dirty="0">
                <a:latin typeface="Open sans"/>
              </a:rPr>
              <a:t>To pursue legal recourse for acts of negligence, abandonment and or violation of confidentiality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75418D-19E0-D6FA-5779-8149963A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63749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64A9EF7-96D7-4083-8CC5-4A275ECB4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835" y="2432482"/>
            <a:ext cx="5505887" cy="1346935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RIGHTS OF THE PATIENT: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7E5A3AE-981A-4CBF-B7A7-408E3BFE12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51381" y="2099292"/>
            <a:ext cx="6711443" cy="25146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2800" dirty="0">
                <a:latin typeface="Open sans"/>
              </a:rPr>
              <a:t>In some situations, the patient has the right to refuse care. The patient may be required to sign a refusal form in the presence of a witness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E0A721-C2D1-0C3B-4044-8360B185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63749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3FB74E5-DCDE-4950-847E-0E62D66E0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4890" y="1910448"/>
            <a:ext cx="5277826" cy="1025165"/>
          </a:xfrm>
          <a:solidFill>
            <a:schemeClr val="bg1"/>
          </a:solidFill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Open sans"/>
              </a:rPr>
              <a:t>IMPLIED CONSENT</a:t>
            </a:r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: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778686-0998-4602-A88D-B4F321BD56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53319" y="1890889"/>
            <a:ext cx="7490323" cy="511157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>
                <a:latin typeface="Open sans"/>
              </a:rPr>
              <a:t>Consent assumed on the part of an unconscious, confused or seriously injured patient or for a minor patient that cannot make decisions.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47929D4-16E3-ECBC-51E2-EC7B093A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63749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43B6BEB-0DD2-82C9-75BD-291CAF0EE70A}"/>
              </a:ext>
            </a:extLst>
          </p:cNvPr>
          <p:cNvSpPr/>
          <p:nvPr/>
        </p:nvSpPr>
        <p:spPr>
          <a:xfrm>
            <a:off x="5366095" y="2309075"/>
            <a:ext cx="48909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4156DEE-2884-4D4F-8A77-5B524E51A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9" y="1624519"/>
            <a:ext cx="6307946" cy="1381572"/>
          </a:xfrm>
          <a:solidFill>
            <a:schemeClr val="bg1"/>
          </a:solidFill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Open sans"/>
              </a:rPr>
              <a:t>EXPRESSED CONSENT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E0F25D2-04F7-462F-A320-7F992ED90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86877" y="1624519"/>
            <a:ext cx="6232705" cy="473552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Open sans"/>
              </a:rPr>
              <a:t>Permission obtained from every responsive , competent adult patient before providing emergency care.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316AB6E-36C9-7082-22CD-2AF704F1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9" y="215782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085E1081-AAE2-7ED2-C6E9-D784B5D67533}"/>
              </a:ext>
            </a:extLst>
          </p:cNvPr>
          <p:cNvSpPr/>
          <p:nvPr/>
        </p:nvSpPr>
        <p:spPr>
          <a:xfrm>
            <a:off x="6099452" y="2219162"/>
            <a:ext cx="552893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4C17C32-927C-4994-83CF-05B7B108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438" y="2760955"/>
            <a:ext cx="4574192" cy="1630639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Basic Personal Protective Equipment</a:t>
            </a:r>
          </a:p>
        </p:txBody>
      </p:sp>
      <p:graphicFrame>
        <p:nvGraphicFramePr>
          <p:cNvPr id="20487" name="Rectangle 3">
            <a:extLst>
              <a:ext uri="{FF2B5EF4-FFF2-40B4-BE49-F238E27FC236}">
                <a16:creationId xmlns:a16="http://schemas.microsoft.com/office/drawing/2014/main" id="{50B21DB8-64DA-497D-AA31-2961DE51E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970978"/>
              </p:ext>
            </p:extLst>
          </p:nvPr>
        </p:nvGraphicFramePr>
        <p:xfrm>
          <a:off x="7913259" y="1832276"/>
          <a:ext cx="3775619" cy="508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57A6C86-2ECC-AE72-1953-CA59D2BE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6" y="110254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4C17C32-927C-4994-83CF-05B7B108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177" y="3338004"/>
            <a:ext cx="5672831" cy="109679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IN" altLang="en-US" sz="4000" b="1" dirty="0">
                <a:solidFill>
                  <a:srgbClr val="FF0000"/>
                </a:solidFill>
                <a:latin typeface="Open sans"/>
              </a:rPr>
              <a:t>BASIC EQUIPMENT FOR PRE – HOSPITAL CARE</a:t>
            </a:r>
            <a:endParaRPr lang="en-US" altLang="en-US" sz="4000" b="1" dirty="0">
              <a:solidFill>
                <a:srgbClr val="FF0000"/>
              </a:solidFill>
              <a:latin typeface="Open sans"/>
            </a:endParaRPr>
          </a:p>
        </p:txBody>
      </p:sp>
      <p:graphicFrame>
        <p:nvGraphicFramePr>
          <p:cNvPr id="20487" name="Rectangle 3">
            <a:extLst>
              <a:ext uri="{FF2B5EF4-FFF2-40B4-BE49-F238E27FC236}">
                <a16:creationId xmlns:a16="http://schemas.microsoft.com/office/drawing/2014/main" id="{50B21DB8-64DA-497D-AA31-2961DE51E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037913"/>
              </p:ext>
            </p:extLst>
          </p:nvPr>
        </p:nvGraphicFramePr>
        <p:xfrm>
          <a:off x="7609808" y="1561122"/>
          <a:ext cx="4375387" cy="536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8ACFE360-0511-546F-FAFC-F463D964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4" y="178706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4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F4167D-8786-466A-9AE5-11B69FD74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7270" y="1604552"/>
            <a:ext cx="3755465" cy="72105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9493DF-E3D9-4D30-AD0C-8C9B13810E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15932" y="1719553"/>
            <a:ext cx="6722109" cy="516778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IN" altLang="en-US" sz="3000" dirty="0">
                <a:latin typeface="Open sans"/>
              </a:rPr>
              <a:t>Describe the emergency medical services (EMS) system in the area you reside</a:t>
            </a:r>
          </a:p>
          <a:p>
            <a:pPr eaLnBrk="1" hangingPunct="1">
              <a:lnSpc>
                <a:spcPct val="100000"/>
              </a:lnSpc>
            </a:pPr>
            <a:r>
              <a:rPr lang="en-IN" altLang="en-US" sz="3000" dirty="0">
                <a:latin typeface="Open sans"/>
              </a:rPr>
              <a:t>List six duties and /or responsibilities of the medical first responder</a:t>
            </a:r>
          </a:p>
          <a:p>
            <a:pPr eaLnBrk="1" hangingPunct="1">
              <a:lnSpc>
                <a:spcPct val="100000"/>
              </a:lnSpc>
            </a:pPr>
            <a:r>
              <a:rPr lang="en-IN" altLang="en-US" sz="3000" dirty="0">
                <a:latin typeface="Open sans"/>
              </a:rPr>
              <a:t>Define negligence and give an example as it relates to EMS</a:t>
            </a:r>
          </a:p>
          <a:p>
            <a:pPr eaLnBrk="1" hangingPunct="1">
              <a:lnSpc>
                <a:spcPct val="100000"/>
              </a:lnSpc>
            </a:pPr>
            <a:r>
              <a:rPr lang="en-IN" altLang="en-US" sz="3000" dirty="0">
                <a:latin typeface="Open sans"/>
              </a:rPr>
              <a:t>Define abandonment and give an example as it relates to EMS</a:t>
            </a:r>
          </a:p>
          <a:p>
            <a:pPr eaLnBrk="1" hangingPunct="1">
              <a:lnSpc>
                <a:spcPct val="100000"/>
              </a:lnSpc>
            </a:pPr>
            <a:r>
              <a:rPr lang="en-IN" altLang="en-US" sz="3000" dirty="0">
                <a:latin typeface="Open sans"/>
              </a:rPr>
              <a:t>Define implied consent and expressed consent</a:t>
            </a:r>
          </a:p>
          <a:p>
            <a:pPr eaLnBrk="1" hangingPunct="1">
              <a:lnSpc>
                <a:spcPct val="100000"/>
              </a:lnSpc>
            </a:pPr>
            <a:endParaRPr lang="en-US" alt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9CE9AD8-B99D-75D4-0690-0F121AD3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3" y="211938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B36194-4008-6E76-267B-C7D265CAD052}"/>
              </a:ext>
            </a:extLst>
          </p:cNvPr>
          <p:cNvSpPr txBox="1"/>
          <p:nvPr/>
        </p:nvSpPr>
        <p:spPr>
          <a:xfrm>
            <a:off x="338214" y="2430520"/>
            <a:ext cx="5420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en sans"/>
              </a:rPr>
              <a:t>Upon completion of this lecture you will be able to learn about</a:t>
            </a:r>
            <a:r>
              <a:rPr lang="en-US" sz="3200" dirty="0">
                <a:latin typeface="Open sans"/>
              </a:rPr>
              <a:t>:</a:t>
            </a:r>
            <a:endParaRPr lang="en-IN" sz="3200" dirty="0">
              <a:latin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4C17C32-927C-4994-83CF-05B7B108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635" y="3346882"/>
            <a:ext cx="6567438" cy="10455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IN" altLang="en-US" sz="4000" b="1" dirty="0">
                <a:solidFill>
                  <a:srgbClr val="FF0000"/>
                </a:solidFill>
                <a:latin typeface="Open sans"/>
              </a:rPr>
              <a:t>BASIC EQUIPMENT FOR PRE – HOSPITAL CARE</a:t>
            </a:r>
            <a:endParaRPr lang="en-US" altLang="en-US" sz="4000" b="1" dirty="0">
              <a:solidFill>
                <a:srgbClr val="FF0000"/>
              </a:solidFill>
              <a:latin typeface="Open sans"/>
            </a:endParaRPr>
          </a:p>
        </p:txBody>
      </p:sp>
      <p:graphicFrame>
        <p:nvGraphicFramePr>
          <p:cNvPr id="10" name="Rectangle 3">
            <a:extLst>
              <a:ext uri="{FF2B5EF4-FFF2-40B4-BE49-F238E27FC236}">
                <a16:creationId xmlns:a16="http://schemas.microsoft.com/office/drawing/2014/main" id="{A4A5C72C-B8E8-413A-A006-93876D3A5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859110"/>
              </p:ext>
            </p:extLst>
          </p:nvPr>
        </p:nvGraphicFramePr>
        <p:xfrm>
          <a:off x="7874783" y="1329947"/>
          <a:ext cx="4166485" cy="584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9DCBD624-65C8-D0D5-1685-6E99B777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167493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5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4C17C32-927C-4994-83CF-05B7B1089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1250" y="3204570"/>
            <a:ext cx="6913730" cy="108494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IN" altLang="en-US" b="1" dirty="0">
                <a:solidFill>
                  <a:srgbClr val="FF0000"/>
                </a:solidFill>
              </a:rPr>
              <a:t>BASIC EQUIPMENT FOR PRE – HOSPITAL CARE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Rectangle 3">
            <a:extLst>
              <a:ext uri="{FF2B5EF4-FFF2-40B4-BE49-F238E27FC236}">
                <a16:creationId xmlns:a16="http://schemas.microsoft.com/office/drawing/2014/main" id="{A4A5C72C-B8E8-413A-A006-93876D3A5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827252"/>
              </p:ext>
            </p:extLst>
          </p:nvPr>
        </p:nvGraphicFramePr>
        <p:xfrm>
          <a:off x="7248350" y="1585121"/>
          <a:ext cx="5368678" cy="513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EAD2B6D6-2FF1-18BC-765D-0004AC88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0" y="129931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2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59AD55-3A4A-134E-FC19-CF680F59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6" y="249821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3122" y="2716567"/>
            <a:ext cx="3853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ANY QUESTIONS?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9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FF1D-E71D-DB66-229D-E616BC6A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22" y="1947850"/>
            <a:ext cx="4935905" cy="1440322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</a:t>
            </a:r>
            <a:r>
              <a:rPr lang="en-US" sz="4000" b="1" dirty="0">
                <a:solidFill>
                  <a:srgbClr val="FF0000"/>
                </a:solidFill>
                <a:latin typeface="Open sans"/>
              </a:rPr>
              <a:t>EVALUATION</a:t>
            </a:r>
            <a:endParaRPr lang="en-IN" sz="2400" b="1" dirty="0">
              <a:solidFill>
                <a:srgbClr val="FF0000"/>
              </a:solidFill>
              <a:latin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B499-C707-6013-2F56-CBE15BC2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09" y="1827029"/>
            <a:ext cx="7559747" cy="472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latin typeface="Open sans"/>
              </a:rPr>
              <a:t>Q1)Consent assumed on the part of an unconscious, confused or seriously injured patient or for a minor patient that cannot make decisions is known as?</a:t>
            </a:r>
          </a:p>
          <a:p>
            <a:pPr marL="0" indent="0">
              <a:buNone/>
            </a:pPr>
            <a:r>
              <a:rPr lang="en-US" altLang="en-US" sz="2800" dirty="0">
                <a:latin typeface="Open sans"/>
              </a:rPr>
              <a:t>Ans)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C91585-1780-B150-2537-099DF977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" y="225624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21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81895" y="40580"/>
            <a:ext cx="12939435" cy="72886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7822" y="3562072"/>
            <a:ext cx="327581" cy="3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8274" tIns="49137" rIns="98274" bIns="49137" numCol="1" anchor="t" anchorCtr="0" compatLnSpc="1">
            <a:prstTxWarp prst="textNoShape">
              <a:avLst/>
            </a:prstTxWarp>
          </a:bodyPr>
          <a:lstStyle/>
          <a:p>
            <a:endParaRPr lang="en-IN" sz="1505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532569" y="197139"/>
            <a:ext cx="7313932" cy="672987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42068" tIns="42068" rIns="42068" bIns="42068"/>
          <a:lstStyle/>
          <a:p>
            <a:endParaRPr sz="257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64947" y="3512220"/>
            <a:ext cx="4002942" cy="746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2068" tIns="42068" rIns="42068" bIns="42068">
            <a:spAutoFit/>
          </a:bodyPr>
          <a:lstStyle/>
          <a:p>
            <a:pPr algn="ctr"/>
            <a:r>
              <a:rPr lang="en-US" sz="4299" b="1" dirty="0">
                <a:latin typeface="Open sans"/>
              </a:rPr>
              <a:t>THANK YOU </a:t>
            </a:r>
            <a:r>
              <a:rPr lang="en-US" sz="42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70" y="595373"/>
            <a:ext cx="5241290" cy="5948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81"/>
            <a:ext cx="2622740" cy="1572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6121" y="47695"/>
            <a:ext cx="1490753" cy="1319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80C16D2-3D0E-48F3-A747-9F65ABB42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17" y="1820057"/>
            <a:ext cx="6120994" cy="246675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EMERGENCY MEDICAL SERVICES SYSTEM ( EMS </a:t>
            </a:r>
            <a:r>
              <a:rPr lang="en-US" altLang="en-US" sz="3600" b="1" dirty="0">
                <a:solidFill>
                  <a:srgbClr val="FF0000"/>
                </a:solidFill>
                <a:latin typeface="Open sans"/>
              </a:rPr>
              <a:t>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A4E0287-6A05-4A16-B21A-A249CE8BAC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80213" y="446567"/>
            <a:ext cx="4800600" cy="5870095"/>
          </a:xfrm>
        </p:spPr>
        <p:txBody>
          <a:bodyPr anchor="ctr">
            <a:normAutofit/>
          </a:bodyPr>
          <a:lstStyle/>
          <a:p>
            <a:pPr algn="just" eaLnBrk="1" hangingPunct="1"/>
            <a:r>
              <a:rPr lang="en-US" altLang="en-US" sz="2800" dirty="0">
                <a:latin typeface="Open sans"/>
              </a:rPr>
              <a:t>A network of resources linked together for the purpose of providing emergency care and transport to victims of sudden illness or injury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94872D-CFBD-DA00-F369-E7A6476D4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7" y="330307"/>
            <a:ext cx="1342202" cy="10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6CA4AF4-DF50-4EBD-9CCB-5EF53168C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8320" y="128317"/>
            <a:ext cx="8548717" cy="16001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Sample EMS Flowchart</a:t>
            </a:r>
          </a:p>
        </p:txBody>
      </p:sp>
      <p:graphicFrame>
        <p:nvGraphicFramePr>
          <p:cNvPr id="6159" name="Rectangle 3">
            <a:extLst>
              <a:ext uri="{FF2B5EF4-FFF2-40B4-BE49-F238E27FC236}">
                <a16:creationId xmlns:a16="http://schemas.microsoft.com/office/drawing/2014/main" id="{AC79C258-4BC0-41EC-8BAB-14AF2EF58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115098"/>
              </p:ext>
            </p:extLst>
          </p:nvPr>
        </p:nvGraphicFramePr>
        <p:xfrm>
          <a:off x="1293811" y="2559937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 descr="Users">
            <a:extLst>
              <a:ext uri="{FF2B5EF4-FFF2-40B4-BE49-F238E27FC236}">
                <a16:creationId xmlns:a16="http://schemas.microsoft.com/office/drawing/2014/main" id="{91D26970-78BC-4793-A6EF-492A861D898A}"/>
              </a:ext>
            </a:extLst>
          </p:cNvPr>
          <p:cNvSpPr/>
          <p:nvPr/>
        </p:nvSpPr>
        <p:spPr>
          <a:xfrm>
            <a:off x="3004505" y="1826918"/>
            <a:ext cx="932563" cy="932563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 descr="Call center">
            <a:extLst>
              <a:ext uri="{FF2B5EF4-FFF2-40B4-BE49-F238E27FC236}">
                <a16:creationId xmlns:a16="http://schemas.microsoft.com/office/drawing/2014/main" id="{893EFC38-D777-4414-83E7-DDCEE8A85480}"/>
              </a:ext>
            </a:extLst>
          </p:cNvPr>
          <p:cNvSpPr/>
          <p:nvPr/>
        </p:nvSpPr>
        <p:spPr>
          <a:xfrm>
            <a:off x="6085330" y="1728441"/>
            <a:ext cx="932563" cy="932563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 descr="Fire">
            <a:extLst>
              <a:ext uri="{FF2B5EF4-FFF2-40B4-BE49-F238E27FC236}">
                <a16:creationId xmlns:a16="http://schemas.microsoft.com/office/drawing/2014/main" id="{71872C9E-37B1-497D-A1E7-5E2ABA898A94}"/>
              </a:ext>
            </a:extLst>
          </p:cNvPr>
          <p:cNvSpPr/>
          <p:nvPr/>
        </p:nvSpPr>
        <p:spPr>
          <a:xfrm>
            <a:off x="9166156" y="1641442"/>
            <a:ext cx="932563" cy="932563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2" name="Rectangle 11" descr="Medical">
            <a:extLst>
              <a:ext uri="{FF2B5EF4-FFF2-40B4-BE49-F238E27FC236}">
                <a16:creationId xmlns:a16="http://schemas.microsoft.com/office/drawing/2014/main" id="{4BA5686F-1A5D-49D4-8EC9-EF38C0ABE217}"/>
              </a:ext>
            </a:extLst>
          </p:cNvPr>
          <p:cNvSpPr/>
          <p:nvPr/>
        </p:nvSpPr>
        <p:spPr>
          <a:xfrm>
            <a:off x="6781366" y="6173344"/>
            <a:ext cx="932563" cy="932563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7E2C8F-370C-81E1-7D2E-F70B9444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63749"/>
            <a:ext cx="1371600" cy="9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3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86DC6F-803F-49DB-B249-F6B01D5F1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787" y="2205961"/>
            <a:ext cx="5410200" cy="19970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MEDICAL FIRST RESPONDER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B707476-A3D2-46C3-A453-1A4C229633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66833" y="2614333"/>
            <a:ext cx="5410200" cy="2590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 first person on the scene of an incident with emergency medical care skill, typically trained at the most basic EMS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42BA6-90DF-7CA8-A708-07DBF3279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" y="179904"/>
            <a:ext cx="137160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B847D7-BA3E-4D3A-8AE9-1C7EAEF11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40" y="1935125"/>
            <a:ext cx="4660419" cy="28195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QUALITIES OF THE MFR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9AD6963F-F246-4971-A3B2-C2D0895EB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859451"/>
              </p:ext>
            </p:extLst>
          </p:nvPr>
        </p:nvGraphicFramePr>
        <p:xfrm>
          <a:off x="5624296" y="1143000"/>
          <a:ext cx="6116415" cy="587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BE90A5F5-CB29-10F0-A764-D644AFDE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04" y="264926"/>
            <a:ext cx="1362984" cy="10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CF62FFB-CC62-433E-8E61-BEBA66C97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140" y="1626780"/>
            <a:ext cx="5656520" cy="3957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QUALITIES OF THE MFR</a:t>
            </a:r>
          </a:p>
        </p:txBody>
      </p:sp>
      <p:graphicFrame>
        <p:nvGraphicFramePr>
          <p:cNvPr id="9221" name="Rectangle 3">
            <a:extLst>
              <a:ext uri="{FF2B5EF4-FFF2-40B4-BE49-F238E27FC236}">
                <a16:creationId xmlns:a16="http://schemas.microsoft.com/office/drawing/2014/main" id="{874FD7C8-9656-4295-B779-9D6C68FCC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638031"/>
              </p:ext>
            </p:extLst>
          </p:nvPr>
        </p:nvGraphicFramePr>
        <p:xfrm>
          <a:off x="6190288" y="1210815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D4197C41-DD49-F8D8-1B39-EE7DA233E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63749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E6D012-32D3-4F88-9BBA-11FAF967F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25" y="2401245"/>
            <a:ext cx="5383665" cy="17560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DUTIES OF THE MFR</a:t>
            </a:r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D11D5CF2-859F-4A16-9B02-7129BA048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744092"/>
              </p:ext>
            </p:extLst>
          </p:nvPr>
        </p:nvGraphicFramePr>
        <p:xfrm>
          <a:off x="5757095" y="1300610"/>
          <a:ext cx="5905610" cy="571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ACCB941F-B379-95B4-89A5-E7310124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6" y="363749"/>
            <a:ext cx="1185892" cy="84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DFC4458-00F2-4F29-8E90-8888C5851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474" y="2569647"/>
            <a:ext cx="4670376" cy="166457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DUTIES OF THE MFR</a:t>
            </a:r>
          </a:p>
        </p:txBody>
      </p: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558C8750-EBB1-4F66-A8B2-AD74F0DC7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335583"/>
              </p:ext>
            </p:extLst>
          </p:nvPr>
        </p:nvGraphicFramePr>
        <p:xfrm>
          <a:off x="5480999" y="1439862"/>
          <a:ext cx="6618852" cy="5645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C79FA9AB-1B99-76A9-F94C-C6DD3C55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6" y="447886"/>
            <a:ext cx="1345949" cy="9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1823</TotalTime>
  <Words>646</Words>
  <Application>Microsoft Office PowerPoint</Application>
  <PresentationFormat>Custom</PresentationFormat>
  <Paragraphs>118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Open sans</vt:lpstr>
      <vt:lpstr>Open sans</vt:lpstr>
      <vt:lpstr>Open Sans SemiBold</vt:lpstr>
      <vt:lpstr>Times New Roman</vt:lpstr>
      <vt:lpstr>Office Theme</vt:lpstr>
      <vt:lpstr>PowerPoint Presentation</vt:lpstr>
      <vt:lpstr>OBJECTIVES</vt:lpstr>
      <vt:lpstr>EMERGENCY MEDICAL SERVICES SYSTEM ( EMS )</vt:lpstr>
      <vt:lpstr>Sample EMS Flowchart</vt:lpstr>
      <vt:lpstr>MEDICAL FIRST RESPONDER</vt:lpstr>
      <vt:lpstr>QUALITIES OF THE MFR</vt:lpstr>
      <vt:lpstr>QUALITIES OF THE MFR</vt:lpstr>
      <vt:lpstr>DUTIES OF THE MFR</vt:lpstr>
      <vt:lpstr>DUTIES OF THE MFR</vt:lpstr>
      <vt:lpstr>SCOPE OF CARE:</vt:lpstr>
      <vt:lpstr>DUTY TO ACT:</vt:lpstr>
      <vt:lpstr>ABANDONMENT:</vt:lpstr>
      <vt:lpstr>NEGLIGENCE:</vt:lpstr>
      <vt:lpstr>RIGHTS OF THE PATIENT </vt:lpstr>
      <vt:lpstr>RIGHTS OF THE PATIENT:</vt:lpstr>
      <vt:lpstr>IMPLIED CONSENT:</vt:lpstr>
      <vt:lpstr>EXPRESSED CONSENT:</vt:lpstr>
      <vt:lpstr>Basic Personal Protective Equipment</vt:lpstr>
      <vt:lpstr>BASIC EQUIPMENT FOR PRE – HOSPITAL CARE</vt:lpstr>
      <vt:lpstr>BASIC EQUIPMENT FOR PRE – HOSPITAL CARE</vt:lpstr>
      <vt:lpstr>BASIC EQUIPMENT FOR PRE – HOSPITAL CARE</vt:lpstr>
      <vt:lpstr>PowerPoint Presentation</vt:lpstr>
      <vt:lpstr>                                  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Emergency Medical Services     ( EMS )  System and the Medical First Responder</dc:title>
  <dc:creator>Vishwender Rana</dc:creator>
  <cp:lastModifiedBy>NDRF ACADEMY</cp:lastModifiedBy>
  <cp:revision>35</cp:revision>
  <dcterms:created xsi:type="dcterms:W3CDTF">2022-03-01T04:48:37Z</dcterms:created>
  <dcterms:modified xsi:type="dcterms:W3CDTF">2026-01-01T10:18:44Z</dcterms:modified>
</cp:coreProperties>
</file>