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3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75" r:id="rId4"/>
    <p:sldId id="6187" r:id="rId5"/>
    <p:sldId id="6195" r:id="rId6"/>
    <p:sldId id="6196" r:id="rId7"/>
    <p:sldId id="6188" r:id="rId8"/>
    <p:sldId id="259" r:id="rId9"/>
    <p:sldId id="260" r:id="rId10"/>
    <p:sldId id="386" r:id="rId11"/>
    <p:sldId id="6189" r:id="rId12"/>
    <p:sldId id="6190" r:id="rId13"/>
    <p:sldId id="6183" r:id="rId14"/>
    <p:sldId id="6191" r:id="rId15"/>
    <p:sldId id="6192" r:id="rId16"/>
    <p:sldId id="6193" r:id="rId17"/>
    <p:sldId id="6194" r:id="rId18"/>
    <p:sldId id="6198" r:id="rId19"/>
    <p:sldId id="6171" r:id="rId20"/>
    <p:sldId id="6200" r:id="rId21"/>
    <p:sldId id="6199" r:id="rId22"/>
    <p:sldId id="6201" r:id="rId23"/>
    <p:sldId id="6202" r:id="rId24"/>
    <p:sldId id="317" r:id="rId25"/>
    <p:sldId id="6203" r:id="rId26"/>
    <p:sldId id="6204" r:id="rId27"/>
    <p:sldId id="6205" r:id="rId28"/>
    <p:sldId id="6206" r:id="rId29"/>
    <p:sldId id="6207" r:id="rId30"/>
    <p:sldId id="6208" r:id="rId31"/>
    <p:sldId id="6209" r:id="rId32"/>
    <p:sldId id="6210" r:id="rId33"/>
    <p:sldId id="6211" r:id="rId34"/>
    <p:sldId id="6212" r:id="rId35"/>
    <p:sldId id="6213" r:id="rId36"/>
    <p:sldId id="6214" r:id="rId37"/>
    <p:sldId id="6215" r:id="rId38"/>
    <p:sldId id="6216" r:id="rId39"/>
    <p:sldId id="6217" r:id="rId40"/>
    <p:sldId id="6218" r:id="rId41"/>
    <p:sldId id="6219" r:id="rId42"/>
    <p:sldId id="6220" r:id="rId43"/>
    <p:sldId id="6221" r:id="rId44"/>
    <p:sldId id="6222" r:id="rId45"/>
    <p:sldId id="6223" r:id="rId46"/>
    <p:sldId id="6224" r:id="rId47"/>
    <p:sldId id="6225" r:id="rId48"/>
    <p:sldId id="6226" r:id="rId49"/>
    <p:sldId id="6227" r:id="rId50"/>
    <p:sldId id="6228" r:id="rId51"/>
    <p:sldId id="1188" r:id="rId5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79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87805" autoAdjust="0"/>
  </p:normalViewPr>
  <p:slideViewPr>
    <p:cSldViewPr snapToGrid="0">
      <p:cViewPr varScale="1">
        <p:scale>
          <a:sx n="36" d="100"/>
          <a:sy n="36" d="100"/>
        </p:scale>
        <p:origin x="1134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823C2-9AD4-4E2E-8620-B983A36679F3}" type="doc">
      <dgm:prSet loTypeId="urn:microsoft.com/office/officeart/2005/8/layout/radial6#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7DA5DB4F-7285-4AE9-BD94-A0EC433E527E}">
      <dgm:prSet phldrT="[Text]"/>
      <dgm:spPr/>
      <dgm:t>
        <a:bodyPr anchor="t"/>
        <a:lstStyle/>
        <a:p>
          <a:r>
            <a:rPr lang="en-IN">
              <a:latin typeface="Arial" pitchFamily="34" charset="0"/>
              <a:cs typeface="Arial" pitchFamily="34" charset="0"/>
            </a:rPr>
            <a:t> Indirect effects</a:t>
          </a:r>
          <a:endParaRPr lang="en-IN" dirty="0"/>
        </a:p>
      </dgm:t>
    </dgm:pt>
    <dgm:pt modelId="{D735AD51-E554-48E3-9B27-86D142879FB9}" type="parTrans" cxnId="{07DBBA5F-8D06-4364-9663-25F23ED0D152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D3B8706B-64AC-4A20-84BC-5616596A22FE}" type="sibTrans" cxnId="{07DBBA5F-8D06-4364-9663-25F23ED0D152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CC97744D-8A08-4A57-B2CD-AD455A9BDD04}">
      <dgm:prSet phldrT="[Text]"/>
      <dgm:spPr/>
      <dgm:t>
        <a:bodyPr/>
        <a:lstStyle/>
        <a:p>
          <a:pPr rtl="0"/>
          <a:r>
            <a:rPr kumimoji="0" lang="en-IN" b="0" i="0" u="none" strike="noStrike" cap="none" normalizeH="0" baseline="0">
              <a:ln/>
              <a:effectLst/>
              <a:latin typeface="Arial" charset="0"/>
            </a:rPr>
            <a:t>Loss of trust in education</a:t>
          </a:r>
          <a:endParaRPr lang="en-IN" dirty="0"/>
        </a:p>
      </dgm:t>
    </dgm:pt>
    <dgm:pt modelId="{D25BE081-7673-4218-BB18-6657203D61AD}" type="parTrans" cxnId="{E146AE0E-7EAF-48F4-8614-5E4E9F0FF87B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1754BEAC-550C-4EAD-94BA-EE63C996CE22}" type="sibTrans" cxnId="{E146AE0E-7EAF-48F4-8614-5E4E9F0FF87B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11510979-FFE8-48CA-87B7-97C4826DECA3}">
      <dgm:prSet phldrT="[Text]"/>
      <dgm:spPr/>
      <dgm:t>
        <a:bodyPr/>
        <a:lstStyle/>
        <a:p>
          <a:pPr rtl="0"/>
          <a:r>
            <a:rPr kumimoji="0" lang="en-IN" b="0" i="0" u="none" strike="noStrike" cap="none" normalizeH="0" baseline="0">
              <a:ln/>
              <a:effectLst/>
              <a:latin typeface="Arial" charset="0"/>
            </a:rPr>
            <a:t>Decrease in education quality</a:t>
          </a:r>
          <a:endParaRPr lang="en-IN" dirty="0"/>
        </a:p>
      </dgm:t>
    </dgm:pt>
    <dgm:pt modelId="{B366C538-C285-4259-B12A-DB8972DB888F}" type="parTrans" cxnId="{1645D441-EE36-4F91-A044-35C96A33B13C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D41BDDA4-3E07-4666-B532-49D214019165}" type="sibTrans" cxnId="{1645D441-EE36-4F91-A044-35C96A33B13C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9AC5C4CB-BEC2-4400-BFDC-5ED8A197900E}">
      <dgm:prSet phldrT="[Text]"/>
      <dgm:spPr/>
      <dgm:t>
        <a:bodyPr/>
        <a:lstStyle/>
        <a:p>
          <a:pPr rtl="0"/>
          <a:r>
            <a:rPr lang="en-IN" dirty="0">
              <a:latin typeface="Arial" charset="0"/>
            </a:rPr>
            <a:t>Psycho social impacts</a:t>
          </a:r>
          <a:endParaRPr lang="en-IN" dirty="0"/>
        </a:p>
      </dgm:t>
    </dgm:pt>
    <dgm:pt modelId="{73C6B7EC-0E49-4811-A48B-F66D3217C725}" type="parTrans" cxnId="{C2574487-C066-4E22-A139-4F28A422AA52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5CD70217-18A1-48DD-9B71-CC789044A8DF}" type="sibTrans" cxnId="{C2574487-C066-4E22-A139-4F28A422AA52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AC15287A-DE14-437A-87E5-D39A1E5B422C}">
      <dgm:prSet phldrT="[Text]"/>
      <dgm:spPr/>
      <dgm:t>
        <a:bodyPr/>
        <a:lstStyle/>
        <a:p>
          <a:pPr rtl="0"/>
          <a:r>
            <a:rPr lang="en-IN">
              <a:latin typeface="Arial" charset="0"/>
            </a:rPr>
            <a:t>Increased dropout rates</a:t>
          </a:r>
          <a:endParaRPr lang="en-IN" dirty="0"/>
        </a:p>
      </dgm:t>
    </dgm:pt>
    <dgm:pt modelId="{C7AC7919-6974-45C1-A9C5-519E08D68748}" type="parTrans" cxnId="{68F1F1B7-0C96-4BFF-831C-D4363B3774BE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A6F0DBD9-9F42-43BF-AF58-5753AA808AD4}" type="sibTrans" cxnId="{68F1F1B7-0C96-4BFF-831C-D4363B3774BE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CC119471-68F9-4847-BC2D-7179FB30D0F4}">
      <dgm:prSet/>
      <dgm:spPr/>
      <dgm:t>
        <a:bodyPr/>
        <a:lstStyle/>
        <a:p>
          <a:pPr rtl="0"/>
          <a:r>
            <a:rPr kumimoji="0" lang="en-IN" b="0" i="0" u="none" strike="noStrike" cap="none" normalizeH="0" baseline="0">
              <a:ln/>
              <a:effectLst/>
              <a:latin typeface="Arial" charset="0"/>
            </a:rPr>
            <a:t>Increased stress</a:t>
          </a:r>
          <a:endParaRPr kumimoji="0" lang="en-IN" b="0" i="0" u="none" strike="noStrike" cap="none" normalizeH="0" baseline="0" dirty="0">
            <a:ln/>
            <a:effectLst/>
            <a:latin typeface="Arial" charset="0"/>
          </a:endParaRPr>
        </a:p>
      </dgm:t>
    </dgm:pt>
    <dgm:pt modelId="{40A0D71B-8DAD-47BC-859A-0CC3E40E859B}" type="parTrans" cxnId="{50495169-1525-43EB-AE85-556904E04B31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B2E4D90E-38F5-4EC6-89CA-4040C1794F2E}" type="sibTrans" cxnId="{50495169-1525-43EB-AE85-556904E04B31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E4261431-37FF-444F-8A0E-966C66759806}" type="pres">
      <dgm:prSet presAssocID="{633823C2-9AD4-4E2E-8620-B983A36679F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029C962-8AFB-433A-97A3-39D06125C665}" type="pres">
      <dgm:prSet presAssocID="{7DA5DB4F-7285-4AE9-BD94-A0EC433E527E}" presName="centerShape" presStyleLbl="node0" presStyleIdx="0" presStyleCnt="1"/>
      <dgm:spPr/>
    </dgm:pt>
    <dgm:pt modelId="{7EEE0CC7-BCF0-456E-8881-44DA7E6ED00B}" type="pres">
      <dgm:prSet presAssocID="{CC97744D-8A08-4A57-B2CD-AD455A9BDD04}" presName="node" presStyleLbl="node1" presStyleIdx="0" presStyleCnt="5">
        <dgm:presLayoutVars>
          <dgm:bulletEnabled val="1"/>
        </dgm:presLayoutVars>
      </dgm:prSet>
      <dgm:spPr/>
    </dgm:pt>
    <dgm:pt modelId="{D641D088-AA81-4626-947D-04F5685364C6}" type="pres">
      <dgm:prSet presAssocID="{CC97744D-8A08-4A57-B2CD-AD455A9BDD04}" presName="dummy" presStyleCnt="0"/>
      <dgm:spPr/>
    </dgm:pt>
    <dgm:pt modelId="{E8A8C500-99BE-49D0-B48E-7C039EC7691D}" type="pres">
      <dgm:prSet presAssocID="{1754BEAC-550C-4EAD-94BA-EE63C996CE22}" presName="sibTrans" presStyleLbl="sibTrans2D1" presStyleIdx="0" presStyleCnt="5" custScaleX="103201"/>
      <dgm:spPr/>
    </dgm:pt>
    <dgm:pt modelId="{F7761E1D-89D9-405B-BA8E-7A5015E13335}" type="pres">
      <dgm:prSet presAssocID="{11510979-FFE8-48CA-87B7-97C4826DECA3}" presName="node" presStyleLbl="node1" presStyleIdx="1" presStyleCnt="5">
        <dgm:presLayoutVars>
          <dgm:bulletEnabled val="1"/>
        </dgm:presLayoutVars>
      </dgm:prSet>
      <dgm:spPr/>
    </dgm:pt>
    <dgm:pt modelId="{A7A1C2BC-1BD6-49FA-B49B-8289A455F6F6}" type="pres">
      <dgm:prSet presAssocID="{11510979-FFE8-48CA-87B7-97C4826DECA3}" presName="dummy" presStyleCnt="0"/>
      <dgm:spPr/>
    </dgm:pt>
    <dgm:pt modelId="{96330476-BEB9-40CC-9B4E-BFE4690508B8}" type="pres">
      <dgm:prSet presAssocID="{D41BDDA4-3E07-4666-B532-49D214019165}" presName="sibTrans" presStyleLbl="sibTrans2D1" presStyleIdx="1" presStyleCnt="5"/>
      <dgm:spPr/>
    </dgm:pt>
    <dgm:pt modelId="{519D3871-6F90-4AD3-8AE8-31171B759DFC}" type="pres">
      <dgm:prSet presAssocID="{9AC5C4CB-BEC2-4400-BFDC-5ED8A197900E}" presName="node" presStyleLbl="node1" presStyleIdx="2" presStyleCnt="5">
        <dgm:presLayoutVars>
          <dgm:bulletEnabled val="1"/>
        </dgm:presLayoutVars>
      </dgm:prSet>
      <dgm:spPr/>
    </dgm:pt>
    <dgm:pt modelId="{5073F71C-AA6F-4A19-9754-FD3DD257D14C}" type="pres">
      <dgm:prSet presAssocID="{9AC5C4CB-BEC2-4400-BFDC-5ED8A197900E}" presName="dummy" presStyleCnt="0"/>
      <dgm:spPr/>
    </dgm:pt>
    <dgm:pt modelId="{FFB2D1B4-3073-4C3C-BF95-19ABCCB277E2}" type="pres">
      <dgm:prSet presAssocID="{5CD70217-18A1-48DD-9B71-CC789044A8DF}" presName="sibTrans" presStyleLbl="sibTrans2D1" presStyleIdx="2" presStyleCnt="5"/>
      <dgm:spPr/>
    </dgm:pt>
    <dgm:pt modelId="{F8E3CCB6-7416-4DDA-88E6-7473357A322F}" type="pres">
      <dgm:prSet presAssocID="{CC119471-68F9-4847-BC2D-7179FB30D0F4}" presName="node" presStyleLbl="node1" presStyleIdx="3" presStyleCnt="5">
        <dgm:presLayoutVars>
          <dgm:bulletEnabled val="1"/>
        </dgm:presLayoutVars>
      </dgm:prSet>
      <dgm:spPr/>
    </dgm:pt>
    <dgm:pt modelId="{36D11274-A588-4E58-87DA-D17AF02EC4F7}" type="pres">
      <dgm:prSet presAssocID="{CC119471-68F9-4847-BC2D-7179FB30D0F4}" presName="dummy" presStyleCnt="0"/>
      <dgm:spPr/>
    </dgm:pt>
    <dgm:pt modelId="{2F0E1B28-0BF6-4A90-9A62-0BCDF98C8546}" type="pres">
      <dgm:prSet presAssocID="{B2E4D90E-38F5-4EC6-89CA-4040C1794F2E}" presName="sibTrans" presStyleLbl="sibTrans2D1" presStyleIdx="3" presStyleCnt="5"/>
      <dgm:spPr/>
    </dgm:pt>
    <dgm:pt modelId="{251D489F-CB55-4840-8939-48A6D86551C1}" type="pres">
      <dgm:prSet presAssocID="{AC15287A-DE14-437A-87E5-D39A1E5B422C}" presName="node" presStyleLbl="node1" presStyleIdx="4" presStyleCnt="5">
        <dgm:presLayoutVars>
          <dgm:bulletEnabled val="1"/>
        </dgm:presLayoutVars>
      </dgm:prSet>
      <dgm:spPr/>
    </dgm:pt>
    <dgm:pt modelId="{4AE22DDA-6311-491C-8D7D-64BC6A585D3B}" type="pres">
      <dgm:prSet presAssocID="{AC15287A-DE14-437A-87E5-D39A1E5B422C}" presName="dummy" presStyleCnt="0"/>
      <dgm:spPr/>
    </dgm:pt>
    <dgm:pt modelId="{C98640E2-A260-4F31-9EAD-D7A5DA954E9D}" type="pres">
      <dgm:prSet presAssocID="{A6F0DBD9-9F42-43BF-AF58-5753AA808AD4}" presName="sibTrans" presStyleLbl="sibTrans2D1" presStyleIdx="4" presStyleCnt="5"/>
      <dgm:spPr/>
    </dgm:pt>
  </dgm:ptLst>
  <dgm:cxnLst>
    <dgm:cxn modelId="{E146AE0E-7EAF-48F4-8614-5E4E9F0FF87B}" srcId="{7DA5DB4F-7285-4AE9-BD94-A0EC433E527E}" destId="{CC97744D-8A08-4A57-B2CD-AD455A9BDD04}" srcOrd="0" destOrd="0" parTransId="{D25BE081-7673-4218-BB18-6657203D61AD}" sibTransId="{1754BEAC-550C-4EAD-94BA-EE63C996CE22}"/>
    <dgm:cxn modelId="{10DC8121-9CB4-4C29-8B38-BF90C5B31327}" type="presOf" srcId="{CC97744D-8A08-4A57-B2CD-AD455A9BDD04}" destId="{7EEE0CC7-BCF0-456E-8881-44DA7E6ED00B}" srcOrd="0" destOrd="0" presId="urn:microsoft.com/office/officeart/2005/8/layout/radial6#1"/>
    <dgm:cxn modelId="{215E9B2F-7108-4604-9F83-360CF5F60A59}" type="presOf" srcId="{1754BEAC-550C-4EAD-94BA-EE63C996CE22}" destId="{E8A8C500-99BE-49D0-B48E-7C039EC7691D}" srcOrd="0" destOrd="0" presId="urn:microsoft.com/office/officeart/2005/8/layout/radial6#1"/>
    <dgm:cxn modelId="{F9150532-0189-4C5F-86D9-1DAC22FC1768}" type="presOf" srcId="{7DA5DB4F-7285-4AE9-BD94-A0EC433E527E}" destId="{0029C962-8AFB-433A-97A3-39D06125C665}" srcOrd="0" destOrd="0" presId="urn:microsoft.com/office/officeart/2005/8/layout/radial6#1"/>
    <dgm:cxn modelId="{07DBBA5F-8D06-4364-9663-25F23ED0D152}" srcId="{633823C2-9AD4-4E2E-8620-B983A36679F3}" destId="{7DA5DB4F-7285-4AE9-BD94-A0EC433E527E}" srcOrd="0" destOrd="0" parTransId="{D735AD51-E554-48E3-9B27-86D142879FB9}" sibTransId="{D3B8706B-64AC-4A20-84BC-5616596A22FE}"/>
    <dgm:cxn modelId="{1645D441-EE36-4F91-A044-35C96A33B13C}" srcId="{7DA5DB4F-7285-4AE9-BD94-A0EC433E527E}" destId="{11510979-FFE8-48CA-87B7-97C4826DECA3}" srcOrd="1" destOrd="0" parTransId="{B366C538-C285-4259-B12A-DB8972DB888F}" sibTransId="{D41BDDA4-3E07-4666-B532-49D214019165}"/>
    <dgm:cxn modelId="{E9D81669-C613-4062-A188-46E04D545853}" type="presOf" srcId="{B2E4D90E-38F5-4EC6-89CA-4040C1794F2E}" destId="{2F0E1B28-0BF6-4A90-9A62-0BCDF98C8546}" srcOrd="0" destOrd="0" presId="urn:microsoft.com/office/officeart/2005/8/layout/radial6#1"/>
    <dgm:cxn modelId="{50495169-1525-43EB-AE85-556904E04B31}" srcId="{7DA5DB4F-7285-4AE9-BD94-A0EC433E527E}" destId="{CC119471-68F9-4847-BC2D-7179FB30D0F4}" srcOrd="3" destOrd="0" parTransId="{40A0D71B-8DAD-47BC-859A-0CC3E40E859B}" sibTransId="{B2E4D90E-38F5-4EC6-89CA-4040C1794F2E}"/>
    <dgm:cxn modelId="{F6BF5559-DF7F-439E-8D67-C5D1ACE02FB4}" type="presOf" srcId="{5CD70217-18A1-48DD-9B71-CC789044A8DF}" destId="{FFB2D1B4-3073-4C3C-BF95-19ABCCB277E2}" srcOrd="0" destOrd="0" presId="urn:microsoft.com/office/officeart/2005/8/layout/radial6#1"/>
    <dgm:cxn modelId="{70A16F7B-5407-4DF3-95E2-12C7C6F45077}" type="presOf" srcId="{11510979-FFE8-48CA-87B7-97C4826DECA3}" destId="{F7761E1D-89D9-405B-BA8E-7A5015E13335}" srcOrd="0" destOrd="0" presId="urn:microsoft.com/office/officeart/2005/8/layout/radial6#1"/>
    <dgm:cxn modelId="{C2574487-C066-4E22-A139-4F28A422AA52}" srcId="{7DA5DB4F-7285-4AE9-BD94-A0EC433E527E}" destId="{9AC5C4CB-BEC2-4400-BFDC-5ED8A197900E}" srcOrd="2" destOrd="0" parTransId="{73C6B7EC-0E49-4811-A48B-F66D3217C725}" sibTransId="{5CD70217-18A1-48DD-9B71-CC789044A8DF}"/>
    <dgm:cxn modelId="{70670291-8BB6-423A-A252-C8540FF70045}" type="presOf" srcId="{633823C2-9AD4-4E2E-8620-B983A36679F3}" destId="{E4261431-37FF-444F-8A0E-966C66759806}" srcOrd="0" destOrd="0" presId="urn:microsoft.com/office/officeart/2005/8/layout/radial6#1"/>
    <dgm:cxn modelId="{DCE44594-23B3-479C-9C4C-4F09EB5FF40E}" type="presOf" srcId="{D41BDDA4-3E07-4666-B532-49D214019165}" destId="{96330476-BEB9-40CC-9B4E-BFE4690508B8}" srcOrd="0" destOrd="0" presId="urn:microsoft.com/office/officeart/2005/8/layout/radial6#1"/>
    <dgm:cxn modelId="{68F1F1B7-0C96-4BFF-831C-D4363B3774BE}" srcId="{7DA5DB4F-7285-4AE9-BD94-A0EC433E527E}" destId="{AC15287A-DE14-437A-87E5-D39A1E5B422C}" srcOrd="4" destOrd="0" parTransId="{C7AC7919-6974-45C1-A9C5-519E08D68748}" sibTransId="{A6F0DBD9-9F42-43BF-AF58-5753AA808AD4}"/>
    <dgm:cxn modelId="{75E85BBC-72FD-4457-8FB8-6C53BAEA1672}" type="presOf" srcId="{A6F0DBD9-9F42-43BF-AF58-5753AA808AD4}" destId="{C98640E2-A260-4F31-9EAD-D7A5DA954E9D}" srcOrd="0" destOrd="0" presId="urn:microsoft.com/office/officeart/2005/8/layout/radial6#1"/>
    <dgm:cxn modelId="{17CE93CA-7DFA-4EE1-A1E5-8EF8D8BD0F29}" type="presOf" srcId="{9AC5C4CB-BEC2-4400-BFDC-5ED8A197900E}" destId="{519D3871-6F90-4AD3-8AE8-31171B759DFC}" srcOrd="0" destOrd="0" presId="urn:microsoft.com/office/officeart/2005/8/layout/radial6#1"/>
    <dgm:cxn modelId="{632053DA-F905-42A1-A9B9-D9E9A4A4156D}" type="presOf" srcId="{CC119471-68F9-4847-BC2D-7179FB30D0F4}" destId="{F8E3CCB6-7416-4DDA-88E6-7473357A322F}" srcOrd="0" destOrd="0" presId="urn:microsoft.com/office/officeart/2005/8/layout/radial6#1"/>
    <dgm:cxn modelId="{554906DB-68C7-44FE-9D13-715C4B4D4DF0}" type="presOf" srcId="{AC15287A-DE14-437A-87E5-D39A1E5B422C}" destId="{251D489F-CB55-4840-8939-48A6D86551C1}" srcOrd="0" destOrd="0" presId="urn:microsoft.com/office/officeart/2005/8/layout/radial6#1"/>
    <dgm:cxn modelId="{E61B86E1-1226-49F9-84B1-3D40317D9C21}" type="presParOf" srcId="{E4261431-37FF-444F-8A0E-966C66759806}" destId="{0029C962-8AFB-433A-97A3-39D06125C665}" srcOrd="0" destOrd="0" presId="urn:microsoft.com/office/officeart/2005/8/layout/radial6#1"/>
    <dgm:cxn modelId="{8854EC51-BEA3-468D-9C0F-4942C25995CA}" type="presParOf" srcId="{E4261431-37FF-444F-8A0E-966C66759806}" destId="{7EEE0CC7-BCF0-456E-8881-44DA7E6ED00B}" srcOrd="1" destOrd="0" presId="urn:microsoft.com/office/officeart/2005/8/layout/radial6#1"/>
    <dgm:cxn modelId="{0996C10B-A0A7-4C69-A979-6BAF373FEF81}" type="presParOf" srcId="{E4261431-37FF-444F-8A0E-966C66759806}" destId="{D641D088-AA81-4626-947D-04F5685364C6}" srcOrd="2" destOrd="0" presId="urn:microsoft.com/office/officeart/2005/8/layout/radial6#1"/>
    <dgm:cxn modelId="{431D0A75-6D2E-4793-8042-EF5FE63AA839}" type="presParOf" srcId="{E4261431-37FF-444F-8A0E-966C66759806}" destId="{E8A8C500-99BE-49D0-B48E-7C039EC7691D}" srcOrd="3" destOrd="0" presId="urn:microsoft.com/office/officeart/2005/8/layout/radial6#1"/>
    <dgm:cxn modelId="{E3D0D8B6-D1B2-4B4D-834B-0F9426985B7B}" type="presParOf" srcId="{E4261431-37FF-444F-8A0E-966C66759806}" destId="{F7761E1D-89D9-405B-BA8E-7A5015E13335}" srcOrd="4" destOrd="0" presId="urn:microsoft.com/office/officeart/2005/8/layout/radial6#1"/>
    <dgm:cxn modelId="{DA61641B-CB35-4CF8-A69F-88E87FDA035E}" type="presParOf" srcId="{E4261431-37FF-444F-8A0E-966C66759806}" destId="{A7A1C2BC-1BD6-49FA-B49B-8289A455F6F6}" srcOrd="5" destOrd="0" presId="urn:microsoft.com/office/officeart/2005/8/layout/radial6#1"/>
    <dgm:cxn modelId="{3D394E1C-C5E7-4C2A-B859-0BB74D15C432}" type="presParOf" srcId="{E4261431-37FF-444F-8A0E-966C66759806}" destId="{96330476-BEB9-40CC-9B4E-BFE4690508B8}" srcOrd="6" destOrd="0" presId="urn:microsoft.com/office/officeart/2005/8/layout/radial6#1"/>
    <dgm:cxn modelId="{E9B50D9F-DE38-449C-B373-D3B964CE02B7}" type="presParOf" srcId="{E4261431-37FF-444F-8A0E-966C66759806}" destId="{519D3871-6F90-4AD3-8AE8-31171B759DFC}" srcOrd="7" destOrd="0" presId="urn:microsoft.com/office/officeart/2005/8/layout/radial6#1"/>
    <dgm:cxn modelId="{2B652B98-566F-4078-ABFF-98F59890707B}" type="presParOf" srcId="{E4261431-37FF-444F-8A0E-966C66759806}" destId="{5073F71C-AA6F-4A19-9754-FD3DD257D14C}" srcOrd="8" destOrd="0" presId="urn:microsoft.com/office/officeart/2005/8/layout/radial6#1"/>
    <dgm:cxn modelId="{B01E7B3E-16F2-47BB-AC1A-3310945B0427}" type="presParOf" srcId="{E4261431-37FF-444F-8A0E-966C66759806}" destId="{FFB2D1B4-3073-4C3C-BF95-19ABCCB277E2}" srcOrd="9" destOrd="0" presId="urn:microsoft.com/office/officeart/2005/8/layout/radial6#1"/>
    <dgm:cxn modelId="{7E8968B5-9DC0-4F6D-9275-770D6E467368}" type="presParOf" srcId="{E4261431-37FF-444F-8A0E-966C66759806}" destId="{F8E3CCB6-7416-4DDA-88E6-7473357A322F}" srcOrd="10" destOrd="0" presId="urn:microsoft.com/office/officeart/2005/8/layout/radial6#1"/>
    <dgm:cxn modelId="{0D0C77D7-5480-4ED7-9026-397970A11097}" type="presParOf" srcId="{E4261431-37FF-444F-8A0E-966C66759806}" destId="{36D11274-A588-4E58-87DA-D17AF02EC4F7}" srcOrd="11" destOrd="0" presId="urn:microsoft.com/office/officeart/2005/8/layout/radial6#1"/>
    <dgm:cxn modelId="{F743E241-4E3F-4364-A1B6-E22EFBF4C8D2}" type="presParOf" srcId="{E4261431-37FF-444F-8A0E-966C66759806}" destId="{2F0E1B28-0BF6-4A90-9A62-0BCDF98C8546}" srcOrd="12" destOrd="0" presId="urn:microsoft.com/office/officeart/2005/8/layout/radial6#1"/>
    <dgm:cxn modelId="{774F0D29-2143-4FAA-BBCF-9BA3D0973C85}" type="presParOf" srcId="{E4261431-37FF-444F-8A0E-966C66759806}" destId="{251D489F-CB55-4840-8939-48A6D86551C1}" srcOrd="13" destOrd="0" presId="urn:microsoft.com/office/officeart/2005/8/layout/radial6#1"/>
    <dgm:cxn modelId="{5E448C27-53D2-4115-BC19-C5DD5F9FACE5}" type="presParOf" srcId="{E4261431-37FF-444F-8A0E-966C66759806}" destId="{4AE22DDA-6311-491C-8D7D-64BC6A585D3B}" srcOrd="14" destOrd="0" presId="urn:microsoft.com/office/officeart/2005/8/layout/radial6#1"/>
    <dgm:cxn modelId="{4D0A5A46-08E7-4EEE-BA1A-0DBAB39D11AD}" type="presParOf" srcId="{E4261431-37FF-444F-8A0E-966C66759806}" destId="{C98640E2-A260-4F31-9EAD-D7A5DA954E9D}" srcOrd="15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54502D-5C30-4389-A6AD-6E06EF8E44A3}" type="doc">
      <dgm:prSet loTypeId="urn:microsoft.com/office/officeart/2005/8/layout/matrix3" loCatId="matrix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CA07A2-AD18-4558-9448-7B83501B45BC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Playground</a:t>
          </a:r>
        </a:p>
      </dgm:t>
    </dgm:pt>
    <dgm:pt modelId="{4586F954-950A-43C9-9FC2-F39CD1BCD5AB}" type="parTrans" cxnId="{5CDAAB98-BE2E-4A27-B000-8D827736D74D}">
      <dgm:prSet/>
      <dgm:spPr/>
      <dgm:t>
        <a:bodyPr/>
        <a:lstStyle/>
        <a:p>
          <a:endParaRPr lang="en-US"/>
        </a:p>
      </dgm:t>
    </dgm:pt>
    <dgm:pt modelId="{A7DEA3BA-5DBF-40B0-88CB-0B2339096234}" type="sibTrans" cxnId="{5CDAAB98-BE2E-4A27-B000-8D827736D74D}">
      <dgm:prSet/>
      <dgm:spPr/>
      <dgm:t>
        <a:bodyPr/>
        <a:lstStyle/>
        <a:p>
          <a:endParaRPr lang="en-US"/>
        </a:p>
      </dgm:t>
    </dgm:pt>
    <dgm:pt modelId="{DE2050C3-9F29-44DD-8922-3C4492B8DCB6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School canteen</a:t>
          </a:r>
        </a:p>
      </dgm:t>
    </dgm:pt>
    <dgm:pt modelId="{488D8297-A7A4-4A5E-867E-764053F29CE5}" type="parTrans" cxnId="{D129582A-77AE-4F83-BA8C-9B75C76477E9}">
      <dgm:prSet/>
      <dgm:spPr/>
      <dgm:t>
        <a:bodyPr/>
        <a:lstStyle/>
        <a:p>
          <a:endParaRPr lang="en-US"/>
        </a:p>
      </dgm:t>
    </dgm:pt>
    <dgm:pt modelId="{BD74225C-EAB4-4B84-A313-5F41E9575EBA}" type="sibTrans" cxnId="{D129582A-77AE-4F83-BA8C-9B75C76477E9}">
      <dgm:prSet/>
      <dgm:spPr/>
      <dgm:t>
        <a:bodyPr/>
        <a:lstStyle/>
        <a:p>
          <a:endParaRPr lang="en-US"/>
        </a:p>
      </dgm:t>
    </dgm:pt>
    <dgm:pt modelId="{89895727-D297-4972-A8A7-A06AF5E6B7CB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Laboratories &amp; Library</a:t>
          </a:r>
        </a:p>
      </dgm:t>
    </dgm:pt>
    <dgm:pt modelId="{2219DD0C-F734-4DE9-9C43-3B393A03EFF0}" type="parTrans" cxnId="{C72C7A94-EE4A-49E0-91A8-E015AB3E9F36}">
      <dgm:prSet/>
      <dgm:spPr/>
      <dgm:t>
        <a:bodyPr/>
        <a:lstStyle/>
        <a:p>
          <a:endParaRPr lang="en-US"/>
        </a:p>
      </dgm:t>
    </dgm:pt>
    <dgm:pt modelId="{4AA756C2-F094-440B-BC1B-7AB398F73B02}" type="sibTrans" cxnId="{C72C7A94-EE4A-49E0-91A8-E015AB3E9F36}">
      <dgm:prSet/>
      <dgm:spPr/>
      <dgm:t>
        <a:bodyPr/>
        <a:lstStyle/>
        <a:p>
          <a:endParaRPr lang="en-US"/>
        </a:p>
      </dgm:t>
    </dgm:pt>
    <dgm:pt modelId="{82207C43-5F9D-4466-95B0-B3EF245CB3A5}">
      <dgm:prSet phldrT="[Text]"/>
      <dgm:spPr>
        <a:solidFill>
          <a:schemeClr val="accent1">
            <a:lumMod val="10000"/>
          </a:schemeClr>
        </a:solidFill>
      </dgm:spPr>
      <dgm:t>
        <a:bodyPr/>
        <a:lstStyle/>
        <a:p>
          <a:r>
            <a:rPr lang="en-US" dirty="0"/>
            <a:t>Class rooms in the school building</a:t>
          </a:r>
        </a:p>
      </dgm:t>
    </dgm:pt>
    <dgm:pt modelId="{9B160C93-534D-437E-BD31-28659DB6604C}" type="parTrans" cxnId="{8AAC17D7-16F9-4EA8-AF32-8921944C6997}">
      <dgm:prSet/>
      <dgm:spPr/>
      <dgm:t>
        <a:bodyPr/>
        <a:lstStyle/>
        <a:p>
          <a:endParaRPr lang="en-US"/>
        </a:p>
      </dgm:t>
    </dgm:pt>
    <dgm:pt modelId="{25116E99-6EC4-4D83-9999-745EFD7AA017}" type="sibTrans" cxnId="{8AAC17D7-16F9-4EA8-AF32-8921944C6997}">
      <dgm:prSet/>
      <dgm:spPr/>
      <dgm:t>
        <a:bodyPr/>
        <a:lstStyle/>
        <a:p>
          <a:endParaRPr lang="en-US"/>
        </a:p>
      </dgm:t>
    </dgm:pt>
    <dgm:pt modelId="{783DB8F3-AE5D-4F73-AD4A-18B0CFA5F73F}" type="pres">
      <dgm:prSet presAssocID="{4F54502D-5C30-4389-A6AD-6E06EF8E44A3}" presName="matrix" presStyleCnt="0">
        <dgm:presLayoutVars>
          <dgm:chMax val="1"/>
          <dgm:dir/>
          <dgm:resizeHandles val="exact"/>
        </dgm:presLayoutVars>
      </dgm:prSet>
      <dgm:spPr/>
    </dgm:pt>
    <dgm:pt modelId="{482557BD-88AE-4A04-B0F6-DF7C4BFB08D1}" type="pres">
      <dgm:prSet presAssocID="{4F54502D-5C30-4389-A6AD-6E06EF8E44A3}" presName="diamond" presStyleLbl="bgShp" presStyleIdx="0" presStyleCnt="1"/>
      <dgm:spPr>
        <a:solidFill>
          <a:schemeClr val="accent6">
            <a:lumMod val="40000"/>
            <a:lumOff val="60000"/>
          </a:schemeClr>
        </a:solidFill>
      </dgm:spPr>
    </dgm:pt>
    <dgm:pt modelId="{CA5AA2DB-2953-477E-A905-8242A5FCA6F3}" type="pres">
      <dgm:prSet presAssocID="{4F54502D-5C30-4389-A6AD-6E06EF8E44A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15149DE-00DE-4A48-BABD-0F5554424319}" type="pres">
      <dgm:prSet presAssocID="{4F54502D-5C30-4389-A6AD-6E06EF8E44A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7BBF971-F154-437A-9135-E0681CD65EFC}" type="pres">
      <dgm:prSet presAssocID="{4F54502D-5C30-4389-A6AD-6E06EF8E44A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9225FAC-D835-4F39-B8DC-AC0DB9DA4FEE}" type="pres">
      <dgm:prSet presAssocID="{4F54502D-5C30-4389-A6AD-6E06EF8E44A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86E8F03-A61B-4EA5-B21C-A3182561C972}" type="presOf" srcId="{82207C43-5F9D-4466-95B0-B3EF245CB3A5}" destId="{99225FAC-D835-4F39-B8DC-AC0DB9DA4FEE}" srcOrd="0" destOrd="0" presId="urn:microsoft.com/office/officeart/2005/8/layout/matrix3"/>
    <dgm:cxn modelId="{E923B50D-F0C6-42B5-852F-07B62B761CF6}" type="presOf" srcId="{DE2050C3-9F29-44DD-8922-3C4492B8DCB6}" destId="{B15149DE-00DE-4A48-BABD-0F5554424319}" srcOrd="0" destOrd="0" presId="urn:microsoft.com/office/officeart/2005/8/layout/matrix3"/>
    <dgm:cxn modelId="{001F9A11-13B1-4C5E-A6AC-DABACAE45811}" type="presOf" srcId="{89895727-D297-4972-A8A7-A06AF5E6B7CB}" destId="{57BBF971-F154-437A-9135-E0681CD65EFC}" srcOrd="0" destOrd="0" presId="urn:microsoft.com/office/officeart/2005/8/layout/matrix3"/>
    <dgm:cxn modelId="{F2AAF722-3F6E-4FE1-A10D-28CACEB5580B}" type="presOf" srcId="{D7CA07A2-AD18-4558-9448-7B83501B45BC}" destId="{CA5AA2DB-2953-477E-A905-8242A5FCA6F3}" srcOrd="0" destOrd="0" presId="urn:microsoft.com/office/officeart/2005/8/layout/matrix3"/>
    <dgm:cxn modelId="{D129582A-77AE-4F83-BA8C-9B75C76477E9}" srcId="{4F54502D-5C30-4389-A6AD-6E06EF8E44A3}" destId="{DE2050C3-9F29-44DD-8922-3C4492B8DCB6}" srcOrd="1" destOrd="0" parTransId="{488D8297-A7A4-4A5E-867E-764053F29CE5}" sibTransId="{BD74225C-EAB4-4B84-A313-5F41E9575EBA}"/>
    <dgm:cxn modelId="{DD2DF531-DE8F-4C1C-9A82-1D5C5AA7AB4A}" type="presOf" srcId="{4F54502D-5C30-4389-A6AD-6E06EF8E44A3}" destId="{783DB8F3-AE5D-4F73-AD4A-18B0CFA5F73F}" srcOrd="0" destOrd="0" presId="urn:microsoft.com/office/officeart/2005/8/layout/matrix3"/>
    <dgm:cxn modelId="{C72C7A94-EE4A-49E0-91A8-E015AB3E9F36}" srcId="{4F54502D-5C30-4389-A6AD-6E06EF8E44A3}" destId="{89895727-D297-4972-A8A7-A06AF5E6B7CB}" srcOrd="2" destOrd="0" parTransId="{2219DD0C-F734-4DE9-9C43-3B393A03EFF0}" sibTransId="{4AA756C2-F094-440B-BC1B-7AB398F73B02}"/>
    <dgm:cxn modelId="{5CDAAB98-BE2E-4A27-B000-8D827736D74D}" srcId="{4F54502D-5C30-4389-A6AD-6E06EF8E44A3}" destId="{D7CA07A2-AD18-4558-9448-7B83501B45BC}" srcOrd="0" destOrd="0" parTransId="{4586F954-950A-43C9-9FC2-F39CD1BCD5AB}" sibTransId="{A7DEA3BA-5DBF-40B0-88CB-0B2339096234}"/>
    <dgm:cxn modelId="{8AAC17D7-16F9-4EA8-AF32-8921944C6997}" srcId="{4F54502D-5C30-4389-A6AD-6E06EF8E44A3}" destId="{82207C43-5F9D-4466-95B0-B3EF245CB3A5}" srcOrd="3" destOrd="0" parTransId="{9B160C93-534D-437E-BD31-28659DB6604C}" sibTransId="{25116E99-6EC4-4D83-9999-745EFD7AA017}"/>
    <dgm:cxn modelId="{5DF9A21F-E6CE-4C87-8EE1-C2F90C73810E}" type="presParOf" srcId="{783DB8F3-AE5D-4F73-AD4A-18B0CFA5F73F}" destId="{482557BD-88AE-4A04-B0F6-DF7C4BFB08D1}" srcOrd="0" destOrd="0" presId="urn:microsoft.com/office/officeart/2005/8/layout/matrix3"/>
    <dgm:cxn modelId="{2CADE016-8005-4742-B309-C78C7D0810E1}" type="presParOf" srcId="{783DB8F3-AE5D-4F73-AD4A-18B0CFA5F73F}" destId="{CA5AA2DB-2953-477E-A905-8242A5FCA6F3}" srcOrd="1" destOrd="0" presId="urn:microsoft.com/office/officeart/2005/8/layout/matrix3"/>
    <dgm:cxn modelId="{851F1ADB-6E5F-4CDC-831B-4F67D43C39A7}" type="presParOf" srcId="{783DB8F3-AE5D-4F73-AD4A-18B0CFA5F73F}" destId="{B15149DE-00DE-4A48-BABD-0F5554424319}" srcOrd="2" destOrd="0" presId="urn:microsoft.com/office/officeart/2005/8/layout/matrix3"/>
    <dgm:cxn modelId="{3E680B4E-4D1B-41C0-96D2-E92B3C81E84C}" type="presParOf" srcId="{783DB8F3-AE5D-4F73-AD4A-18B0CFA5F73F}" destId="{57BBF971-F154-437A-9135-E0681CD65EFC}" srcOrd="3" destOrd="0" presId="urn:microsoft.com/office/officeart/2005/8/layout/matrix3"/>
    <dgm:cxn modelId="{7994CB80-ADAD-4A36-8CB7-BAA36031579A}" type="presParOf" srcId="{783DB8F3-AE5D-4F73-AD4A-18B0CFA5F73F}" destId="{99225FAC-D835-4F39-B8DC-AC0DB9DA4FE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305FC4-CCFF-44A5-9FF3-DDE94768B3F3}" type="doc">
      <dgm:prSet loTypeId="urn:microsoft.com/office/officeart/2005/8/layout/matrix2" loCatId="matrix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5ABBB57-65F3-483F-A083-F005CE207676}">
      <dgm:prSet phldrT="[Text]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School DM Plan</a:t>
          </a:r>
        </a:p>
      </dgm:t>
    </dgm:pt>
    <dgm:pt modelId="{537D049D-BA4E-477B-965B-96AE089F2846}" type="parTrans" cxnId="{2357C33C-438D-4FF7-A71D-CA2D14C96C00}">
      <dgm:prSet/>
      <dgm:spPr/>
      <dgm:t>
        <a:bodyPr/>
        <a:lstStyle/>
        <a:p>
          <a:endParaRPr lang="en-US"/>
        </a:p>
      </dgm:t>
    </dgm:pt>
    <dgm:pt modelId="{FC64AB4E-1B84-44E9-B0F0-CC10A9A903D7}" type="sibTrans" cxnId="{2357C33C-438D-4FF7-A71D-CA2D14C96C00}">
      <dgm:prSet/>
      <dgm:spPr/>
      <dgm:t>
        <a:bodyPr/>
        <a:lstStyle/>
        <a:p>
          <a:endParaRPr lang="en-US"/>
        </a:p>
      </dgm:t>
    </dgm:pt>
    <dgm:pt modelId="{5E5B3CB8-9F27-4FED-AF2B-3B1DFEF307D3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Identification of safe places in the school</a:t>
          </a:r>
        </a:p>
      </dgm:t>
    </dgm:pt>
    <dgm:pt modelId="{01EA13B2-379C-46F6-9B2A-AE81C170FFAF}" type="parTrans" cxnId="{DF92C100-0668-4960-9458-DFEE106C97AF}">
      <dgm:prSet/>
      <dgm:spPr/>
      <dgm:t>
        <a:bodyPr/>
        <a:lstStyle/>
        <a:p>
          <a:endParaRPr lang="en-US"/>
        </a:p>
      </dgm:t>
    </dgm:pt>
    <dgm:pt modelId="{C11DAAA3-3184-4702-8B27-6686736FE2E7}" type="sibTrans" cxnId="{DF92C100-0668-4960-9458-DFEE106C97AF}">
      <dgm:prSet/>
      <dgm:spPr/>
      <dgm:t>
        <a:bodyPr/>
        <a:lstStyle/>
        <a:p>
          <a:endParaRPr lang="en-US"/>
        </a:p>
      </dgm:t>
    </dgm:pt>
    <dgm:pt modelId="{1CD20F00-A96A-4FF9-B022-A60036FB0B16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Senior section</a:t>
          </a:r>
        </a:p>
      </dgm:t>
    </dgm:pt>
    <dgm:pt modelId="{283B3933-16DE-4A1E-A5D9-8AFBBD3EA034}" type="parTrans" cxnId="{C8B5AEB2-119D-4306-9D39-1D00DF1EA063}">
      <dgm:prSet/>
      <dgm:spPr/>
      <dgm:t>
        <a:bodyPr/>
        <a:lstStyle/>
        <a:p>
          <a:endParaRPr lang="en-US"/>
        </a:p>
      </dgm:t>
    </dgm:pt>
    <dgm:pt modelId="{F16FEA85-5E23-47D0-92DD-457A62457D72}" type="sibTrans" cxnId="{C8B5AEB2-119D-4306-9D39-1D00DF1EA063}">
      <dgm:prSet/>
      <dgm:spPr/>
      <dgm:t>
        <a:bodyPr/>
        <a:lstStyle/>
        <a:p>
          <a:endParaRPr lang="en-US"/>
        </a:p>
      </dgm:t>
    </dgm:pt>
    <dgm:pt modelId="{275D21A6-1673-4FF1-9B72-9E5603247A8B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Alternative staircases/ routes to be identified</a:t>
          </a:r>
        </a:p>
      </dgm:t>
    </dgm:pt>
    <dgm:pt modelId="{C25D19F7-B062-42A3-A9D6-F6AD3D0A4D20}" type="parTrans" cxnId="{75ED4791-569D-454C-B993-929EFECEB81D}">
      <dgm:prSet/>
      <dgm:spPr/>
      <dgm:t>
        <a:bodyPr/>
        <a:lstStyle/>
        <a:p>
          <a:endParaRPr lang="en-US"/>
        </a:p>
      </dgm:t>
    </dgm:pt>
    <dgm:pt modelId="{A5AE1025-D369-4473-9260-C3050EE7C127}" type="sibTrans" cxnId="{75ED4791-569D-454C-B993-929EFECEB81D}">
      <dgm:prSet/>
      <dgm:spPr/>
      <dgm:t>
        <a:bodyPr/>
        <a:lstStyle/>
        <a:p>
          <a:endParaRPr lang="en-US"/>
        </a:p>
      </dgm:t>
    </dgm:pt>
    <dgm:pt modelId="{AAEAF0C6-DD38-4C9C-916E-263B06DB5051}" type="pres">
      <dgm:prSet presAssocID="{D4305FC4-CCFF-44A5-9FF3-DDE94768B3F3}" presName="matrix" presStyleCnt="0">
        <dgm:presLayoutVars>
          <dgm:chMax val="1"/>
          <dgm:dir/>
          <dgm:resizeHandles val="exact"/>
        </dgm:presLayoutVars>
      </dgm:prSet>
      <dgm:spPr/>
    </dgm:pt>
    <dgm:pt modelId="{4EEFBCD3-3748-4C1E-B616-05BC96025A53}" type="pres">
      <dgm:prSet presAssocID="{D4305FC4-CCFF-44A5-9FF3-DDE94768B3F3}" presName="axisShape" presStyleLbl="bgShp" presStyleIdx="0" presStyleCnt="1"/>
      <dgm:spPr/>
    </dgm:pt>
    <dgm:pt modelId="{5857FA88-7CD3-4624-B361-C94DD2E8B468}" type="pres">
      <dgm:prSet presAssocID="{D4305FC4-CCFF-44A5-9FF3-DDE94768B3F3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1B9EFFA-95FE-4ED8-9803-55A3AADEB3FF}" type="pres">
      <dgm:prSet presAssocID="{D4305FC4-CCFF-44A5-9FF3-DDE94768B3F3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28ABE03-38B7-4BD3-BDEA-63CE4D036BC0}" type="pres">
      <dgm:prSet presAssocID="{D4305FC4-CCFF-44A5-9FF3-DDE94768B3F3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2BBE96B-5E97-42ED-BF16-A8F73E7EFE72}" type="pres">
      <dgm:prSet presAssocID="{D4305FC4-CCFF-44A5-9FF3-DDE94768B3F3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F92C100-0668-4960-9458-DFEE106C97AF}" srcId="{D4305FC4-CCFF-44A5-9FF3-DDE94768B3F3}" destId="{5E5B3CB8-9F27-4FED-AF2B-3B1DFEF307D3}" srcOrd="1" destOrd="0" parTransId="{01EA13B2-379C-46F6-9B2A-AE81C170FFAF}" sibTransId="{C11DAAA3-3184-4702-8B27-6686736FE2E7}"/>
    <dgm:cxn modelId="{2357C33C-438D-4FF7-A71D-CA2D14C96C00}" srcId="{D4305FC4-CCFF-44A5-9FF3-DDE94768B3F3}" destId="{15ABBB57-65F3-483F-A083-F005CE207676}" srcOrd="0" destOrd="0" parTransId="{537D049D-BA4E-477B-965B-96AE089F2846}" sibTransId="{FC64AB4E-1B84-44E9-B0F0-CC10A9A903D7}"/>
    <dgm:cxn modelId="{B7A06860-4C2B-44F6-A659-39445837A5E2}" type="presOf" srcId="{1CD20F00-A96A-4FF9-B022-A60036FB0B16}" destId="{E28ABE03-38B7-4BD3-BDEA-63CE4D036BC0}" srcOrd="0" destOrd="0" presId="urn:microsoft.com/office/officeart/2005/8/layout/matrix2"/>
    <dgm:cxn modelId="{350D2569-5834-4F68-9640-1570A5A3097D}" type="presOf" srcId="{5E5B3CB8-9F27-4FED-AF2B-3B1DFEF307D3}" destId="{81B9EFFA-95FE-4ED8-9803-55A3AADEB3FF}" srcOrd="0" destOrd="0" presId="urn:microsoft.com/office/officeart/2005/8/layout/matrix2"/>
    <dgm:cxn modelId="{CA68174D-FBEF-4C5F-AC02-72F582BDC1BB}" type="presOf" srcId="{D4305FC4-CCFF-44A5-9FF3-DDE94768B3F3}" destId="{AAEAF0C6-DD38-4C9C-916E-263B06DB5051}" srcOrd="0" destOrd="0" presId="urn:microsoft.com/office/officeart/2005/8/layout/matrix2"/>
    <dgm:cxn modelId="{75ED4791-569D-454C-B993-929EFECEB81D}" srcId="{D4305FC4-CCFF-44A5-9FF3-DDE94768B3F3}" destId="{275D21A6-1673-4FF1-9B72-9E5603247A8B}" srcOrd="3" destOrd="0" parTransId="{C25D19F7-B062-42A3-A9D6-F6AD3D0A4D20}" sibTransId="{A5AE1025-D369-4473-9260-C3050EE7C127}"/>
    <dgm:cxn modelId="{C8B5AEB2-119D-4306-9D39-1D00DF1EA063}" srcId="{D4305FC4-CCFF-44A5-9FF3-DDE94768B3F3}" destId="{1CD20F00-A96A-4FF9-B022-A60036FB0B16}" srcOrd="2" destOrd="0" parTransId="{283B3933-16DE-4A1E-A5D9-8AFBBD3EA034}" sibTransId="{F16FEA85-5E23-47D0-92DD-457A62457D72}"/>
    <dgm:cxn modelId="{691300BA-F371-4F78-9030-2C64BFF52EE9}" type="presOf" srcId="{15ABBB57-65F3-483F-A083-F005CE207676}" destId="{5857FA88-7CD3-4624-B361-C94DD2E8B468}" srcOrd="0" destOrd="0" presId="urn:microsoft.com/office/officeart/2005/8/layout/matrix2"/>
    <dgm:cxn modelId="{60988CCB-E234-4872-BD1B-CA927B42F38F}" type="presOf" srcId="{275D21A6-1673-4FF1-9B72-9E5603247A8B}" destId="{A2BBE96B-5E97-42ED-BF16-A8F73E7EFE72}" srcOrd="0" destOrd="0" presId="urn:microsoft.com/office/officeart/2005/8/layout/matrix2"/>
    <dgm:cxn modelId="{A0A29807-4A2F-4214-92EE-BEE344D1B3D9}" type="presParOf" srcId="{AAEAF0C6-DD38-4C9C-916E-263B06DB5051}" destId="{4EEFBCD3-3748-4C1E-B616-05BC96025A53}" srcOrd="0" destOrd="0" presId="urn:microsoft.com/office/officeart/2005/8/layout/matrix2"/>
    <dgm:cxn modelId="{C76D56B4-DAD4-4664-900E-CFD7A1F8A104}" type="presParOf" srcId="{AAEAF0C6-DD38-4C9C-916E-263B06DB5051}" destId="{5857FA88-7CD3-4624-B361-C94DD2E8B468}" srcOrd="1" destOrd="0" presId="urn:microsoft.com/office/officeart/2005/8/layout/matrix2"/>
    <dgm:cxn modelId="{28823134-385F-491A-A0CC-50BD77915CF4}" type="presParOf" srcId="{AAEAF0C6-DD38-4C9C-916E-263B06DB5051}" destId="{81B9EFFA-95FE-4ED8-9803-55A3AADEB3FF}" srcOrd="2" destOrd="0" presId="urn:microsoft.com/office/officeart/2005/8/layout/matrix2"/>
    <dgm:cxn modelId="{28619753-9C99-4281-9BD0-BED3A308B353}" type="presParOf" srcId="{AAEAF0C6-DD38-4C9C-916E-263B06DB5051}" destId="{E28ABE03-38B7-4BD3-BDEA-63CE4D036BC0}" srcOrd="3" destOrd="0" presId="urn:microsoft.com/office/officeart/2005/8/layout/matrix2"/>
    <dgm:cxn modelId="{77492BCD-BF74-4E4D-B9D9-36C4D8FA231B}" type="presParOf" srcId="{AAEAF0C6-DD38-4C9C-916E-263B06DB5051}" destId="{A2BBE96B-5E97-42ED-BF16-A8F73E7EFE7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305FC4-CCFF-44A5-9FF3-DDE94768B3F3}" type="doc">
      <dgm:prSet loTypeId="urn:microsoft.com/office/officeart/2005/8/layout/matrix2" loCatId="matrix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5ABBB57-65F3-483F-A083-F005CE207676}">
      <dgm:prSet phldrT="[Text]"/>
      <dgm:spPr/>
      <dgm:t>
        <a:bodyPr/>
        <a:lstStyle/>
        <a:p>
          <a:r>
            <a:rPr lang="en-US" dirty="0"/>
            <a:t>School DM Plan</a:t>
          </a:r>
        </a:p>
      </dgm:t>
    </dgm:pt>
    <dgm:pt modelId="{537D049D-BA4E-477B-965B-96AE089F2846}" type="parTrans" cxnId="{2357C33C-438D-4FF7-A71D-CA2D14C96C00}">
      <dgm:prSet/>
      <dgm:spPr/>
      <dgm:t>
        <a:bodyPr/>
        <a:lstStyle/>
        <a:p>
          <a:endParaRPr lang="en-US"/>
        </a:p>
      </dgm:t>
    </dgm:pt>
    <dgm:pt modelId="{FC64AB4E-1B84-44E9-B0F0-CC10A9A903D7}" type="sibTrans" cxnId="{2357C33C-438D-4FF7-A71D-CA2D14C96C00}">
      <dgm:prSet/>
      <dgm:spPr/>
      <dgm:t>
        <a:bodyPr/>
        <a:lstStyle/>
        <a:p>
          <a:endParaRPr lang="en-US"/>
        </a:p>
      </dgm:t>
    </dgm:pt>
    <dgm:pt modelId="{5E5B3CB8-9F27-4FED-AF2B-3B1DFEF307D3}">
      <dgm:prSet phldrT="[Text]"/>
      <dgm:spPr/>
      <dgm:t>
        <a:bodyPr/>
        <a:lstStyle/>
        <a:p>
          <a:r>
            <a:rPr lang="en-US" dirty="0"/>
            <a:t>Identification of safe places in the school</a:t>
          </a:r>
        </a:p>
      </dgm:t>
    </dgm:pt>
    <dgm:pt modelId="{01EA13B2-379C-46F6-9B2A-AE81C170FFAF}" type="parTrans" cxnId="{DF92C100-0668-4960-9458-DFEE106C97AF}">
      <dgm:prSet/>
      <dgm:spPr/>
      <dgm:t>
        <a:bodyPr/>
        <a:lstStyle/>
        <a:p>
          <a:endParaRPr lang="en-US"/>
        </a:p>
      </dgm:t>
    </dgm:pt>
    <dgm:pt modelId="{C11DAAA3-3184-4702-8B27-6686736FE2E7}" type="sibTrans" cxnId="{DF92C100-0668-4960-9458-DFEE106C97AF}">
      <dgm:prSet/>
      <dgm:spPr/>
      <dgm:t>
        <a:bodyPr/>
        <a:lstStyle/>
        <a:p>
          <a:endParaRPr lang="en-US"/>
        </a:p>
      </dgm:t>
    </dgm:pt>
    <dgm:pt modelId="{1CD20F00-A96A-4FF9-B022-A60036FB0B16}">
      <dgm:prSet phldrT="[Text]"/>
      <dgm:spPr/>
      <dgm:t>
        <a:bodyPr/>
        <a:lstStyle/>
        <a:p>
          <a:r>
            <a:rPr lang="en-US" dirty="0"/>
            <a:t>Senior section</a:t>
          </a:r>
        </a:p>
      </dgm:t>
    </dgm:pt>
    <dgm:pt modelId="{283B3933-16DE-4A1E-A5D9-8AFBBD3EA034}" type="parTrans" cxnId="{C8B5AEB2-119D-4306-9D39-1D00DF1EA063}">
      <dgm:prSet/>
      <dgm:spPr/>
      <dgm:t>
        <a:bodyPr/>
        <a:lstStyle/>
        <a:p>
          <a:endParaRPr lang="en-US"/>
        </a:p>
      </dgm:t>
    </dgm:pt>
    <dgm:pt modelId="{F16FEA85-5E23-47D0-92DD-457A62457D72}" type="sibTrans" cxnId="{C8B5AEB2-119D-4306-9D39-1D00DF1EA063}">
      <dgm:prSet/>
      <dgm:spPr/>
      <dgm:t>
        <a:bodyPr/>
        <a:lstStyle/>
        <a:p>
          <a:endParaRPr lang="en-US"/>
        </a:p>
      </dgm:t>
    </dgm:pt>
    <dgm:pt modelId="{275D21A6-1673-4FF1-9B72-9E5603247A8B}">
      <dgm:prSet phldrT="[Text]"/>
      <dgm:spPr/>
      <dgm:t>
        <a:bodyPr/>
        <a:lstStyle/>
        <a:p>
          <a:r>
            <a:rPr lang="en-US" dirty="0"/>
            <a:t>Alternative staircases/ routes to be identified</a:t>
          </a:r>
        </a:p>
      </dgm:t>
    </dgm:pt>
    <dgm:pt modelId="{C25D19F7-B062-42A3-A9D6-F6AD3D0A4D20}" type="parTrans" cxnId="{75ED4791-569D-454C-B993-929EFECEB81D}">
      <dgm:prSet/>
      <dgm:spPr/>
      <dgm:t>
        <a:bodyPr/>
        <a:lstStyle/>
        <a:p>
          <a:endParaRPr lang="en-US"/>
        </a:p>
      </dgm:t>
    </dgm:pt>
    <dgm:pt modelId="{A5AE1025-D369-4473-9260-C3050EE7C127}" type="sibTrans" cxnId="{75ED4791-569D-454C-B993-929EFECEB81D}">
      <dgm:prSet/>
      <dgm:spPr/>
      <dgm:t>
        <a:bodyPr/>
        <a:lstStyle/>
        <a:p>
          <a:endParaRPr lang="en-US"/>
        </a:p>
      </dgm:t>
    </dgm:pt>
    <dgm:pt modelId="{AAEAF0C6-DD38-4C9C-916E-263B06DB5051}" type="pres">
      <dgm:prSet presAssocID="{D4305FC4-CCFF-44A5-9FF3-DDE94768B3F3}" presName="matrix" presStyleCnt="0">
        <dgm:presLayoutVars>
          <dgm:chMax val="1"/>
          <dgm:dir/>
          <dgm:resizeHandles val="exact"/>
        </dgm:presLayoutVars>
      </dgm:prSet>
      <dgm:spPr/>
    </dgm:pt>
    <dgm:pt modelId="{4EEFBCD3-3748-4C1E-B616-05BC96025A53}" type="pres">
      <dgm:prSet presAssocID="{D4305FC4-CCFF-44A5-9FF3-DDE94768B3F3}" presName="axisShape" presStyleLbl="bgShp" presStyleIdx="0" presStyleCnt="1"/>
      <dgm:spPr/>
    </dgm:pt>
    <dgm:pt modelId="{5857FA88-7CD3-4624-B361-C94DD2E8B468}" type="pres">
      <dgm:prSet presAssocID="{D4305FC4-CCFF-44A5-9FF3-DDE94768B3F3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1B9EFFA-95FE-4ED8-9803-55A3AADEB3FF}" type="pres">
      <dgm:prSet presAssocID="{D4305FC4-CCFF-44A5-9FF3-DDE94768B3F3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28ABE03-38B7-4BD3-BDEA-63CE4D036BC0}" type="pres">
      <dgm:prSet presAssocID="{D4305FC4-CCFF-44A5-9FF3-DDE94768B3F3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2BBE96B-5E97-42ED-BF16-A8F73E7EFE72}" type="pres">
      <dgm:prSet presAssocID="{D4305FC4-CCFF-44A5-9FF3-DDE94768B3F3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F92C100-0668-4960-9458-DFEE106C97AF}" srcId="{D4305FC4-CCFF-44A5-9FF3-DDE94768B3F3}" destId="{5E5B3CB8-9F27-4FED-AF2B-3B1DFEF307D3}" srcOrd="1" destOrd="0" parTransId="{01EA13B2-379C-46F6-9B2A-AE81C170FFAF}" sibTransId="{C11DAAA3-3184-4702-8B27-6686736FE2E7}"/>
    <dgm:cxn modelId="{2357C33C-438D-4FF7-A71D-CA2D14C96C00}" srcId="{D4305FC4-CCFF-44A5-9FF3-DDE94768B3F3}" destId="{15ABBB57-65F3-483F-A083-F005CE207676}" srcOrd="0" destOrd="0" parTransId="{537D049D-BA4E-477B-965B-96AE089F2846}" sibTransId="{FC64AB4E-1B84-44E9-B0F0-CC10A9A903D7}"/>
    <dgm:cxn modelId="{B7A06860-4C2B-44F6-A659-39445837A5E2}" type="presOf" srcId="{1CD20F00-A96A-4FF9-B022-A60036FB0B16}" destId="{E28ABE03-38B7-4BD3-BDEA-63CE4D036BC0}" srcOrd="0" destOrd="0" presId="urn:microsoft.com/office/officeart/2005/8/layout/matrix2"/>
    <dgm:cxn modelId="{350D2569-5834-4F68-9640-1570A5A3097D}" type="presOf" srcId="{5E5B3CB8-9F27-4FED-AF2B-3B1DFEF307D3}" destId="{81B9EFFA-95FE-4ED8-9803-55A3AADEB3FF}" srcOrd="0" destOrd="0" presId="urn:microsoft.com/office/officeart/2005/8/layout/matrix2"/>
    <dgm:cxn modelId="{CA68174D-FBEF-4C5F-AC02-72F582BDC1BB}" type="presOf" srcId="{D4305FC4-CCFF-44A5-9FF3-DDE94768B3F3}" destId="{AAEAF0C6-DD38-4C9C-916E-263B06DB5051}" srcOrd="0" destOrd="0" presId="urn:microsoft.com/office/officeart/2005/8/layout/matrix2"/>
    <dgm:cxn modelId="{75ED4791-569D-454C-B993-929EFECEB81D}" srcId="{D4305FC4-CCFF-44A5-9FF3-DDE94768B3F3}" destId="{275D21A6-1673-4FF1-9B72-9E5603247A8B}" srcOrd="3" destOrd="0" parTransId="{C25D19F7-B062-42A3-A9D6-F6AD3D0A4D20}" sibTransId="{A5AE1025-D369-4473-9260-C3050EE7C127}"/>
    <dgm:cxn modelId="{C8B5AEB2-119D-4306-9D39-1D00DF1EA063}" srcId="{D4305FC4-CCFF-44A5-9FF3-DDE94768B3F3}" destId="{1CD20F00-A96A-4FF9-B022-A60036FB0B16}" srcOrd="2" destOrd="0" parTransId="{283B3933-16DE-4A1E-A5D9-8AFBBD3EA034}" sibTransId="{F16FEA85-5E23-47D0-92DD-457A62457D72}"/>
    <dgm:cxn modelId="{691300BA-F371-4F78-9030-2C64BFF52EE9}" type="presOf" srcId="{15ABBB57-65F3-483F-A083-F005CE207676}" destId="{5857FA88-7CD3-4624-B361-C94DD2E8B468}" srcOrd="0" destOrd="0" presId="urn:microsoft.com/office/officeart/2005/8/layout/matrix2"/>
    <dgm:cxn modelId="{60988CCB-E234-4872-BD1B-CA927B42F38F}" type="presOf" srcId="{275D21A6-1673-4FF1-9B72-9E5603247A8B}" destId="{A2BBE96B-5E97-42ED-BF16-A8F73E7EFE72}" srcOrd="0" destOrd="0" presId="urn:microsoft.com/office/officeart/2005/8/layout/matrix2"/>
    <dgm:cxn modelId="{A0A29807-4A2F-4214-92EE-BEE344D1B3D9}" type="presParOf" srcId="{AAEAF0C6-DD38-4C9C-916E-263B06DB5051}" destId="{4EEFBCD3-3748-4C1E-B616-05BC96025A53}" srcOrd="0" destOrd="0" presId="urn:microsoft.com/office/officeart/2005/8/layout/matrix2"/>
    <dgm:cxn modelId="{C76D56B4-DAD4-4664-900E-CFD7A1F8A104}" type="presParOf" srcId="{AAEAF0C6-DD38-4C9C-916E-263B06DB5051}" destId="{5857FA88-7CD3-4624-B361-C94DD2E8B468}" srcOrd="1" destOrd="0" presId="urn:microsoft.com/office/officeart/2005/8/layout/matrix2"/>
    <dgm:cxn modelId="{28823134-385F-491A-A0CC-50BD77915CF4}" type="presParOf" srcId="{AAEAF0C6-DD38-4C9C-916E-263B06DB5051}" destId="{81B9EFFA-95FE-4ED8-9803-55A3AADEB3FF}" srcOrd="2" destOrd="0" presId="urn:microsoft.com/office/officeart/2005/8/layout/matrix2"/>
    <dgm:cxn modelId="{28619753-9C99-4281-9BD0-BED3A308B353}" type="presParOf" srcId="{AAEAF0C6-DD38-4C9C-916E-263B06DB5051}" destId="{E28ABE03-38B7-4BD3-BDEA-63CE4D036BC0}" srcOrd="3" destOrd="0" presId="urn:microsoft.com/office/officeart/2005/8/layout/matrix2"/>
    <dgm:cxn modelId="{77492BCD-BF74-4E4D-B9D9-36C4D8FA231B}" type="presParOf" srcId="{AAEAF0C6-DD38-4C9C-916E-263B06DB5051}" destId="{A2BBE96B-5E97-42ED-BF16-A8F73E7EFE7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640E2-A260-4F31-9EAD-D7A5DA954E9D}">
      <dsp:nvSpPr>
        <dsp:cNvPr id="0" name=""/>
        <dsp:cNvSpPr/>
      </dsp:nvSpPr>
      <dsp:spPr>
        <a:xfrm>
          <a:off x="3037208" y="1417674"/>
          <a:ext cx="9457280" cy="9457280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E1B28-0BF6-4A90-9A62-0BCDF98C8546}">
      <dsp:nvSpPr>
        <dsp:cNvPr id="0" name=""/>
        <dsp:cNvSpPr/>
      </dsp:nvSpPr>
      <dsp:spPr>
        <a:xfrm>
          <a:off x="3037208" y="1417674"/>
          <a:ext cx="9457280" cy="9457280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2D1B4-3073-4C3C-BF95-19ABCCB277E2}">
      <dsp:nvSpPr>
        <dsp:cNvPr id="0" name=""/>
        <dsp:cNvSpPr/>
      </dsp:nvSpPr>
      <dsp:spPr>
        <a:xfrm>
          <a:off x="3037208" y="1417674"/>
          <a:ext cx="9457280" cy="9457280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30476-BEB9-40CC-9B4E-BFE4690508B8}">
      <dsp:nvSpPr>
        <dsp:cNvPr id="0" name=""/>
        <dsp:cNvSpPr/>
      </dsp:nvSpPr>
      <dsp:spPr>
        <a:xfrm>
          <a:off x="3037208" y="1417674"/>
          <a:ext cx="9457280" cy="9457280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8C500-99BE-49D0-B48E-7C039EC7691D}">
      <dsp:nvSpPr>
        <dsp:cNvPr id="0" name=""/>
        <dsp:cNvSpPr/>
      </dsp:nvSpPr>
      <dsp:spPr>
        <a:xfrm>
          <a:off x="2885845" y="1417674"/>
          <a:ext cx="9760007" cy="9457280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9C962-8AFB-433A-97A3-39D06125C665}">
      <dsp:nvSpPr>
        <dsp:cNvPr id="0" name=""/>
        <dsp:cNvSpPr/>
      </dsp:nvSpPr>
      <dsp:spPr>
        <a:xfrm>
          <a:off x="5589287" y="3969752"/>
          <a:ext cx="4353122" cy="4353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6500" kern="1200">
              <a:latin typeface="Arial" pitchFamily="34" charset="0"/>
              <a:cs typeface="Arial" pitchFamily="34" charset="0"/>
            </a:rPr>
            <a:t> Indirect effects</a:t>
          </a:r>
          <a:endParaRPr lang="en-IN" sz="6500" kern="1200" dirty="0"/>
        </a:p>
      </dsp:txBody>
      <dsp:txXfrm>
        <a:off x="6226787" y="4607252"/>
        <a:ext cx="3078122" cy="3078122"/>
      </dsp:txXfrm>
    </dsp:sp>
    <dsp:sp modelId="{7EEE0CC7-BCF0-456E-8881-44DA7E6ED00B}">
      <dsp:nvSpPr>
        <dsp:cNvPr id="0" name=""/>
        <dsp:cNvSpPr/>
      </dsp:nvSpPr>
      <dsp:spPr>
        <a:xfrm>
          <a:off x="6242256" y="3779"/>
          <a:ext cx="3047185" cy="30471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IN" sz="3600" b="0" i="0" u="none" strike="noStrike" kern="1200" cap="none" normalizeH="0" baseline="0">
              <a:ln/>
              <a:effectLst/>
              <a:latin typeface="Arial" charset="0"/>
            </a:rPr>
            <a:t>Loss of trust in education</a:t>
          </a:r>
          <a:endParaRPr lang="en-IN" sz="3600" kern="1200" dirty="0"/>
        </a:p>
      </dsp:txBody>
      <dsp:txXfrm>
        <a:off x="6688506" y="450029"/>
        <a:ext cx="2154685" cy="2154685"/>
      </dsp:txXfrm>
    </dsp:sp>
    <dsp:sp modelId="{F7761E1D-89D9-405B-BA8E-7A5015E13335}">
      <dsp:nvSpPr>
        <dsp:cNvPr id="0" name=""/>
        <dsp:cNvSpPr/>
      </dsp:nvSpPr>
      <dsp:spPr>
        <a:xfrm>
          <a:off x="10635130" y="3195389"/>
          <a:ext cx="3047185" cy="30471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IN" sz="3600" b="0" i="0" u="none" strike="noStrike" kern="1200" cap="none" normalizeH="0" baseline="0">
              <a:ln/>
              <a:effectLst/>
              <a:latin typeface="Arial" charset="0"/>
            </a:rPr>
            <a:t>Decrease in education quality</a:t>
          </a:r>
          <a:endParaRPr lang="en-IN" sz="3600" kern="1200" dirty="0"/>
        </a:p>
      </dsp:txBody>
      <dsp:txXfrm>
        <a:off x="11081380" y="3641639"/>
        <a:ext cx="2154685" cy="2154685"/>
      </dsp:txXfrm>
    </dsp:sp>
    <dsp:sp modelId="{519D3871-6F90-4AD3-8AE8-31171B759DFC}">
      <dsp:nvSpPr>
        <dsp:cNvPr id="0" name=""/>
        <dsp:cNvSpPr/>
      </dsp:nvSpPr>
      <dsp:spPr>
        <a:xfrm>
          <a:off x="8957201" y="8359523"/>
          <a:ext cx="3047185" cy="30471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 dirty="0">
              <a:latin typeface="Arial" charset="0"/>
            </a:rPr>
            <a:t>Psycho social impacts</a:t>
          </a:r>
          <a:endParaRPr lang="en-IN" sz="3600" kern="1200" dirty="0"/>
        </a:p>
      </dsp:txBody>
      <dsp:txXfrm>
        <a:off x="9403451" y="8805773"/>
        <a:ext cx="2154685" cy="2154685"/>
      </dsp:txXfrm>
    </dsp:sp>
    <dsp:sp modelId="{F8E3CCB6-7416-4DDA-88E6-7473357A322F}">
      <dsp:nvSpPr>
        <dsp:cNvPr id="0" name=""/>
        <dsp:cNvSpPr/>
      </dsp:nvSpPr>
      <dsp:spPr>
        <a:xfrm>
          <a:off x="3527310" y="8359523"/>
          <a:ext cx="3047185" cy="30471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IN" sz="3600" b="0" i="0" u="none" strike="noStrike" kern="1200" cap="none" normalizeH="0" baseline="0">
              <a:ln/>
              <a:effectLst/>
              <a:latin typeface="Arial" charset="0"/>
            </a:rPr>
            <a:t>Increased stress</a:t>
          </a:r>
          <a:endParaRPr kumimoji="0" lang="en-IN" sz="3600" b="0" i="0" u="none" strike="noStrike" kern="1200" cap="none" normalizeH="0" baseline="0" dirty="0">
            <a:ln/>
            <a:effectLst/>
            <a:latin typeface="Arial" charset="0"/>
          </a:endParaRPr>
        </a:p>
      </dsp:txBody>
      <dsp:txXfrm>
        <a:off x="3973560" y="8805773"/>
        <a:ext cx="2154685" cy="2154685"/>
      </dsp:txXfrm>
    </dsp:sp>
    <dsp:sp modelId="{251D489F-CB55-4840-8939-48A6D86551C1}">
      <dsp:nvSpPr>
        <dsp:cNvPr id="0" name=""/>
        <dsp:cNvSpPr/>
      </dsp:nvSpPr>
      <dsp:spPr>
        <a:xfrm>
          <a:off x="1849381" y="3195389"/>
          <a:ext cx="3047185" cy="304718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>
              <a:latin typeface="Arial" charset="0"/>
            </a:rPr>
            <a:t>Increased dropout rates</a:t>
          </a:r>
          <a:endParaRPr lang="en-IN" sz="3600" kern="1200" dirty="0"/>
        </a:p>
      </dsp:txBody>
      <dsp:txXfrm>
        <a:off x="2295631" y="3641639"/>
        <a:ext cx="2154685" cy="2154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557BD-88AE-4A04-B0F6-DF7C4BFB08D1}">
      <dsp:nvSpPr>
        <dsp:cNvPr id="0" name=""/>
        <dsp:cNvSpPr/>
      </dsp:nvSpPr>
      <dsp:spPr>
        <a:xfrm>
          <a:off x="2709333" y="0"/>
          <a:ext cx="10837333" cy="10837333"/>
        </a:xfrm>
        <a:prstGeom prst="diamond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A5AA2DB-2953-477E-A905-8242A5FCA6F3}">
      <dsp:nvSpPr>
        <dsp:cNvPr id="0" name=""/>
        <dsp:cNvSpPr/>
      </dsp:nvSpPr>
      <dsp:spPr>
        <a:xfrm>
          <a:off x="3738880" y="1029546"/>
          <a:ext cx="4226559" cy="4226559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101600" dist="12700" dir="2700000" rotWithShape="0">
            <a:srgbClr val="000000"/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Playground</a:t>
          </a:r>
        </a:p>
      </dsp:txBody>
      <dsp:txXfrm>
        <a:off x="3945204" y="1235870"/>
        <a:ext cx="3813911" cy="3813911"/>
      </dsp:txXfrm>
    </dsp:sp>
    <dsp:sp modelId="{B15149DE-00DE-4A48-BABD-0F5554424319}">
      <dsp:nvSpPr>
        <dsp:cNvPr id="0" name=""/>
        <dsp:cNvSpPr/>
      </dsp:nvSpPr>
      <dsp:spPr>
        <a:xfrm>
          <a:off x="8290559" y="1029546"/>
          <a:ext cx="4226559" cy="4226559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101600" dist="12700" dir="2700000" rotWithShape="0">
            <a:srgbClr val="000000"/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School canteen</a:t>
          </a:r>
        </a:p>
      </dsp:txBody>
      <dsp:txXfrm>
        <a:off x="8496883" y="1235870"/>
        <a:ext cx="3813911" cy="3813911"/>
      </dsp:txXfrm>
    </dsp:sp>
    <dsp:sp modelId="{57BBF971-F154-437A-9135-E0681CD65EFC}">
      <dsp:nvSpPr>
        <dsp:cNvPr id="0" name=""/>
        <dsp:cNvSpPr/>
      </dsp:nvSpPr>
      <dsp:spPr>
        <a:xfrm>
          <a:off x="3738880" y="5581226"/>
          <a:ext cx="4226559" cy="4226559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101600" dist="12700" dir="2700000" rotWithShape="0">
            <a:srgbClr val="000000"/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Laboratories &amp; Library</a:t>
          </a:r>
        </a:p>
      </dsp:txBody>
      <dsp:txXfrm>
        <a:off x="3945204" y="5787550"/>
        <a:ext cx="3813911" cy="3813911"/>
      </dsp:txXfrm>
    </dsp:sp>
    <dsp:sp modelId="{99225FAC-D835-4F39-B8DC-AC0DB9DA4FEE}">
      <dsp:nvSpPr>
        <dsp:cNvPr id="0" name=""/>
        <dsp:cNvSpPr/>
      </dsp:nvSpPr>
      <dsp:spPr>
        <a:xfrm>
          <a:off x="8290559" y="5581226"/>
          <a:ext cx="4226559" cy="4226559"/>
        </a:xfrm>
        <a:prstGeom prst="roundRect">
          <a:avLst/>
        </a:prstGeom>
        <a:solidFill>
          <a:schemeClr val="accent1">
            <a:lumMod val="10000"/>
          </a:schemeClr>
        </a:solidFill>
        <a:ln>
          <a:noFill/>
        </a:ln>
        <a:effectLst>
          <a:outerShdw blurRad="101600" dist="12700" dir="2700000" rotWithShape="0">
            <a:srgbClr val="000000"/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Class rooms in the school building</a:t>
          </a:r>
        </a:p>
      </dsp:txBody>
      <dsp:txXfrm>
        <a:off x="8496883" y="5787550"/>
        <a:ext cx="3813911" cy="3813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FBCD3-3748-4C1E-B616-05BC96025A53}">
      <dsp:nvSpPr>
        <dsp:cNvPr id="0" name=""/>
        <dsp:cNvSpPr/>
      </dsp:nvSpPr>
      <dsp:spPr>
        <a:xfrm>
          <a:off x="2342243" y="0"/>
          <a:ext cx="12315371" cy="1231537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7FA88-7CD3-4624-B361-C94DD2E8B468}">
      <dsp:nvSpPr>
        <dsp:cNvPr id="0" name=""/>
        <dsp:cNvSpPr/>
      </dsp:nvSpPr>
      <dsp:spPr>
        <a:xfrm>
          <a:off x="3142742" y="800499"/>
          <a:ext cx="4926148" cy="4926148"/>
        </a:xfrm>
        <a:prstGeom prst="roundRect">
          <a:avLst/>
        </a:prstGeom>
        <a:solidFill>
          <a:schemeClr val="accent1">
            <a:lumMod val="90000"/>
          </a:schemeClr>
        </a:solidFill>
        <a:ln>
          <a:noFill/>
        </a:ln>
        <a:effectLst>
          <a:outerShdw blurRad="101600" dist="12700" dir="2700000" rotWithShape="0">
            <a:srgbClr val="000000"/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>
              <a:solidFill>
                <a:schemeClr val="tx1"/>
              </a:solidFill>
            </a:rPr>
            <a:t>School DM Plan</a:t>
          </a:r>
        </a:p>
      </dsp:txBody>
      <dsp:txXfrm>
        <a:off x="3383217" y="1040974"/>
        <a:ext cx="4445198" cy="4445198"/>
      </dsp:txXfrm>
    </dsp:sp>
    <dsp:sp modelId="{81B9EFFA-95FE-4ED8-9803-55A3AADEB3FF}">
      <dsp:nvSpPr>
        <dsp:cNvPr id="0" name=""/>
        <dsp:cNvSpPr/>
      </dsp:nvSpPr>
      <dsp:spPr>
        <a:xfrm>
          <a:off x="8930966" y="800499"/>
          <a:ext cx="4926148" cy="4926148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01600" dist="12700" dir="2700000" rotWithShape="0">
            <a:srgbClr val="000000"/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>
              <a:solidFill>
                <a:schemeClr val="tx1"/>
              </a:solidFill>
            </a:rPr>
            <a:t>Identification of safe places in the school</a:t>
          </a:r>
        </a:p>
      </dsp:txBody>
      <dsp:txXfrm>
        <a:off x="9171441" y="1040974"/>
        <a:ext cx="4445198" cy="4445198"/>
      </dsp:txXfrm>
    </dsp:sp>
    <dsp:sp modelId="{E28ABE03-38B7-4BD3-BDEA-63CE4D036BC0}">
      <dsp:nvSpPr>
        <dsp:cNvPr id="0" name=""/>
        <dsp:cNvSpPr/>
      </dsp:nvSpPr>
      <dsp:spPr>
        <a:xfrm>
          <a:off x="3142742" y="6588723"/>
          <a:ext cx="4926148" cy="492614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101600" dist="12700" dir="2700000" rotWithShape="0">
            <a:srgbClr val="000000"/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>
              <a:solidFill>
                <a:schemeClr val="tx1"/>
              </a:solidFill>
            </a:rPr>
            <a:t>Senior section</a:t>
          </a:r>
        </a:p>
      </dsp:txBody>
      <dsp:txXfrm>
        <a:off x="3383217" y="6829198"/>
        <a:ext cx="4445198" cy="4445198"/>
      </dsp:txXfrm>
    </dsp:sp>
    <dsp:sp modelId="{A2BBE96B-5E97-42ED-BF16-A8F73E7EFE72}">
      <dsp:nvSpPr>
        <dsp:cNvPr id="0" name=""/>
        <dsp:cNvSpPr/>
      </dsp:nvSpPr>
      <dsp:spPr>
        <a:xfrm>
          <a:off x="8930966" y="6588723"/>
          <a:ext cx="4926148" cy="4926148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01600" dist="12700" dir="2700000" rotWithShape="0">
            <a:srgbClr val="000000"/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>
              <a:solidFill>
                <a:schemeClr val="tx1"/>
              </a:solidFill>
            </a:rPr>
            <a:t>Alternative staircases/ routes to be identified</a:t>
          </a:r>
        </a:p>
      </dsp:txBody>
      <dsp:txXfrm>
        <a:off x="9171441" y="6829198"/>
        <a:ext cx="4445198" cy="4445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FBCD3-3748-4C1E-B616-05BC96025A53}">
      <dsp:nvSpPr>
        <dsp:cNvPr id="0" name=""/>
        <dsp:cNvSpPr/>
      </dsp:nvSpPr>
      <dsp:spPr>
        <a:xfrm>
          <a:off x="2641599" y="0"/>
          <a:ext cx="12801600" cy="128016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7FA88-7CD3-4624-B361-C94DD2E8B468}">
      <dsp:nvSpPr>
        <dsp:cNvPr id="0" name=""/>
        <dsp:cNvSpPr/>
      </dsp:nvSpPr>
      <dsp:spPr>
        <a:xfrm>
          <a:off x="3473704" y="832104"/>
          <a:ext cx="5120640" cy="5120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dist="12700" dir="2700000" rotWithShape="0">
            <a:srgbClr val="000000"/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School DM Plan</a:t>
          </a:r>
        </a:p>
      </dsp:txBody>
      <dsp:txXfrm>
        <a:off x="3723673" y="1082073"/>
        <a:ext cx="4620702" cy="4620702"/>
      </dsp:txXfrm>
    </dsp:sp>
    <dsp:sp modelId="{81B9EFFA-95FE-4ED8-9803-55A3AADEB3FF}">
      <dsp:nvSpPr>
        <dsp:cNvPr id="0" name=""/>
        <dsp:cNvSpPr/>
      </dsp:nvSpPr>
      <dsp:spPr>
        <a:xfrm>
          <a:off x="9490456" y="832104"/>
          <a:ext cx="5120640" cy="512064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101600" dist="12700" dir="2700000" rotWithShape="0">
            <a:srgbClr val="000000"/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Identification of safe places in the school</a:t>
          </a:r>
        </a:p>
      </dsp:txBody>
      <dsp:txXfrm>
        <a:off x="9740425" y="1082073"/>
        <a:ext cx="4620702" cy="4620702"/>
      </dsp:txXfrm>
    </dsp:sp>
    <dsp:sp modelId="{E28ABE03-38B7-4BD3-BDEA-63CE4D036BC0}">
      <dsp:nvSpPr>
        <dsp:cNvPr id="0" name=""/>
        <dsp:cNvSpPr/>
      </dsp:nvSpPr>
      <dsp:spPr>
        <a:xfrm>
          <a:off x="3473704" y="6848856"/>
          <a:ext cx="5120640" cy="512064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101600" dist="12700" dir="2700000" rotWithShape="0">
            <a:srgbClr val="000000"/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Senior section</a:t>
          </a:r>
        </a:p>
      </dsp:txBody>
      <dsp:txXfrm>
        <a:off x="3723673" y="7098825"/>
        <a:ext cx="4620702" cy="4620702"/>
      </dsp:txXfrm>
    </dsp:sp>
    <dsp:sp modelId="{A2BBE96B-5E97-42ED-BF16-A8F73E7EFE72}">
      <dsp:nvSpPr>
        <dsp:cNvPr id="0" name=""/>
        <dsp:cNvSpPr/>
      </dsp:nvSpPr>
      <dsp:spPr>
        <a:xfrm>
          <a:off x="9490456" y="6848856"/>
          <a:ext cx="5120640" cy="51206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101600" dist="12700" dir="2700000" rotWithShape="0">
            <a:srgbClr val="000000"/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Alternative staircases/ routes to be identified</a:t>
          </a:r>
        </a:p>
      </dsp:txBody>
      <dsp:txXfrm>
        <a:off x="9740425" y="7098825"/>
        <a:ext cx="4620702" cy="4620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101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5EA4A-3612-C3BA-84B3-8364FFC67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5509E7-ED76-02BC-5486-752F6A7F6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96209F-B2A7-498E-AC04-247D3C3F9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320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4D6B7-0D95-7114-B3D4-AF1A517CF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FC0FA2-8AEE-A106-7280-81E588C727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B8EAAC-20BD-05C2-B9CF-771EE8010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45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6194D-30F0-DF54-8CEB-3DF3733C3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9C8E0C-7FCD-1F52-8C6E-E423CC65C9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D8B678-9C8F-8456-0787-1AE98A68D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7241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D5E9A-0277-CBE0-525D-08AA37A11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81CFD7-AA56-09BD-A8BE-8E19A87F1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962243-01E0-47FE-0F43-E3102450D6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7854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6E338-AEFF-178B-D315-6CA9A209A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DD957-9B90-D185-B611-DF02272C6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3B9329-ED0E-C73C-DFE0-4EC6E60C0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1631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16C87-E70C-B130-A079-EF6F6F1C8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1EEECA-7EC8-CA12-AB09-4A6405E91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E2D630-05F0-C2DF-24FF-3E7714C66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7356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99C1B-BF86-3FA8-1C39-04C59AB32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E9CBD7-0D7F-55B0-9F8E-6000B53C2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61D082-0CAF-4B3E-A05E-8348935ED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8971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01F65-4665-6AAB-3AF6-9FB4B5882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EFE3E4-CF03-372C-1C44-C2E4D21E4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5246D9-C855-B02E-EC40-2BF7B1B54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89362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BAD90-E73B-2869-FEA9-77BF2C329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37BC46-DF26-37C4-3B1E-EB9CFAEB2B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3D6704-1973-97DB-843D-0339B1005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1674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 dirty="0">
              <a:solidFill>
                <a:srgbClr val="E46C0A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>
              <a:solidFill>
                <a:srgbClr val="E46C0A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80E22-48E4-4802-96C7-B760A5134986}" type="datetime1">
              <a:rPr lang="en-US" smtClean="0"/>
              <a:t>12/31/2025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988931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67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4EA8-EECA-1100-D901-8F434AE1A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2DC86-9A00-7A5E-E260-A5346BFC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B125-7E8A-454F-9714-681A06973700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D5622-DF85-899B-D9A7-C628CDBA7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850F6-CE40-B4B8-C1D4-8D5168EC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0AAB-87A4-4A72-9CE2-F8EAC6BA1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50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E46C0A"/>
                </a:solidFill>
              </a:rPr>
              <a:t>NDRF | DMO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4" y="12813338"/>
            <a:ext cx="140683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62" r:id="rId6"/>
    <p:sldLayoutId id="2147483663" r:id="rId7"/>
    <p:sldLayoutId id="2147483664" r:id="rId8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6" b="6816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0" y="-46404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2733" y="13538588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768611" y="4575193"/>
            <a:ext cx="10382141" cy="3205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6600" dirty="0"/>
              <a:t>LESSON 04</a:t>
            </a:r>
          </a:p>
          <a:p>
            <a:pPr defTabSz="2438400"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600" dirty="0"/>
              <a:t>Concept of School Safety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491667" y="12800826"/>
            <a:ext cx="1879600" cy="902664"/>
            <a:chOff x="0" y="0"/>
            <a:chExt cx="1879600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76885" y="0"/>
              <a:ext cx="1725832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PPT</a:t>
              </a:r>
              <a:r>
                <a:rPr lang="en-US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4 - 1</a:t>
              </a:r>
              <a:endParaRPr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F7903B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8" y="631924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Arial Black" panose="020B0A04020102020204" pitchFamily="34" charset="0"/>
              </a:rPr>
              <a:t>DISASTER MANAGEMENT ORIENTATION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3EC7D4A0-11F1-2F27-2523-56E1BA3CB2CB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NDRF</a:t>
            </a:r>
            <a:r>
              <a:rPr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|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DMO</a:t>
            </a:r>
            <a:r>
              <a:rPr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| INDIA</a:t>
            </a:r>
          </a:p>
        </p:txBody>
      </p:sp>
      <p:sp>
        <p:nvSpPr>
          <p:cNvPr id="7" name="AutoShape 2" descr="32.4 The Disaster Management Cycle - Population Health for Nurses | OpenStax">
            <a:extLst>
              <a:ext uri="{FF2B5EF4-FFF2-40B4-BE49-F238E27FC236}">
                <a16:creationId xmlns:a16="http://schemas.microsoft.com/office/drawing/2014/main" id="{4D1BA03F-4B3F-23DC-01F7-7A1F6312F2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 descr="A circular diagram of a process&#10;&#10;AI-generated content may be incorrect.">
            <a:extLst>
              <a:ext uri="{FF2B5EF4-FFF2-40B4-BE49-F238E27FC236}">
                <a16:creationId xmlns:a16="http://schemas.microsoft.com/office/drawing/2014/main" id="{75D8E960-3AA9-22EC-7685-3C46A378FF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537" y="6858000"/>
            <a:ext cx="5215346" cy="5219977"/>
          </a:xfrm>
          <a:prstGeom prst="rect">
            <a:avLst/>
          </a:prstGeom>
        </p:spPr>
      </p:pic>
      <p:sp>
        <p:nvSpPr>
          <p:cNvPr id="8" name="Duties of…">
            <a:extLst>
              <a:ext uri="{FF2B5EF4-FFF2-40B4-BE49-F238E27FC236}">
                <a16:creationId xmlns:a16="http://schemas.microsoft.com/office/drawing/2014/main" id="{86C7F871-3D6E-E7DE-92EB-1C4A5E86BA1A}"/>
              </a:ext>
            </a:extLst>
          </p:cNvPr>
          <p:cNvSpPr txBox="1"/>
          <p:nvPr/>
        </p:nvSpPr>
        <p:spPr>
          <a:xfrm>
            <a:off x="4518213" y="8063484"/>
            <a:ext cx="8202706" cy="571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3200" b="1" dirty="0">
                <a:latin typeface="Open sans"/>
              </a:rPr>
              <a:t>Presented By:- Sachin Chauhan,2IC</a:t>
            </a:r>
            <a:endParaRPr lang="en-US" sz="3200" dirty="0">
              <a:latin typeface="Open san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8385D-1271-4415-1D3C-F3B1263B6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dominal Injury">
            <a:extLst>
              <a:ext uri="{FF2B5EF4-FFF2-40B4-BE49-F238E27FC236}">
                <a16:creationId xmlns:a16="http://schemas.microsoft.com/office/drawing/2014/main" id="{2AB2C0AC-F30F-4877-85C6-340A71A37181}"/>
              </a:ext>
            </a:extLst>
          </p:cNvPr>
          <p:cNvSpPr txBox="1"/>
          <p:nvPr/>
        </p:nvSpPr>
        <p:spPr>
          <a:xfrm>
            <a:off x="1077422" y="2177840"/>
            <a:ext cx="8312799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Effect of Disaster on School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EC9DD-0961-EBA5-E6C6-8613E8071170}"/>
              </a:ext>
            </a:extLst>
          </p:cNvPr>
          <p:cNvSpPr txBox="1"/>
          <p:nvPr/>
        </p:nvSpPr>
        <p:spPr>
          <a:xfrm>
            <a:off x="1077422" y="5659922"/>
            <a:ext cx="6022281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 effects</a:t>
            </a:r>
          </a:p>
        </p:txBody>
      </p:sp>
      <p:sp>
        <p:nvSpPr>
          <p:cNvPr id="10" name="Arrow: Right 4">
            <a:extLst>
              <a:ext uri="{FF2B5EF4-FFF2-40B4-BE49-F238E27FC236}">
                <a16:creationId xmlns:a16="http://schemas.microsoft.com/office/drawing/2014/main" id="{F6D98CAF-2EAB-1ABC-2591-48258CC8578F}"/>
              </a:ext>
            </a:extLst>
          </p:cNvPr>
          <p:cNvSpPr/>
          <p:nvPr/>
        </p:nvSpPr>
        <p:spPr bwMode="auto">
          <a:xfrm>
            <a:off x="5666014" y="4743205"/>
            <a:ext cx="7097487" cy="302343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defTabSz="914411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IN" sz="5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Damaged school building</a:t>
            </a:r>
          </a:p>
        </p:txBody>
      </p:sp>
      <p:sp>
        <p:nvSpPr>
          <p:cNvPr id="11" name="Arrow: Left 5">
            <a:extLst>
              <a:ext uri="{FF2B5EF4-FFF2-40B4-BE49-F238E27FC236}">
                <a16:creationId xmlns:a16="http://schemas.microsoft.com/office/drawing/2014/main" id="{9F5FDA19-F248-A70C-D700-E96E662BA12C}"/>
              </a:ext>
            </a:extLst>
          </p:cNvPr>
          <p:cNvSpPr/>
          <p:nvPr/>
        </p:nvSpPr>
        <p:spPr bwMode="auto">
          <a:xfrm>
            <a:off x="11696703" y="9153422"/>
            <a:ext cx="7119257" cy="3143453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defTabSz="914411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IN" sz="5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Injured students and staff</a:t>
            </a:r>
          </a:p>
        </p:txBody>
      </p:sp>
      <p:pic>
        <p:nvPicPr>
          <p:cNvPr id="12" name="Picture 2" descr="7.1: DAMAGED STRUCTURE OF GOVERNMENT SECONDARY SCHOOL BUILDING AT... |  Download Scientific Diagram">
            <a:extLst>
              <a:ext uri="{FF2B5EF4-FFF2-40B4-BE49-F238E27FC236}">
                <a16:creationId xmlns:a16="http://schemas.microsoft.com/office/drawing/2014/main" id="{92F6E23C-D859-1EB3-D630-923A1DC8D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1" y="3429002"/>
            <a:ext cx="10629899" cy="5289549"/>
          </a:xfrm>
          <a:prstGeom prst="rect">
            <a:avLst/>
          </a:prstGeom>
          <a:noFill/>
        </p:spPr>
      </p:pic>
      <p:pic>
        <p:nvPicPr>
          <p:cNvPr id="13" name="Picture 4" descr="A teenage girl shot in the school in the United States.">
            <a:extLst>
              <a:ext uri="{FF2B5EF4-FFF2-40B4-BE49-F238E27FC236}">
                <a16:creationId xmlns:a16="http://schemas.microsoft.com/office/drawing/2014/main" id="{62C8B53A-8A5D-7EBC-B653-84C0B89B9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8572499"/>
            <a:ext cx="10363203" cy="4305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6460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CF0F0-8627-D8C0-EDBC-200158868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dominal Injury">
            <a:extLst>
              <a:ext uri="{FF2B5EF4-FFF2-40B4-BE49-F238E27FC236}">
                <a16:creationId xmlns:a16="http://schemas.microsoft.com/office/drawing/2014/main" id="{8CAAEF2C-5164-94BB-F9E3-920CBB584E44}"/>
              </a:ext>
            </a:extLst>
          </p:cNvPr>
          <p:cNvSpPr txBox="1"/>
          <p:nvPr/>
        </p:nvSpPr>
        <p:spPr>
          <a:xfrm>
            <a:off x="1077422" y="2177840"/>
            <a:ext cx="8312799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Effect of Disaster on School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45D89-0839-73C6-7B03-D64A45D8903D}"/>
              </a:ext>
            </a:extLst>
          </p:cNvPr>
          <p:cNvSpPr txBox="1"/>
          <p:nvPr/>
        </p:nvSpPr>
        <p:spPr>
          <a:xfrm>
            <a:off x="1077422" y="5659922"/>
            <a:ext cx="6022281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Indirect effects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5808F37-7B3F-5586-8DF3-D424FDAC5F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470927"/>
              </p:ext>
            </p:extLst>
          </p:nvPr>
        </p:nvGraphicFramePr>
        <p:xfrm>
          <a:off x="7099702" y="979714"/>
          <a:ext cx="15531698" cy="1149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286054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FE6B5-CACF-8A6A-FB47-753F1B803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11EE0217-6E48-0494-C8F9-5A676C38FF5D}"/>
              </a:ext>
            </a:extLst>
          </p:cNvPr>
          <p:cNvSpPr txBox="1"/>
          <p:nvPr/>
        </p:nvSpPr>
        <p:spPr>
          <a:xfrm>
            <a:off x="8784771" y="5351787"/>
            <a:ext cx="15382807" cy="6581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Psychological Impact (Insecurity &amp; Fear)</a:t>
            </a: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Schools closed &amp;  Shelters</a:t>
            </a: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Drop out rate may Increase</a:t>
            </a: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Suspension or disruption of education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DB8D91AB-B9A6-1825-BD45-2BD455F5EE4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958E6BE0-4342-E64E-BF4A-B4DD617681F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E52EF-926A-458E-15A2-76180B60F2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55775B6B-0AB5-1392-3279-2554569447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EB51B3A5-1C42-9CAE-9154-88D1C6FA0D98}"/>
              </a:ext>
            </a:extLst>
          </p:cNvPr>
          <p:cNvSpPr txBox="1"/>
          <p:nvPr/>
        </p:nvSpPr>
        <p:spPr>
          <a:xfrm>
            <a:off x="742862" y="2812493"/>
            <a:ext cx="7715337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Psychosocial impacts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F0F280-7A53-5D84-CAAF-6107C79045F8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37490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E9AC4-CC6C-BEDC-A9E7-9A50BB23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0404C1D-6261-61DD-76F9-29B93FB95360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F2F23FE-75B3-A98D-57CD-0D4ABEF48677}"/>
              </a:ext>
            </a:extLst>
          </p:cNvPr>
          <p:cNvSpPr txBox="1"/>
          <p:nvPr/>
        </p:nvSpPr>
        <p:spPr>
          <a:xfrm>
            <a:off x="8564880" y="3888736"/>
            <a:ext cx="15382807" cy="9492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Disaster Management Act (2005)</a:t>
            </a:r>
          </a:p>
          <a:p>
            <a:pPr marL="857250" indent="-857250"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Policy on Disaster Management (NPDM) 2009</a:t>
            </a:r>
          </a:p>
          <a:p>
            <a:pPr marL="857250" indent="-857250"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Policy on Education (NPE)</a:t>
            </a:r>
          </a:p>
          <a:p>
            <a:pPr marL="857250" indent="-857250"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 to Education Act 2009</a:t>
            </a:r>
          </a:p>
          <a:p>
            <a:pPr marL="857250" indent="-857250"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School Safety Policy Guidelines 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AC309B2-A3BA-4595-DE5A-2F68CDE2F30D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35702F7-FA42-5BEE-045A-1D2C0D42350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0B1BE17-F014-5D7E-2F37-0F5CDAC7226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586DD-F7B4-53D2-7D1D-9186C1757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F45F276-4521-28E2-CF59-810364048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4BCBC726-52B5-8FD8-1363-2E929D717D62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NATIONAL  POLICY  INSTRUMENTS</a:t>
            </a:r>
          </a:p>
        </p:txBody>
      </p:sp>
    </p:spTree>
    <p:extLst>
      <p:ext uri="{BB962C8B-B14F-4D97-AF65-F5344CB8AC3E}">
        <p14:creationId xmlns:p14="http://schemas.microsoft.com/office/powerpoint/2010/main" val="97174921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9C69F-F7D8-8E68-2ECB-D99509522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F2E390D-CF53-C37C-5172-9A3C94416137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2D4881E-5D77-3A79-5BBE-81CFB24ACC85}"/>
              </a:ext>
            </a:extLst>
          </p:cNvPr>
          <p:cNvSpPr txBox="1"/>
          <p:nvPr/>
        </p:nvSpPr>
        <p:spPr>
          <a:xfrm>
            <a:off x="8564880" y="3888736"/>
            <a:ext cx="15382807" cy="9492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the educational institutions to have DM Plans in place.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Institutions seeking affiliation need to have DM Plans in place.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new educational institutions need to adhere to building codes.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Retrofitting of existing buildings.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 safety measures in schools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248D35BA-A4C9-EFA1-6B13-3DB83173A9AD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CC2D500-2663-8230-579D-89B9827F196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F676659-A27D-65B7-0BA1-2F5BCDDF112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B762E-928E-5D75-2616-C1F55CE8CF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8EA0215-3C5D-0DA1-2855-F0D479B83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2970B09C-C5C1-2F08-5831-325C00BE0749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Supreme court verdict: 2004</a:t>
            </a:r>
          </a:p>
        </p:txBody>
      </p:sp>
    </p:spTree>
    <p:extLst>
      <p:ext uri="{BB962C8B-B14F-4D97-AF65-F5344CB8AC3E}">
        <p14:creationId xmlns:p14="http://schemas.microsoft.com/office/powerpoint/2010/main" val="29070679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991A8-A818-9BE6-B813-9FEA33C22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5BB0329-9C09-A14F-0281-855609C96B3B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B84239C-9298-D6F7-6929-346A1994D8E3}"/>
              </a:ext>
            </a:extLst>
          </p:cNvPr>
          <p:cNvSpPr txBox="1"/>
          <p:nvPr/>
        </p:nvSpPr>
        <p:spPr>
          <a:xfrm>
            <a:off x="8564880" y="3888736"/>
            <a:ext cx="15382807" cy="9364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of schoolteachers and other staffs</a:t>
            </a:r>
          </a:p>
          <a:p>
            <a:pPr marL="1143000" indent="-1143000"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building specifications (RCC Roof, staircases, ventilation)</a:t>
            </a:r>
          </a:p>
          <a:p>
            <a:pPr marL="1143000" indent="-1143000"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NDMA Guidelines must be implemented in letter and spirit</a:t>
            </a:r>
          </a:p>
          <a:p>
            <a:pPr marL="1143000" indent="-1143000"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DEO/BEO to be a "Nodal officer" to ensure strict compliance 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375989B3-216D-6EB5-CDAE-D38DCD7B4097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C7F2963-8A82-57FA-3958-00E6BA17D38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FBE77675-AD0C-BEC1-338F-3C72F80EAEA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36522-EAEA-5C07-1E66-FBCBD4AB2F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0DB103BB-3BCA-B9C2-CA64-4035183F5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033C40FF-1BCF-27BA-BA63-68A2A8877FAC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Supreme court verdict: 2004</a:t>
            </a:r>
          </a:p>
        </p:txBody>
      </p:sp>
      <p:sp>
        <p:nvSpPr>
          <p:cNvPr id="2" name="Gunshot wounds">
            <a:extLst>
              <a:ext uri="{FF2B5EF4-FFF2-40B4-BE49-F238E27FC236}">
                <a16:creationId xmlns:a16="http://schemas.microsoft.com/office/drawing/2014/main" id="{873865D5-251E-F44B-5FA7-35DF017D5818}"/>
              </a:ext>
            </a:extLst>
          </p:cNvPr>
          <p:cNvSpPr txBox="1"/>
          <p:nvPr/>
        </p:nvSpPr>
        <p:spPr>
          <a:xfrm>
            <a:off x="884416" y="6294575"/>
            <a:ext cx="318977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CONT.</a:t>
            </a:r>
            <a:endParaRPr sz="36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075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32A33-EC5E-6D84-DBB2-35A378BC2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373CEE5-AE4B-FD0A-3DB2-9854C51F2545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04358C04-1501-9DD5-1C99-BD05307AA3DE}"/>
              </a:ext>
            </a:extLst>
          </p:cNvPr>
          <p:cNvSpPr txBox="1"/>
          <p:nvPr/>
        </p:nvSpPr>
        <p:spPr>
          <a:xfrm>
            <a:off x="8564880" y="3888736"/>
            <a:ext cx="15382807" cy="8429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RTE Act 2009 guarantees free and compulsory education to all the  children in the country till the age of 14.</a:t>
            </a:r>
          </a:p>
          <a:p>
            <a:pPr marL="857250" indent="-857250"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Act sets minimum norms and standards with regard to location   and quality of schools.</a:t>
            </a:r>
          </a:p>
          <a:p>
            <a:pPr marL="857250" indent="-857250"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of	the	key	standards is in relation to access to “All Weather  Buildings.”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CED41255-ADC1-B16C-21E5-594317E402A2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DCCD632-5205-B3FC-60E6-877B62BCD2F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F039D6C8-F5CF-F88F-ABF1-FA759F4FFEB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9C424-F573-C138-21D3-45DE148E92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0AEDAEA1-BC02-3922-183A-2FAC1E7C7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08CFA75B-DE92-3ABB-996B-D2CBAF138654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Right to Education Act - 2009</a:t>
            </a:r>
          </a:p>
        </p:txBody>
      </p:sp>
    </p:spTree>
    <p:extLst>
      <p:ext uri="{BB962C8B-B14F-4D97-AF65-F5344CB8AC3E}">
        <p14:creationId xmlns:p14="http://schemas.microsoft.com/office/powerpoint/2010/main" val="412090663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8EF09-2A74-3983-36F9-C15ED39D1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794E5213-2730-F200-B97A-6FF6B659F1C2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0039F13-9A53-88AA-EF04-4195B9ADF6BA}"/>
              </a:ext>
            </a:extLst>
          </p:cNvPr>
          <p:cNvSpPr txBox="1"/>
          <p:nvPr/>
        </p:nvSpPr>
        <p:spPr>
          <a:xfrm>
            <a:off x="8564880" y="3888736"/>
            <a:ext cx="15382807" cy="8740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Composition  of team and its roles and responsibilities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Constitution of sub -teams and identification of roles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 Inventory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Mechanism for alerting students and teacher 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 with evacuation plan in place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43F4D6EB-E4C6-0697-1993-3A795C638D98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C07C25D-C94C-996A-85DF-25E56D6D0431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FE6258E4-3453-1263-D4A4-27A06B9F942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BB1A72-8C50-3242-FF01-2166AE0D4C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3D36962-2687-CB76-554A-CAC83FC8F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1F082B92-70CD-0286-6D59-D07F496FF74E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Preparedness for School Safety </a:t>
            </a:r>
          </a:p>
        </p:txBody>
      </p:sp>
    </p:spTree>
    <p:extLst>
      <p:ext uri="{BB962C8B-B14F-4D97-AF65-F5344CB8AC3E}">
        <p14:creationId xmlns:p14="http://schemas.microsoft.com/office/powerpoint/2010/main" val="368982889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6CA04-8750-B1F4-646E-774F4F4BC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75121123-4182-0C9A-AD6D-BD8C6BEF2AD2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343B15C2-2BC4-D55C-DCE1-D4C1D0C6391B}"/>
              </a:ext>
            </a:extLst>
          </p:cNvPr>
          <p:cNvSpPr txBox="1"/>
          <p:nvPr/>
        </p:nvSpPr>
        <p:spPr>
          <a:xfrm>
            <a:off x="8564880" y="3888736"/>
            <a:ext cx="15382807" cy="8740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Annual calendar for conducting various preparedness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 plan for conducting mock drills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Steps for updating of DM Plan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Earthquake drill / fire / Chemical accident drill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Capacity building and training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93CEB8C8-9D26-9489-DE6F-4231888837C5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0CB19B8-D13D-2AF5-D1B6-27C0C37B2FA9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942C3569-E74C-833F-ADC6-9C8DBB036DC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4ADBD2-F598-3BAD-590E-748397ADE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B5061946-6BBA-B5E2-A592-BA211083AF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3B946591-57F6-33FF-C75E-20AF28365169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Preparedness for School Safety </a:t>
            </a:r>
          </a:p>
        </p:txBody>
      </p:sp>
      <p:sp>
        <p:nvSpPr>
          <p:cNvPr id="3" name="Gunshot wounds">
            <a:extLst>
              <a:ext uri="{FF2B5EF4-FFF2-40B4-BE49-F238E27FC236}">
                <a16:creationId xmlns:a16="http://schemas.microsoft.com/office/drawing/2014/main" id="{2C105BB6-FDD1-0E79-A2CD-C511F8D791E3}"/>
              </a:ext>
            </a:extLst>
          </p:cNvPr>
          <p:cNvSpPr txBox="1"/>
          <p:nvPr/>
        </p:nvSpPr>
        <p:spPr>
          <a:xfrm>
            <a:off x="884416" y="6294575"/>
            <a:ext cx="318977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CONT.</a:t>
            </a:r>
            <a:endParaRPr sz="36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6057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66DC3-83BB-3CE2-78EF-D5FFC2F3E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mmediate Sources of Information">
            <a:extLst>
              <a:ext uri="{FF2B5EF4-FFF2-40B4-BE49-F238E27FC236}">
                <a16:creationId xmlns:a16="http://schemas.microsoft.com/office/drawing/2014/main" id="{E7645391-39DB-8EAC-6661-5E00876ACD4E}"/>
              </a:ext>
            </a:extLst>
          </p:cNvPr>
          <p:cNvSpPr txBox="1"/>
          <p:nvPr/>
        </p:nvSpPr>
        <p:spPr>
          <a:xfrm>
            <a:off x="2547257" y="561333"/>
            <a:ext cx="20415331" cy="3149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en-US" dirty="0"/>
              <a:t>structure for a School Disaster Management Committee</a:t>
            </a:r>
          </a:p>
          <a:p>
            <a:pPr algn="ctr"/>
            <a:r>
              <a:rPr lang="en-US" dirty="0"/>
              <a:t>(SDMC)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7DA7174-421D-D6CB-2CF9-E5A6F0F43B5C}"/>
              </a:ext>
            </a:extLst>
          </p:cNvPr>
          <p:cNvGrpSpPr/>
          <p:nvPr/>
        </p:nvGrpSpPr>
        <p:grpSpPr>
          <a:xfrm>
            <a:off x="1735423" y="3865523"/>
            <a:ext cx="21227165" cy="9289144"/>
            <a:chOff x="508936" y="1163107"/>
            <a:chExt cx="8406472" cy="361844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8FFA7E3-1400-CD71-E151-69EC71B04196}"/>
                </a:ext>
              </a:extLst>
            </p:cNvPr>
            <p:cNvSpPr/>
            <p:nvPr/>
          </p:nvSpPr>
          <p:spPr bwMode="auto">
            <a:xfrm>
              <a:off x="3875182" y="1163107"/>
              <a:ext cx="1552074" cy="339290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182880" tIns="91440" rIns="18288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11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PRINCIPAL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5D5C1B1-8845-12D4-0F37-7759275ACD62}"/>
                </a:ext>
              </a:extLst>
            </p:cNvPr>
            <p:cNvCxnSpPr>
              <a:cxnSpLocks/>
              <a:stCxn id="29" idx="2"/>
            </p:cNvCxnSpPr>
            <p:nvPr/>
          </p:nvCxnSpPr>
          <p:spPr bwMode="auto">
            <a:xfrm>
              <a:off x="4651219" y="1502396"/>
              <a:ext cx="0" cy="28875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9BE80DF-4A1E-1A72-18A1-40585378BB8A}"/>
                </a:ext>
              </a:extLst>
            </p:cNvPr>
            <p:cNvSpPr/>
            <p:nvPr/>
          </p:nvSpPr>
          <p:spPr bwMode="auto">
            <a:xfrm>
              <a:off x="3429387" y="1913986"/>
              <a:ext cx="2382248" cy="391628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18288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11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VICE PRINCIPAL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1C4F679-48D6-7487-5409-D53115E0DB3F}"/>
                </a:ext>
              </a:extLst>
            </p:cNvPr>
            <p:cNvSpPr/>
            <p:nvPr/>
          </p:nvSpPr>
          <p:spPr bwMode="auto">
            <a:xfrm>
              <a:off x="508936" y="2552749"/>
              <a:ext cx="1552074" cy="145943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18288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11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EDUCATION OFFICER/</a:t>
              </a:r>
            </a:p>
            <a:p>
              <a:pPr marL="0" marR="0" lvl="0" indent="0" defTabSz="914411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DEPUTY EDU. OFFICER OF ZONE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81DECB8-B31F-D27A-9A51-A5A8B24DE7F0}"/>
                </a:ext>
              </a:extLst>
            </p:cNvPr>
            <p:cNvSpPr/>
            <p:nvPr/>
          </p:nvSpPr>
          <p:spPr bwMode="auto">
            <a:xfrm>
              <a:off x="2223437" y="2573900"/>
              <a:ext cx="1552074" cy="1461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18288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11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 STUDENTS</a:t>
              </a:r>
            </a:p>
            <a:p>
              <a:pPr marL="685809" marR="0" lvl="0" indent="-685809" algn="ctr" defTabSz="914411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NCC</a:t>
              </a:r>
            </a:p>
            <a:p>
              <a:pPr marL="685809" marR="0" lvl="0" indent="-685809" algn="ctr" defTabSz="914411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NSS</a:t>
              </a:r>
            </a:p>
            <a:p>
              <a:pPr marL="685809" marR="0" lvl="0" indent="-685809" algn="ctr" defTabSz="914411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S&amp;G</a:t>
              </a:r>
            </a:p>
            <a:p>
              <a:pPr marL="685809" marR="0" lvl="0" indent="-685809" algn="ctr" defTabSz="914411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HEADBOY/</a:t>
              </a:r>
            </a:p>
            <a:p>
              <a:pPr marL="685809" marR="0" lvl="0" indent="-685809" algn="ctr" defTabSz="914411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HEAD GIRL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8A231B-D6B9-C43B-2164-55399BF209D9}"/>
                </a:ext>
              </a:extLst>
            </p:cNvPr>
            <p:cNvSpPr/>
            <p:nvPr/>
          </p:nvSpPr>
          <p:spPr bwMode="auto">
            <a:xfrm>
              <a:off x="3875182" y="2573900"/>
              <a:ext cx="1806133" cy="220765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18288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11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REPRESENTIVE OF RELIEF</a:t>
              </a:r>
            </a:p>
            <a:p>
              <a:pPr marL="571508" marR="0" lvl="0" indent="-571508" defTabSz="914411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REVENUE</a:t>
              </a:r>
            </a:p>
            <a:p>
              <a:pPr marL="571508" marR="0" lvl="0" indent="-571508" defTabSz="914411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DM DEPT</a:t>
              </a:r>
            </a:p>
            <a:p>
              <a:pPr marL="571508" marR="0" lvl="0" indent="-571508" defTabSz="914411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DIST. ADM</a:t>
              </a:r>
            </a:p>
            <a:p>
              <a:pPr marL="571508" marR="0" lvl="0" indent="-571508" defTabSz="914411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MUNICIPAL CORPORATION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9C77042-20C2-41F9-A2F4-1B67B5BEA75F}"/>
                </a:ext>
              </a:extLst>
            </p:cNvPr>
            <p:cNvSpPr/>
            <p:nvPr/>
          </p:nvSpPr>
          <p:spPr bwMode="auto">
            <a:xfrm>
              <a:off x="5710189" y="2555774"/>
              <a:ext cx="1552074" cy="971001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18288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11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FIRE SERVICE</a:t>
              </a:r>
            </a:p>
            <a:p>
              <a:pPr marL="0" marR="0" lvl="0" indent="0" defTabSz="914411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FROM NEAREST FIRE STATION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E198009-A502-4F5C-B614-E1057C15CE5F}"/>
                </a:ext>
              </a:extLst>
            </p:cNvPr>
            <p:cNvSpPr/>
            <p:nvPr/>
          </p:nvSpPr>
          <p:spPr bwMode="auto">
            <a:xfrm>
              <a:off x="7363334" y="2573900"/>
              <a:ext cx="1552074" cy="339290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18288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11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POLICE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FF7457A-0749-1CA3-5069-7A0E3AA2F3C3}"/>
                </a:ext>
              </a:extLst>
            </p:cNvPr>
            <p:cNvSpPr/>
            <p:nvPr/>
          </p:nvSpPr>
          <p:spPr bwMode="auto">
            <a:xfrm>
              <a:off x="7363334" y="3041275"/>
              <a:ext cx="1552074" cy="50898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18288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11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HEALTH DEPARTMENT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0842EC0-4FFD-399A-19F8-5D67A092B68D}"/>
                </a:ext>
              </a:extLst>
            </p:cNvPr>
            <p:cNvSpPr/>
            <p:nvPr/>
          </p:nvSpPr>
          <p:spPr bwMode="auto">
            <a:xfrm>
              <a:off x="7363334" y="3706021"/>
              <a:ext cx="1552074" cy="714674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18288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11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WARDEN FROM CIVIL DEFENCE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76C8FE2-A6F2-B231-5E39-015EAA166CCE}"/>
                </a:ext>
              </a:extLst>
            </p:cNvPr>
            <p:cNvSpPr/>
            <p:nvPr/>
          </p:nvSpPr>
          <p:spPr bwMode="auto">
            <a:xfrm>
              <a:off x="5681315" y="3706022"/>
              <a:ext cx="1552074" cy="1075528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18288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11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PARENTS TEACHER ASSOCIATION PRESIDENT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825924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List two steps to treat a closed wound.…">
            <a:extLst>
              <a:ext uri="{FF2B5EF4-FFF2-40B4-BE49-F238E27FC236}">
                <a16:creationId xmlns:a16="http://schemas.microsoft.com/office/drawing/2014/main" id="{EBC88503-D9C9-8469-8868-CB6A6E8838C2}"/>
              </a:ext>
            </a:extLst>
          </p:cNvPr>
          <p:cNvSpPr txBox="1"/>
          <p:nvPr/>
        </p:nvSpPr>
        <p:spPr>
          <a:xfrm>
            <a:off x="11451002" y="4793811"/>
            <a:ext cx="11469939" cy="694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/>
              <a:t>Acquaint with </a:t>
            </a:r>
            <a:r>
              <a:rPr lang="en-US" dirty="0"/>
              <a:t>Aims of School Safety</a:t>
            </a:r>
            <a:r>
              <a:rPr dirty="0"/>
              <a:t>. 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IN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about direct and indirect effect of disaster on schools</a:t>
            </a: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about National  Policies and Instrument on School Safety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B29F151-C2FD-2760-8D02-12B45828F2B8}"/>
              </a:ext>
            </a:extLst>
          </p:cNvPr>
          <p:cNvGrpSpPr/>
          <p:nvPr/>
        </p:nvGrpSpPr>
        <p:grpSpPr>
          <a:xfrm>
            <a:off x="9844663" y="479381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2CF8A5D-63AF-0550-745A-87A9FACA797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9CBD52F-5810-657C-5DB9-93367EE39DA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8DADF9C-5398-2401-4FC4-D7AE40380090}"/>
              </a:ext>
            </a:extLst>
          </p:cNvPr>
          <p:cNvGrpSpPr/>
          <p:nvPr/>
        </p:nvGrpSpPr>
        <p:grpSpPr>
          <a:xfrm>
            <a:off x="9844662" y="7323226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FBE3C0A-15F5-0E5E-B830-BF6C48A0D87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5D8AC1A-4264-2AA1-BAA4-1BDF77B0C62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0D759317-3EBB-A115-0ADE-46E1553D198C}"/>
              </a:ext>
            </a:extLst>
          </p:cNvPr>
          <p:cNvGrpSpPr/>
          <p:nvPr/>
        </p:nvGrpSpPr>
        <p:grpSpPr>
          <a:xfrm>
            <a:off x="9844662" y="9976509"/>
            <a:ext cx="1219201" cy="1681958"/>
            <a:chOff x="0" y="1413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F9DC0021-9CFD-8817-3C96-3E2D63C5312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6EBD057F-C604-9D19-CD55-A353B8988AE9}"/>
                </a:ext>
              </a:extLst>
            </p:cNvPr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9B203-7168-0135-DFBB-86657EA8B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mmediate Sources of Information">
            <a:extLst>
              <a:ext uri="{FF2B5EF4-FFF2-40B4-BE49-F238E27FC236}">
                <a16:creationId xmlns:a16="http://schemas.microsoft.com/office/drawing/2014/main" id="{8F118EA1-2B09-05A2-4E9C-34643E4797E7}"/>
              </a:ext>
            </a:extLst>
          </p:cNvPr>
          <p:cNvSpPr txBox="1"/>
          <p:nvPr/>
        </p:nvSpPr>
        <p:spPr>
          <a:xfrm>
            <a:off x="2547257" y="561333"/>
            <a:ext cx="20415331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en-US" dirty="0"/>
              <a:t>School Disaster Management Committee (SDMC)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AC0775-F3FE-A998-A37E-648BF8EB494B}"/>
              </a:ext>
            </a:extLst>
          </p:cNvPr>
          <p:cNvGrpSpPr/>
          <p:nvPr/>
        </p:nvGrpSpPr>
        <p:grpSpPr>
          <a:xfrm>
            <a:off x="406400" y="2713820"/>
            <a:ext cx="23368000" cy="10120437"/>
            <a:chOff x="406400" y="762001"/>
            <a:chExt cx="23368000" cy="123951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9A1ED26-3049-E061-D4FF-6DB0258B4192}"/>
                </a:ext>
              </a:extLst>
            </p:cNvPr>
            <p:cNvSpPr/>
            <p:nvPr/>
          </p:nvSpPr>
          <p:spPr>
            <a:xfrm>
              <a:off x="406400" y="965200"/>
              <a:ext cx="23368000" cy="12192000"/>
            </a:xfrm>
            <a:prstGeom prst="rect">
              <a:avLst/>
            </a:prstGeom>
            <a:ln>
              <a:noFill/>
            </a:ln>
          </p:spPr>
          <p:txBody>
            <a:bodyPr/>
            <a:lstStyle/>
            <a:p>
              <a:endParaRPr lang="en-IN" sz="96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23FAADE0-B8E2-A50F-5691-EC58372093CE}"/>
                </a:ext>
              </a:extLst>
            </p:cNvPr>
            <p:cNvSpPr/>
            <p:nvPr/>
          </p:nvSpPr>
          <p:spPr>
            <a:xfrm>
              <a:off x="406400" y="4216404"/>
              <a:ext cx="4832997" cy="3680099"/>
            </a:xfrm>
            <a:custGeom>
              <a:avLst/>
              <a:gdLst>
                <a:gd name="connsiteX0" fmla="*/ 0 w 1812374"/>
                <a:gd name="connsiteY0" fmla="*/ 230011 h 1380037"/>
                <a:gd name="connsiteX1" fmla="*/ 230011 w 1812374"/>
                <a:gd name="connsiteY1" fmla="*/ 0 h 1380037"/>
                <a:gd name="connsiteX2" fmla="*/ 1582363 w 1812374"/>
                <a:gd name="connsiteY2" fmla="*/ 0 h 1380037"/>
                <a:gd name="connsiteX3" fmla="*/ 1812374 w 1812374"/>
                <a:gd name="connsiteY3" fmla="*/ 230011 h 1380037"/>
                <a:gd name="connsiteX4" fmla="*/ 1812374 w 1812374"/>
                <a:gd name="connsiteY4" fmla="*/ 1150026 h 1380037"/>
                <a:gd name="connsiteX5" fmla="*/ 1582363 w 1812374"/>
                <a:gd name="connsiteY5" fmla="*/ 1380037 h 1380037"/>
                <a:gd name="connsiteX6" fmla="*/ 230011 w 1812374"/>
                <a:gd name="connsiteY6" fmla="*/ 1380037 h 1380037"/>
                <a:gd name="connsiteX7" fmla="*/ 0 w 1812374"/>
                <a:gd name="connsiteY7" fmla="*/ 1150026 h 1380037"/>
                <a:gd name="connsiteX8" fmla="*/ 0 w 1812374"/>
                <a:gd name="connsiteY8" fmla="*/ 230011 h 138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374" h="1380037">
                  <a:moveTo>
                    <a:pt x="0" y="230011"/>
                  </a:moveTo>
                  <a:cubicBezTo>
                    <a:pt x="0" y="102979"/>
                    <a:pt x="102979" y="0"/>
                    <a:pt x="230011" y="0"/>
                  </a:cubicBezTo>
                  <a:lnTo>
                    <a:pt x="1582363" y="0"/>
                  </a:lnTo>
                  <a:cubicBezTo>
                    <a:pt x="1709395" y="0"/>
                    <a:pt x="1812374" y="102979"/>
                    <a:pt x="1812374" y="230011"/>
                  </a:cubicBezTo>
                  <a:lnTo>
                    <a:pt x="1812374" y="1150026"/>
                  </a:lnTo>
                  <a:cubicBezTo>
                    <a:pt x="1812374" y="1277058"/>
                    <a:pt x="1709395" y="1380037"/>
                    <a:pt x="1582363" y="1380037"/>
                  </a:cubicBezTo>
                  <a:lnTo>
                    <a:pt x="230011" y="1380037"/>
                  </a:lnTo>
                  <a:cubicBezTo>
                    <a:pt x="102979" y="1380037"/>
                    <a:pt x="0" y="1277058"/>
                    <a:pt x="0" y="1150026"/>
                  </a:cubicBezTo>
                  <a:lnTo>
                    <a:pt x="0" y="23001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0128" tIns="210128" rIns="210128" bIns="210128" numCol="1" spcCol="1270" anchor="ctr" anchorCtr="0">
              <a:noAutofit/>
            </a:bodyPr>
            <a:lstStyle/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>
                  <a:solidFill>
                    <a:srgbClr val="C00000"/>
                  </a:solidFill>
                </a:rPr>
                <a:t>School Disaster Management Committee</a:t>
              </a: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8C56376-C8C9-34ED-3521-1CD7F3043E70}"/>
                </a:ext>
              </a:extLst>
            </p:cNvPr>
            <p:cNvSpPr/>
            <p:nvPr/>
          </p:nvSpPr>
          <p:spPr>
            <a:xfrm rot="5392929">
              <a:off x="3598477" y="4395402"/>
              <a:ext cx="3275104" cy="47005"/>
            </a:xfrm>
            <a:custGeom>
              <a:avLst/>
              <a:gdLst>
                <a:gd name="connsiteX0" fmla="*/ 0 w 1228164"/>
                <a:gd name="connsiteY0" fmla="*/ 8813 h 17626"/>
                <a:gd name="connsiteX1" fmla="*/ 1228164 w 1228164"/>
                <a:gd name="connsiteY1" fmla="*/ 8813 h 1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8164" h="17626">
                  <a:moveTo>
                    <a:pt x="1228164" y="8813"/>
                  </a:moveTo>
                  <a:lnTo>
                    <a:pt x="0" y="8813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89541" tIns="-58376" rIns="1589539" bIns="-58376" numCol="1" spcCol="1270" anchor="ctr" anchorCtr="0">
              <a:noAutofit/>
            </a:bodyPr>
            <a:lstStyle/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CD84A7E5-FFBC-119E-BC43-6FC261DEAB95}"/>
                </a:ext>
              </a:extLst>
            </p:cNvPr>
            <p:cNvSpPr/>
            <p:nvPr/>
          </p:nvSpPr>
          <p:spPr>
            <a:xfrm>
              <a:off x="5232663" y="2184396"/>
              <a:ext cx="4927341" cy="1193923"/>
            </a:xfrm>
            <a:custGeom>
              <a:avLst/>
              <a:gdLst>
                <a:gd name="connsiteX0" fmla="*/ 0 w 1847753"/>
                <a:gd name="connsiteY0" fmla="*/ 44772 h 447721"/>
                <a:gd name="connsiteX1" fmla="*/ 44772 w 1847753"/>
                <a:gd name="connsiteY1" fmla="*/ 0 h 447721"/>
                <a:gd name="connsiteX2" fmla="*/ 1802981 w 1847753"/>
                <a:gd name="connsiteY2" fmla="*/ 0 h 447721"/>
                <a:gd name="connsiteX3" fmla="*/ 1847753 w 1847753"/>
                <a:gd name="connsiteY3" fmla="*/ 44772 h 447721"/>
                <a:gd name="connsiteX4" fmla="*/ 1847753 w 1847753"/>
                <a:gd name="connsiteY4" fmla="*/ 402949 h 447721"/>
                <a:gd name="connsiteX5" fmla="*/ 1802981 w 1847753"/>
                <a:gd name="connsiteY5" fmla="*/ 447721 h 447721"/>
                <a:gd name="connsiteX6" fmla="*/ 44772 w 1847753"/>
                <a:gd name="connsiteY6" fmla="*/ 447721 h 447721"/>
                <a:gd name="connsiteX7" fmla="*/ 0 w 1847753"/>
                <a:gd name="connsiteY7" fmla="*/ 402949 h 447721"/>
                <a:gd name="connsiteX8" fmla="*/ 0 w 1847753"/>
                <a:gd name="connsiteY8" fmla="*/ 44772 h 44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7753" h="447721">
                  <a:moveTo>
                    <a:pt x="0" y="44772"/>
                  </a:moveTo>
                  <a:cubicBezTo>
                    <a:pt x="0" y="20045"/>
                    <a:pt x="20045" y="0"/>
                    <a:pt x="44772" y="0"/>
                  </a:cubicBezTo>
                  <a:lnTo>
                    <a:pt x="1802981" y="0"/>
                  </a:lnTo>
                  <a:cubicBezTo>
                    <a:pt x="1827708" y="0"/>
                    <a:pt x="1847753" y="20045"/>
                    <a:pt x="1847753" y="44772"/>
                  </a:cubicBezTo>
                  <a:lnTo>
                    <a:pt x="1847753" y="402949"/>
                  </a:lnTo>
                  <a:cubicBezTo>
                    <a:pt x="1847753" y="427676"/>
                    <a:pt x="1827708" y="447721"/>
                    <a:pt x="1802981" y="447721"/>
                  </a:cubicBezTo>
                  <a:lnTo>
                    <a:pt x="44772" y="447721"/>
                  </a:lnTo>
                  <a:cubicBezTo>
                    <a:pt x="20045" y="447721"/>
                    <a:pt x="0" y="427676"/>
                    <a:pt x="0" y="402949"/>
                  </a:cubicBezTo>
                  <a:lnTo>
                    <a:pt x="0" y="4477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448" tIns="65448" rIns="65448" bIns="65448" numCol="1" spcCol="1270" anchor="ctr" anchorCtr="0">
              <a:noAutofit/>
            </a:bodyPr>
            <a:lstStyle/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>
                  <a:solidFill>
                    <a:schemeClr val="tx1"/>
                  </a:solidFill>
                </a:rPr>
                <a:t>Awareness Group</a:t>
              </a: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8305C0D4-B4F5-23D6-A772-84857D30842F}"/>
                </a:ext>
              </a:extLst>
            </p:cNvPr>
            <p:cNvSpPr/>
            <p:nvPr/>
          </p:nvSpPr>
          <p:spPr>
            <a:xfrm rot="18504115">
              <a:off x="9867016" y="2151752"/>
              <a:ext cx="1546821" cy="47003"/>
            </a:xfrm>
            <a:custGeom>
              <a:avLst/>
              <a:gdLst>
                <a:gd name="connsiteX0" fmla="*/ 0 w 580058"/>
                <a:gd name="connsiteY0" fmla="*/ 8813 h 17626"/>
                <a:gd name="connsiteX1" fmla="*/ 580058 w 580058"/>
                <a:gd name="connsiteY1" fmla="*/ 8813 h 1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0058" h="17626">
                  <a:moveTo>
                    <a:pt x="0" y="8813"/>
                  </a:moveTo>
                  <a:lnTo>
                    <a:pt x="580058" y="8813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8608" tIns="-15171" rIns="768608" bIns="-15168" numCol="1" spcCol="1270" anchor="ctr" anchorCtr="0">
              <a:noAutofit/>
            </a:bodyPr>
            <a:lstStyle/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5A492DF0-3E16-CCA4-82F0-2783D339D697}"/>
                </a:ext>
              </a:extLst>
            </p:cNvPr>
            <p:cNvSpPr/>
            <p:nvPr/>
          </p:nvSpPr>
          <p:spPr>
            <a:xfrm>
              <a:off x="11120850" y="762001"/>
              <a:ext cx="11637549" cy="1193923"/>
            </a:xfrm>
            <a:custGeom>
              <a:avLst/>
              <a:gdLst>
                <a:gd name="connsiteX0" fmla="*/ 0 w 3638646"/>
                <a:gd name="connsiteY0" fmla="*/ 44772 h 447721"/>
                <a:gd name="connsiteX1" fmla="*/ 44772 w 3638646"/>
                <a:gd name="connsiteY1" fmla="*/ 0 h 447721"/>
                <a:gd name="connsiteX2" fmla="*/ 3593874 w 3638646"/>
                <a:gd name="connsiteY2" fmla="*/ 0 h 447721"/>
                <a:gd name="connsiteX3" fmla="*/ 3638646 w 3638646"/>
                <a:gd name="connsiteY3" fmla="*/ 44772 h 447721"/>
                <a:gd name="connsiteX4" fmla="*/ 3638646 w 3638646"/>
                <a:gd name="connsiteY4" fmla="*/ 402949 h 447721"/>
                <a:gd name="connsiteX5" fmla="*/ 3593874 w 3638646"/>
                <a:gd name="connsiteY5" fmla="*/ 447721 h 447721"/>
                <a:gd name="connsiteX6" fmla="*/ 44772 w 3638646"/>
                <a:gd name="connsiteY6" fmla="*/ 447721 h 447721"/>
                <a:gd name="connsiteX7" fmla="*/ 0 w 3638646"/>
                <a:gd name="connsiteY7" fmla="*/ 402949 h 447721"/>
                <a:gd name="connsiteX8" fmla="*/ 0 w 3638646"/>
                <a:gd name="connsiteY8" fmla="*/ 44772 h 44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8646" h="447721">
                  <a:moveTo>
                    <a:pt x="0" y="44772"/>
                  </a:moveTo>
                  <a:cubicBezTo>
                    <a:pt x="0" y="20045"/>
                    <a:pt x="20045" y="0"/>
                    <a:pt x="44772" y="0"/>
                  </a:cubicBezTo>
                  <a:lnTo>
                    <a:pt x="3593874" y="0"/>
                  </a:lnTo>
                  <a:cubicBezTo>
                    <a:pt x="3618601" y="0"/>
                    <a:pt x="3638646" y="20045"/>
                    <a:pt x="3638646" y="44772"/>
                  </a:cubicBezTo>
                  <a:lnTo>
                    <a:pt x="3638646" y="402949"/>
                  </a:lnTo>
                  <a:cubicBezTo>
                    <a:pt x="3638646" y="427676"/>
                    <a:pt x="3618601" y="447721"/>
                    <a:pt x="3593874" y="447721"/>
                  </a:cubicBezTo>
                  <a:lnTo>
                    <a:pt x="44772" y="447721"/>
                  </a:lnTo>
                  <a:cubicBezTo>
                    <a:pt x="20045" y="447721"/>
                    <a:pt x="0" y="427676"/>
                    <a:pt x="0" y="402949"/>
                  </a:cubicBezTo>
                  <a:lnTo>
                    <a:pt x="0" y="44772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448" tIns="65448" rIns="65448" bIns="65448" numCol="1" spcCol="1270" anchor="ctr" anchorCtr="0">
              <a:noAutofit/>
            </a:bodyPr>
            <a:lstStyle/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/>
                <a:t>Disaster Awareness Team</a:t>
              </a: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B68979D-B51D-838B-E5CC-B7E3D7674D88}"/>
                </a:ext>
              </a:extLst>
            </p:cNvPr>
            <p:cNvSpPr/>
            <p:nvPr/>
          </p:nvSpPr>
          <p:spPr>
            <a:xfrm rot="570067">
              <a:off x="10153323" y="2838259"/>
              <a:ext cx="974208" cy="47003"/>
            </a:xfrm>
            <a:custGeom>
              <a:avLst/>
              <a:gdLst>
                <a:gd name="connsiteX0" fmla="*/ 0 w 365328"/>
                <a:gd name="connsiteY0" fmla="*/ 8813 h 17626"/>
                <a:gd name="connsiteX1" fmla="*/ 365328 w 365328"/>
                <a:gd name="connsiteY1" fmla="*/ 8813 h 1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328" h="17626">
                  <a:moveTo>
                    <a:pt x="0" y="8813"/>
                  </a:moveTo>
                  <a:lnTo>
                    <a:pt x="365328" y="8813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6616" tIns="-853" rIns="496613" bIns="-856" numCol="1" spcCol="1270" anchor="ctr" anchorCtr="0">
              <a:noAutofit/>
            </a:bodyPr>
            <a:lstStyle/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A10FD1D2-8422-3D30-1E0E-D53354B24DA2}"/>
                </a:ext>
              </a:extLst>
            </p:cNvPr>
            <p:cNvSpPr/>
            <p:nvPr/>
          </p:nvSpPr>
          <p:spPr>
            <a:xfrm>
              <a:off x="11120852" y="2023599"/>
              <a:ext cx="11637549" cy="1583203"/>
            </a:xfrm>
            <a:custGeom>
              <a:avLst/>
              <a:gdLst>
                <a:gd name="connsiteX0" fmla="*/ 0 w 3716371"/>
                <a:gd name="connsiteY0" fmla="*/ 44772 h 447721"/>
                <a:gd name="connsiteX1" fmla="*/ 44772 w 3716371"/>
                <a:gd name="connsiteY1" fmla="*/ 0 h 447721"/>
                <a:gd name="connsiteX2" fmla="*/ 3671599 w 3716371"/>
                <a:gd name="connsiteY2" fmla="*/ 0 h 447721"/>
                <a:gd name="connsiteX3" fmla="*/ 3716371 w 3716371"/>
                <a:gd name="connsiteY3" fmla="*/ 44772 h 447721"/>
                <a:gd name="connsiteX4" fmla="*/ 3716371 w 3716371"/>
                <a:gd name="connsiteY4" fmla="*/ 402949 h 447721"/>
                <a:gd name="connsiteX5" fmla="*/ 3671599 w 3716371"/>
                <a:gd name="connsiteY5" fmla="*/ 447721 h 447721"/>
                <a:gd name="connsiteX6" fmla="*/ 44772 w 3716371"/>
                <a:gd name="connsiteY6" fmla="*/ 447721 h 447721"/>
                <a:gd name="connsiteX7" fmla="*/ 0 w 3716371"/>
                <a:gd name="connsiteY7" fmla="*/ 402949 h 447721"/>
                <a:gd name="connsiteX8" fmla="*/ 0 w 3716371"/>
                <a:gd name="connsiteY8" fmla="*/ 44772 h 44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6371" h="447721">
                  <a:moveTo>
                    <a:pt x="0" y="44772"/>
                  </a:moveTo>
                  <a:cubicBezTo>
                    <a:pt x="0" y="20045"/>
                    <a:pt x="20045" y="0"/>
                    <a:pt x="44772" y="0"/>
                  </a:cubicBezTo>
                  <a:lnTo>
                    <a:pt x="3671599" y="0"/>
                  </a:lnTo>
                  <a:cubicBezTo>
                    <a:pt x="3696326" y="0"/>
                    <a:pt x="3716371" y="20045"/>
                    <a:pt x="3716371" y="44772"/>
                  </a:cubicBezTo>
                  <a:lnTo>
                    <a:pt x="3716371" y="402949"/>
                  </a:lnTo>
                  <a:cubicBezTo>
                    <a:pt x="3716371" y="427676"/>
                    <a:pt x="3696326" y="447721"/>
                    <a:pt x="3671599" y="447721"/>
                  </a:cubicBezTo>
                  <a:lnTo>
                    <a:pt x="44772" y="447721"/>
                  </a:lnTo>
                  <a:cubicBezTo>
                    <a:pt x="20045" y="447721"/>
                    <a:pt x="0" y="427676"/>
                    <a:pt x="0" y="402949"/>
                  </a:cubicBezTo>
                  <a:lnTo>
                    <a:pt x="0" y="44772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448" tIns="65448" rIns="65448" bIns="65448" numCol="1" spcCol="1270" anchor="ctr" anchorCtr="0">
              <a:noAutofit/>
            </a:bodyPr>
            <a:lstStyle/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/>
                <a:t>Warning and Information Dissemination Team</a:t>
              </a: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B4F59D50-1173-D797-7966-FAF3E95FD333}"/>
                </a:ext>
              </a:extLst>
            </p:cNvPr>
            <p:cNvSpPr/>
            <p:nvPr/>
          </p:nvSpPr>
          <p:spPr>
            <a:xfrm rot="3476122">
              <a:off x="9735465" y="3524763"/>
              <a:ext cx="1809923" cy="47003"/>
            </a:xfrm>
            <a:custGeom>
              <a:avLst/>
              <a:gdLst>
                <a:gd name="connsiteX0" fmla="*/ 0 w 678721"/>
                <a:gd name="connsiteY0" fmla="*/ 8813 h 17626"/>
                <a:gd name="connsiteX1" fmla="*/ 678721 w 678721"/>
                <a:gd name="connsiteY1" fmla="*/ 8813 h 1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8721" h="17626">
                  <a:moveTo>
                    <a:pt x="0" y="8813"/>
                  </a:moveTo>
                  <a:lnTo>
                    <a:pt x="678721" y="8813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3581" tIns="-21749" rIns="893576" bIns="-21747" numCol="1" spcCol="1270" anchor="ctr" anchorCtr="0">
              <a:noAutofit/>
            </a:bodyPr>
            <a:lstStyle/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63BEE479-1F52-BCEA-2AE6-AFFB7A2AD5EE}"/>
                </a:ext>
              </a:extLst>
            </p:cNvPr>
            <p:cNvSpPr/>
            <p:nvPr/>
          </p:nvSpPr>
          <p:spPr>
            <a:xfrm>
              <a:off x="11120851" y="3718217"/>
              <a:ext cx="11637547" cy="1193923"/>
            </a:xfrm>
            <a:custGeom>
              <a:avLst/>
              <a:gdLst>
                <a:gd name="connsiteX0" fmla="*/ 0 w 3640195"/>
                <a:gd name="connsiteY0" fmla="*/ 44772 h 447721"/>
                <a:gd name="connsiteX1" fmla="*/ 44772 w 3640195"/>
                <a:gd name="connsiteY1" fmla="*/ 0 h 447721"/>
                <a:gd name="connsiteX2" fmla="*/ 3595423 w 3640195"/>
                <a:gd name="connsiteY2" fmla="*/ 0 h 447721"/>
                <a:gd name="connsiteX3" fmla="*/ 3640195 w 3640195"/>
                <a:gd name="connsiteY3" fmla="*/ 44772 h 447721"/>
                <a:gd name="connsiteX4" fmla="*/ 3640195 w 3640195"/>
                <a:gd name="connsiteY4" fmla="*/ 402949 h 447721"/>
                <a:gd name="connsiteX5" fmla="*/ 3595423 w 3640195"/>
                <a:gd name="connsiteY5" fmla="*/ 447721 h 447721"/>
                <a:gd name="connsiteX6" fmla="*/ 44772 w 3640195"/>
                <a:gd name="connsiteY6" fmla="*/ 447721 h 447721"/>
                <a:gd name="connsiteX7" fmla="*/ 0 w 3640195"/>
                <a:gd name="connsiteY7" fmla="*/ 402949 h 447721"/>
                <a:gd name="connsiteX8" fmla="*/ 0 w 3640195"/>
                <a:gd name="connsiteY8" fmla="*/ 44772 h 44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0195" h="447721">
                  <a:moveTo>
                    <a:pt x="0" y="44772"/>
                  </a:moveTo>
                  <a:cubicBezTo>
                    <a:pt x="0" y="20045"/>
                    <a:pt x="20045" y="0"/>
                    <a:pt x="44772" y="0"/>
                  </a:cubicBezTo>
                  <a:lnTo>
                    <a:pt x="3595423" y="0"/>
                  </a:lnTo>
                  <a:cubicBezTo>
                    <a:pt x="3620150" y="0"/>
                    <a:pt x="3640195" y="20045"/>
                    <a:pt x="3640195" y="44772"/>
                  </a:cubicBezTo>
                  <a:lnTo>
                    <a:pt x="3640195" y="402949"/>
                  </a:lnTo>
                  <a:cubicBezTo>
                    <a:pt x="3640195" y="427676"/>
                    <a:pt x="3620150" y="447721"/>
                    <a:pt x="3595423" y="447721"/>
                  </a:cubicBezTo>
                  <a:lnTo>
                    <a:pt x="44772" y="447721"/>
                  </a:lnTo>
                  <a:cubicBezTo>
                    <a:pt x="20045" y="447721"/>
                    <a:pt x="0" y="427676"/>
                    <a:pt x="0" y="402949"/>
                  </a:cubicBezTo>
                  <a:lnTo>
                    <a:pt x="0" y="44772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448" tIns="65448" rIns="65448" bIns="65448" numCol="1" spcCol="1270" anchor="ctr" anchorCtr="0">
              <a:noAutofit/>
            </a:bodyPr>
            <a:lstStyle/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/>
                <a:t>Activity and Event Organizing Team</a:t>
              </a: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3556AE1-70A7-9B21-EC5E-3BE58F17F331}"/>
                </a:ext>
              </a:extLst>
            </p:cNvPr>
            <p:cNvSpPr/>
            <p:nvPr/>
          </p:nvSpPr>
          <p:spPr>
            <a:xfrm rot="16207176">
              <a:off x="3622375" y="7646602"/>
              <a:ext cx="3227309" cy="47005"/>
            </a:xfrm>
            <a:custGeom>
              <a:avLst/>
              <a:gdLst>
                <a:gd name="connsiteX0" fmla="*/ 0 w 1210241"/>
                <a:gd name="connsiteY0" fmla="*/ 8813 h 17626"/>
                <a:gd name="connsiteX1" fmla="*/ 1210241 w 1210241"/>
                <a:gd name="connsiteY1" fmla="*/ 8813 h 1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0241" h="17626">
                  <a:moveTo>
                    <a:pt x="1210241" y="8813"/>
                  </a:moveTo>
                  <a:lnTo>
                    <a:pt x="0" y="8813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6835" tIns="-57179" rIns="1566840" bIns="-57184" numCol="1" spcCol="1270" anchor="ctr" anchorCtr="0">
              <a:noAutofit/>
            </a:bodyPr>
            <a:lstStyle/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D534B41-8E6C-385C-A70E-5CB126A56F35}"/>
                </a:ext>
              </a:extLst>
            </p:cNvPr>
            <p:cNvSpPr/>
            <p:nvPr/>
          </p:nvSpPr>
          <p:spPr>
            <a:xfrm>
              <a:off x="5232663" y="8686799"/>
              <a:ext cx="4927341" cy="1193923"/>
            </a:xfrm>
            <a:custGeom>
              <a:avLst/>
              <a:gdLst>
                <a:gd name="connsiteX0" fmla="*/ 0 w 1847753"/>
                <a:gd name="connsiteY0" fmla="*/ 44772 h 447721"/>
                <a:gd name="connsiteX1" fmla="*/ 44772 w 1847753"/>
                <a:gd name="connsiteY1" fmla="*/ 0 h 447721"/>
                <a:gd name="connsiteX2" fmla="*/ 1802981 w 1847753"/>
                <a:gd name="connsiteY2" fmla="*/ 0 h 447721"/>
                <a:gd name="connsiteX3" fmla="*/ 1847753 w 1847753"/>
                <a:gd name="connsiteY3" fmla="*/ 44772 h 447721"/>
                <a:gd name="connsiteX4" fmla="*/ 1847753 w 1847753"/>
                <a:gd name="connsiteY4" fmla="*/ 402949 h 447721"/>
                <a:gd name="connsiteX5" fmla="*/ 1802981 w 1847753"/>
                <a:gd name="connsiteY5" fmla="*/ 447721 h 447721"/>
                <a:gd name="connsiteX6" fmla="*/ 44772 w 1847753"/>
                <a:gd name="connsiteY6" fmla="*/ 447721 h 447721"/>
                <a:gd name="connsiteX7" fmla="*/ 0 w 1847753"/>
                <a:gd name="connsiteY7" fmla="*/ 402949 h 447721"/>
                <a:gd name="connsiteX8" fmla="*/ 0 w 1847753"/>
                <a:gd name="connsiteY8" fmla="*/ 44772 h 44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7753" h="447721">
                  <a:moveTo>
                    <a:pt x="0" y="44772"/>
                  </a:moveTo>
                  <a:cubicBezTo>
                    <a:pt x="0" y="20045"/>
                    <a:pt x="20045" y="0"/>
                    <a:pt x="44772" y="0"/>
                  </a:cubicBezTo>
                  <a:lnTo>
                    <a:pt x="1802981" y="0"/>
                  </a:lnTo>
                  <a:cubicBezTo>
                    <a:pt x="1827708" y="0"/>
                    <a:pt x="1847753" y="20045"/>
                    <a:pt x="1847753" y="44772"/>
                  </a:cubicBezTo>
                  <a:lnTo>
                    <a:pt x="1847753" y="402949"/>
                  </a:lnTo>
                  <a:cubicBezTo>
                    <a:pt x="1847753" y="427676"/>
                    <a:pt x="1827708" y="447721"/>
                    <a:pt x="1802981" y="447721"/>
                  </a:cubicBezTo>
                  <a:lnTo>
                    <a:pt x="44772" y="447721"/>
                  </a:lnTo>
                  <a:cubicBezTo>
                    <a:pt x="20045" y="447721"/>
                    <a:pt x="0" y="427676"/>
                    <a:pt x="0" y="402949"/>
                  </a:cubicBezTo>
                  <a:lnTo>
                    <a:pt x="0" y="4477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448" tIns="65448" rIns="65448" bIns="65448" numCol="1" spcCol="1270" anchor="ctr" anchorCtr="0">
              <a:noAutofit/>
            </a:bodyPr>
            <a:lstStyle/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/>
                <a:t>Response Group</a:t>
              </a: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39866B95-28FB-9842-C38F-E6DEF5263D0F}"/>
                </a:ext>
              </a:extLst>
            </p:cNvPr>
            <p:cNvSpPr/>
            <p:nvPr/>
          </p:nvSpPr>
          <p:spPr>
            <a:xfrm rot="19364956">
              <a:off x="9554097" y="7462469"/>
              <a:ext cx="5940104" cy="47003"/>
            </a:xfrm>
            <a:custGeom>
              <a:avLst/>
              <a:gdLst>
                <a:gd name="connsiteX0" fmla="*/ 0 w 2227539"/>
                <a:gd name="connsiteY0" fmla="*/ 8813 h 17626"/>
                <a:gd name="connsiteX1" fmla="*/ 2227539 w 2227539"/>
                <a:gd name="connsiteY1" fmla="*/ 8813 h 1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7539" h="17626">
                  <a:moveTo>
                    <a:pt x="0" y="8813"/>
                  </a:moveTo>
                  <a:lnTo>
                    <a:pt x="2227539" y="8813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5416" tIns="-125000" rIns="2855416" bIns="-125003" numCol="1" spcCol="1270" anchor="ctr" anchorCtr="0">
              <a:noAutofit/>
            </a:bodyPr>
            <a:lstStyle/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1A4D718-0B70-E0DD-6F5F-82E62F3ABF30}"/>
                </a:ext>
              </a:extLst>
            </p:cNvPr>
            <p:cNvSpPr/>
            <p:nvPr/>
          </p:nvSpPr>
          <p:spPr>
            <a:xfrm>
              <a:off x="14888295" y="5091228"/>
              <a:ext cx="8886104" cy="1193923"/>
            </a:xfrm>
            <a:custGeom>
              <a:avLst/>
              <a:gdLst>
                <a:gd name="connsiteX0" fmla="*/ 0 w 3332289"/>
                <a:gd name="connsiteY0" fmla="*/ 44772 h 447721"/>
                <a:gd name="connsiteX1" fmla="*/ 44772 w 3332289"/>
                <a:gd name="connsiteY1" fmla="*/ 0 h 447721"/>
                <a:gd name="connsiteX2" fmla="*/ 3287517 w 3332289"/>
                <a:gd name="connsiteY2" fmla="*/ 0 h 447721"/>
                <a:gd name="connsiteX3" fmla="*/ 3332289 w 3332289"/>
                <a:gd name="connsiteY3" fmla="*/ 44772 h 447721"/>
                <a:gd name="connsiteX4" fmla="*/ 3332289 w 3332289"/>
                <a:gd name="connsiteY4" fmla="*/ 402949 h 447721"/>
                <a:gd name="connsiteX5" fmla="*/ 3287517 w 3332289"/>
                <a:gd name="connsiteY5" fmla="*/ 447721 h 447721"/>
                <a:gd name="connsiteX6" fmla="*/ 44772 w 3332289"/>
                <a:gd name="connsiteY6" fmla="*/ 447721 h 447721"/>
                <a:gd name="connsiteX7" fmla="*/ 0 w 3332289"/>
                <a:gd name="connsiteY7" fmla="*/ 402949 h 447721"/>
                <a:gd name="connsiteX8" fmla="*/ 0 w 3332289"/>
                <a:gd name="connsiteY8" fmla="*/ 44772 h 44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2289" h="447721">
                  <a:moveTo>
                    <a:pt x="0" y="44772"/>
                  </a:moveTo>
                  <a:cubicBezTo>
                    <a:pt x="0" y="20045"/>
                    <a:pt x="20045" y="0"/>
                    <a:pt x="44772" y="0"/>
                  </a:cubicBezTo>
                  <a:lnTo>
                    <a:pt x="3287517" y="0"/>
                  </a:lnTo>
                  <a:cubicBezTo>
                    <a:pt x="3312244" y="0"/>
                    <a:pt x="3332289" y="20045"/>
                    <a:pt x="3332289" y="44772"/>
                  </a:cubicBezTo>
                  <a:lnTo>
                    <a:pt x="3332289" y="402949"/>
                  </a:lnTo>
                  <a:cubicBezTo>
                    <a:pt x="3332289" y="427676"/>
                    <a:pt x="3312244" y="447721"/>
                    <a:pt x="3287517" y="447721"/>
                  </a:cubicBezTo>
                  <a:lnTo>
                    <a:pt x="44772" y="447721"/>
                  </a:lnTo>
                  <a:cubicBezTo>
                    <a:pt x="20045" y="447721"/>
                    <a:pt x="0" y="427676"/>
                    <a:pt x="0" y="402949"/>
                  </a:cubicBezTo>
                  <a:lnTo>
                    <a:pt x="0" y="4477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448" tIns="65448" rIns="65448" bIns="65448" numCol="1" spcCol="1270" anchor="ctr" anchorCtr="0">
              <a:noAutofit/>
            </a:bodyPr>
            <a:lstStyle/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/>
                <a:t>Evacuation Team</a:t>
              </a: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421019A3-DFC6-9CC7-FE1E-AD8A4DEB1FC7}"/>
                </a:ext>
              </a:extLst>
            </p:cNvPr>
            <p:cNvSpPr/>
            <p:nvPr/>
          </p:nvSpPr>
          <p:spPr>
            <a:xfrm rot="20089432">
              <a:off x="9911848" y="8148976"/>
              <a:ext cx="5224603" cy="47003"/>
            </a:xfrm>
            <a:custGeom>
              <a:avLst/>
              <a:gdLst>
                <a:gd name="connsiteX0" fmla="*/ 0 w 1959226"/>
                <a:gd name="connsiteY0" fmla="*/ 8813 h 17626"/>
                <a:gd name="connsiteX1" fmla="*/ 1959226 w 1959226"/>
                <a:gd name="connsiteY1" fmla="*/ 8813 h 1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9226" h="17626">
                  <a:moveTo>
                    <a:pt x="0" y="8813"/>
                  </a:moveTo>
                  <a:lnTo>
                    <a:pt x="1959226" y="8813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15549" tIns="-107115" rIns="2515555" bIns="-107115" numCol="1" spcCol="1270" anchor="ctr" anchorCtr="0">
              <a:noAutofit/>
            </a:bodyPr>
            <a:lstStyle/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9B949C63-4F19-D22B-837C-9B3D8659DABB}"/>
                </a:ext>
              </a:extLst>
            </p:cNvPr>
            <p:cNvSpPr/>
            <p:nvPr/>
          </p:nvSpPr>
          <p:spPr>
            <a:xfrm>
              <a:off x="14888295" y="6464239"/>
              <a:ext cx="8886104" cy="1193923"/>
            </a:xfrm>
            <a:custGeom>
              <a:avLst/>
              <a:gdLst>
                <a:gd name="connsiteX0" fmla="*/ 0 w 3332289"/>
                <a:gd name="connsiteY0" fmla="*/ 44772 h 447721"/>
                <a:gd name="connsiteX1" fmla="*/ 44772 w 3332289"/>
                <a:gd name="connsiteY1" fmla="*/ 0 h 447721"/>
                <a:gd name="connsiteX2" fmla="*/ 3287517 w 3332289"/>
                <a:gd name="connsiteY2" fmla="*/ 0 h 447721"/>
                <a:gd name="connsiteX3" fmla="*/ 3332289 w 3332289"/>
                <a:gd name="connsiteY3" fmla="*/ 44772 h 447721"/>
                <a:gd name="connsiteX4" fmla="*/ 3332289 w 3332289"/>
                <a:gd name="connsiteY4" fmla="*/ 402949 h 447721"/>
                <a:gd name="connsiteX5" fmla="*/ 3287517 w 3332289"/>
                <a:gd name="connsiteY5" fmla="*/ 447721 h 447721"/>
                <a:gd name="connsiteX6" fmla="*/ 44772 w 3332289"/>
                <a:gd name="connsiteY6" fmla="*/ 447721 h 447721"/>
                <a:gd name="connsiteX7" fmla="*/ 0 w 3332289"/>
                <a:gd name="connsiteY7" fmla="*/ 402949 h 447721"/>
                <a:gd name="connsiteX8" fmla="*/ 0 w 3332289"/>
                <a:gd name="connsiteY8" fmla="*/ 44772 h 44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2289" h="447721">
                  <a:moveTo>
                    <a:pt x="0" y="44772"/>
                  </a:moveTo>
                  <a:cubicBezTo>
                    <a:pt x="0" y="20045"/>
                    <a:pt x="20045" y="0"/>
                    <a:pt x="44772" y="0"/>
                  </a:cubicBezTo>
                  <a:lnTo>
                    <a:pt x="3287517" y="0"/>
                  </a:lnTo>
                  <a:cubicBezTo>
                    <a:pt x="3312244" y="0"/>
                    <a:pt x="3332289" y="20045"/>
                    <a:pt x="3332289" y="44772"/>
                  </a:cubicBezTo>
                  <a:lnTo>
                    <a:pt x="3332289" y="402949"/>
                  </a:lnTo>
                  <a:cubicBezTo>
                    <a:pt x="3332289" y="427676"/>
                    <a:pt x="3312244" y="447721"/>
                    <a:pt x="3287517" y="447721"/>
                  </a:cubicBezTo>
                  <a:lnTo>
                    <a:pt x="44772" y="447721"/>
                  </a:lnTo>
                  <a:cubicBezTo>
                    <a:pt x="20045" y="447721"/>
                    <a:pt x="0" y="427676"/>
                    <a:pt x="0" y="402949"/>
                  </a:cubicBezTo>
                  <a:lnTo>
                    <a:pt x="0" y="4477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448" tIns="65448" rIns="65448" bIns="65448" numCol="1" spcCol="1270" anchor="ctr" anchorCtr="0">
              <a:noAutofit/>
            </a:bodyPr>
            <a:lstStyle/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/>
                <a:t>Search and Rescue Team</a:t>
              </a: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7CD54ED0-72C0-8E96-5025-DEFAD20E51BE}"/>
                </a:ext>
              </a:extLst>
            </p:cNvPr>
            <p:cNvSpPr/>
            <p:nvPr/>
          </p:nvSpPr>
          <p:spPr>
            <a:xfrm rot="20988849">
              <a:off x="10122148" y="8835480"/>
              <a:ext cx="4804003" cy="47003"/>
            </a:xfrm>
            <a:custGeom>
              <a:avLst/>
              <a:gdLst>
                <a:gd name="connsiteX0" fmla="*/ 0 w 1801501"/>
                <a:gd name="connsiteY0" fmla="*/ 8813 h 17626"/>
                <a:gd name="connsiteX1" fmla="*/ 1801501 w 1801501"/>
                <a:gd name="connsiteY1" fmla="*/ 8813 h 1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1501" h="17626">
                  <a:moveTo>
                    <a:pt x="0" y="8813"/>
                  </a:moveTo>
                  <a:lnTo>
                    <a:pt x="1801501" y="8813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15765" tIns="-96597" rIns="2315768" bIns="-96603" numCol="1" spcCol="1270" anchor="ctr" anchorCtr="0">
              <a:noAutofit/>
            </a:bodyPr>
            <a:lstStyle/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0034753B-F4DB-3D79-962F-5802149CEEFD}"/>
                </a:ext>
              </a:extLst>
            </p:cNvPr>
            <p:cNvSpPr/>
            <p:nvPr/>
          </p:nvSpPr>
          <p:spPr>
            <a:xfrm>
              <a:off x="14888295" y="7837249"/>
              <a:ext cx="8886104" cy="1193923"/>
            </a:xfrm>
            <a:custGeom>
              <a:avLst/>
              <a:gdLst>
                <a:gd name="connsiteX0" fmla="*/ 0 w 3332289"/>
                <a:gd name="connsiteY0" fmla="*/ 44772 h 447721"/>
                <a:gd name="connsiteX1" fmla="*/ 44772 w 3332289"/>
                <a:gd name="connsiteY1" fmla="*/ 0 h 447721"/>
                <a:gd name="connsiteX2" fmla="*/ 3287517 w 3332289"/>
                <a:gd name="connsiteY2" fmla="*/ 0 h 447721"/>
                <a:gd name="connsiteX3" fmla="*/ 3332289 w 3332289"/>
                <a:gd name="connsiteY3" fmla="*/ 44772 h 447721"/>
                <a:gd name="connsiteX4" fmla="*/ 3332289 w 3332289"/>
                <a:gd name="connsiteY4" fmla="*/ 402949 h 447721"/>
                <a:gd name="connsiteX5" fmla="*/ 3287517 w 3332289"/>
                <a:gd name="connsiteY5" fmla="*/ 447721 h 447721"/>
                <a:gd name="connsiteX6" fmla="*/ 44772 w 3332289"/>
                <a:gd name="connsiteY6" fmla="*/ 447721 h 447721"/>
                <a:gd name="connsiteX7" fmla="*/ 0 w 3332289"/>
                <a:gd name="connsiteY7" fmla="*/ 402949 h 447721"/>
                <a:gd name="connsiteX8" fmla="*/ 0 w 3332289"/>
                <a:gd name="connsiteY8" fmla="*/ 44772 h 44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2289" h="447721">
                  <a:moveTo>
                    <a:pt x="0" y="44772"/>
                  </a:moveTo>
                  <a:cubicBezTo>
                    <a:pt x="0" y="20045"/>
                    <a:pt x="20045" y="0"/>
                    <a:pt x="44772" y="0"/>
                  </a:cubicBezTo>
                  <a:lnTo>
                    <a:pt x="3287517" y="0"/>
                  </a:lnTo>
                  <a:cubicBezTo>
                    <a:pt x="3312244" y="0"/>
                    <a:pt x="3332289" y="20045"/>
                    <a:pt x="3332289" y="44772"/>
                  </a:cubicBezTo>
                  <a:lnTo>
                    <a:pt x="3332289" y="402949"/>
                  </a:lnTo>
                  <a:cubicBezTo>
                    <a:pt x="3332289" y="427676"/>
                    <a:pt x="3312244" y="447721"/>
                    <a:pt x="3287517" y="447721"/>
                  </a:cubicBezTo>
                  <a:lnTo>
                    <a:pt x="44772" y="447721"/>
                  </a:lnTo>
                  <a:cubicBezTo>
                    <a:pt x="20045" y="447721"/>
                    <a:pt x="0" y="427676"/>
                    <a:pt x="0" y="402949"/>
                  </a:cubicBezTo>
                  <a:lnTo>
                    <a:pt x="0" y="4477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448" tIns="65448" rIns="65448" bIns="65448" numCol="1" spcCol="1270" anchor="ctr" anchorCtr="0">
              <a:noAutofit/>
            </a:bodyPr>
            <a:lstStyle/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/>
                <a:t>First Aid Team</a:t>
              </a: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ED3B7B12-8257-F0E1-5BE5-574970BB30F6}"/>
                </a:ext>
              </a:extLst>
            </p:cNvPr>
            <p:cNvSpPr/>
            <p:nvPr/>
          </p:nvSpPr>
          <p:spPr>
            <a:xfrm rot="379045">
              <a:off x="10145561" y="9521987"/>
              <a:ext cx="4757176" cy="47003"/>
            </a:xfrm>
            <a:custGeom>
              <a:avLst/>
              <a:gdLst>
                <a:gd name="connsiteX0" fmla="*/ 0 w 1783941"/>
                <a:gd name="connsiteY0" fmla="*/ 8813 h 17626"/>
                <a:gd name="connsiteX1" fmla="*/ 1783941 w 1783941"/>
                <a:gd name="connsiteY1" fmla="*/ 8813 h 1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83941" h="17626">
                  <a:moveTo>
                    <a:pt x="0" y="8813"/>
                  </a:moveTo>
                  <a:lnTo>
                    <a:pt x="1783941" y="8813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93525" tIns="-95429" rIns="2293523" bIns="-95429" numCol="1" spcCol="1270" anchor="ctr" anchorCtr="0">
              <a:noAutofit/>
            </a:bodyPr>
            <a:lstStyle/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111EFC23-03C8-DA4F-030F-E670D9B08A68}"/>
                </a:ext>
              </a:extLst>
            </p:cNvPr>
            <p:cNvSpPr/>
            <p:nvPr/>
          </p:nvSpPr>
          <p:spPr>
            <a:xfrm>
              <a:off x="14888295" y="9210260"/>
              <a:ext cx="8886104" cy="1193923"/>
            </a:xfrm>
            <a:custGeom>
              <a:avLst/>
              <a:gdLst>
                <a:gd name="connsiteX0" fmla="*/ 0 w 3332289"/>
                <a:gd name="connsiteY0" fmla="*/ 44772 h 447721"/>
                <a:gd name="connsiteX1" fmla="*/ 44772 w 3332289"/>
                <a:gd name="connsiteY1" fmla="*/ 0 h 447721"/>
                <a:gd name="connsiteX2" fmla="*/ 3287517 w 3332289"/>
                <a:gd name="connsiteY2" fmla="*/ 0 h 447721"/>
                <a:gd name="connsiteX3" fmla="*/ 3332289 w 3332289"/>
                <a:gd name="connsiteY3" fmla="*/ 44772 h 447721"/>
                <a:gd name="connsiteX4" fmla="*/ 3332289 w 3332289"/>
                <a:gd name="connsiteY4" fmla="*/ 402949 h 447721"/>
                <a:gd name="connsiteX5" fmla="*/ 3287517 w 3332289"/>
                <a:gd name="connsiteY5" fmla="*/ 447721 h 447721"/>
                <a:gd name="connsiteX6" fmla="*/ 44772 w 3332289"/>
                <a:gd name="connsiteY6" fmla="*/ 447721 h 447721"/>
                <a:gd name="connsiteX7" fmla="*/ 0 w 3332289"/>
                <a:gd name="connsiteY7" fmla="*/ 402949 h 447721"/>
                <a:gd name="connsiteX8" fmla="*/ 0 w 3332289"/>
                <a:gd name="connsiteY8" fmla="*/ 44772 h 44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2289" h="447721">
                  <a:moveTo>
                    <a:pt x="0" y="44772"/>
                  </a:moveTo>
                  <a:cubicBezTo>
                    <a:pt x="0" y="20045"/>
                    <a:pt x="20045" y="0"/>
                    <a:pt x="44772" y="0"/>
                  </a:cubicBezTo>
                  <a:lnTo>
                    <a:pt x="3287517" y="0"/>
                  </a:lnTo>
                  <a:cubicBezTo>
                    <a:pt x="3312244" y="0"/>
                    <a:pt x="3332289" y="20045"/>
                    <a:pt x="3332289" y="44772"/>
                  </a:cubicBezTo>
                  <a:lnTo>
                    <a:pt x="3332289" y="402949"/>
                  </a:lnTo>
                  <a:cubicBezTo>
                    <a:pt x="3332289" y="427676"/>
                    <a:pt x="3312244" y="447721"/>
                    <a:pt x="3287517" y="447721"/>
                  </a:cubicBezTo>
                  <a:lnTo>
                    <a:pt x="44772" y="447721"/>
                  </a:lnTo>
                  <a:cubicBezTo>
                    <a:pt x="20045" y="447721"/>
                    <a:pt x="0" y="427676"/>
                    <a:pt x="0" y="402949"/>
                  </a:cubicBezTo>
                  <a:lnTo>
                    <a:pt x="0" y="4477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448" tIns="65448" rIns="65448" bIns="65448" numCol="1" spcCol="1270" anchor="ctr" anchorCtr="0">
              <a:noAutofit/>
            </a:bodyPr>
            <a:lstStyle/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/>
                <a:t>Site Security Team</a:t>
              </a: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4790C4EB-851C-1B33-D25F-562B8AE0344B}"/>
                </a:ext>
              </a:extLst>
            </p:cNvPr>
            <p:cNvSpPr/>
            <p:nvPr/>
          </p:nvSpPr>
          <p:spPr>
            <a:xfrm rot="1311317">
              <a:off x="9976929" y="10208493"/>
              <a:ext cx="5094440" cy="47003"/>
            </a:xfrm>
            <a:custGeom>
              <a:avLst/>
              <a:gdLst>
                <a:gd name="connsiteX0" fmla="*/ 0 w 1910415"/>
                <a:gd name="connsiteY0" fmla="*/ 8813 h 17626"/>
                <a:gd name="connsiteX1" fmla="*/ 1910415 w 1910415"/>
                <a:gd name="connsiteY1" fmla="*/ 8813 h 1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0415" h="17626">
                  <a:moveTo>
                    <a:pt x="0" y="8813"/>
                  </a:moveTo>
                  <a:lnTo>
                    <a:pt x="1910415" y="8813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53725" tIns="-103861" rIns="2453725" bIns="-103859" numCol="1" spcCol="1270" anchor="ctr" anchorCtr="0">
              <a:noAutofit/>
            </a:bodyPr>
            <a:lstStyle/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3B1D7A0B-721A-1D41-04AF-D92D95E33137}"/>
                </a:ext>
              </a:extLst>
            </p:cNvPr>
            <p:cNvSpPr/>
            <p:nvPr/>
          </p:nvSpPr>
          <p:spPr>
            <a:xfrm>
              <a:off x="14888295" y="10583273"/>
              <a:ext cx="8886104" cy="1193923"/>
            </a:xfrm>
            <a:custGeom>
              <a:avLst/>
              <a:gdLst>
                <a:gd name="connsiteX0" fmla="*/ 0 w 3332289"/>
                <a:gd name="connsiteY0" fmla="*/ 44772 h 447721"/>
                <a:gd name="connsiteX1" fmla="*/ 44772 w 3332289"/>
                <a:gd name="connsiteY1" fmla="*/ 0 h 447721"/>
                <a:gd name="connsiteX2" fmla="*/ 3287517 w 3332289"/>
                <a:gd name="connsiteY2" fmla="*/ 0 h 447721"/>
                <a:gd name="connsiteX3" fmla="*/ 3332289 w 3332289"/>
                <a:gd name="connsiteY3" fmla="*/ 44772 h 447721"/>
                <a:gd name="connsiteX4" fmla="*/ 3332289 w 3332289"/>
                <a:gd name="connsiteY4" fmla="*/ 402949 h 447721"/>
                <a:gd name="connsiteX5" fmla="*/ 3287517 w 3332289"/>
                <a:gd name="connsiteY5" fmla="*/ 447721 h 447721"/>
                <a:gd name="connsiteX6" fmla="*/ 44772 w 3332289"/>
                <a:gd name="connsiteY6" fmla="*/ 447721 h 447721"/>
                <a:gd name="connsiteX7" fmla="*/ 0 w 3332289"/>
                <a:gd name="connsiteY7" fmla="*/ 402949 h 447721"/>
                <a:gd name="connsiteX8" fmla="*/ 0 w 3332289"/>
                <a:gd name="connsiteY8" fmla="*/ 44772 h 44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2289" h="447721">
                  <a:moveTo>
                    <a:pt x="0" y="44772"/>
                  </a:moveTo>
                  <a:cubicBezTo>
                    <a:pt x="0" y="20045"/>
                    <a:pt x="20045" y="0"/>
                    <a:pt x="44772" y="0"/>
                  </a:cubicBezTo>
                  <a:lnTo>
                    <a:pt x="3287517" y="0"/>
                  </a:lnTo>
                  <a:cubicBezTo>
                    <a:pt x="3312244" y="0"/>
                    <a:pt x="3332289" y="20045"/>
                    <a:pt x="3332289" y="44772"/>
                  </a:cubicBezTo>
                  <a:lnTo>
                    <a:pt x="3332289" y="402949"/>
                  </a:lnTo>
                  <a:cubicBezTo>
                    <a:pt x="3332289" y="427676"/>
                    <a:pt x="3312244" y="447721"/>
                    <a:pt x="3287517" y="447721"/>
                  </a:cubicBezTo>
                  <a:lnTo>
                    <a:pt x="44772" y="447721"/>
                  </a:lnTo>
                  <a:cubicBezTo>
                    <a:pt x="20045" y="447721"/>
                    <a:pt x="0" y="427676"/>
                    <a:pt x="0" y="402949"/>
                  </a:cubicBezTo>
                  <a:lnTo>
                    <a:pt x="0" y="4477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448" tIns="65448" rIns="65448" bIns="65448" numCol="1" spcCol="1270" anchor="ctr" anchorCtr="0">
              <a:noAutofit/>
            </a:bodyPr>
            <a:lstStyle/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/>
                <a:t>Fire Safety Team</a:t>
              </a: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D35EC310-8CAE-3332-0392-F233B5C3D05A}"/>
                </a:ext>
              </a:extLst>
            </p:cNvPr>
            <p:cNvSpPr/>
            <p:nvPr/>
          </p:nvSpPr>
          <p:spPr>
            <a:xfrm rot="2079769">
              <a:off x="9649856" y="10894997"/>
              <a:ext cx="5748587" cy="47003"/>
            </a:xfrm>
            <a:custGeom>
              <a:avLst/>
              <a:gdLst>
                <a:gd name="connsiteX0" fmla="*/ 0 w 2155720"/>
                <a:gd name="connsiteY0" fmla="*/ 8813 h 17626"/>
                <a:gd name="connsiteX1" fmla="*/ 2155720 w 2155720"/>
                <a:gd name="connsiteY1" fmla="*/ 8813 h 1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55720" h="17626">
                  <a:moveTo>
                    <a:pt x="0" y="8813"/>
                  </a:moveTo>
                  <a:lnTo>
                    <a:pt x="2155720" y="8813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64445" tIns="-120213" rIns="2764443" bIns="-120216" numCol="1" spcCol="1270" anchor="ctr" anchorCtr="0">
              <a:noAutofit/>
            </a:bodyPr>
            <a:lstStyle/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8564953A-DB88-9317-2EEA-305F1387A48A}"/>
                </a:ext>
              </a:extLst>
            </p:cNvPr>
            <p:cNvSpPr/>
            <p:nvPr/>
          </p:nvSpPr>
          <p:spPr>
            <a:xfrm>
              <a:off x="14888295" y="11956284"/>
              <a:ext cx="8886104" cy="1193923"/>
            </a:xfrm>
            <a:custGeom>
              <a:avLst/>
              <a:gdLst>
                <a:gd name="connsiteX0" fmla="*/ 0 w 3332289"/>
                <a:gd name="connsiteY0" fmla="*/ 44772 h 447721"/>
                <a:gd name="connsiteX1" fmla="*/ 44772 w 3332289"/>
                <a:gd name="connsiteY1" fmla="*/ 0 h 447721"/>
                <a:gd name="connsiteX2" fmla="*/ 3287517 w 3332289"/>
                <a:gd name="connsiteY2" fmla="*/ 0 h 447721"/>
                <a:gd name="connsiteX3" fmla="*/ 3332289 w 3332289"/>
                <a:gd name="connsiteY3" fmla="*/ 44772 h 447721"/>
                <a:gd name="connsiteX4" fmla="*/ 3332289 w 3332289"/>
                <a:gd name="connsiteY4" fmla="*/ 402949 h 447721"/>
                <a:gd name="connsiteX5" fmla="*/ 3287517 w 3332289"/>
                <a:gd name="connsiteY5" fmla="*/ 447721 h 447721"/>
                <a:gd name="connsiteX6" fmla="*/ 44772 w 3332289"/>
                <a:gd name="connsiteY6" fmla="*/ 447721 h 447721"/>
                <a:gd name="connsiteX7" fmla="*/ 0 w 3332289"/>
                <a:gd name="connsiteY7" fmla="*/ 402949 h 447721"/>
                <a:gd name="connsiteX8" fmla="*/ 0 w 3332289"/>
                <a:gd name="connsiteY8" fmla="*/ 44772 h 44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2289" h="447721">
                  <a:moveTo>
                    <a:pt x="0" y="44772"/>
                  </a:moveTo>
                  <a:cubicBezTo>
                    <a:pt x="0" y="20045"/>
                    <a:pt x="20045" y="0"/>
                    <a:pt x="44772" y="0"/>
                  </a:cubicBezTo>
                  <a:lnTo>
                    <a:pt x="3287517" y="0"/>
                  </a:lnTo>
                  <a:cubicBezTo>
                    <a:pt x="3312244" y="0"/>
                    <a:pt x="3332289" y="20045"/>
                    <a:pt x="3332289" y="44772"/>
                  </a:cubicBezTo>
                  <a:lnTo>
                    <a:pt x="3332289" y="402949"/>
                  </a:lnTo>
                  <a:cubicBezTo>
                    <a:pt x="3332289" y="427676"/>
                    <a:pt x="3312244" y="447721"/>
                    <a:pt x="3287517" y="447721"/>
                  </a:cubicBezTo>
                  <a:lnTo>
                    <a:pt x="44772" y="447721"/>
                  </a:lnTo>
                  <a:cubicBezTo>
                    <a:pt x="20045" y="447721"/>
                    <a:pt x="0" y="427676"/>
                    <a:pt x="0" y="402949"/>
                  </a:cubicBezTo>
                  <a:lnTo>
                    <a:pt x="0" y="4477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448" tIns="65448" rIns="65448" bIns="65448" numCol="1" spcCol="1270" anchor="ctr" anchorCtr="0">
              <a:noAutofit/>
            </a:bodyPr>
            <a:lstStyle/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/>
                <a:t>Bus Safety Team</a:t>
              </a:r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E2BF9022-E1EE-A416-7836-886BADA7A65D}"/>
                </a:ext>
              </a:extLst>
            </p:cNvPr>
            <p:cNvSpPr/>
            <p:nvPr/>
          </p:nvSpPr>
          <p:spPr>
            <a:xfrm>
              <a:off x="406400" y="10693516"/>
              <a:ext cx="6045451" cy="2463683"/>
            </a:xfrm>
            <a:custGeom>
              <a:avLst/>
              <a:gdLst>
                <a:gd name="connsiteX0" fmla="*/ 0 w 2267044"/>
                <a:gd name="connsiteY0" fmla="*/ 92388 h 923881"/>
                <a:gd name="connsiteX1" fmla="*/ 92388 w 2267044"/>
                <a:gd name="connsiteY1" fmla="*/ 0 h 923881"/>
                <a:gd name="connsiteX2" fmla="*/ 2174656 w 2267044"/>
                <a:gd name="connsiteY2" fmla="*/ 0 h 923881"/>
                <a:gd name="connsiteX3" fmla="*/ 2267044 w 2267044"/>
                <a:gd name="connsiteY3" fmla="*/ 92388 h 923881"/>
                <a:gd name="connsiteX4" fmla="*/ 2267044 w 2267044"/>
                <a:gd name="connsiteY4" fmla="*/ 831493 h 923881"/>
                <a:gd name="connsiteX5" fmla="*/ 2174656 w 2267044"/>
                <a:gd name="connsiteY5" fmla="*/ 923881 h 923881"/>
                <a:gd name="connsiteX6" fmla="*/ 92388 w 2267044"/>
                <a:gd name="connsiteY6" fmla="*/ 923881 h 923881"/>
                <a:gd name="connsiteX7" fmla="*/ 0 w 2267044"/>
                <a:gd name="connsiteY7" fmla="*/ 831493 h 923881"/>
                <a:gd name="connsiteX8" fmla="*/ 0 w 2267044"/>
                <a:gd name="connsiteY8" fmla="*/ 92388 h 92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7044" h="923881">
                  <a:moveTo>
                    <a:pt x="0" y="92388"/>
                  </a:moveTo>
                  <a:cubicBezTo>
                    <a:pt x="0" y="41364"/>
                    <a:pt x="41364" y="0"/>
                    <a:pt x="92388" y="0"/>
                  </a:cubicBezTo>
                  <a:lnTo>
                    <a:pt x="2174656" y="0"/>
                  </a:lnTo>
                  <a:cubicBezTo>
                    <a:pt x="2225680" y="0"/>
                    <a:pt x="2267044" y="41364"/>
                    <a:pt x="2267044" y="92388"/>
                  </a:cubicBezTo>
                  <a:lnTo>
                    <a:pt x="2267044" y="831493"/>
                  </a:lnTo>
                  <a:cubicBezTo>
                    <a:pt x="2267044" y="882517"/>
                    <a:pt x="2225680" y="923881"/>
                    <a:pt x="2174656" y="923881"/>
                  </a:cubicBezTo>
                  <a:lnTo>
                    <a:pt x="92388" y="923881"/>
                  </a:lnTo>
                  <a:cubicBezTo>
                    <a:pt x="41364" y="923881"/>
                    <a:pt x="0" y="882517"/>
                    <a:pt x="0" y="831493"/>
                  </a:cubicBezTo>
                  <a:lnTo>
                    <a:pt x="0" y="923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640" tIns="102640" rIns="102640" bIns="102640" numCol="1" spcCol="1270" anchor="ctr" anchorCtr="0">
              <a:noAutofit/>
            </a:bodyPr>
            <a:lstStyle/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>
                  <a:solidFill>
                    <a:schemeClr val="tx1"/>
                  </a:solidFill>
                </a:rPr>
                <a:t>Principal </a:t>
              </a:r>
            </a:p>
            <a:p>
              <a:pPr algn="ctr" defTabSz="21336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>
                  <a:solidFill>
                    <a:schemeClr val="tx1"/>
                  </a:solidFill>
                </a:rPr>
                <a:t>(Chief of SDMC)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21100D2-8A16-E220-2AFD-B70C98FD4178}"/>
                </a:ext>
              </a:extLst>
            </p:cNvPr>
            <p:cNvCxnSpPr/>
            <p:nvPr/>
          </p:nvCxnSpPr>
          <p:spPr>
            <a:xfrm>
              <a:off x="2641600" y="7874000"/>
              <a:ext cx="0" cy="284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388258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BFC39-0B66-6FC1-99D1-E6F3EFAEF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93B28BE-3A9F-AF53-664C-88C46D2965D3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48101E1A-1BC3-94A1-2D4A-ED5F716DD5A5}"/>
              </a:ext>
            </a:extLst>
          </p:cNvPr>
          <p:cNvSpPr txBox="1"/>
          <p:nvPr/>
        </p:nvSpPr>
        <p:spPr>
          <a:xfrm>
            <a:off x="8564880" y="3888736"/>
            <a:ext cx="15382807" cy="8925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 school in preparation &amp;  evaluation of DM Plan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 into structural safety of school 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out financial aspects of preparedness &amp; mitigation measures.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Arrange conduct of Mock Exercises on various types of disaster twice a year.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 disaster, help in coordinating various groups and teams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45408843-84A2-8EEB-EE77-2630FA862926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1A7AA73E-668B-EF91-DF42-BCA29EFE93DB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97A918D3-AFB2-E4D0-CFC6-FF355313EE3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21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8C5E37-61D8-0516-E386-43EBD6B40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8AC1F63-CC8C-1B14-F1CC-EA27AFFE5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C74957EE-F9C8-7120-DD5D-20FE6B9C1791}"/>
              </a:ext>
            </a:extLst>
          </p:cNvPr>
          <p:cNvSpPr txBox="1"/>
          <p:nvPr/>
        </p:nvSpPr>
        <p:spPr>
          <a:xfrm>
            <a:off x="742863" y="2812493"/>
            <a:ext cx="7113118" cy="3297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Roles and </a:t>
            </a:r>
            <a:r>
              <a:rPr lang="en-US" sz="6000" dirty="0"/>
              <a:t>Responsibilities </a:t>
            </a:r>
            <a:r>
              <a:rPr lang="en-US" dirty="0"/>
              <a:t>of SDMC </a:t>
            </a:r>
          </a:p>
        </p:txBody>
      </p:sp>
    </p:spTree>
    <p:extLst>
      <p:ext uri="{BB962C8B-B14F-4D97-AF65-F5344CB8AC3E}">
        <p14:creationId xmlns:p14="http://schemas.microsoft.com/office/powerpoint/2010/main" val="53102690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A9425-1D9C-F91B-CF5E-EC2DECC74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dominal Injury">
            <a:extLst>
              <a:ext uri="{FF2B5EF4-FFF2-40B4-BE49-F238E27FC236}">
                <a16:creationId xmlns:a16="http://schemas.microsoft.com/office/drawing/2014/main" id="{9E1BD60C-968D-96A0-0613-39A76AAECB01}"/>
              </a:ext>
            </a:extLst>
          </p:cNvPr>
          <p:cNvSpPr txBox="1"/>
          <p:nvPr/>
        </p:nvSpPr>
        <p:spPr>
          <a:xfrm>
            <a:off x="1077422" y="2177840"/>
            <a:ext cx="8312799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SCHOOL DM PLAN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DF27C9C-8EBD-7338-8FD4-42C622F93F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761343"/>
              </p:ext>
            </p:extLst>
          </p:nvPr>
        </p:nvGraphicFramePr>
        <p:xfrm>
          <a:off x="8128000" y="2878667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ight Arrow 4">
            <a:extLst>
              <a:ext uri="{FF2B5EF4-FFF2-40B4-BE49-F238E27FC236}">
                <a16:creationId xmlns:a16="http://schemas.microsoft.com/office/drawing/2014/main" id="{C6BBF504-0901-3262-2072-6863A280BFC2}"/>
              </a:ext>
            </a:extLst>
          </p:cNvPr>
          <p:cNvSpPr/>
          <p:nvPr/>
        </p:nvSpPr>
        <p:spPr>
          <a:xfrm>
            <a:off x="1016000" y="6248400"/>
            <a:ext cx="6908800" cy="34544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dirty="0"/>
              <a:t>Social mapping</a:t>
            </a:r>
          </a:p>
        </p:txBody>
      </p:sp>
    </p:spTree>
    <p:extLst>
      <p:ext uri="{BB962C8B-B14F-4D97-AF65-F5344CB8AC3E}">
        <p14:creationId xmlns:p14="http://schemas.microsoft.com/office/powerpoint/2010/main" val="383262354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EE70F-CA11-5EBB-16FE-BB8661AD6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dominal Injury">
            <a:extLst>
              <a:ext uri="{FF2B5EF4-FFF2-40B4-BE49-F238E27FC236}">
                <a16:creationId xmlns:a16="http://schemas.microsoft.com/office/drawing/2014/main" id="{7700D819-4568-FE6F-0872-82A2DA3BD523}"/>
              </a:ext>
            </a:extLst>
          </p:cNvPr>
          <p:cNvSpPr txBox="1"/>
          <p:nvPr/>
        </p:nvSpPr>
        <p:spPr>
          <a:xfrm>
            <a:off x="1077422" y="2177840"/>
            <a:ext cx="8312799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SCHOOL DM PLAN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15301CB-02B4-486A-7260-400B26746E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4404083"/>
              </p:ext>
            </p:extLst>
          </p:nvPr>
        </p:nvGraphicFramePr>
        <p:xfrm>
          <a:off x="7721600" y="1045028"/>
          <a:ext cx="16999857" cy="12315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triped Right Arrow 5">
            <a:extLst>
              <a:ext uri="{FF2B5EF4-FFF2-40B4-BE49-F238E27FC236}">
                <a16:creationId xmlns:a16="http://schemas.microsoft.com/office/drawing/2014/main" id="{918BAAD1-B98B-DA42-A404-7362A4FD1D4C}"/>
              </a:ext>
            </a:extLst>
          </p:cNvPr>
          <p:cNvSpPr/>
          <p:nvPr/>
        </p:nvSpPr>
        <p:spPr>
          <a:xfrm>
            <a:off x="406400" y="3875988"/>
            <a:ext cx="8595433" cy="6233213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33" b="1" spc="13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Safe and alternate route Mapping </a:t>
            </a:r>
            <a:endParaRPr lang="en-US" sz="5333" dirty="0"/>
          </a:p>
        </p:txBody>
      </p:sp>
    </p:spTree>
    <p:extLst>
      <p:ext uri="{BB962C8B-B14F-4D97-AF65-F5344CB8AC3E}">
        <p14:creationId xmlns:p14="http://schemas.microsoft.com/office/powerpoint/2010/main" val="206622867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7721600" y="558800"/>
          <a:ext cx="18084800" cy="1280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triped Right Arrow 5"/>
          <p:cNvSpPr/>
          <p:nvPr/>
        </p:nvSpPr>
        <p:spPr>
          <a:xfrm>
            <a:off x="406400" y="3629892"/>
            <a:ext cx="9144000" cy="6479309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33" b="1" spc="13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Safe and alternate route Mapping </a:t>
            </a:r>
            <a:endParaRPr lang="en-US" sz="5333" dirty="0"/>
          </a:p>
        </p:txBody>
      </p:sp>
    </p:spTree>
    <p:extLst>
      <p:ext uri="{BB962C8B-B14F-4D97-AF65-F5344CB8AC3E}">
        <p14:creationId xmlns:p14="http://schemas.microsoft.com/office/powerpoint/2010/main" val="2350842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5A238-19CF-2A07-1A3F-3D34080E8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89EC503E-177F-7025-9AEF-16E2B466D14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E780135C-49AA-AAAE-07BC-26B788AC6577}"/>
              </a:ext>
            </a:extLst>
          </p:cNvPr>
          <p:cNvSpPr txBox="1"/>
          <p:nvPr/>
        </p:nvSpPr>
        <p:spPr>
          <a:xfrm>
            <a:off x="8564880" y="3888736"/>
            <a:ext cx="15382807" cy="914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Composition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Teacher in charge of Disaster Management.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&amp; Craft Teacher.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Drama &amp; Music Teacher.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1-2 parents (working with media/NGO)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1-2 students (good speaker &amp; creative).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B6E5CDCD-D87F-2FB4-2F0E-A6F66E1C7F2D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2DFB7E6-B14D-9145-47FE-4D7EE7BB939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2D18D7A-F7BA-9083-CEDA-EF429978949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67C16-E14B-C16E-5D65-D962BBDA3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A0A1010-A8A4-BE09-708C-F9AA5B2B3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4C13D5B-3F6A-0DF9-F4E8-4438A91AAF96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DISASTER MANAGEMENT TEAMS</a:t>
            </a:r>
          </a:p>
        </p:txBody>
      </p:sp>
      <p:sp>
        <p:nvSpPr>
          <p:cNvPr id="3" name="Gunshot wounds">
            <a:extLst>
              <a:ext uri="{FF2B5EF4-FFF2-40B4-BE49-F238E27FC236}">
                <a16:creationId xmlns:a16="http://schemas.microsoft.com/office/drawing/2014/main" id="{1DCA8CEE-CCA1-9E1F-91DD-EEDB462D69CB}"/>
              </a:ext>
            </a:extLst>
          </p:cNvPr>
          <p:cNvSpPr txBox="1"/>
          <p:nvPr/>
        </p:nvSpPr>
        <p:spPr>
          <a:xfrm>
            <a:off x="884416" y="6294575"/>
            <a:ext cx="6104213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Disaster Awareness Group </a:t>
            </a:r>
            <a:endParaRPr sz="4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0594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8F178-0D8A-D0EB-1680-AC0420BF2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837BC8EC-A7F3-7F3C-CC1D-7F85E97CC792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7766DD27-3FE3-1E88-CB1C-33C78B911C6F}"/>
              </a:ext>
            </a:extLst>
          </p:cNvPr>
          <p:cNvSpPr txBox="1"/>
          <p:nvPr/>
        </p:nvSpPr>
        <p:spPr>
          <a:xfrm>
            <a:off x="8564880" y="3888736"/>
            <a:ext cx="15382807" cy="9941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Roles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Obtain IEC materials posters, pamphlets, simple tips on do's and don'ts in different disasters, street plays and "</a:t>
            </a:r>
            <a:r>
              <a:rPr lang="en-US" sz="6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Nukkad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nataks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Conduct awareness generation activities 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 demonstrations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Posters, bulletin boards, exhibitions etc.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383192F8-E0E1-2678-E7E3-917005C4C947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B6BA4953-9321-EF0B-AC60-72396A70FD0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9C51DD3-C30E-97DC-77EB-8BA08647581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374BA-9607-8CE5-5373-C6355E528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B1749787-57B1-9853-59E5-0FC826A6F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BC10313E-E59C-2D4A-0BFC-5D6378030460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DISASTER MANAGEMENT TEAMS</a:t>
            </a:r>
          </a:p>
        </p:txBody>
      </p:sp>
      <p:sp>
        <p:nvSpPr>
          <p:cNvPr id="3" name="Gunshot wounds">
            <a:extLst>
              <a:ext uri="{FF2B5EF4-FFF2-40B4-BE49-F238E27FC236}">
                <a16:creationId xmlns:a16="http://schemas.microsoft.com/office/drawing/2014/main" id="{68F61BD3-84A3-7FF2-2C61-EC36055C7C41}"/>
              </a:ext>
            </a:extLst>
          </p:cNvPr>
          <p:cNvSpPr txBox="1"/>
          <p:nvPr/>
        </p:nvSpPr>
        <p:spPr>
          <a:xfrm>
            <a:off x="884416" y="6294575"/>
            <a:ext cx="6104213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Disaster Awareness Group </a:t>
            </a:r>
            <a:endParaRPr sz="4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1564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FFA46-4221-F493-D813-1A3AFDE11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F4D7ADC-6717-E235-6C74-82A0EAF7DE13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DF4FB59-DC99-8DDF-F174-C51612F94D56}"/>
              </a:ext>
            </a:extLst>
          </p:cNvPr>
          <p:cNvSpPr txBox="1"/>
          <p:nvPr/>
        </p:nvSpPr>
        <p:spPr>
          <a:xfrm>
            <a:off x="8564880" y="3888736"/>
            <a:ext cx="15382807" cy="4272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Composition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Disaster management teacher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and Craft teacher Music teacher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Prefects/ active students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B286FB6A-6758-1DCE-CA8A-F19F0F3F724E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3108041-A830-B95F-6203-46F2CE77C9D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51ADE13-733F-7189-4E79-BEFCC387737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BA8F7-18E4-51DF-21A5-8ED141B37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62D1B82-01E2-3599-4531-FC54477575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3A672AC8-DC75-8154-84BB-41E5C086000E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DISASTER MANAGEMENT TEAMS</a:t>
            </a:r>
          </a:p>
        </p:txBody>
      </p:sp>
      <p:sp>
        <p:nvSpPr>
          <p:cNvPr id="3" name="Gunshot wounds">
            <a:extLst>
              <a:ext uri="{FF2B5EF4-FFF2-40B4-BE49-F238E27FC236}">
                <a16:creationId xmlns:a16="http://schemas.microsoft.com/office/drawing/2014/main" id="{910F9F3D-BD34-B647-3215-12D7A7E3E523}"/>
              </a:ext>
            </a:extLst>
          </p:cNvPr>
          <p:cNvSpPr txBox="1"/>
          <p:nvPr/>
        </p:nvSpPr>
        <p:spPr>
          <a:xfrm>
            <a:off x="884416" y="6294575"/>
            <a:ext cx="6104213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ACTIVITY/EVENT ORGANISING TEAM</a:t>
            </a:r>
          </a:p>
        </p:txBody>
      </p:sp>
    </p:spTree>
    <p:extLst>
      <p:ext uri="{BB962C8B-B14F-4D97-AF65-F5344CB8AC3E}">
        <p14:creationId xmlns:p14="http://schemas.microsoft.com/office/powerpoint/2010/main" val="222677718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6106F-D417-5BE7-B4EF-DE27F3797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1AAE5232-E267-12C2-3315-EBA37FC99861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916C426-8BBC-4181-2DB9-E020E6A3BEE7}"/>
              </a:ext>
            </a:extLst>
          </p:cNvPr>
          <p:cNvSpPr txBox="1"/>
          <p:nvPr/>
        </p:nvSpPr>
        <p:spPr>
          <a:xfrm>
            <a:off x="8564880" y="3888736"/>
            <a:ext cx="15382807" cy="7299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Roles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Organizing road show/ cycle rally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Drawing competition on disaster situation.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Quiz competition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Mock Drills/ simulation exercise.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Cultural programmes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7753B0FE-1624-0A2C-28BC-29091CF52EB1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FC53B15-29A6-830A-51B3-739A4FA770FA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AF0B1FD-7063-370A-5C78-57827F762E3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28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61039D-ABF4-6558-B332-0AE4F0935D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EF21A7D3-CB87-84D9-09BA-1B10D176B4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CB9E0166-3881-F343-4FF1-540333CA73B4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DISASTER MANAGEMENT TEAMS</a:t>
            </a:r>
          </a:p>
        </p:txBody>
      </p:sp>
      <p:sp>
        <p:nvSpPr>
          <p:cNvPr id="3" name="Gunshot wounds">
            <a:extLst>
              <a:ext uri="{FF2B5EF4-FFF2-40B4-BE49-F238E27FC236}">
                <a16:creationId xmlns:a16="http://schemas.microsoft.com/office/drawing/2014/main" id="{11D05B75-4932-D634-B94C-D02FF81C0BF1}"/>
              </a:ext>
            </a:extLst>
          </p:cNvPr>
          <p:cNvSpPr txBox="1"/>
          <p:nvPr/>
        </p:nvSpPr>
        <p:spPr>
          <a:xfrm>
            <a:off x="884416" y="6294575"/>
            <a:ext cx="6104213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ACTIVITY/EVENT ORGANISING TEAM</a:t>
            </a:r>
          </a:p>
        </p:txBody>
      </p:sp>
    </p:spTree>
    <p:extLst>
      <p:ext uri="{BB962C8B-B14F-4D97-AF65-F5344CB8AC3E}">
        <p14:creationId xmlns:p14="http://schemas.microsoft.com/office/powerpoint/2010/main" val="421500990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8CDDE-D1A8-AA06-D16C-733E43D8B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F2313508-4FAA-4B47-7A07-69B006FFFFC5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2930B69-99C0-4284-5FA6-CF96E2FA8959}"/>
              </a:ext>
            </a:extLst>
          </p:cNvPr>
          <p:cNvSpPr txBox="1"/>
          <p:nvPr/>
        </p:nvSpPr>
        <p:spPr>
          <a:xfrm>
            <a:off x="8564880" y="3888736"/>
            <a:ext cx="15382807" cy="7299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Composition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Computer Teacher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Geography Teacher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Teacher with electronic background.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1-2 parents (working with IMD)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4-6 students ( who can operate VHF sets).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DCB231CA-E01E-3767-B53E-FFA1A26607C3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DB940301-6CB1-DE4F-B497-27A050AA8BF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EAFFEB0E-6781-3254-6C6F-7457692563E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29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86EC3-30BB-D52C-3671-7CC49309B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9DFD44AA-3B6E-9D7B-1E67-6E7D6C4F08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8C70D266-8622-7222-DBCB-A3E4E447F761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DISASTER MANAGEMENT TEAMS</a:t>
            </a:r>
          </a:p>
        </p:txBody>
      </p:sp>
      <p:sp>
        <p:nvSpPr>
          <p:cNvPr id="3" name="Gunshot wounds">
            <a:extLst>
              <a:ext uri="{FF2B5EF4-FFF2-40B4-BE49-F238E27FC236}">
                <a16:creationId xmlns:a16="http://schemas.microsoft.com/office/drawing/2014/main" id="{EF60414B-2CA1-C0D3-073F-23AC528AF94C}"/>
              </a:ext>
            </a:extLst>
          </p:cNvPr>
          <p:cNvSpPr txBox="1"/>
          <p:nvPr/>
        </p:nvSpPr>
        <p:spPr>
          <a:xfrm>
            <a:off x="884416" y="6294575"/>
            <a:ext cx="6104213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Warning &amp; Information Dissemination Team</a:t>
            </a:r>
          </a:p>
        </p:txBody>
      </p:sp>
    </p:spTree>
    <p:extLst>
      <p:ext uri="{BB962C8B-B14F-4D97-AF65-F5344CB8AC3E}">
        <p14:creationId xmlns:p14="http://schemas.microsoft.com/office/powerpoint/2010/main" val="52116432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1" name="List the steps for pre-hospital treatment of abdominal and genital injuries.…">
            <a:extLst>
              <a:ext uri="{FF2B5EF4-FFF2-40B4-BE49-F238E27FC236}">
                <a16:creationId xmlns:a16="http://schemas.microsoft.com/office/drawing/2014/main" id="{BEF55332-CC02-5DD3-398F-EB9D59495A1F}"/>
              </a:ext>
            </a:extLst>
          </p:cNvPr>
          <p:cNvSpPr txBox="1"/>
          <p:nvPr/>
        </p:nvSpPr>
        <p:spPr>
          <a:xfrm>
            <a:off x="11656862" y="4893571"/>
            <a:ext cx="11672690" cy="7319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about 10 preparatory steps for school safety </a:t>
            </a: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About structure and role of School Disaster Management Committee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about 09 phases of school safety drills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9E26B23D-EC0D-D259-AA03-DBA601374870}"/>
              </a:ext>
            </a:extLst>
          </p:cNvPr>
          <p:cNvGrpSpPr/>
          <p:nvPr/>
        </p:nvGrpSpPr>
        <p:grpSpPr>
          <a:xfrm>
            <a:off x="9844663" y="7385703"/>
            <a:ext cx="1219201" cy="1681958"/>
            <a:chOff x="0" y="1286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086D5DC9-3E03-A6E4-D284-B105E33ADEB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5">
              <a:extLst>
                <a:ext uri="{FF2B5EF4-FFF2-40B4-BE49-F238E27FC236}">
                  <a16:creationId xmlns:a16="http://schemas.microsoft.com/office/drawing/2014/main" id="{4A2604BD-E1FB-C4CE-2AE1-B6BB6C11DCCA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50C4015E-D5DA-D2A7-2FE8-CA0535FA3608}"/>
              </a:ext>
            </a:extLst>
          </p:cNvPr>
          <p:cNvGrpSpPr/>
          <p:nvPr/>
        </p:nvGrpSpPr>
        <p:grpSpPr>
          <a:xfrm>
            <a:off x="9844663" y="4931051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BF50029C-F771-45F8-94B5-4E7555B5F7F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F8220238-A431-8733-1830-5F2927E9F2D4}"/>
                </a:ext>
              </a:extLst>
            </p:cNvPr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" name="Group">
            <a:extLst>
              <a:ext uri="{FF2B5EF4-FFF2-40B4-BE49-F238E27FC236}">
                <a16:creationId xmlns:a16="http://schemas.microsoft.com/office/drawing/2014/main" id="{FF597B6C-B59A-499C-CF18-E6F7F02B4A32}"/>
              </a:ext>
            </a:extLst>
          </p:cNvPr>
          <p:cNvGrpSpPr/>
          <p:nvPr/>
        </p:nvGrpSpPr>
        <p:grpSpPr>
          <a:xfrm>
            <a:off x="9908162" y="10412926"/>
            <a:ext cx="1219201" cy="1681958"/>
            <a:chOff x="0" y="128675"/>
            <a:chExt cx="1219200" cy="1681957"/>
          </a:xfrm>
        </p:grpSpPr>
        <p:sp>
          <p:nvSpPr>
            <p:cNvPr id="3" name="Circle">
              <a:extLst>
                <a:ext uri="{FF2B5EF4-FFF2-40B4-BE49-F238E27FC236}">
                  <a16:creationId xmlns:a16="http://schemas.microsoft.com/office/drawing/2014/main" id="{85B0F7F8-4645-8AB8-907A-B404F6E7C401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5" name="5">
              <a:extLst>
                <a:ext uri="{FF2B5EF4-FFF2-40B4-BE49-F238E27FC236}">
                  <a16:creationId xmlns:a16="http://schemas.microsoft.com/office/drawing/2014/main" id="{8AC68587-7787-82E9-A318-CADACDCD54FE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lang="en-US" dirty="0"/>
                <a:t>6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EFAF3-C9B2-1844-C75D-1BFC9BD2C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E7EBAF63-54E1-04ED-D5E6-EC8D4AF0230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14EA9FBC-A44F-272B-7CBC-682C2178C08E}"/>
              </a:ext>
            </a:extLst>
          </p:cNvPr>
          <p:cNvSpPr txBox="1"/>
          <p:nvPr/>
        </p:nvSpPr>
        <p:spPr>
          <a:xfrm>
            <a:off x="8564880" y="3888736"/>
            <a:ext cx="15382807" cy="8889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Roles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 &amp; taking regular updates from TV/Radio/Internet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 management/principal of any disaster/ emerging disaster situation.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Disseminate information on main Notice Board and circulate in class rooms 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44DD4631-3187-E61F-D89D-A10DD1DC6044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B449879-6E9B-E91E-9934-599ECBB6A74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43AC2838-B36D-9DCB-A26C-FEF736AA6F7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30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770B7-2081-C074-C1A2-7573280FF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B5C0DA41-6563-9C76-AC5D-29946A960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C35951D5-13AE-4BB7-9FE6-6C5FF240AE06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DISASTER MANAGEMENT TEAMS</a:t>
            </a:r>
          </a:p>
        </p:txBody>
      </p:sp>
      <p:sp>
        <p:nvSpPr>
          <p:cNvPr id="3" name="Gunshot wounds">
            <a:extLst>
              <a:ext uri="{FF2B5EF4-FFF2-40B4-BE49-F238E27FC236}">
                <a16:creationId xmlns:a16="http://schemas.microsoft.com/office/drawing/2014/main" id="{3DC1E209-D27B-A26D-8606-FE3B66FA1E3B}"/>
              </a:ext>
            </a:extLst>
          </p:cNvPr>
          <p:cNvSpPr txBox="1"/>
          <p:nvPr/>
        </p:nvSpPr>
        <p:spPr>
          <a:xfrm>
            <a:off x="884416" y="6294575"/>
            <a:ext cx="6104213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Warning &amp; Information Dissemination Team</a:t>
            </a:r>
          </a:p>
        </p:txBody>
      </p:sp>
    </p:spTree>
    <p:extLst>
      <p:ext uri="{BB962C8B-B14F-4D97-AF65-F5344CB8AC3E}">
        <p14:creationId xmlns:p14="http://schemas.microsoft.com/office/powerpoint/2010/main" val="52396815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5695B-925E-E659-B34F-FBDE27B79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07689179-114B-FB30-EBEF-2445A1CBA079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486A6D89-900E-ADED-56C7-EA71830549C4}"/>
              </a:ext>
            </a:extLst>
          </p:cNvPr>
          <p:cNvSpPr txBox="1"/>
          <p:nvPr/>
        </p:nvSpPr>
        <p:spPr>
          <a:xfrm>
            <a:off x="8564880" y="3888736"/>
            <a:ext cx="15382807" cy="4272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Composition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class teachers.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monitors &amp; hall monitor.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Prefects.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DB0C3C8-2A81-4149-A801-A94C8D37051C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B5B28FD9-345A-8F2E-FF4A-2F186E8049C3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39E166E-6BD6-9D48-771F-8D5B24B6411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31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48B3E-1E53-CA14-7CD3-FD62C8F293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4FE45292-BF3B-09D7-8B68-543F68A5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83B24439-50C1-8671-79E7-1ED7F888456F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DISASTER MANAGEMENT TEAMS</a:t>
            </a:r>
          </a:p>
        </p:txBody>
      </p:sp>
      <p:sp>
        <p:nvSpPr>
          <p:cNvPr id="3" name="Gunshot wounds">
            <a:extLst>
              <a:ext uri="{FF2B5EF4-FFF2-40B4-BE49-F238E27FC236}">
                <a16:creationId xmlns:a16="http://schemas.microsoft.com/office/drawing/2014/main" id="{ECB90844-5F3A-44B8-23EB-6A819720C2E8}"/>
              </a:ext>
            </a:extLst>
          </p:cNvPr>
          <p:cNvSpPr txBox="1"/>
          <p:nvPr/>
        </p:nvSpPr>
        <p:spPr>
          <a:xfrm>
            <a:off x="884416" y="6294575"/>
            <a:ext cx="6104213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DISASTER RESPONSE GROUPS</a:t>
            </a:r>
          </a:p>
        </p:txBody>
      </p:sp>
    </p:spTree>
    <p:extLst>
      <p:ext uri="{BB962C8B-B14F-4D97-AF65-F5344CB8AC3E}">
        <p14:creationId xmlns:p14="http://schemas.microsoft.com/office/powerpoint/2010/main" val="396454298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417A9-F45E-FE7A-6663-4C7CFD3FC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5B55AB1F-482A-5685-0A2A-14C395C595D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8E922BF-399C-F924-BB72-7165BB7E04DA}"/>
              </a:ext>
            </a:extLst>
          </p:cNvPr>
          <p:cNvSpPr txBox="1"/>
          <p:nvPr/>
        </p:nvSpPr>
        <p:spPr>
          <a:xfrm>
            <a:off x="8564880" y="3888736"/>
            <a:ext cx="15382807" cy="6914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Roles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Duck, cover &amp; hold at first sign of earthquake.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Evacuate in an orderly manner, in buddy system, with monitor leading &amp; teacher bringing the last buddies along designated evacuation route.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83954421-AAA4-19EE-1345-61BE1352D7CC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F053C75-632D-C2EB-DFE6-27DB8B2914F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158386E-48AC-8842-08D7-62CD748D275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32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A02AE0-0997-E592-44DC-5F28910B3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24F97B55-64E2-8A36-7070-859F83C3F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3B6D641F-B64D-8655-58BF-28BFDE5BF87D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DISASTER MANAGEMENT TEAMS</a:t>
            </a:r>
          </a:p>
        </p:txBody>
      </p:sp>
      <p:sp>
        <p:nvSpPr>
          <p:cNvPr id="3" name="Gunshot wounds">
            <a:extLst>
              <a:ext uri="{FF2B5EF4-FFF2-40B4-BE49-F238E27FC236}">
                <a16:creationId xmlns:a16="http://schemas.microsoft.com/office/drawing/2014/main" id="{E0D37F4F-8602-7CBB-BB61-E75CFD6F6DBB}"/>
              </a:ext>
            </a:extLst>
          </p:cNvPr>
          <p:cNvSpPr txBox="1"/>
          <p:nvPr/>
        </p:nvSpPr>
        <p:spPr>
          <a:xfrm>
            <a:off x="884416" y="6294575"/>
            <a:ext cx="6104213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DISASTER RESPONSE GROUPS</a:t>
            </a:r>
          </a:p>
        </p:txBody>
      </p:sp>
      <p:pic>
        <p:nvPicPr>
          <p:cNvPr id="2" name="Picture 2" descr="C:\Users\PANKAJ KUMAR\Desktop\SAFE SCHOOL\dropcoverholdon_eng_color.gif">
            <a:extLst>
              <a:ext uri="{FF2B5EF4-FFF2-40B4-BE49-F238E27FC236}">
                <a16:creationId xmlns:a16="http://schemas.microsoft.com/office/drawing/2014/main" id="{0FCF023F-A1E3-3E8D-B43E-2DEEFDF68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3" y="9017197"/>
            <a:ext cx="7561219" cy="348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40048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B455B-DB4F-8753-1DC3-01960060C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93584F96-18B9-9AC0-16E5-016931FB5DC3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3D4241F-7C16-1E89-19FC-4577304997D2}"/>
              </a:ext>
            </a:extLst>
          </p:cNvPr>
          <p:cNvSpPr txBox="1"/>
          <p:nvPr/>
        </p:nvSpPr>
        <p:spPr>
          <a:xfrm>
            <a:off x="8564880" y="3888736"/>
            <a:ext cx="15382807" cy="7427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Composition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Sports/PT teacher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NCC/Scouts &amp; Guides Teacher.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 Services representative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CD Trainer.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1-2 parents (from uniformed forces)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Able bodied students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22002340-DCD6-40DC-8B95-F003D10ADACF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13332915-47CF-51FE-A517-0C1E927BB5A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976C83A6-A543-D983-EFBC-C2C829580C4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33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B2DCD-35AA-F009-982E-90509C56A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A7D187EC-F584-0D58-99BC-B85936B7C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A91863E-4586-5AEA-5395-CD2ADC54D5E9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DISASTER MANAGEMENT TEAMS</a:t>
            </a:r>
          </a:p>
        </p:txBody>
      </p:sp>
      <p:sp>
        <p:nvSpPr>
          <p:cNvPr id="3" name="Gunshot wounds">
            <a:extLst>
              <a:ext uri="{FF2B5EF4-FFF2-40B4-BE49-F238E27FC236}">
                <a16:creationId xmlns:a16="http://schemas.microsoft.com/office/drawing/2014/main" id="{0355AC53-2CF1-6537-E5C8-13CAA95A5B30}"/>
              </a:ext>
            </a:extLst>
          </p:cNvPr>
          <p:cNvSpPr txBox="1"/>
          <p:nvPr/>
        </p:nvSpPr>
        <p:spPr>
          <a:xfrm>
            <a:off x="884416" y="6294575"/>
            <a:ext cx="610421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Search &amp; Rescue Team</a:t>
            </a:r>
          </a:p>
        </p:txBody>
      </p:sp>
    </p:spTree>
    <p:extLst>
      <p:ext uri="{BB962C8B-B14F-4D97-AF65-F5344CB8AC3E}">
        <p14:creationId xmlns:p14="http://schemas.microsoft.com/office/powerpoint/2010/main" val="316741026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147F0-F9E5-4C9A-4593-2AC9D42FE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1B0F9EC-8A59-B3D1-4EBC-EE47BE9EBCCB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81B37A6-2430-D40A-3E30-71572B5719A3}"/>
              </a:ext>
            </a:extLst>
          </p:cNvPr>
          <p:cNvSpPr txBox="1"/>
          <p:nvPr/>
        </p:nvSpPr>
        <p:spPr>
          <a:xfrm>
            <a:off x="8564880" y="3888736"/>
            <a:ext cx="15382807" cy="9110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Roles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every room in the building (visually &amp; physically)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search and rescue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location of injured to first aid team,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 for obvious structural problems/damages as sweep made through buildings/floors and report to Administrator/person responsible.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7956F2E7-EFC7-DF2B-B5AC-3ABBA50C9C9F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57FC51CE-E98A-E14D-3983-7B9571B3B252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8E27A74-506C-4E62-8712-20FA7D481CB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34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13526-B4A2-5A16-927F-085133F75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A01F9319-805B-2216-049C-45255834DE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07C78490-B861-2BC0-67FA-CE31A2477DE6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DISASTER MANAGEMENT TEAMS</a:t>
            </a:r>
          </a:p>
        </p:txBody>
      </p:sp>
      <p:sp>
        <p:nvSpPr>
          <p:cNvPr id="3" name="Gunshot wounds">
            <a:extLst>
              <a:ext uri="{FF2B5EF4-FFF2-40B4-BE49-F238E27FC236}">
                <a16:creationId xmlns:a16="http://schemas.microsoft.com/office/drawing/2014/main" id="{C953399B-C22A-1F19-5010-CA776D36190F}"/>
              </a:ext>
            </a:extLst>
          </p:cNvPr>
          <p:cNvSpPr txBox="1"/>
          <p:nvPr/>
        </p:nvSpPr>
        <p:spPr>
          <a:xfrm>
            <a:off x="884416" y="6294575"/>
            <a:ext cx="610421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Search &amp; Rescue Team</a:t>
            </a:r>
          </a:p>
        </p:txBody>
      </p:sp>
    </p:spTree>
    <p:extLst>
      <p:ext uri="{BB962C8B-B14F-4D97-AF65-F5344CB8AC3E}">
        <p14:creationId xmlns:p14="http://schemas.microsoft.com/office/powerpoint/2010/main" val="100616790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7ED069-33F1-D43F-D8FA-36F488831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" y="2419349"/>
            <a:ext cx="10036629" cy="9479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558D9B-3D3A-6FD2-04A6-8AD39ED79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6" y="6508020"/>
            <a:ext cx="11397341" cy="6097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7719A6-054E-6FAE-79D8-E09D32A248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4" y="424543"/>
            <a:ext cx="11397343" cy="548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36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AA304-0BE6-73D0-BB29-F1DC51D2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E6FCD6E2-2641-A02A-47D8-7B7F362783D7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0E2898A-BBBD-36E9-88A8-494A39477662}"/>
              </a:ext>
            </a:extLst>
          </p:cNvPr>
          <p:cNvSpPr txBox="1"/>
          <p:nvPr/>
        </p:nvSpPr>
        <p:spPr>
          <a:xfrm>
            <a:off x="8564880" y="3888736"/>
            <a:ext cx="15382807" cy="8351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Composition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doctor.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Nurse.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St. John/Red Cross volunteers.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Civil Defence Volunteers.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1-2 parents (doctors)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 trained in first aid/ who have taken biology.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F74B5543-272E-87CF-7E46-4BDA94CB3320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19D9E551-CDC9-294B-7D56-261B7E73BE4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CC9851B-259B-255C-1B55-53FFDD305C3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F0DBB-8709-ADD1-AC74-FB5593EA5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10AF495C-A30F-4219-91EF-C5F56E4DE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A31B77E4-6E4F-7E7D-5BB1-4F6F05938CC0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DISASTER MANAGEMENT TEAMS</a:t>
            </a:r>
          </a:p>
        </p:txBody>
      </p:sp>
      <p:sp>
        <p:nvSpPr>
          <p:cNvPr id="3" name="Gunshot wounds">
            <a:extLst>
              <a:ext uri="{FF2B5EF4-FFF2-40B4-BE49-F238E27FC236}">
                <a16:creationId xmlns:a16="http://schemas.microsoft.com/office/drawing/2014/main" id="{B5BB574A-347E-17B3-E5F9-5513FB783932}"/>
              </a:ext>
            </a:extLst>
          </p:cNvPr>
          <p:cNvSpPr txBox="1"/>
          <p:nvPr/>
        </p:nvSpPr>
        <p:spPr>
          <a:xfrm>
            <a:off x="884416" y="6294575"/>
            <a:ext cx="610421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Aid Team</a:t>
            </a:r>
          </a:p>
        </p:txBody>
      </p:sp>
    </p:spTree>
    <p:extLst>
      <p:ext uri="{BB962C8B-B14F-4D97-AF65-F5344CB8AC3E}">
        <p14:creationId xmlns:p14="http://schemas.microsoft.com/office/powerpoint/2010/main" val="334338556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19FA3-1329-7771-0C69-C70B1E418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BA0E3201-B7B7-2DC0-FEB2-6D0A5CB19F9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C8E5624-7B5E-B2E0-54B5-466FC34C75E6}"/>
              </a:ext>
            </a:extLst>
          </p:cNvPr>
          <p:cNvSpPr txBox="1"/>
          <p:nvPr/>
        </p:nvSpPr>
        <p:spPr>
          <a:xfrm>
            <a:off x="8564880" y="3888736"/>
            <a:ext cx="15382807" cy="6617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Roles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Administer first aid and record all cases &amp; treatment.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Accompany search &amp; rescue teams during search.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 in evacuating seriously injured.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Aid the physically handicapped.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C259EA07-BB1D-9384-7332-735A72A2F11D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170620B8-6271-5C1F-CFF8-16D2F6AABC03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F1FCF7E-AA6B-C63A-926C-D6E3D5190D3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A421E8-9C1D-8F9A-ADF2-6E72EC3869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2298DEA-14C3-E4D8-ADBD-AD9251A67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3E8A6EE4-E53E-24F9-97E3-51E3A61464FF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DISASTER MANAGEMENT TEAMS</a:t>
            </a:r>
          </a:p>
        </p:txBody>
      </p:sp>
      <p:sp>
        <p:nvSpPr>
          <p:cNvPr id="3" name="Gunshot wounds">
            <a:extLst>
              <a:ext uri="{FF2B5EF4-FFF2-40B4-BE49-F238E27FC236}">
                <a16:creationId xmlns:a16="http://schemas.microsoft.com/office/drawing/2014/main" id="{FA53E74B-4C38-8672-9862-561D1EE55674}"/>
              </a:ext>
            </a:extLst>
          </p:cNvPr>
          <p:cNvSpPr txBox="1"/>
          <p:nvPr/>
        </p:nvSpPr>
        <p:spPr>
          <a:xfrm>
            <a:off x="884416" y="6294575"/>
            <a:ext cx="610421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Aid Team</a:t>
            </a:r>
          </a:p>
        </p:txBody>
      </p:sp>
    </p:spTree>
    <p:extLst>
      <p:ext uri="{BB962C8B-B14F-4D97-AF65-F5344CB8AC3E}">
        <p14:creationId xmlns:p14="http://schemas.microsoft.com/office/powerpoint/2010/main" val="403399488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FF4CC-387E-6543-3449-B92E48540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AA8A3F52-E0D6-76BC-5F2F-F9DB8CDFD8D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DE2F770-76A1-3200-6162-B8ABBF9174B9}"/>
              </a:ext>
            </a:extLst>
          </p:cNvPr>
          <p:cNvSpPr txBox="1"/>
          <p:nvPr/>
        </p:nvSpPr>
        <p:spPr>
          <a:xfrm>
            <a:off x="8564880" y="3888736"/>
            <a:ext cx="15382807" cy="6247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Composition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Teachers (2)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1-2 parents (from fire services/ Defence/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Paramilitary   services/Civil Defence)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3868945F-A0C1-A6AD-B7FA-B269B637C602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DB122B8E-23AE-959D-EEEB-66B1EF64DD7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95BF684-9064-C87C-7C61-F80313A7AF0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38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54220-185F-D9F7-5AD5-F2FB8E543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C47A024E-F8B3-8195-2B30-885C8CF3E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59AFD42B-F13A-8258-80E5-560D24932E49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DISASTER MANAGEMENT TEAMS</a:t>
            </a:r>
          </a:p>
        </p:txBody>
      </p:sp>
      <p:sp>
        <p:nvSpPr>
          <p:cNvPr id="3" name="Gunshot wounds">
            <a:extLst>
              <a:ext uri="{FF2B5EF4-FFF2-40B4-BE49-F238E27FC236}">
                <a16:creationId xmlns:a16="http://schemas.microsoft.com/office/drawing/2014/main" id="{143A3982-4053-CABA-E1CD-1C59AC0CCCF9}"/>
              </a:ext>
            </a:extLst>
          </p:cNvPr>
          <p:cNvSpPr txBox="1"/>
          <p:nvPr/>
        </p:nvSpPr>
        <p:spPr>
          <a:xfrm>
            <a:off x="884416" y="6294575"/>
            <a:ext cx="610421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 safety Team</a:t>
            </a:r>
          </a:p>
        </p:txBody>
      </p:sp>
    </p:spTree>
    <p:extLst>
      <p:ext uri="{BB962C8B-B14F-4D97-AF65-F5344CB8AC3E}">
        <p14:creationId xmlns:p14="http://schemas.microsoft.com/office/powerpoint/2010/main" val="3509955727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8415E-9A0F-1BD7-B858-1AACA68AC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3BBF160-340C-B4B0-B049-6BE465C4925E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5E48EB16-111D-B9C0-0BDD-9E9671CABE26}"/>
              </a:ext>
            </a:extLst>
          </p:cNvPr>
          <p:cNvSpPr txBox="1"/>
          <p:nvPr/>
        </p:nvSpPr>
        <p:spPr>
          <a:xfrm>
            <a:off x="8564880" y="3888736"/>
            <a:ext cx="15382807" cy="923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Roles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sure fire extinguishers are in working condition and placed on right way.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 for condition which may cause a fire. </a:t>
            </a:r>
            <a:r>
              <a:rPr lang="en-US" sz="5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i.e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loose wire, Gas and fuel drum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Extinguish fire, if it occurs.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Switch off utilities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Alternative exit route and store must be clear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763913B5-7A2A-A4C4-145D-322A4CDB3F34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1F12829-84C4-E427-CB5A-0381FC161749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3956AAE-9438-7489-FAB6-72E83421AAA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39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C7AF5-AA5D-8E7E-0899-5934A62653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55D5D3FA-F55E-AA8B-0E53-1EA4D382C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4956FD84-CFDA-E8E3-41E5-CAB4FFD98A10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DISASTER MANAGEMENT TEAMS</a:t>
            </a:r>
          </a:p>
        </p:txBody>
      </p:sp>
      <p:sp>
        <p:nvSpPr>
          <p:cNvPr id="3" name="Gunshot wounds">
            <a:extLst>
              <a:ext uri="{FF2B5EF4-FFF2-40B4-BE49-F238E27FC236}">
                <a16:creationId xmlns:a16="http://schemas.microsoft.com/office/drawing/2014/main" id="{D96AE1ED-60F0-53CE-48AB-F7CADB750B6D}"/>
              </a:ext>
            </a:extLst>
          </p:cNvPr>
          <p:cNvSpPr txBox="1"/>
          <p:nvPr/>
        </p:nvSpPr>
        <p:spPr>
          <a:xfrm>
            <a:off x="884416" y="6294575"/>
            <a:ext cx="610421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 safety Team</a:t>
            </a:r>
          </a:p>
        </p:txBody>
      </p:sp>
    </p:spTree>
    <p:extLst>
      <p:ext uri="{BB962C8B-B14F-4D97-AF65-F5344CB8AC3E}">
        <p14:creationId xmlns:p14="http://schemas.microsoft.com/office/powerpoint/2010/main" val="36417168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11EB4-C3ED-7273-0E01-4A3D45448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F77172B-EA70-6A03-127C-5284E651BF74}"/>
              </a:ext>
            </a:extLst>
          </p:cNvPr>
          <p:cNvSpPr txBox="1"/>
          <p:nvPr/>
        </p:nvSpPr>
        <p:spPr>
          <a:xfrm>
            <a:off x="8784771" y="5351787"/>
            <a:ext cx="15382807" cy="7873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 algn="just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ensure that the safety of the students and the staff is maintained during an emergency</a:t>
            </a:r>
          </a:p>
          <a:p>
            <a:pPr marL="914400" indent="-914400" algn="just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Raising disaster awareness in school community</a:t>
            </a:r>
          </a:p>
          <a:p>
            <a:pPr marL="914400" indent="-914400" algn="just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Hazard Vulnerability Risk and Capacity analysis</a:t>
            </a:r>
          </a:p>
          <a:p>
            <a:pPr marL="914400" indent="-914400" algn="just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Facility and resource mapping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4131807-2FF8-DD0D-7236-0BF72902314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8AF0C0C-0C64-8E63-D258-4A0872CD758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7EF73-D1C4-080C-E80F-25095B20E2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AB9EC0B-6E7E-CFA4-D8DC-B96427A91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E582200C-6AFA-E4E5-EA53-285AED5BC613}"/>
              </a:ext>
            </a:extLst>
          </p:cNvPr>
          <p:cNvSpPr txBox="1"/>
          <p:nvPr/>
        </p:nvSpPr>
        <p:spPr>
          <a:xfrm>
            <a:off x="742862" y="2812493"/>
            <a:ext cx="7715337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AIM OF SCHOOL SAFETY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26869C-1974-0E81-AFC3-98A1437A5584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48210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8CEC8-BDEA-202A-8144-5B5EC5A52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8B0A59A8-076C-6D3B-9C26-9D798E6F4607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CE39046-9E11-0ECC-1C62-EDD8EE1A4F3B}"/>
              </a:ext>
            </a:extLst>
          </p:cNvPr>
          <p:cNvSpPr txBox="1"/>
          <p:nvPr/>
        </p:nvSpPr>
        <p:spPr>
          <a:xfrm>
            <a:off x="8564880" y="3888736"/>
            <a:ext cx="15382807" cy="4272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Composition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security staff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Teacher (1 numbers)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 (2 numbers)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08DE6F08-F730-7E00-E2B8-32BF37E1021C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71422C9B-0887-673A-0325-AEFC875102C3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5E09201-9D18-A480-338B-EFAABFC7FB2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40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F7800-CDA4-9908-C347-FA52FA019A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424A633-F6AF-B080-1292-7277DEE4F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52D5C119-CEB7-FEE5-E4F4-438E9F5FEB4A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DISASTER MANAGEMENT TEAMS</a:t>
            </a:r>
          </a:p>
        </p:txBody>
      </p:sp>
      <p:sp>
        <p:nvSpPr>
          <p:cNvPr id="3" name="Gunshot wounds">
            <a:extLst>
              <a:ext uri="{FF2B5EF4-FFF2-40B4-BE49-F238E27FC236}">
                <a16:creationId xmlns:a16="http://schemas.microsoft.com/office/drawing/2014/main" id="{2894FE0F-8C72-C462-8095-77A7003EB8D9}"/>
              </a:ext>
            </a:extLst>
          </p:cNvPr>
          <p:cNvSpPr txBox="1"/>
          <p:nvPr/>
        </p:nvSpPr>
        <p:spPr>
          <a:xfrm>
            <a:off x="884416" y="6294575"/>
            <a:ext cx="610421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 Security Team</a:t>
            </a:r>
          </a:p>
        </p:txBody>
      </p:sp>
    </p:spTree>
    <p:extLst>
      <p:ext uri="{BB962C8B-B14F-4D97-AF65-F5344CB8AC3E}">
        <p14:creationId xmlns:p14="http://schemas.microsoft.com/office/powerpoint/2010/main" val="387520114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BCA0F-9DF3-F3B7-51FC-A4CF8E526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23D42A8-F798-D1D1-AEA2-7895329360CD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E341B724-61F4-7F54-002B-DB28DC44597B}"/>
              </a:ext>
            </a:extLst>
          </p:cNvPr>
          <p:cNvSpPr txBox="1"/>
          <p:nvPr/>
        </p:nvSpPr>
        <p:spPr>
          <a:xfrm>
            <a:off x="8564880" y="3888736"/>
            <a:ext cx="15382807" cy="4955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Roles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 entry/ Exit point.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Crowd control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 on students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 traffic flow in the campus.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15551C69-1469-745E-3957-E99BA127422E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93D3E20D-3C28-499F-BAD2-005544A723C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FA779091-008E-0EFB-2C9F-A7D8C386254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41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19D10E-8AE1-4ACA-5AD9-183F1B5C91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89A83261-9CC2-BAD4-6709-BE33F377D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8D9976C4-18DA-7C8D-856A-EECF797F8AB3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DISASTER MANAGEMENT TEAMS</a:t>
            </a:r>
          </a:p>
        </p:txBody>
      </p:sp>
      <p:sp>
        <p:nvSpPr>
          <p:cNvPr id="3" name="Gunshot wounds">
            <a:extLst>
              <a:ext uri="{FF2B5EF4-FFF2-40B4-BE49-F238E27FC236}">
                <a16:creationId xmlns:a16="http://schemas.microsoft.com/office/drawing/2014/main" id="{66884350-30A9-4E4A-DE9A-4253BEDA5EC2}"/>
              </a:ext>
            </a:extLst>
          </p:cNvPr>
          <p:cNvSpPr txBox="1"/>
          <p:nvPr/>
        </p:nvSpPr>
        <p:spPr>
          <a:xfrm>
            <a:off x="884416" y="6294575"/>
            <a:ext cx="610421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 Security Team</a:t>
            </a:r>
          </a:p>
        </p:txBody>
      </p:sp>
    </p:spTree>
    <p:extLst>
      <p:ext uri="{BB962C8B-B14F-4D97-AF65-F5344CB8AC3E}">
        <p14:creationId xmlns:p14="http://schemas.microsoft.com/office/powerpoint/2010/main" val="421308480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ED631-978A-5D99-C3FC-9D7FE2200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9B2FFAB5-D202-95B0-767B-EF322FA2040A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35ECF846-5602-2960-0517-F4F2B3B6DDEE}"/>
              </a:ext>
            </a:extLst>
          </p:cNvPr>
          <p:cNvSpPr txBox="1"/>
          <p:nvPr/>
        </p:nvSpPr>
        <p:spPr>
          <a:xfrm>
            <a:off x="8564880" y="3888736"/>
            <a:ext cx="15382807" cy="5196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Composition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Teacher (traveling in respective buses).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getting down at last stop.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senior most student in bus.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C089E3E4-3A1C-90F8-5507-B5F71EBC3C9A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10B69A40-F7F0-7CAF-D060-080B8643FA8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E38475B6-350C-C52F-C9CA-67A95ACC700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42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EEEB5-83B7-EB64-977C-50C3A6068D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B1ADA54E-05F5-951E-95E9-8BA8B26D8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45D11FD6-C49D-6433-050B-E992B2F8718C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DISASTER MANAGEMENT TEAMS</a:t>
            </a:r>
          </a:p>
        </p:txBody>
      </p:sp>
      <p:sp>
        <p:nvSpPr>
          <p:cNvPr id="3" name="Gunshot wounds">
            <a:extLst>
              <a:ext uri="{FF2B5EF4-FFF2-40B4-BE49-F238E27FC236}">
                <a16:creationId xmlns:a16="http://schemas.microsoft.com/office/drawing/2014/main" id="{993C7420-D180-1B73-73B2-F244BDA1E9FF}"/>
              </a:ext>
            </a:extLst>
          </p:cNvPr>
          <p:cNvSpPr txBox="1"/>
          <p:nvPr/>
        </p:nvSpPr>
        <p:spPr>
          <a:xfrm>
            <a:off x="884416" y="6294575"/>
            <a:ext cx="610421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  Safety Team </a:t>
            </a:r>
          </a:p>
        </p:txBody>
      </p:sp>
      <p:pic>
        <p:nvPicPr>
          <p:cNvPr id="2" name="Picture 3" descr="C:\Users\PANKAJ KUMAR\Desktop\SAFE SCHOOL\school-bus-.png">
            <a:extLst>
              <a:ext uri="{FF2B5EF4-FFF2-40B4-BE49-F238E27FC236}">
                <a16:creationId xmlns:a16="http://schemas.microsoft.com/office/drawing/2014/main" id="{6AACA705-0132-8282-B106-7B4687D31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3" y="7887462"/>
            <a:ext cx="7165698" cy="399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50221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D0376-760F-3068-7E2C-44907CA3D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3AE362E9-4740-0F37-46DA-A09FFA950BFD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011BBA4-86F5-00F0-7090-0BB30E5282EC}"/>
              </a:ext>
            </a:extLst>
          </p:cNvPr>
          <p:cNvSpPr txBox="1"/>
          <p:nvPr/>
        </p:nvSpPr>
        <p:spPr>
          <a:xfrm>
            <a:off x="8564880" y="3888736"/>
            <a:ext cx="15382807" cy="7448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Roles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Pull over to side of road, if possible, in open.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special need students are assisted.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 giving first aid to injured students.</a:t>
            </a:r>
          </a:p>
          <a:p>
            <a:pPr marL="2252663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 communication with school Control Room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EF60B361-17D7-263E-AB95-601DFDB98E55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7BAF43EC-4B08-BD8C-E9A1-5B574CE719E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FCC62079-CEEB-B2DF-7FD7-74D23CC637F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43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D44FA-D297-C375-F13F-3A9C5F572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B4FB1B4-E9FF-40E0-0A8B-24CB3916C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2457DA0-8442-336E-320D-7EDCF2567C10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DISASTER MANAGEMENT TEAMS</a:t>
            </a:r>
          </a:p>
        </p:txBody>
      </p:sp>
      <p:sp>
        <p:nvSpPr>
          <p:cNvPr id="3" name="Gunshot wounds">
            <a:extLst>
              <a:ext uri="{FF2B5EF4-FFF2-40B4-BE49-F238E27FC236}">
                <a16:creationId xmlns:a16="http://schemas.microsoft.com/office/drawing/2014/main" id="{38025278-999B-B519-E5A6-558462D0D754}"/>
              </a:ext>
            </a:extLst>
          </p:cNvPr>
          <p:cNvSpPr txBox="1"/>
          <p:nvPr/>
        </p:nvSpPr>
        <p:spPr>
          <a:xfrm>
            <a:off x="884416" y="6294575"/>
            <a:ext cx="610421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  Safety Team </a:t>
            </a:r>
          </a:p>
        </p:txBody>
      </p:sp>
    </p:spTree>
    <p:extLst>
      <p:ext uri="{BB962C8B-B14F-4D97-AF65-F5344CB8AC3E}">
        <p14:creationId xmlns:p14="http://schemas.microsoft.com/office/powerpoint/2010/main" val="1852745660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64278-939A-C94A-2599-A3EB4F1D2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745E575E-D37C-0D0F-E5ED-258FB0960D59}"/>
              </a:ext>
            </a:extLst>
          </p:cNvPr>
          <p:cNvSpPr txBox="1"/>
          <p:nvPr/>
        </p:nvSpPr>
        <p:spPr>
          <a:xfrm>
            <a:off x="8784771" y="5351787"/>
            <a:ext cx="15382807" cy="5693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aid</a:t>
            </a: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 fighting</a:t>
            </a: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Search &amp; rescue</a:t>
            </a: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Search &amp; rescue</a:t>
            </a: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F5EBA8C-4B1D-FB65-5D83-EEAF776E94D2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7062A01-377D-FD57-53F4-D619C0422EB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44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F1BDE3-534B-03A1-F94B-1A38DE489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D78C58B-5674-77AB-E020-39BEF28DBA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624CBB00-7E27-CBA9-DE58-8F00D806E072}"/>
              </a:ext>
            </a:extLst>
          </p:cNvPr>
          <p:cNvSpPr txBox="1"/>
          <p:nvPr/>
        </p:nvSpPr>
        <p:spPr>
          <a:xfrm>
            <a:off x="742862" y="2812493"/>
            <a:ext cx="15382807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Training of School Disaster Management Teams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D411023-11A3-FE53-EE3A-D8CCC576EF04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175118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B2C05-0F56-4C05-573C-5C9C41F05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B13A5BBB-F0A3-873F-7067-C318D16E877B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1D4CCC9-BD5B-E633-5B8D-C15C07ABAC58}"/>
              </a:ext>
            </a:extLst>
          </p:cNvPr>
          <p:cNvSpPr txBox="1"/>
          <p:nvPr/>
        </p:nvSpPr>
        <p:spPr>
          <a:xfrm>
            <a:off x="8564880" y="3888736"/>
            <a:ext cx="15382807" cy="931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1: Alarm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2 : Response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3 : Evacuation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4: Assembly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5: Action by search &amp; rescue team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6: First aid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7: Head Count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§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8: Evaluation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4A32E511-C535-6CB7-A081-493A05B27EC1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5CCEB2B-8BE8-ED05-5388-A35B162EBA31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4974B4C5-4F10-1674-8CC1-848079B3151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83130-1FC3-72C5-5F65-2809980F7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FB53B10-F9D8-1E35-26D1-0AA8C5312A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063BFC9F-D7DD-4FBC-15D8-7AFE776F309A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Phases of School Safety Drills</a:t>
            </a:r>
          </a:p>
        </p:txBody>
      </p:sp>
    </p:spTree>
    <p:extLst>
      <p:ext uri="{BB962C8B-B14F-4D97-AF65-F5344CB8AC3E}">
        <p14:creationId xmlns:p14="http://schemas.microsoft.com/office/powerpoint/2010/main" val="2776531371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2B3D8-E6FD-B317-E5CE-35EADCC0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49517BB-5B01-368B-F843-4C2187CE0D50}"/>
              </a:ext>
            </a:extLst>
          </p:cNvPr>
          <p:cNvSpPr txBox="1"/>
          <p:nvPr/>
        </p:nvSpPr>
        <p:spPr>
          <a:xfrm>
            <a:off x="8784771" y="5351787"/>
            <a:ext cx="15382807" cy="5693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Installation of siren</a:t>
            </a: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Public announcement system</a:t>
            </a: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Alarm</a:t>
            </a: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School bell</a:t>
            </a: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52552D07-2C00-E780-CA84-D46947EAE08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FBA2AA65-FF93-11EE-9776-650846FA28D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E7A2C-C6DD-CB65-B7AD-98A768F444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AD87C21-6B07-2991-955F-FD9C7AE2FC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4C881F99-DC76-70EE-BBC9-FCBD9B975332}"/>
              </a:ext>
            </a:extLst>
          </p:cNvPr>
          <p:cNvSpPr txBox="1"/>
          <p:nvPr/>
        </p:nvSpPr>
        <p:spPr>
          <a:xfrm>
            <a:off x="742863" y="2812493"/>
            <a:ext cx="725813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Alerting Device in School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E29356-AFD0-14C3-8D8C-11D3F44FFB8F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4" descr="Alarm (bell Icon) Isolated On Glassy Red Round Button Abstract Illustration  Stock Photo, Picture And Royalty Free Image. Image 82035407.">
            <a:extLst>
              <a:ext uri="{FF2B5EF4-FFF2-40B4-BE49-F238E27FC236}">
                <a16:creationId xmlns:a16="http://schemas.microsoft.com/office/drawing/2014/main" id="{E9617D2E-1679-FDBC-1BB4-65F92AF96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847" y="6547303"/>
            <a:ext cx="5161936" cy="5304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53048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27FA8-B360-76C3-DAEC-B07D8EFC1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C0FC9B9-FF84-A516-B507-17022B55AB09}"/>
              </a:ext>
            </a:extLst>
          </p:cNvPr>
          <p:cNvSpPr txBox="1"/>
          <p:nvPr/>
        </p:nvSpPr>
        <p:spPr>
          <a:xfrm>
            <a:off x="8784771" y="5351787"/>
            <a:ext cx="15382807" cy="5693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Evacuation routes map</a:t>
            </a: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Resources map</a:t>
            </a: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Vulnerability map</a:t>
            </a: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Safe places map</a:t>
            </a: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0DB620E-752A-B14D-53D3-07E28F361C0A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6EDF5DD-7C49-3460-4BAA-F9EF257709E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B8493-625D-A0B4-4849-392A9DA9B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B9E84550-A659-BF96-52DC-86B424CCEA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3A47851E-C7CC-5568-B5FA-D22A6AB32094}"/>
              </a:ext>
            </a:extLst>
          </p:cNvPr>
          <p:cNvSpPr txBox="1"/>
          <p:nvPr/>
        </p:nvSpPr>
        <p:spPr>
          <a:xfrm>
            <a:off x="742863" y="2812493"/>
            <a:ext cx="725813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Mapping of School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BEED3B-8820-A3D9-4391-CEC9755AD722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2" descr="Create a route map in gis by Radhikayadav | Fiverr">
            <a:extLst>
              <a:ext uri="{FF2B5EF4-FFF2-40B4-BE49-F238E27FC236}">
                <a16:creationId xmlns:a16="http://schemas.microsoft.com/office/drawing/2014/main" id="{06520A56-6821-980B-9D80-B62DE7475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2" y="5684235"/>
            <a:ext cx="7258137" cy="569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602286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17CFC-7D03-BF77-5A77-66893FA47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B123A1F0-A4B2-A975-8F35-044C20D0EA63}"/>
              </a:ext>
            </a:extLst>
          </p:cNvPr>
          <p:cNvSpPr txBox="1"/>
          <p:nvPr/>
        </p:nvSpPr>
        <p:spPr>
          <a:xfrm>
            <a:off x="8784771" y="5351787"/>
            <a:ext cx="15382807" cy="7468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Listing of resources available inside the school</a:t>
            </a: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Identification and listing of resources outside the school within vicinity of </a:t>
            </a:r>
            <a:r>
              <a:rPr lang="en-US" sz="6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One/Five </a:t>
            </a: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Kilometers</a:t>
            </a:r>
          </a:p>
          <a:p>
            <a:pPr marL="85725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Nearest hospitals/police station/fire station/Rescue teams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75F8957-BA2D-1D93-3C22-A69E7FFC406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1EB4697-9CC2-C7A5-74F8-D62713F8CB1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48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08795-6C4C-E33D-4D1E-20A390A233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9A93A0E3-7573-4070-0A8D-FD8E9A0B16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DBF936F-F547-0251-2C9A-3E5020056ABD}"/>
              </a:ext>
            </a:extLst>
          </p:cNvPr>
          <p:cNvSpPr txBox="1"/>
          <p:nvPr/>
        </p:nvSpPr>
        <p:spPr>
          <a:xfrm>
            <a:off x="742863" y="2812493"/>
            <a:ext cx="725813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Resource Inventory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6C24B0-D22F-6DC2-D38E-E3C3668C82E1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193078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1DCD3-C859-0FFE-0064-E927A64CF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0B13660B-AB81-4CFE-22F3-3D05D4327A92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EE6B7D73-E8F9-3670-CEC1-C256A5397AAB}"/>
              </a:ext>
            </a:extLst>
          </p:cNvPr>
          <p:cNvSpPr txBox="1"/>
          <p:nvPr/>
        </p:nvSpPr>
        <p:spPr>
          <a:xfrm>
            <a:off x="8564880" y="3888736"/>
            <a:ext cx="15382807" cy="9720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Display the Dos &amp; Don'ts and Evacuation Plan of your school building with safe and unsafe places. 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 class must be oriented &amp; a movie on mock drill should be shown.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Observers should be located at danger places to prevent any injury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Students &amp; staff members must be aware about assembly point &amp; warning sign for drills.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E52EC452-6B86-150C-A16B-2551D495B8C8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3AD6449B-9D8B-9266-5C1B-C0BE836175B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AE0EE8CE-44D8-4294-BA3A-9855FAA232A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49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780057-7687-936F-7B5D-2887E1EC4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BCD29974-292A-4E17-976D-18E4A230F1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E2395E40-C384-6013-C04E-88955EC606E6}"/>
              </a:ext>
            </a:extLst>
          </p:cNvPr>
          <p:cNvSpPr txBox="1"/>
          <p:nvPr/>
        </p:nvSpPr>
        <p:spPr>
          <a:xfrm>
            <a:off x="742863" y="2812493"/>
            <a:ext cx="7113118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Important Points School Safety</a:t>
            </a:r>
          </a:p>
        </p:txBody>
      </p:sp>
    </p:spTree>
    <p:extLst>
      <p:ext uri="{BB962C8B-B14F-4D97-AF65-F5344CB8AC3E}">
        <p14:creationId xmlns:p14="http://schemas.microsoft.com/office/powerpoint/2010/main" val="9619642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9024C-9739-D204-7774-D21CC33A3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96311C9-EFD7-96E7-0B9E-F1DF54227122}"/>
              </a:ext>
            </a:extLst>
          </p:cNvPr>
          <p:cNvSpPr txBox="1"/>
          <p:nvPr/>
        </p:nvSpPr>
        <p:spPr>
          <a:xfrm>
            <a:off x="8784771" y="5351787"/>
            <a:ext cx="15382807" cy="7873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 algn="just">
              <a:lnSpc>
                <a:spcPct val="100000"/>
              </a:lnSpc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Constitution and training of ‘School Disaster Management Committee’ and task forces</a:t>
            </a:r>
          </a:p>
          <a:p>
            <a:pPr marL="914400" indent="-914400" algn="just">
              <a:lnSpc>
                <a:spcPct val="100000"/>
              </a:lnSpc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Establishing alert mechanism</a:t>
            </a:r>
          </a:p>
          <a:p>
            <a:pPr marL="914400" indent="-914400" algn="just">
              <a:lnSpc>
                <a:spcPct val="100000"/>
              </a:lnSpc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Strengthening local disaster risk management structures</a:t>
            </a:r>
          </a:p>
          <a:p>
            <a:pPr marL="914400" indent="-914400" algn="just">
              <a:lnSpc>
                <a:spcPct val="100000"/>
              </a:lnSpc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Preparing school disaster management plan 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8D3552D-5D3A-DE55-2924-2140ABC5900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6514163-34E8-2834-207D-965DD514DD6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24836-FF40-DCE7-9E80-E2603622C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968240B8-D04B-8472-849F-DBFCD5307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D3D097A-54BF-8EB7-9E3D-2569098D3E9F}"/>
              </a:ext>
            </a:extLst>
          </p:cNvPr>
          <p:cNvSpPr txBox="1"/>
          <p:nvPr/>
        </p:nvSpPr>
        <p:spPr>
          <a:xfrm>
            <a:off x="742862" y="2812493"/>
            <a:ext cx="7715337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AIM OF SCHOOL SAFETY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E145D8-1CCB-877B-6DD3-3A234586461F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Gunshot wounds">
            <a:extLst>
              <a:ext uri="{FF2B5EF4-FFF2-40B4-BE49-F238E27FC236}">
                <a16:creationId xmlns:a16="http://schemas.microsoft.com/office/drawing/2014/main" id="{C7E0B3BE-C73A-5DC9-B5BA-6D49BD853B70}"/>
              </a:ext>
            </a:extLst>
          </p:cNvPr>
          <p:cNvSpPr txBox="1"/>
          <p:nvPr/>
        </p:nvSpPr>
        <p:spPr>
          <a:xfrm>
            <a:off x="742862" y="5186579"/>
            <a:ext cx="318977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CONT.</a:t>
            </a:r>
            <a:endParaRPr sz="36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0997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7F113-CBAD-8842-BD35-E6D4BD6FB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AA1AB3C-01D3-76C9-7F54-BDE150DA1D37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66CACFE-292B-B425-F1BD-18BFB6BB513C}"/>
              </a:ext>
            </a:extLst>
          </p:cNvPr>
          <p:cNvSpPr txBox="1"/>
          <p:nvPr/>
        </p:nvSpPr>
        <p:spPr>
          <a:xfrm>
            <a:off x="8564880" y="3888736"/>
            <a:ext cx="15382807" cy="7873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classroom should be checked for damaged benches &amp; other furniture which may harm students during drill.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safe &amp; danger zone in school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Evacuation plan for students, teachers &amp; other staff 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Specific instructions on what to do during disaster and after disaster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4AFADA9E-D2AD-BC2F-BC40-14E322531FF1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92B17D9E-C1DA-A855-AA38-6EB503BCE769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2230A4AB-C207-AD12-4581-CCDFCA7F16C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50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E2B29-5A18-F777-FE9B-3407340EE4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AB8C44FD-DA3F-7BD4-B75E-45D51C9346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ED07A746-6EF1-623C-3B62-A0E9E72B9AA5}"/>
              </a:ext>
            </a:extLst>
          </p:cNvPr>
          <p:cNvSpPr txBox="1"/>
          <p:nvPr/>
        </p:nvSpPr>
        <p:spPr>
          <a:xfrm>
            <a:off x="742863" y="2812493"/>
            <a:ext cx="7113118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Important Points School Safety</a:t>
            </a:r>
          </a:p>
        </p:txBody>
      </p:sp>
      <p:sp>
        <p:nvSpPr>
          <p:cNvPr id="2" name="Gunshot wounds">
            <a:extLst>
              <a:ext uri="{FF2B5EF4-FFF2-40B4-BE49-F238E27FC236}">
                <a16:creationId xmlns:a16="http://schemas.microsoft.com/office/drawing/2014/main" id="{3845001C-8740-D941-E551-30AD3AD34097}"/>
              </a:ext>
            </a:extLst>
          </p:cNvPr>
          <p:cNvSpPr txBox="1"/>
          <p:nvPr/>
        </p:nvSpPr>
        <p:spPr>
          <a:xfrm>
            <a:off x="742863" y="7210158"/>
            <a:ext cx="610421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2851997407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8675" y="0"/>
            <a:ext cx="24066661" cy="1356011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59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363" y="6553363"/>
            <a:ext cx="609285" cy="60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784" tIns="91392" rIns="182784" bIns="91392" numCol="1" anchor="t" anchorCtr="0" compatLnSpc="1">
            <a:prstTxWarp prst="textNoShape">
              <a:avLst/>
            </a:prstTxWarp>
          </a:bodyPr>
          <a:lstStyle/>
          <a:p>
            <a:endParaRPr lang="en-IN" sz="3597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51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6686" y="294761"/>
            <a:ext cx="13603525" cy="12517203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45" tIns="78245" rIns="78245" bIns="78245"/>
          <a:lstStyle/>
          <a:p>
            <a:endParaRPr sz="4797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85133" y="6460637"/>
            <a:ext cx="7445259" cy="1388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45" tIns="78245" rIns="78245" bIns="78245">
            <a:spAutoFit/>
          </a:bodyPr>
          <a:lstStyle/>
          <a:p>
            <a:pPr algn="ctr"/>
            <a:r>
              <a:rPr lang="en-US" sz="7997" b="1" dirty="0">
                <a:latin typeface="Open sans"/>
              </a:rPr>
              <a:t>THANK YOU </a:t>
            </a:r>
            <a:r>
              <a:rPr lang="en-US" sz="7997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153" y="1035459"/>
            <a:ext cx="9748520" cy="110637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F38A39-09AC-4E09-BCBF-99279947A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94717" cy="24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C03CD-87DA-BEA5-2EAE-10418C527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8571" y="-5151"/>
            <a:ext cx="2762570" cy="2517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DD40B-51A0-E8F9-742E-6334B0052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BA2BDA60-661A-15BA-8069-0B8147534BD6}"/>
              </a:ext>
            </a:extLst>
          </p:cNvPr>
          <p:cNvSpPr txBox="1"/>
          <p:nvPr/>
        </p:nvSpPr>
        <p:spPr>
          <a:xfrm>
            <a:off x="8784771" y="5351787"/>
            <a:ext cx="15382807" cy="8002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 algn="just">
              <a:lnSpc>
                <a:spcPct val="100000"/>
              </a:lnSpc>
              <a:buFont typeface="+mj-lt"/>
              <a:buAutoNum type="arabicParenR" startAt="9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Organizing mock drills</a:t>
            </a:r>
          </a:p>
          <a:p>
            <a:pPr marL="914400" indent="-914400" algn="just">
              <a:lnSpc>
                <a:spcPct val="100000"/>
              </a:lnSpc>
              <a:buFont typeface="+mj-lt"/>
              <a:buAutoNum type="arabicParenR" startAt="9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Psycho-social support for children during disasters.</a:t>
            </a:r>
          </a:p>
          <a:p>
            <a:pPr marL="914400" indent="-914400" algn="just">
              <a:lnSpc>
                <a:spcPct val="100000"/>
              </a:lnSpc>
              <a:buFont typeface="+mj-lt"/>
              <a:buAutoNum type="arabicParenR" startAt="9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Consideration of disability and gender-based needs</a:t>
            </a:r>
          </a:p>
          <a:p>
            <a:pPr marL="914400" indent="-914400" algn="just">
              <a:lnSpc>
                <a:spcPct val="100000"/>
              </a:lnSpc>
              <a:buFont typeface="+mj-lt"/>
              <a:buAutoNum type="arabicParenR" startAt="9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Periodic review and regular updating of SDMP</a:t>
            </a:r>
          </a:p>
          <a:p>
            <a:pPr marL="914400" indent="-914400" algn="just">
              <a:lnSpc>
                <a:spcPct val="100000"/>
              </a:lnSpc>
              <a:buFont typeface="+mj-lt"/>
              <a:buAutoNum type="arabicParenR" startAt="9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safety audit 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7082F91-3D0D-D2D1-B333-A255BBCD659A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95EA3194-BFF8-4E66-1F7C-E4BFD45DA0C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EFA54-0FCD-A215-DAFD-0E0BD5B75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383AC70-6BC5-50F9-CF85-98339443D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9207BAF7-3CF5-0078-ACD8-C38EC6210408}"/>
              </a:ext>
            </a:extLst>
          </p:cNvPr>
          <p:cNvSpPr txBox="1"/>
          <p:nvPr/>
        </p:nvSpPr>
        <p:spPr>
          <a:xfrm>
            <a:off x="742862" y="2812493"/>
            <a:ext cx="7715337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AIM OF SCHOOL SAFETY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0850A3E-D78E-EE04-3F2C-C06EE150E771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Gunshot wounds">
            <a:extLst>
              <a:ext uri="{FF2B5EF4-FFF2-40B4-BE49-F238E27FC236}">
                <a16:creationId xmlns:a16="http://schemas.microsoft.com/office/drawing/2014/main" id="{6F380677-C3AA-9558-41F1-CF92DC348983}"/>
              </a:ext>
            </a:extLst>
          </p:cNvPr>
          <p:cNvSpPr txBox="1"/>
          <p:nvPr/>
        </p:nvSpPr>
        <p:spPr>
          <a:xfrm>
            <a:off x="742862" y="5186579"/>
            <a:ext cx="318977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CONT.</a:t>
            </a:r>
            <a:endParaRPr sz="36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3421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55AB5-053C-CC09-B779-C3163824E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E4B8141E-BA51-13F5-76D4-8971E24A42B3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C8948A4C-5FEA-DAF5-FE90-031756A77F9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962A5-22B5-9E9F-7FBF-89392A6EA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28F68FB-DAB1-D806-BA9A-077CF454E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604E7D27-888E-F0CF-92CE-B24897F6917C}"/>
              </a:ext>
            </a:extLst>
          </p:cNvPr>
          <p:cNvSpPr txBox="1"/>
          <p:nvPr/>
        </p:nvSpPr>
        <p:spPr>
          <a:xfrm>
            <a:off x="742862" y="2812493"/>
            <a:ext cx="5794553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History of Disasters in School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EB7B12A-9534-589A-DE08-9D09F5916840}"/>
              </a:ext>
            </a:extLst>
          </p:cNvPr>
          <p:cNvGrpSpPr/>
          <p:nvPr/>
        </p:nvGrpSpPr>
        <p:grpSpPr>
          <a:xfrm>
            <a:off x="6324165" y="1443601"/>
            <a:ext cx="17094635" cy="11369155"/>
            <a:chOff x="1327623" y="19619"/>
            <a:chExt cx="22397549" cy="1369568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2795C80-A729-DDD7-C579-9F2740897208}"/>
                </a:ext>
              </a:extLst>
            </p:cNvPr>
            <p:cNvGrpSpPr/>
            <p:nvPr/>
          </p:nvGrpSpPr>
          <p:grpSpPr>
            <a:xfrm>
              <a:off x="1327623" y="19619"/>
              <a:ext cx="22397549" cy="13695680"/>
              <a:chOff x="1621537" y="0"/>
              <a:chExt cx="22397549" cy="13695680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8DF14DC1-679B-EBA4-6F5C-13D40CEF1C95}"/>
                  </a:ext>
                </a:extLst>
              </p:cNvPr>
              <p:cNvGrpSpPr/>
              <p:nvPr/>
            </p:nvGrpSpPr>
            <p:grpSpPr>
              <a:xfrm>
                <a:off x="1621537" y="0"/>
                <a:ext cx="22397549" cy="13695680"/>
                <a:chOff x="608076" y="7618"/>
                <a:chExt cx="8399081" cy="5135880"/>
              </a:xfrm>
            </p:grpSpPr>
            <p:sp>
              <p:nvSpPr>
                <p:cNvPr id="77" name="object 3"/>
                <p:cNvSpPr/>
                <p:nvPr/>
              </p:nvSpPr>
              <p:spPr>
                <a:xfrm>
                  <a:off x="4579620" y="7618"/>
                  <a:ext cx="4571" cy="5135878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sz="9600"/>
                </a:p>
              </p:txBody>
            </p:sp>
            <p:sp>
              <p:nvSpPr>
                <p:cNvPr id="78" name="object 4"/>
                <p:cNvSpPr txBox="1"/>
                <p:nvPr/>
              </p:nvSpPr>
              <p:spPr>
                <a:xfrm>
                  <a:off x="1077469" y="2322068"/>
                  <a:ext cx="3219831" cy="849655"/>
                </a:xfrm>
                <a:prstGeom prst="rect">
                  <a:avLst/>
                </a:prstGeom>
              </p:spPr>
              <p:txBody>
                <a:bodyPr vert="horz" wrap="square" lIns="0" tIns="33867" rIns="0" bIns="0" rtlCol="0">
                  <a:spAutoFit/>
                </a:bodyPr>
                <a:lstStyle/>
                <a:p>
                  <a:pPr marL="33867" marR="13547" algn="just">
                    <a:spcBef>
                      <a:spcPts val="267"/>
                    </a:spcBef>
                  </a:pPr>
                  <a:r>
                    <a:rPr sz="4000" spc="-13" dirty="0">
                      <a:solidFill>
                        <a:srgbClr val="CCB4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2001 Bhuj Earthquake,  Killed </a:t>
                  </a:r>
                  <a:r>
                    <a:rPr sz="4000" b="1" dirty="0">
                      <a:solidFill>
                        <a:srgbClr val="CCB4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971 </a:t>
                  </a:r>
                  <a:r>
                    <a:rPr sz="4000" spc="-13" dirty="0">
                      <a:solidFill>
                        <a:srgbClr val="CCB4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students </a:t>
                  </a:r>
                  <a:r>
                    <a:rPr sz="4000" spc="13" dirty="0">
                      <a:solidFill>
                        <a:srgbClr val="CCB4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and  </a:t>
                  </a:r>
                  <a:r>
                    <a:rPr sz="4000" b="1" dirty="0">
                      <a:solidFill>
                        <a:srgbClr val="CCB4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31 </a:t>
                  </a:r>
                  <a:r>
                    <a:rPr sz="4000" dirty="0">
                      <a:solidFill>
                        <a:srgbClr val="CCB4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teachers.</a:t>
                  </a:r>
                  <a:endParaRPr sz="4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79" name="object 5"/>
                <p:cNvSpPr txBox="1"/>
                <p:nvPr/>
              </p:nvSpPr>
              <p:spPr>
                <a:xfrm>
                  <a:off x="4984624" y="4040492"/>
                  <a:ext cx="3597277" cy="849655"/>
                </a:xfrm>
                <a:prstGeom prst="rect">
                  <a:avLst/>
                </a:prstGeom>
              </p:spPr>
              <p:txBody>
                <a:bodyPr vert="horz" wrap="square" lIns="0" tIns="33867" rIns="0" bIns="0" rtlCol="0">
                  <a:spAutoFit/>
                </a:bodyPr>
                <a:lstStyle/>
                <a:p>
                  <a:pPr marL="33867" marR="13547">
                    <a:spcBef>
                      <a:spcPts val="267"/>
                    </a:spcBef>
                  </a:pPr>
                  <a:r>
                    <a:rPr sz="4000" spc="13" dirty="0">
                      <a:solidFill>
                        <a:srgbClr val="D16248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Kumbakonam, Tamilnadu,  Fire tragedy, killed </a:t>
                  </a:r>
                  <a:r>
                    <a:rPr sz="4000" b="1" dirty="0">
                      <a:solidFill>
                        <a:srgbClr val="D16248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94  </a:t>
                  </a:r>
                  <a:r>
                    <a:rPr sz="4000" spc="13" dirty="0">
                      <a:solidFill>
                        <a:srgbClr val="D16248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children.</a:t>
                  </a:r>
                  <a:endParaRPr sz="4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80" name="object 6"/>
                <p:cNvGrpSpPr/>
                <p:nvPr/>
              </p:nvGrpSpPr>
              <p:grpSpPr>
                <a:xfrm>
                  <a:off x="681227" y="3262891"/>
                  <a:ext cx="2838451" cy="1880607"/>
                  <a:chOff x="681227" y="3262891"/>
                  <a:chExt cx="2838451" cy="1880607"/>
                </a:xfrm>
              </p:grpSpPr>
              <p:sp>
                <p:nvSpPr>
                  <p:cNvPr id="100" name="object 7"/>
                  <p:cNvSpPr/>
                  <p:nvPr/>
                </p:nvSpPr>
                <p:spPr>
                  <a:xfrm>
                    <a:off x="952500" y="4137654"/>
                    <a:ext cx="2567178" cy="1005844"/>
                  </a:xfrm>
                  <a:prstGeom prst="rect">
                    <a:avLst/>
                  </a:prstGeom>
                  <a:blipFill>
                    <a:blip r:embed="rId6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 sz="9600"/>
                  </a:p>
                </p:txBody>
              </p:sp>
              <p:sp>
                <p:nvSpPr>
                  <p:cNvPr id="101" name="object 8"/>
                  <p:cNvSpPr/>
                  <p:nvPr/>
                </p:nvSpPr>
                <p:spPr>
                  <a:xfrm>
                    <a:off x="986027" y="4178807"/>
                    <a:ext cx="2367280" cy="8261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7279" h="826135">
                        <a:moveTo>
                          <a:pt x="1953767" y="0"/>
                        </a:moveTo>
                        <a:lnTo>
                          <a:pt x="413003" y="0"/>
                        </a:lnTo>
                        <a:lnTo>
                          <a:pt x="364839" y="2778"/>
                        </a:lnTo>
                        <a:lnTo>
                          <a:pt x="318307" y="10907"/>
                        </a:lnTo>
                        <a:lnTo>
                          <a:pt x="273716" y="24077"/>
                        </a:lnTo>
                        <a:lnTo>
                          <a:pt x="231376" y="41978"/>
                        </a:lnTo>
                        <a:lnTo>
                          <a:pt x="191599" y="64300"/>
                        </a:lnTo>
                        <a:lnTo>
                          <a:pt x="154692" y="90733"/>
                        </a:lnTo>
                        <a:lnTo>
                          <a:pt x="120967" y="120967"/>
                        </a:lnTo>
                        <a:lnTo>
                          <a:pt x="90733" y="154692"/>
                        </a:lnTo>
                        <a:lnTo>
                          <a:pt x="64300" y="191599"/>
                        </a:lnTo>
                        <a:lnTo>
                          <a:pt x="41978" y="231376"/>
                        </a:lnTo>
                        <a:lnTo>
                          <a:pt x="24077" y="273716"/>
                        </a:lnTo>
                        <a:lnTo>
                          <a:pt x="10907" y="318307"/>
                        </a:lnTo>
                        <a:lnTo>
                          <a:pt x="2778" y="364839"/>
                        </a:lnTo>
                        <a:lnTo>
                          <a:pt x="0" y="413003"/>
                        </a:lnTo>
                        <a:lnTo>
                          <a:pt x="2778" y="461168"/>
                        </a:lnTo>
                        <a:lnTo>
                          <a:pt x="10907" y="507700"/>
                        </a:lnTo>
                        <a:lnTo>
                          <a:pt x="24077" y="552291"/>
                        </a:lnTo>
                        <a:lnTo>
                          <a:pt x="41978" y="594631"/>
                        </a:lnTo>
                        <a:lnTo>
                          <a:pt x="64300" y="634408"/>
                        </a:lnTo>
                        <a:lnTo>
                          <a:pt x="90733" y="671315"/>
                        </a:lnTo>
                        <a:lnTo>
                          <a:pt x="120967" y="705040"/>
                        </a:lnTo>
                        <a:lnTo>
                          <a:pt x="154692" y="735274"/>
                        </a:lnTo>
                        <a:lnTo>
                          <a:pt x="191599" y="761707"/>
                        </a:lnTo>
                        <a:lnTo>
                          <a:pt x="231376" y="784029"/>
                        </a:lnTo>
                        <a:lnTo>
                          <a:pt x="273716" y="801930"/>
                        </a:lnTo>
                        <a:lnTo>
                          <a:pt x="318307" y="815100"/>
                        </a:lnTo>
                        <a:lnTo>
                          <a:pt x="364839" y="823229"/>
                        </a:lnTo>
                        <a:lnTo>
                          <a:pt x="413003" y="826007"/>
                        </a:lnTo>
                        <a:lnTo>
                          <a:pt x="1953767" y="826007"/>
                        </a:lnTo>
                        <a:lnTo>
                          <a:pt x="2001932" y="823229"/>
                        </a:lnTo>
                        <a:lnTo>
                          <a:pt x="2048464" y="815100"/>
                        </a:lnTo>
                        <a:lnTo>
                          <a:pt x="2093055" y="801930"/>
                        </a:lnTo>
                        <a:lnTo>
                          <a:pt x="2135395" y="784029"/>
                        </a:lnTo>
                        <a:lnTo>
                          <a:pt x="2175172" y="761707"/>
                        </a:lnTo>
                        <a:lnTo>
                          <a:pt x="2212079" y="735274"/>
                        </a:lnTo>
                        <a:lnTo>
                          <a:pt x="2245804" y="705040"/>
                        </a:lnTo>
                        <a:lnTo>
                          <a:pt x="2276038" y="671315"/>
                        </a:lnTo>
                        <a:lnTo>
                          <a:pt x="2302471" y="634408"/>
                        </a:lnTo>
                        <a:lnTo>
                          <a:pt x="2324793" y="594631"/>
                        </a:lnTo>
                        <a:lnTo>
                          <a:pt x="2342694" y="552291"/>
                        </a:lnTo>
                        <a:lnTo>
                          <a:pt x="2355864" y="507700"/>
                        </a:lnTo>
                        <a:lnTo>
                          <a:pt x="2363993" y="461168"/>
                        </a:lnTo>
                        <a:lnTo>
                          <a:pt x="2366772" y="413003"/>
                        </a:lnTo>
                        <a:lnTo>
                          <a:pt x="2363993" y="364839"/>
                        </a:lnTo>
                        <a:lnTo>
                          <a:pt x="2355864" y="318307"/>
                        </a:lnTo>
                        <a:lnTo>
                          <a:pt x="2342694" y="273716"/>
                        </a:lnTo>
                        <a:lnTo>
                          <a:pt x="2324793" y="231376"/>
                        </a:lnTo>
                        <a:lnTo>
                          <a:pt x="2302471" y="191599"/>
                        </a:lnTo>
                        <a:lnTo>
                          <a:pt x="2276038" y="154692"/>
                        </a:lnTo>
                        <a:lnTo>
                          <a:pt x="2245804" y="120967"/>
                        </a:lnTo>
                        <a:lnTo>
                          <a:pt x="2212079" y="90733"/>
                        </a:lnTo>
                        <a:lnTo>
                          <a:pt x="2175172" y="64300"/>
                        </a:lnTo>
                        <a:lnTo>
                          <a:pt x="2135395" y="41978"/>
                        </a:lnTo>
                        <a:lnTo>
                          <a:pt x="2093055" y="24077"/>
                        </a:lnTo>
                        <a:lnTo>
                          <a:pt x="2048464" y="10907"/>
                        </a:lnTo>
                        <a:lnTo>
                          <a:pt x="2001932" y="2778"/>
                        </a:lnTo>
                        <a:lnTo>
                          <a:pt x="1953767" y="0"/>
                        </a:lnTo>
                        <a:close/>
                      </a:path>
                    </a:pathLst>
                  </a:custGeom>
                  <a:solidFill>
                    <a:srgbClr val="F3F4F8"/>
                  </a:solidFill>
                </p:spPr>
                <p:txBody>
                  <a:bodyPr wrap="square" lIns="0" tIns="0" rIns="0" bIns="0" rtlCol="0"/>
                  <a:lstStyle/>
                  <a:p>
                    <a:endParaRPr sz="9600"/>
                  </a:p>
                </p:txBody>
              </p:sp>
              <p:sp>
                <p:nvSpPr>
                  <p:cNvPr id="102" name="object 9"/>
                  <p:cNvSpPr/>
                  <p:nvPr/>
                </p:nvSpPr>
                <p:spPr>
                  <a:xfrm>
                    <a:off x="1706880" y="4329683"/>
                    <a:ext cx="1905" cy="524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" h="524510">
                        <a:moveTo>
                          <a:pt x="0" y="524255"/>
                        </a:moveTo>
                        <a:lnTo>
                          <a:pt x="1524" y="0"/>
                        </a:lnTo>
                      </a:path>
                    </a:pathLst>
                  </a:custGeom>
                  <a:ln w="9525">
                    <a:solidFill>
                      <a:srgbClr val="A6A8A7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9600"/>
                  </a:p>
                </p:txBody>
              </p:sp>
              <p:sp>
                <p:nvSpPr>
                  <p:cNvPr id="103" name="object 10"/>
                  <p:cNvSpPr/>
                  <p:nvPr/>
                </p:nvSpPr>
                <p:spPr>
                  <a:xfrm>
                    <a:off x="681227" y="3262891"/>
                    <a:ext cx="2340864" cy="1839468"/>
                  </a:xfrm>
                  <a:prstGeom prst="rect">
                    <a:avLst/>
                  </a:prstGeom>
                  <a:blipFill>
                    <a:blip r:embed="rId7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 sz="9600"/>
                  </a:p>
                </p:txBody>
              </p:sp>
              <p:sp>
                <p:nvSpPr>
                  <p:cNvPr id="104" name="object 11"/>
                  <p:cNvSpPr/>
                  <p:nvPr/>
                </p:nvSpPr>
                <p:spPr>
                  <a:xfrm>
                    <a:off x="685886" y="3273551"/>
                    <a:ext cx="2239010" cy="1737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9010" h="1737360">
                        <a:moveTo>
                          <a:pt x="1723557" y="0"/>
                        </a:moveTo>
                        <a:lnTo>
                          <a:pt x="1722922" y="128397"/>
                        </a:lnTo>
                        <a:lnTo>
                          <a:pt x="747562" y="129412"/>
                        </a:lnTo>
                        <a:lnTo>
                          <a:pt x="701033" y="137461"/>
                        </a:lnTo>
                        <a:lnTo>
                          <a:pt x="655340" y="147773"/>
                        </a:lnTo>
                        <a:lnTo>
                          <a:pt x="610556" y="160293"/>
                        </a:lnTo>
                        <a:lnTo>
                          <a:pt x="566754" y="174965"/>
                        </a:lnTo>
                        <a:lnTo>
                          <a:pt x="524009" y="191732"/>
                        </a:lnTo>
                        <a:lnTo>
                          <a:pt x="482394" y="210538"/>
                        </a:lnTo>
                        <a:lnTo>
                          <a:pt x="441983" y="231327"/>
                        </a:lnTo>
                        <a:lnTo>
                          <a:pt x="402849" y="254042"/>
                        </a:lnTo>
                        <a:lnTo>
                          <a:pt x="365067" y="278627"/>
                        </a:lnTo>
                        <a:lnTo>
                          <a:pt x="328709" y="305026"/>
                        </a:lnTo>
                        <a:lnTo>
                          <a:pt x="293850" y="333183"/>
                        </a:lnTo>
                        <a:lnTo>
                          <a:pt x="260563" y="363040"/>
                        </a:lnTo>
                        <a:lnTo>
                          <a:pt x="228921" y="394543"/>
                        </a:lnTo>
                        <a:lnTo>
                          <a:pt x="198999" y="427634"/>
                        </a:lnTo>
                        <a:lnTo>
                          <a:pt x="170871" y="462258"/>
                        </a:lnTo>
                        <a:lnTo>
                          <a:pt x="144608" y="498358"/>
                        </a:lnTo>
                        <a:lnTo>
                          <a:pt x="120287" y="535877"/>
                        </a:lnTo>
                        <a:lnTo>
                          <a:pt x="97979" y="574760"/>
                        </a:lnTo>
                        <a:lnTo>
                          <a:pt x="77759" y="614950"/>
                        </a:lnTo>
                        <a:lnTo>
                          <a:pt x="59701" y="656391"/>
                        </a:lnTo>
                        <a:lnTo>
                          <a:pt x="43878" y="699027"/>
                        </a:lnTo>
                        <a:lnTo>
                          <a:pt x="30363" y="742801"/>
                        </a:lnTo>
                        <a:lnTo>
                          <a:pt x="19231" y="787657"/>
                        </a:lnTo>
                        <a:lnTo>
                          <a:pt x="10555" y="833539"/>
                        </a:lnTo>
                        <a:lnTo>
                          <a:pt x="4408" y="880390"/>
                        </a:lnTo>
                        <a:lnTo>
                          <a:pt x="865" y="928154"/>
                        </a:lnTo>
                        <a:lnTo>
                          <a:pt x="0" y="976775"/>
                        </a:lnTo>
                        <a:lnTo>
                          <a:pt x="1884" y="1026197"/>
                        </a:lnTo>
                        <a:lnTo>
                          <a:pt x="6593" y="1076363"/>
                        </a:lnTo>
                        <a:lnTo>
                          <a:pt x="13857" y="1123365"/>
                        </a:lnTo>
                        <a:lnTo>
                          <a:pt x="24071" y="1169420"/>
                        </a:lnTo>
                        <a:lnTo>
                          <a:pt x="37144" y="1214432"/>
                        </a:lnTo>
                        <a:lnTo>
                          <a:pt x="52983" y="1258306"/>
                        </a:lnTo>
                        <a:lnTo>
                          <a:pt x="71499" y="1300947"/>
                        </a:lnTo>
                        <a:lnTo>
                          <a:pt x="92599" y="1342258"/>
                        </a:lnTo>
                        <a:lnTo>
                          <a:pt x="116193" y="1382143"/>
                        </a:lnTo>
                        <a:lnTo>
                          <a:pt x="142188" y="1420508"/>
                        </a:lnTo>
                        <a:lnTo>
                          <a:pt x="170494" y="1457257"/>
                        </a:lnTo>
                        <a:lnTo>
                          <a:pt x="201019" y="1492294"/>
                        </a:lnTo>
                        <a:lnTo>
                          <a:pt x="233672" y="1525523"/>
                        </a:lnTo>
                        <a:lnTo>
                          <a:pt x="268361" y="1556849"/>
                        </a:lnTo>
                        <a:lnTo>
                          <a:pt x="304996" y="1586176"/>
                        </a:lnTo>
                        <a:lnTo>
                          <a:pt x="343484" y="1613409"/>
                        </a:lnTo>
                        <a:lnTo>
                          <a:pt x="383735" y="1638451"/>
                        </a:lnTo>
                        <a:lnTo>
                          <a:pt x="425657" y="1661208"/>
                        </a:lnTo>
                        <a:lnTo>
                          <a:pt x="469159" y="1681584"/>
                        </a:lnTo>
                        <a:lnTo>
                          <a:pt x="514149" y="1699482"/>
                        </a:lnTo>
                        <a:lnTo>
                          <a:pt x="560537" y="1714808"/>
                        </a:lnTo>
                        <a:lnTo>
                          <a:pt x="608230" y="1727466"/>
                        </a:lnTo>
                        <a:lnTo>
                          <a:pt x="657138" y="1737360"/>
                        </a:lnTo>
                        <a:lnTo>
                          <a:pt x="607060" y="1720476"/>
                        </a:lnTo>
                        <a:lnTo>
                          <a:pt x="559626" y="1698935"/>
                        </a:lnTo>
                        <a:lnTo>
                          <a:pt x="515114" y="1673034"/>
                        </a:lnTo>
                        <a:lnTo>
                          <a:pt x="473799" y="1643072"/>
                        </a:lnTo>
                        <a:lnTo>
                          <a:pt x="435958" y="1609347"/>
                        </a:lnTo>
                        <a:lnTo>
                          <a:pt x="401867" y="1572157"/>
                        </a:lnTo>
                        <a:lnTo>
                          <a:pt x="371802" y="1531800"/>
                        </a:lnTo>
                        <a:lnTo>
                          <a:pt x="346039" y="1488575"/>
                        </a:lnTo>
                        <a:lnTo>
                          <a:pt x="324854" y="1442780"/>
                        </a:lnTo>
                        <a:lnTo>
                          <a:pt x="308523" y="1394714"/>
                        </a:lnTo>
                        <a:lnTo>
                          <a:pt x="296839" y="1346221"/>
                        </a:lnTo>
                        <a:lnTo>
                          <a:pt x="289149" y="1298406"/>
                        </a:lnTo>
                        <a:lnTo>
                          <a:pt x="285317" y="1251381"/>
                        </a:lnTo>
                        <a:lnTo>
                          <a:pt x="285212" y="1205260"/>
                        </a:lnTo>
                        <a:lnTo>
                          <a:pt x="288697" y="1160157"/>
                        </a:lnTo>
                        <a:lnTo>
                          <a:pt x="295641" y="1116184"/>
                        </a:lnTo>
                        <a:lnTo>
                          <a:pt x="305907" y="1073454"/>
                        </a:lnTo>
                        <a:lnTo>
                          <a:pt x="319363" y="1032082"/>
                        </a:lnTo>
                        <a:lnTo>
                          <a:pt x="335875" y="992181"/>
                        </a:lnTo>
                        <a:lnTo>
                          <a:pt x="355308" y="953863"/>
                        </a:lnTo>
                        <a:lnTo>
                          <a:pt x="377528" y="917242"/>
                        </a:lnTo>
                        <a:lnTo>
                          <a:pt x="402402" y="882432"/>
                        </a:lnTo>
                        <a:lnTo>
                          <a:pt x="429795" y="849545"/>
                        </a:lnTo>
                        <a:lnTo>
                          <a:pt x="459573" y="818696"/>
                        </a:lnTo>
                        <a:lnTo>
                          <a:pt x="491603" y="789997"/>
                        </a:lnTo>
                        <a:lnTo>
                          <a:pt x="525750" y="763561"/>
                        </a:lnTo>
                        <a:lnTo>
                          <a:pt x="561880" y="739503"/>
                        </a:lnTo>
                        <a:lnTo>
                          <a:pt x="599860" y="717934"/>
                        </a:lnTo>
                        <a:lnTo>
                          <a:pt x="639555" y="698970"/>
                        </a:lnTo>
                        <a:lnTo>
                          <a:pt x="680831" y="682722"/>
                        </a:lnTo>
                        <a:lnTo>
                          <a:pt x="723554" y="669304"/>
                        </a:lnTo>
                        <a:lnTo>
                          <a:pt x="767591" y="658830"/>
                        </a:lnTo>
                        <a:lnTo>
                          <a:pt x="812807" y="651413"/>
                        </a:lnTo>
                        <a:lnTo>
                          <a:pt x="859068" y="647166"/>
                        </a:lnTo>
                        <a:lnTo>
                          <a:pt x="1724954" y="644029"/>
                        </a:lnTo>
                        <a:lnTo>
                          <a:pt x="1727875" y="777544"/>
                        </a:lnTo>
                        <a:lnTo>
                          <a:pt x="2238669" y="377063"/>
                        </a:lnTo>
                        <a:lnTo>
                          <a:pt x="1723557" y="0"/>
                        </a:lnTo>
                        <a:close/>
                      </a:path>
                    </a:pathLst>
                  </a:custGeom>
                  <a:solidFill>
                    <a:srgbClr val="9A003D"/>
                  </a:solidFill>
                </p:spPr>
                <p:txBody>
                  <a:bodyPr wrap="square" lIns="0" tIns="0" rIns="0" bIns="0" rtlCol="0"/>
                  <a:lstStyle/>
                  <a:p>
                    <a:endParaRPr sz="9600"/>
                  </a:p>
                </p:txBody>
              </p:sp>
              <p:sp>
                <p:nvSpPr>
                  <p:cNvPr id="105" name="object 12"/>
                  <p:cNvSpPr/>
                  <p:nvPr/>
                </p:nvSpPr>
                <p:spPr>
                  <a:xfrm>
                    <a:off x="685881" y="3273551"/>
                    <a:ext cx="2239010" cy="1717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9010" h="1717675">
                        <a:moveTo>
                          <a:pt x="1723435" y="0"/>
                        </a:moveTo>
                        <a:lnTo>
                          <a:pt x="1722673" y="128270"/>
                        </a:lnTo>
                        <a:lnTo>
                          <a:pt x="747440" y="129159"/>
                        </a:lnTo>
                        <a:lnTo>
                          <a:pt x="700893" y="137206"/>
                        </a:lnTo>
                        <a:lnTo>
                          <a:pt x="655185" y="147516"/>
                        </a:lnTo>
                        <a:lnTo>
                          <a:pt x="610389" y="160031"/>
                        </a:lnTo>
                        <a:lnTo>
                          <a:pt x="566579" y="174697"/>
                        </a:lnTo>
                        <a:lnTo>
                          <a:pt x="523829" y="191456"/>
                        </a:lnTo>
                        <a:lnTo>
                          <a:pt x="482211" y="210252"/>
                        </a:lnTo>
                        <a:lnTo>
                          <a:pt x="441800" y="231029"/>
                        </a:lnTo>
                        <a:lnTo>
                          <a:pt x="402668" y="253731"/>
                        </a:lnTo>
                        <a:lnTo>
                          <a:pt x="364889" y="278301"/>
                        </a:lnTo>
                        <a:lnTo>
                          <a:pt x="328537" y="304683"/>
                        </a:lnTo>
                        <a:lnTo>
                          <a:pt x="293685" y="332820"/>
                        </a:lnTo>
                        <a:lnTo>
                          <a:pt x="260406" y="362658"/>
                        </a:lnTo>
                        <a:lnTo>
                          <a:pt x="228774" y="394138"/>
                        </a:lnTo>
                        <a:lnTo>
                          <a:pt x="198863" y="427206"/>
                        </a:lnTo>
                        <a:lnTo>
                          <a:pt x="170746" y="461804"/>
                        </a:lnTo>
                        <a:lnTo>
                          <a:pt x="144496" y="497876"/>
                        </a:lnTo>
                        <a:lnTo>
                          <a:pt x="120186" y="535367"/>
                        </a:lnTo>
                        <a:lnTo>
                          <a:pt x="97891" y="574219"/>
                        </a:lnTo>
                        <a:lnTo>
                          <a:pt x="77684" y="614376"/>
                        </a:lnTo>
                        <a:lnTo>
                          <a:pt x="59638" y="655783"/>
                        </a:lnTo>
                        <a:lnTo>
                          <a:pt x="43827" y="698383"/>
                        </a:lnTo>
                        <a:lnTo>
                          <a:pt x="30323" y="742120"/>
                        </a:lnTo>
                        <a:lnTo>
                          <a:pt x="19202" y="786936"/>
                        </a:lnTo>
                        <a:lnTo>
                          <a:pt x="10535" y="832777"/>
                        </a:lnTo>
                        <a:lnTo>
                          <a:pt x="4397" y="879586"/>
                        </a:lnTo>
                        <a:lnTo>
                          <a:pt x="860" y="927306"/>
                        </a:lnTo>
                        <a:lnTo>
                          <a:pt x="0" y="975881"/>
                        </a:lnTo>
                        <a:lnTo>
                          <a:pt x="1887" y="1025255"/>
                        </a:lnTo>
                        <a:lnTo>
                          <a:pt x="6598" y="1075372"/>
                        </a:lnTo>
                        <a:lnTo>
                          <a:pt x="14105" y="1123574"/>
                        </a:lnTo>
                        <a:lnTo>
                          <a:pt x="24734" y="1170735"/>
                        </a:lnTo>
                        <a:lnTo>
                          <a:pt x="38382" y="1216756"/>
                        </a:lnTo>
                        <a:lnTo>
                          <a:pt x="54951" y="1261539"/>
                        </a:lnTo>
                        <a:lnTo>
                          <a:pt x="74340" y="1304984"/>
                        </a:lnTo>
                        <a:lnTo>
                          <a:pt x="96448" y="1346994"/>
                        </a:lnTo>
                        <a:lnTo>
                          <a:pt x="121175" y="1387468"/>
                        </a:lnTo>
                        <a:lnTo>
                          <a:pt x="148421" y="1426310"/>
                        </a:lnTo>
                        <a:lnTo>
                          <a:pt x="178085" y="1463420"/>
                        </a:lnTo>
                        <a:lnTo>
                          <a:pt x="210067" y="1498699"/>
                        </a:lnTo>
                        <a:lnTo>
                          <a:pt x="244266" y="1532048"/>
                        </a:lnTo>
                        <a:lnTo>
                          <a:pt x="280582" y="1563370"/>
                        </a:lnTo>
                        <a:lnTo>
                          <a:pt x="318915" y="1592565"/>
                        </a:lnTo>
                        <a:lnTo>
                          <a:pt x="359165" y="1619534"/>
                        </a:lnTo>
                        <a:lnTo>
                          <a:pt x="401230" y="1644180"/>
                        </a:lnTo>
                        <a:lnTo>
                          <a:pt x="445010" y="1666403"/>
                        </a:lnTo>
                        <a:lnTo>
                          <a:pt x="490406" y="1686104"/>
                        </a:lnTo>
                        <a:lnTo>
                          <a:pt x="537317" y="1703185"/>
                        </a:lnTo>
                        <a:lnTo>
                          <a:pt x="585642" y="1717548"/>
                        </a:lnTo>
                        <a:lnTo>
                          <a:pt x="541258" y="1698349"/>
                        </a:lnTo>
                        <a:lnTo>
                          <a:pt x="498570" y="1676553"/>
                        </a:lnTo>
                        <a:lnTo>
                          <a:pt x="457684" y="1652271"/>
                        </a:lnTo>
                        <a:lnTo>
                          <a:pt x="418707" y="1625614"/>
                        </a:lnTo>
                        <a:lnTo>
                          <a:pt x="381747" y="1596694"/>
                        </a:lnTo>
                        <a:lnTo>
                          <a:pt x="346910" y="1565623"/>
                        </a:lnTo>
                        <a:lnTo>
                          <a:pt x="314303" y="1532510"/>
                        </a:lnTo>
                        <a:lnTo>
                          <a:pt x="284033" y="1497469"/>
                        </a:lnTo>
                        <a:lnTo>
                          <a:pt x="256208" y="1460611"/>
                        </a:lnTo>
                        <a:lnTo>
                          <a:pt x="230934" y="1422047"/>
                        </a:lnTo>
                        <a:lnTo>
                          <a:pt x="208318" y="1381889"/>
                        </a:lnTo>
                        <a:lnTo>
                          <a:pt x="188467" y="1340248"/>
                        </a:lnTo>
                        <a:lnTo>
                          <a:pt x="171489" y="1297235"/>
                        </a:lnTo>
                        <a:lnTo>
                          <a:pt x="157489" y="1252963"/>
                        </a:lnTo>
                        <a:lnTo>
                          <a:pt x="146576" y="1207542"/>
                        </a:lnTo>
                        <a:lnTo>
                          <a:pt x="138856" y="1161084"/>
                        </a:lnTo>
                        <a:lnTo>
                          <a:pt x="134436" y="1113701"/>
                        </a:lnTo>
                        <a:lnTo>
                          <a:pt x="133386" y="1066989"/>
                        </a:lnTo>
                        <a:lnTo>
                          <a:pt x="135519" y="1020871"/>
                        </a:lnTo>
                        <a:lnTo>
                          <a:pt x="140744" y="975451"/>
                        </a:lnTo>
                        <a:lnTo>
                          <a:pt x="148972" y="930837"/>
                        </a:lnTo>
                        <a:lnTo>
                          <a:pt x="160113" y="887133"/>
                        </a:lnTo>
                        <a:lnTo>
                          <a:pt x="174078" y="844447"/>
                        </a:lnTo>
                        <a:lnTo>
                          <a:pt x="190776" y="802883"/>
                        </a:lnTo>
                        <a:lnTo>
                          <a:pt x="210120" y="762549"/>
                        </a:lnTo>
                        <a:lnTo>
                          <a:pt x="232018" y="723551"/>
                        </a:lnTo>
                        <a:lnTo>
                          <a:pt x="256382" y="685994"/>
                        </a:lnTo>
                        <a:lnTo>
                          <a:pt x="283122" y="649984"/>
                        </a:lnTo>
                        <a:lnTo>
                          <a:pt x="312148" y="615628"/>
                        </a:lnTo>
                        <a:lnTo>
                          <a:pt x="343371" y="583032"/>
                        </a:lnTo>
                        <a:lnTo>
                          <a:pt x="376700" y="552301"/>
                        </a:lnTo>
                        <a:lnTo>
                          <a:pt x="412048" y="523543"/>
                        </a:lnTo>
                        <a:lnTo>
                          <a:pt x="449323" y="496862"/>
                        </a:lnTo>
                        <a:lnTo>
                          <a:pt x="488437" y="472365"/>
                        </a:lnTo>
                        <a:lnTo>
                          <a:pt x="529300" y="450159"/>
                        </a:lnTo>
                        <a:lnTo>
                          <a:pt x="571822" y="430348"/>
                        </a:lnTo>
                        <a:lnTo>
                          <a:pt x="615913" y="413040"/>
                        </a:lnTo>
                        <a:lnTo>
                          <a:pt x="661485" y="398340"/>
                        </a:lnTo>
                        <a:lnTo>
                          <a:pt x="708447" y="386354"/>
                        </a:lnTo>
                        <a:lnTo>
                          <a:pt x="756711" y="377190"/>
                        </a:lnTo>
                        <a:lnTo>
                          <a:pt x="2238674" y="376809"/>
                        </a:lnTo>
                        <a:lnTo>
                          <a:pt x="1723435" y="0"/>
                        </a:lnTo>
                        <a:close/>
                      </a:path>
                    </a:pathLst>
                  </a:custGeom>
                  <a:solidFill>
                    <a:srgbClr val="DE005A"/>
                  </a:solidFill>
                </p:spPr>
                <p:txBody>
                  <a:bodyPr wrap="square" lIns="0" tIns="0" rIns="0" bIns="0" rtlCol="0"/>
                  <a:lstStyle/>
                  <a:p>
                    <a:endParaRPr sz="9600"/>
                  </a:p>
                </p:txBody>
              </p:sp>
              <p:sp>
                <p:nvSpPr>
                  <p:cNvPr id="106" name="object 13"/>
                  <p:cNvSpPr/>
                  <p:nvPr/>
                </p:nvSpPr>
                <p:spPr>
                  <a:xfrm>
                    <a:off x="1150619" y="4349495"/>
                    <a:ext cx="498475" cy="474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475" h="474345">
                        <a:moveTo>
                          <a:pt x="249174" y="0"/>
                        </a:moveTo>
                        <a:lnTo>
                          <a:pt x="198956" y="4814"/>
                        </a:lnTo>
                        <a:lnTo>
                          <a:pt x="152183" y="18622"/>
                        </a:lnTo>
                        <a:lnTo>
                          <a:pt x="109857" y="40471"/>
                        </a:lnTo>
                        <a:lnTo>
                          <a:pt x="72980" y="69408"/>
                        </a:lnTo>
                        <a:lnTo>
                          <a:pt x="42554" y="104481"/>
                        </a:lnTo>
                        <a:lnTo>
                          <a:pt x="19581" y="144735"/>
                        </a:lnTo>
                        <a:lnTo>
                          <a:pt x="5062" y="189220"/>
                        </a:lnTo>
                        <a:lnTo>
                          <a:pt x="0" y="236981"/>
                        </a:lnTo>
                        <a:lnTo>
                          <a:pt x="5062" y="284743"/>
                        </a:lnTo>
                        <a:lnTo>
                          <a:pt x="19581" y="329228"/>
                        </a:lnTo>
                        <a:lnTo>
                          <a:pt x="42554" y="369482"/>
                        </a:lnTo>
                        <a:lnTo>
                          <a:pt x="72980" y="404555"/>
                        </a:lnTo>
                        <a:lnTo>
                          <a:pt x="109857" y="433492"/>
                        </a:lnTo>
                        <a:lnTo>
                          <a:pt x="152183" y="455341"/>
                        </a:lnTo>
                        <a:lnTo>
                          <a:pt x="198956" y="469149"/>
                        </a:lnTo>
                        <a:lnTo>
                          <a:pt x="249174" y="473963"/>
                        </a:lnTo>
                        <a:lnTo>
                          <a:pt x="299406" y="469149"/>
                        </a:lnTo>
                        <a:lnTo>
                          <a:pt x="346186" y="455341"/>
                        </a:lnTo>
                        <a:lnTo>
                          <a:pt x="388512" y="433492"/>
                        </a:lnTo>
                        <a:lnTo>
                          <a:pt x="425386" y="404555"/>
                        </a:lnTo>
                        <a:lnTo>
                          <a:pt x="455806" y="369482"/>
                        </a:lnTo>
                        <a:lnTo>
                          <a:pt x="478774" y="329228"/>
                        </a:lnTo>
                        <a:lnTo>
                          <a:pt x="493287" y="284743"/>
                        </a:lnTo>
                        <a:lnTo>
                          <a:pt x="498348" y="236981"/>
                        </a:lnTo>
                        <a:lnTo>
                          <a:pt x="493287" y="189220"/>
                        </a:lnTo>
                        <a:lnTo>
                          <a:pt x="478774" y="144735"/>
                        </a:lnTo>
                        <a:lnTo>
                          <a:pt x="455806" y="104481"/>
                        </a:lnTo>
                        <a:lnTo>
                          <a:pt x="425386" y="69408"/>
                        </a:lnTo>
                        <a:lnTo>
                          <a:pt x="388512" y="40471"/>
                        </a:lnTo>
                        <a:lnTo>
                          <a:pt x="346186" y="18622"/>
                        </a:lnTo>
                        <a:lnTo>
                          <a:pt x="299406" y="4814"/>
                        </a:lnTo>
                        <a:lnTo>
                          <a:pt x="249174" y="0"/>
                        </a:lnTo>
                        <a:close/>
                      </a:path>
                    </a:pathLst>
                  </a:custGeom>
                  <a:solidFill>
                    <a:srgbClr val="9B9D9C"/>
                  </a:solidFill>
                </p:spPr>
                <p:txBody>
                  <a:bodyPr wrap="square" lIns="0" tIns="0" rIns="0" bIns="0" rtlCol="0"/>
                  <a:lstStyle/>
                  <a:p>
                    <a:endParaRPr sz="9600"/>
                  </a:p>
                </p:txBody>
              </p:sp>
              <p:sp>
                <p:nvSpPr>
                  <p:cNvPr id="107" name="object 14"/>
                  <p:cNvSpPr/>
                  <p:nvPr/>
                </p:nvSpPr>
                <p:spPr>
                  <a:xfrm>
                    <a:off x="1760219" y="4465319"/>
                    <a:ext cx="307848" cy="291084"/>
                  </a:xfrm>
                  <a:prstGeom prst="rect">
                    <a:avLst/>
                  </a:prstGeom>
                  <a:blipFill>
                    <a:blip r:embed="rId8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 sz="9600"/>
                  </a:p>
                </p:txBody>
              </p:sp>
            </p:grpSp>
            <p:sp>
              <p:nvSpPr>
                <p:cNvPr id="81" name="object 16"/>
                <p:cNvSpPr txBox="1"/>
                <p:nvPr/>
              </p:nvSpPr>
              <p:spPr>
                <a:xfrm>
                  <a:off x="2261742" y="4413605"/>
                  <a:ext cx="815723" cy="390841"/>
                </a:xfrm>
                <a:prstGeom prst="rect">
                  <a:avLst/>
                </a:prstGeom>
              </p:spPr>
              <p:txBody>
                <a:bodyPr vert="horz" wrap="square" lIns="0" tIns="33867" rIns="0" bIns="0" rtlCol="0">
                  <a:spAutoFit/>
                </a:bodyPr>
                <a:lstStyle/>
                <a:p>
                  <a:pPr marL="33867">
                    <a:spcBef>
                      <a:spcPts val="267"/>
                    </a:spcBef>
                  </a:pPr>
                  <a:r>
                    <a:rPr sz="5400" spc="-53" dirty="0">
                      <a:solidFill>
                        <a:srgbClr val="DE6C1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2004</a:t>
                  </a:r>
                  <a:endParaRPr sz="5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2" name="object 17"/>
                <p:cNvSpPr txBox="1"/>
                <p:nvPr/>
              </p:nvSpPr>
              <p:spPr>
                <a:xfrm>
                  <a:off x="4877787" y="1019338"/>
                  <a:ext cx="3730784" cy="571586"/>
                </a:xfrm>
                <a:prstGeom prst="rect">
                  <a:avLst/>
                </a:prstGeom>
              </p:spPr>
              <p:txBody>
                <a:bodyPr vert="horz" wrap="square" lIns="0" tIns="33867" rIns="0" bIns="0" rtlCol="0">
                  <a:spAutoFit/>
                </a:bodyPr>
                <a:lstStyle/>
                <a:p>
                  <a:pPr marL="33867" marR="13547">
                    <a:spcBef>
                      <a:spcPts val="267"/>
                    </a:spcBef>
                  </a:pPr>
                  <a:r>
                    <a:rPr sz="4000" dirty="0">
                      <a:solidFill>
                        <a:srgbClr val="638B6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In Dabwali </a:t>
                  </a:r>
                  <a:r>
                    <a:rPr sz="4000" spc="-13" dirty="0">
                      <a:solidFill>
                        <a:srgbClr val="638B6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(Haryana) about  </a:t>
                  </a:r>
                  <a:r>
                    <a:rPr sz="4000" b="1" spc="-13" dirty="0">
                      <a:solidFill>
                        <a:srgbClr val="638B6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200 </a:t>
                  </a:r>
                  <a:r>
                    <a:rPr sz="4000" spc="-13" dirty="0">
                      <a:solidFill>
                        <a:srgbClr val="638B6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students, killed </a:t>
                  </a:r>
                  <a:r>
                    <a:rPr sz="4000" dirty="0">
                      <a:solidFill>
                        <a:srgbClr val="638B6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in  </a:t>
                  </a:r>
                  <a:r>
                    <a:rPr sz="4000" spc="-13" dirty="0">
                      <a:solidFill>
                        <a:srgbClr val="638B6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school</a:t>
                  </a:r>
                  <a:r>
                    <a:rPr sz="4000" spc="-27" dirty="0">
                      <a:solidFill>
                        <a:srgbClr val="638B6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sz="4000" spc="-13" dirty="0">
                      <a:solidFill>
                        <a:srgbClr val="638B6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fire</a:t>
                  </a:r>
                  <a:r>
                    <a:rPr sz="4000" i="1" spc="-13" dirty="0">
                      <a:solidFill>
                        <a:srgbClr val="638B6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.</a:t>
                  </a:r>
                  <a:endParaRPr sz="4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83" name="object 18"/>
                <p:cNvGrpSpPr/>
                <p:nvPr/>
              </p:nvGrpSpPr>
              <p:grpSpPr>
                <a:xfrm>
                  <a:off x="608076" y="582168"/>
                  <a:ext cx="2835910" cy="1762760"/>
                  <a:chOff x="608076" y="582168"/>
                  <a:chExt cx="2835910" cy="1762760"/>
                </a:xfrm>
              </p:grpSpPr>
              <p:sp>
                <p:nvSpPr>
                  <p:cNvPr id="94" name="object 19"/>
                  <p:cNvSpPr/>
                  <p:nvPr/>
                </p:nvSpPr>
                <p:spPr>
                  <a:xfrm>
                    <a:off x="879348" y="1385354"/>
                    <a:ext cx="2564129" cy="959319"/>
                  </a:xfrm>
                  <a:prstGeom prst="rect">
                    <a:avLst/>
                  </a:prstGeom>
                  <a:blipFill>
                    <a:blip r:embed="rId9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 sz="9600"/>
                  </a:p>
                </p:txBody>
              </p:sp>
              <p:sp>
                <p:nvSpPr>
                  <p:cNvPr id="95" name="object 20"/>
                  <p:cNvSpPr/>
                  <p:nvPr/>
                </p:nvSpPr>
                <p:spPr>
                  <a:xfrm>
                    <a:off x="912876" y="1426464"/>
                    <a:ext cx="2364105" cy="7594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4104" h="759460">
                        <a:moveTo>
                          <a:pt x="1984248" y="0"/>
                        </a:moveTo>
                        <a:lnTo>
                          <a:pt x="379476" y="0"/>
                        </a:lnTo>
                        <a:lnTo>
                          <a:pt x="331876" y="2957"/>
                        </a:lnTo>
                        <a:lnTo>
                          <a:pt x="286040" y="11591"/>
                        </a:lnTo>
                        <a:lnTo>
                          <a:pt x="242324" y="25546"/>
                        </a:lnTo>
                        <a:lnTo>
                          <a:pt x="201083" y="44467"/>
                        </a:lnTo>
                        <a:lnTo>
                          <a:pt x="162674" y="67997"/>
                        </a:lnTo>
                        <a:lnTo>
                          <a:pt x="127452" y="95781"/>
                        </a:lnTo>
                        <a:lnTo>
                          <a:pt x="95772" y="127462"/>
                        </a:lnTo>
                        <a:lnTo>
                          <a:pt x="67990" y="162685"/>
                        </a:lnTo>
                        <a:lnTo>
                          <a:pt x="44462" y="201095"/>
                        </a:lnTo>
                        <a:lnTo>
                          <a:pt x="25543" y="242334"/>
                        </a:lnTo>
                        <a:lnTo>
                          <a:pt x="11589" y="286048"/>
                        </a:lnTo>
                        <a:lnTo>
                          <a:pt x="2956" y="331881"/>
                        </a:lnTo>
                        <a:lnTo>
                          <a:pt x="0" y="379475"/>
                        </a:lnTo>
                        <a:lnTo>
                          <a:pt x="2956" y="427070"/>
                        </a:lnTo>
                        <a:lnTo>
                          <a:pt x="11589" y="472903"/>
                        </a:lnTo>
                        <a:lnTo>
                          <a:pt x="25543" y="516617"/>
                        </a:lnTo>
                        <a:lnTo>
                          <a:pt x="44462" y="557856"/>
                        </a:lnTo>
                        <a:lnTo>
                          <a:pt x="67990" y="596266"/>
                        </a:lnTo>
                        <a:lnTo>
                          <a:pt x="95772" y="631489"/>
                        </a:lnTo>
                        <a:lnTo>
                          <a:pt x="127452" y="663170"/>
                        </a:lnTo>
                        <a:lnTo>
                          <a:pt x="162674" y="690954"/>
                        </a:lnTo>
                        <a:lnTo>
                          <a:pt x="201083" y="714484"/>
                        </a:lnTo>
                        <a:lnTo>
                          <a:pt x="242324" y="733405"/>
                        </a:lnTo>
                        <a:lnTo>
                          <a:pt x="286040" y="747360"/>
                        </a:lnTo>
                        <a:lnTo>
                          <a:pt x="331876" y="755994"/>
                        </a:lnTo>
                        <a:lnTo>
                          <a:pt x="379476" y="758952"/>
                        </a:lnTo>
                        <a:lnTo>
                          <a:pt x="1984248" y="758952"/>
                        </a:lnTo>
                        <a:lnTo>
                          <a:pt x="2031842" y="755994"/>
                        </a:lnTo>
                        <a:lnTo>
                          <a:pt x="2077675" y="747360"/>
                        </a:lnTo>
                        <a:lnTo>
                          <a:pt x="2121389" y="733405"/>
                        </a:lnTo>
                        <a:lnTo>
                          <a:pt x="2162628" y="714484"/>
                        </a:lnTo>
                        <a:lnTo>
                          <a:pt x="2201038" y="690954"/>
                        </a:lnTo>
                        <a:lnTo>
                          <a:pt x="2236261" y="663170"/>
                        </a:lnTo>
                        <a:lnTo>
                          <a:pt x="2267942" y="631489"/>
                        </a:lnTo>
                        <a:lnTo>
                          <a:pt x="2295726" y="596266"/>
                        </a:lnTo>
                        <a:lnTo>
                          <a:pt x="2319256" y="557856"/>
                        </a:lnTo>
                        <a:lnTo>
                          <a:pt x="2338177" y="516617"/>
                        </a:lnTo>
                        <a:lnTo>
                          <a:pt x="2352132" y="472903"/>
                        </a:lnTo>
                        <a:lnTo>
                          <a:pt x="2360766" y="427070"/>
                        </a:lnTo>
                        <a:lnTo>
                          <a:pt x="2363724" y="379475"/>
                        </a:lnTo>
                        <a:lnTo>
                          <a:pt x="2360766" y="331881"/>
                        </a:lnTo>
                        <a:lnTo>
                          <a:pt x="2352132" y="286048"/>
                        </a:lnTo>
                        <a:lnTo>
                          <a:pt x="2338177" y="242334"/>
                        </a:lnTo>
                        <a:lnTo>
                          <a:pt x="2319256" y="201095"/>
                        </a:lnTo>
                        <a:lnTo>
                          <a:pt x="2295726" y="162685"/>
                        </a:lnTo>
                        <a:lnTo>
                          <a:pt x="2267942" y="127462"/>
                        </a:lnTo>
                        <a:lnTo>
                          <a:pt x="2236261" y="95781"/>
                        </a:lnTo>
                        <a:lnTo>
                          <a:pt x="2201038" y="67997"/>
                        </a:lnTo>
                        <a:lnTo>
                          <a:pt x="2162628" y="44467"/>
                        </a:lnTo>
                        <a:lnTo>
                          <a:pt x="2121389" y="25546"/>
                        </a:lnTo>
                        <a:lnTo>
                          <a:pt x="2077675" y="11591"/>
                        </a:lnTo>
                        <a:lnTo>
                          <a:pt x="2031842" y="2957"/>
                        </a:lnTo>
                        <a:lnTo>
                          <a:pt x="1984248" y="0"/>
                        </a:lnTo>
                        <a:close/>
                      </a:path>
                    </a:pathLst>
                  </a:custGeom>
                  <a:solidFill>
                    <a:srgbClr val="F3F4F8"/>
                  </a:solidFill>
                </p:spPr>
                <p:txBody>
                  <a:bodyPr wrap="square" lIns="0" tIns="0" rIns="0" bIns="0" rtlCol="0"/>
                  <a:lstStyle/>
                  <a:p>
                    <a:endParaRPr sz="9600"/>
                  </a:p>
                </p:txBody>
              </p:sp>
              <p:sp>
                <p:nvSpPr>
                  <p:cNvPr id="96" name="object 21"/>
                  <p:cNvSpPr/>
                  <p:nvPr/>
                </p:nvSpPr>
                <p:spPr>
                  <a:xfrm>
                    <a:off x="608076" y="582168"/>
                    <a:ext cx="2339340" cy="1700783"/>
                  </a:xfrm>
                  <a:prstGeom prst="rect">
                    <a:avLst/>
                  </a:prstGeom>
                  <a:blipFill>
                    <a:blip r:embed="rId10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 sz="9600"/>
                  </a:p>
                </p:txBody>
              </p:sp>
              <p:sp>
                <p:nvSpPr>
                  <p:cNvPr id="97" name="object 22"/>
                  <p:cNvSpPr/>
                  <p:nvPr/>
                </p:nvSpPr>
                <p:spPr>
                  <a:xfrm>
                    <a:off x="612709" y="592836"/>
                    <a:ext cx="2237740" cy="1598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7740" h="1598930">
                        <a:moveTo>
                          <a:pt x="1722439" y="0"/>
                        </a:moveTo>
                        <a:lnTo>
                          <a:pt x="1721677" y="118110"/>
                        </a:lnTo>
                        <a:lnTo>
                          <a:pt x="747079" y="119125"/>
                        </a:lnTo>
                        <a:lnTo>
                          <a:pt x="698937" y="126834"/>
                        </a:lnTo>
                        <a:lnTo>
                          <a:pt x="651693" y="136775"/>
                        </a:lnTo>
                        <a:lnTo>
                          <a:pt x="605429" y="148892"/>
                        </a:lnTo>
                        <a:lnTo>
                          <a:pt x="560228" y="163127"/>
                        </a:lnTo>
                        <a:lnTo>
                          <a:pt x="516170" y="179423"/>
                        </a:lnTo>
                        <a:lnTo>
                          <a:pt x="473337" y="197721"/>
                        </a:lnTo>
                        <a:lnTo>
                          <a:pt x="431812" y="217965"/>
                        </a:lnTo>
                        <a:lnTo>
                          <a:pt x="391676" y="240097"/>
                        </a:lnTo>
                        <a:lnTo>
                          <a:pt x="353011" y="264059"/>
                        </a:lnTo>
                        <a:lnTo>
                          <a:pt x="315898" y="289793"/>
                        </a:lnTo>
                        <a:lnTo>
                          <a:pt x="280420" y="317242"/>
                        </a:lnTo>
                        <a:lnTo>
                          <a:pt x="246658" y="346349"/>
                        </a:lnTo>
                        <a:lnTo>
                          <a:pt x="214694" y="377056"/>
                        </a:lnTo>
                        <a:lnTo>
                          <a:pt x="184610" y="409305"/>
                        </a:lnTo>
                        <a:lnTo>
                          <a:pt x="156487" y="443038"/>
                        </a:lnTo>
                        <a:lnTo>
                          <a:pt x="130408" y="478199"/>
                        </a:lnTo>
                        <a:lnTo>
                          <a:pt x="106455" y="514729"/>
                        </a:lnTo>
                        <a:lnTo>
                          <a:pt x="84708" y="552570"/>
                        </a:lnTo>
                        <a:lnTo>
                          <a:pt x="65250" y="591666"/>
                        </a:lnTo>
                        <a:lnTo>
                          <a:pt x="48162" y="631959"/>
                        </a:lnTo>
                        <a:lnTo>
                          <a:pt x="33527" y="673391"/>
                        </a:lnTo>
                        <a:lnTo>
                          <a:pt x="21426" y="715905"/>
                        </a:lnTo>
                        <a:lnTo>
                          <a:pt x="11941" y="759442"/>
                        </a:lnTo>
                        <a:lnTo>
                          <a:pt x="5154" y="803946"/>
                        </a:lnTo>
                        <a:lnTo>
                          <a:pt x="1146" y="849358"/>
                        </a:lnTo>
                        <a:lnTo>
                          <a:pt x="0" y="895622"/>
                        </a:lnTo>
                        <a:lnTo>
                          <a:pt x="1796" y="942679"/>
                        </a:lnTo>
                        <a:lnTo>
                          <a:pt x="6618" y="990473"/>
                        </a:lnTo>
                        <a:lnTo>
                          <a:pt x="14318" y="1035858"/>
                        </a:lnTo>
                        <a:lnTo>
                          <a:pt x="25264" y="1080279"/>
                        </a:lnTo>
                        <a:lnTo>
                          <a:pt x="39348" y="1123633"/>
                        </a:lnTo>
                        <a:lnTo>
                          <a:pt x="56467" y="1165819"/>
                        </a:lnTo>
                        <a:lnTo>
                          <a:pt x="76513" y="1206734"/>
                        </a:lnTo>
                        <a:lnTo>
                          <a:pt x="99382" y="1246276"/>
                        </a:lnTo>
                        <a:lnTo>
                          <a:pt x="124967" y="1284344"/>
                        </a:lnTo>
                        <a:lnTo>
                          <a:pt x="153164" y="1320835"/>
                        </a:lnTo>
                        <a:lnTo>
                          <a:pt x="183865" y="1355648"/>
                        </a:lnTo>
                        <a:lnTo>
                          <a:pt x="216966" y="1388681"/>
                        </a:lnTo>
                        <a:lnTo>
                          <a:pt x="252361" y="1419832"/>
                        </a:lnTo>
                        <a:lnTo>
                          <a:pt x="289945" y="1448998"/>
                        </a:lnTo>
                        <a:lnTo>
                          <a:pt x="329610" y="1476079"/>
                        </a:lnTo>
                        <a:lnTo>
                          <a:pt x="371253" y="1500972"/>
                        </a:lnTo>
                        <a:lnTo>
                          <a:pt x="414767" y="1523575"/>
                        </a:lnTo>
                        <a:lnTo>
                          <a:pt x="460046" y="1543786"/>
                        </a:lnTo>
                        <a:lnTo>
                          <a:pt x="506986" y="1561504"/>
                        </a:lnTo>
                        <a:lnTo>
                          <a:pt x="555479" y="1576626"/>
                        </a:lnTo>
                        <a:lnTo>
                          <a:pt x="605421" y="1589050"/>
                        </a:lnTo>
                        <a:lnTo>
                          <a:pt x="656705" y="1598676"/>
                        </a:lnTo>
                        <a:lnTo>
                          <a:pt x="606664" y="1583142"/>
                        </a:lnTo>
                        <a:lnTo>
                          <a:pt x="559265" y="1563320"/>
                        </a:lnTo>
                        <a:lnTo>
                          <a:pt x="514784" y="1539483"/>
                        </a:lnTo>
                        <a:lnTo>
                          <a:pt x="473499" y="1511907"/>
                        </a:lnTo>
                        <a:lnTo>
                          <a:pt x="435684" y="1480867"/>
                        </a:lnTo>
                        <a:lnTo>
                          <a:pt x="401616" y="1446638"/>
                        </a:lnTo>
                        <a:lnTo>
                          <a:pt x="371571" y="1409495"/>
                        </a:lnTo>
                        <a:lnTo>
                          <a:pt x="345824" y="1369714"/>
                        </a:lnTo>
                        <a:lnTo>
                          <a:pt x="324653" y="1327568"/>
                        </a:lnTo>
                        <a:lnTo>
                          <a:pt x="308332" y="1283335"/>
                        </a:lnTo>
                        <a:lnTo>
                          <a:pt x="296240" y="1236790"/>
                        </a:lnTo>
                        <a:lnTo>
                          <a:pt x="288486" y="1190929"/>
                        </a:lnTo>
                        <a:lnTo>
                          <a:pt x="284920" y="1145869"/>
                        </a:lnTo>
                        <a:lnTo>
                          <a:pt x="285389" y="1101730"/>
                        </a:lnTo>
                        <a:lnTo>
                          <a:pt x="289739" y="1058629"/>
                        </a:lnTo>
                        <a:lnTo>
                          <a:pt x="297820" y="1016685"/>
                        </a:lnTo>
                        <a:lnTo>
                          <a:pt x="309479" y="976017"/>
                        </a:lnTo>
                        <a:lnTo>
                          <a:pt x="324564" y="936743"/>
                        </a:lnTo>
                        <a:lnTo>
                          <a:pt x="342923" y="898982"/>
                        </a:lnTo>
                        <a:lnTo>
                          <a:pt x="364403" y="862852"/>
                        </a:lnTo>
                        <a:lnTo>
                          <a:pt x="388853" y="828471"/>
                        </a:lnTo>
                        <a:lnTo>
                          <a:pt x="416119" y="795959"/>
                        </a:lnTo>
                        <a:lnTo>
                          <a:pt x="446051" y="765433"/>
                        </a:lnTo>
                        <a:lnTo>
                          <a:pt x="478495" y="737012"/>
                        </a:lnTo>
                        <a:lnTo>
                          <a:pt x="513300" y="710814"/>
                        </a:lnTo>
                        <a:lnTo>
                          <a:pt x="550314" y="686959"/>
                        </a:lnTo>
                        <a:lnTo>
                          <a:pt x="589383" y="665564"/>
                        </a:lnTo>
                        <a:lnTo>
                          <a:pt x="630357" y="646748"/>
                        </a:lnTo>
                        <a:lnTo>
                          <a:pt x="673082" y="630630"/>
                        </a:lnTo>
                        <a:lnTo>
                          <a:pt x="717407" y="617328"/>
                        </a:lnTo>
                        <a:lnTo>
                          <a:pt x="763179" y="606960"/>
                        </a:lnTo>
                        <a:lnTo>
                          <a:pt x="810247" y="599646"/>
                        </a:lnTo>
                        <a:lnTo>
                          <a:pt x="858458" y="595502"/>
                        </a:lnTo>
                        <a:lnTo>
                          <a:pt x="1723836" y="592581"/>
                        </a:lnTo>
                        <a:lnTo>
                          <a:pt x="1726757" y="715517"/>
                        </a:lnTo>
                        <a:lnTo>
                          <a:pt x="2237170" y="346963"/>
                        </a:lnTo>
                        <a:lnTo>
                          <a:pt x="1722439" y="0"/>
                        </a:lnTo>
                        <a:close/>
                      </a:path>
                    </a:pathLst>
                  </a:custGeom>
                  <a:solidFill>
                    <a:srgbClr val="208888"/>
                  </a:solidFill>
                </p:spPr>
                <p:txBody>
                  <a:bodyPr wrap="square" lIns="0" tIns="0" rIns="0" bIns="0" rtlCol="0"/>
                  <a:lstStyle/>
                  <a:p>
                    <a:endParaRPr sz="9600"/>
                  </a:p>
                </p:txBody>
              </p:sp>
              <p:sp>
                <p:nvSpPr>
                  <p:cNvPr id="98" name="object 23"/>
                  <p:cNvSpPr/>
                  <p:nvPr/>
                </p:nvSpPr>
                <p:spPr>
                  <a:xfrm>
                    <a:off x="609661" y="591312"/>
                    <a:ext cx="2235835" cy="158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5835" h="1580514">
                        <a:moveTo>
                          <a:pt x="1721042" y="0"/>
                        </a:moveTo>
                        <a:lnTo>
                          <a:pt x="1720280" y="117983"/>
                        </a:lnTo>
                        <a:lnTo>
                          <a:pt x="746444" y="118872"/>
                        </a:lnTo>
                        <a:lnTo>
                          <a:pt x="698316" y="126578"/>
                        </a:lnTo>
                        <a:lnTo>
                          <a:pt x="651089" y="136515"/>
                        </a:lnTo>
                        <a:lnTo>
                          <a:pt x="604846" y="148625"/>
                        </a:lnTo>
                        <a:lnTo>
                          <a:pt x="559666" y="162851"/>
                        </a:lnTo>
                        <a:lnTo>
                          <a:pt x="515633" y="179134"/>
                        </a:lnTo>
                        <a:lnTo>
                          <a:pt x="472827" y="197419"/>
                        </a:lnTo>
                        <a:lnTo>
                          <a:pt x="431330" y="217646"/>
                        </a:lnTo>
                        <a:lnTo>
                          <a:pt x="391224" y="239758"/>
                        </a:lnTo>
                        <a:lnTo>
                          <a:pt x="352590" y="263699"/>
                        </a:lnTo>
                        <a:lnTo>
                          <a:pt x="315509" y="289411"/>
                        </a:lnTo>
                        <a:lnTo>
                          <a:pt x="280063" y="316835"/>
                        </a:lnTo>
                        <a:lnTo>
                          <a:pt x="246333" y="345915"/>
                        </a:lnTo>
                        <a:lnTo>
                          <a:pt x="214402" y="376594"/>
                        </a:lnTo>
                        <a:lnTo>
                          <a:pt x="184350" y="408813"/>
                        </a:lnTo>
                        <a:lnTo>
                          <a:pt x="156259" y="442515"/>
                        </a:lnTo>
                        <a:lnTo>
                          <a:pt x="130211" y="477642"/>
                        </a:lnTo>
                        <a:lnTo>
                          <a:pt x="106287" y="514138"/>
                        </a:lnTo>
                        <a:lnTo>
                          <a:pt x="84568" y="551945"/>
                        </a:lnTo>
                        <a:lnTo>
                          <a:pt x="65136" y="591005"/>
                        </a:lnTo>
                        <a:lnTo>
                          <a:pt x="48073" y="631261"/>
                        </a:lnTo>
                        <a:lnTo>
                          <a:pt x="33460" y="672655"/>
                        </a:lnTo>
                        <a:lnTo>
                          <a:pt x="21379" y="715130"/>
                        </a:lnTo>
                        <a:lnTo>
                          <a:pt x="11911" y="758628"/>
                        </a:lnTo>
                        <a:lnTo>
                          <a:pt x="5137" y="803092"/>
                        </a:lnTo>
                        <a:lnTo>
                          <a:pt x="1139" y="848464"/>
                        </a:lnTo>
                        <a:lnTo>
                          <a:pt x="0" y="894687"/>
                        </a:lnTo>
                        <a:lnTo>
                          <a:pt x="1799" y="941704"/>
                        </a:lnTo>
                        <a:lnTo>
                          <a:pt x="6618" y="989457"/>
                        </a:lnTo>
                        <a:lnTo>
                          <a:pt x="14623" y="1036243"/>
                        </a:lnTo>
                        <a:lnTo>
                          <a:pt x="26093" y="1081958"/>
                        </a:lnTo>
                        <a:lnTo>
                          <a:pt x="40913" y="1126495"/>
                        </a:lnTo>
                        <a:lnTo>
                          <a:pt x="58964" y="1169746"/>
                        </a:lnTo>
                        <a:lnTo>
                          <a:pt x="80127" y="1211606"/>
                        </a:lnTo>
                        <a:lnTo>
                          <a:pt x="104285" y="1251965"/>
                        </a:lnTo>
                        <a:lnTo>
                          <a:pt x="131320" y="1290719"/>
                        </a:lnTo>
                        <a:lnTo>
                          <a:pt x="161115" y="1327759"/>
                        </a:lnTo>
                        <a:lnTo>
                          <a:pt x="193550" y="1362979"/>
                        </a:lnTo>
                        <a:lnTo>
                          <a:pt x="228508" y="1396272"/>
                        </a:lnTo>
                        <a:lnTo>
                          <a:pt x="265871" y="1427530"/>
                        </a:lnTo>
                        <a:lnTo>
                          <a:pt x="305522" y="1456647"/>
                        </a:lnTo>
                        <a:lnTo>
                          <a:pt x="347342" y="1483516"/>
                        </a:lnTo>
                        <a:lnTo>
                          <a:pt x="391212" y="1508029"/>
                        </a:lnTo>
                        <a:lnTo>
                          <a:pt x="437017" y="1530080"/>
                        </a:lnTo>
                        <a:lnTo>
                          <a:pt x="484636" y="1549561"/>
                        </a:lnTo>
                        <a:lnTo>
                          <a:pt x="533953" y="1566366"/>
                        </a:lnTo>
                        <a:lnTo>
                          <a:pt x="584849" y="1580388"/>
                        </a:lnTo>
                        <a:lnTo>
                          <a:pt x="537812" y="1561546"/>
                        </a:lnTo>
                        <a:lnTo>
                          <a:pt x="492694" y="1540011"/>
                        </a:lnTo>
                        <a:lnTo>
                          <a:pt x="449622" y="1515907"/>
                        </a:lnTo>
                        <a:lnTo>
                          <a:pt x="408726" y="1489356"/>
                        </a:lnTo>
                        <a:lnTo>
                          <a:pt x="370132" y="1460483"/>
                        </a:lnTo>
                        <a:lnTo>
                          <a:pt x="333970" y="1429409"/>
                        </a:lnTo>
                        <a:lnTo>
                          <a:pt x="300368" y="1396258"/>
                        </a:lnTo>
                        <a:lnTo>
                          <a:pt x="269453" y="1361154"/>
                        </a:lnTo>
                        <a:lnTo>
                          <a:pt x="241354" y="1324219"/>
                        </a:lnTo>
                        <a:lnTo>
                          <a:pt x="216200" y="1285576"/>
                        </a:lnTo>
                        <a:lnTo>
                          <a:pt x="194117" y="1245350"/>
                        </a:lnTo>
                        <a:lnTo>
                          <a:pt x="175236" y="1203662"/>
                        </a:lnTo>
                        <a:lnTo>
                          <a:pt x="159683" y="1160636"/>
                        </a:lnTo>
                        <a:lnTo>
                          <a:pt x="147587" y="1116395"/>
                        </a:lnTo>
                        <a:lnTo>
                          <a:pt x="139076" y="1071063"/>
                        </a:lnTo>
                        <a:lnTo>
                          <a:pt x="134279" y="1024763"/>
                        </a:lnTo>
                        <a:lnTo>
                          <a:pt x="133259" y="979843"/>
                        </a:lnTo>
                        <a:lnTo>
                          <a:pt x="135708" y="935524"/>
                        </a:lnTo>
                        <a:lnTo>
                          <a:pt x="141523" y="891918"/>
                        </a:lnTo>
                        <a:lnTo>
                          <a:pt x="150603" y="849136"/>
                        </a:lnTo>
                        <a:lnTo>
                          <a:pt x="162844" y="807289"/>
                        </a:lnTo>
                        <a:lnTo>
                          <a:pt x="178146" y="766488"/>
                        </a:lnTo>
                        <a:lnTo>
                          <a:pt x="196405" y="726846"/>
                        </a:lnTo>
                        <a:lnTo>
                          <a:pt x="217519" y="688474"/>
                        </a:lnTo>
                        <a:lnTo>
                          <a:pt x="241387" y="651482"/>
                        </a:lnTo>
                        <a:lnTo>
                          <a:pt x="267906" y="615983"/>
                        </a:lnTo>
                        <a:lnTo>
                          <a:pt x="296974" y="582088"/>
                        </a:lnTo>
                        <a:lnTo>
                          <a:pt x="328488" y="549908"/>
                        </a:lnTo>
                        <a:lnTo>
                          <a:pt x="362347" y="519555"/>
                        </a:lnTo>
                        <a:lnTo>
                          <a:pt x="398448" y="491140"/>
                        </a:lnTo>
                        <a:lnTo>
                          <a:pt x="436689" y="464775"/>
                        </a:lnTo>
                        <a:lnTo>
                          <a:pt x="476969" y="440570"/>
                        </a:lnTo>
                        <a:lnTo>
                          <a:pt x="519183" y="418638"/>
                        </a:lnTo>
                        <a:lnTo>
                          <a:pt x="563232" y="399090"/>
                        </a:lnTo>
                        <a:lnTo>
                          <a:pt x="609011" y="382037"/>
                        </a:lnTo>
                        <a:lnTo>
                          <a:pt x="656420" y="367590"/>
                        </a:lnTo>
                        <a:lnTo>
                          <a:pt x="705355" y="355862"/>
                        </a:lnTo>
                        <a:lnTo>
                          <a:pt x="755715" y="346963"/>
                        </a:lnTo>
                        <a:lnTo>
                          <a:pt x="2235646" y="346710"/>
                        </a:lnTo>
                        <a:lnTo>
                          <a:pt x="1721042" y="0"/>
                        </a:lnTo>
                        <a:close/>
                      </a:path>
                    </a:pathLst>
                  </a:custGeom>
                  <a:solidFill>
                    <a:srgbClr val="41A4AA"/>
                  </a:solidFill>
                </p:spPr>
                <p:txBody>
                  <a:bodyPr wrap="square" lIns="0" tIns="0" rIns="0" bIns="0" rtlCol="0"/>
                  <a:lstStyle/>
                  <a:p>
                    <a:endParaRPr sz="9600"/>
                  </a:p>
                </p:txBody>
              </p:sp>
              <p:sp>
                <p:nvSpPr>
                  <p:cNvPr id="99" name="object 24"/>
                  <p:cNvSpPr/>
                  <p:nvPr/>
                </p:nvSpPr>
                <p:spPr>
                  <a:xfrm>
                    <a:off x="1077468" y="1583435"/>
                    <a:ext cx="497205" cy="436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205" h="436244">
                        <a:moveTo>
                          <a:pt x="248412" y="0"/>
                        </a:moveTo>
                        <a:lnTo>
                          <a:pt x="198347" y="4426"/>
                        </a:lnTo>
                        <a:lnTo>
                          <a:pt x="151717" y="17121"/>
                        </a:lnTo>
                        <a:lnTo>
                          <a:pt x="109520" y="37210"/>
                        </a:lnTo>
                        <a:lnTo>
                          <a:pt x="72756" y="63817"/>
                        </a:lnTo>
                        <a:lnTo>
                          <a:pt x="42423" y="96068"/>
                        </a:lnTo>
                        <a:lnTo>
                          <a:pt x="19520" y="133088"/>
                        </a:lnTo>
                        <a:lnTo>
                          <a:pt x="5046" y="174000"/>
                        </a:lnTo>
                        <a:lnTo>
                          <a:pt x="0" y="217931"/>
                        </a:lnTo>
                        <a:lnTo>
                          <a:pt x="5046" y="261863"/>
                        </a:lnTo>
                        <a:lnTo>
                          <a:pt x="19520" y="302775"/>
                        </a:lnTo>
                        <a:lnTo>
                          <a:pt x="42423" y="339795"/>
                        </a:lnTo>
                        <a:lnTo>
                          <a:pt x="72756" y="372046"/>
                        </a:lnTo>
                        <a:lnTo>
                          <a:pt x="109520" y="398653"/>
                        </a:lnTo>
                        <a:lnTo>
                          <a:pt x="151717" y="418742"/>
                        </a:lnTo>
                        <a:lnTo>
                          <a:pt x="198347" y="431437"/>
                        </a:lnTo>
                        <a:lnTo>
                          <a:pt x="248412" y="435863"/>
                        </a:lnTo>
                        <a:lnTo>
                          <a:pt x="298465" y="431437"/>
                        </a:lnTo>
                        <a:lnTo>
                          <a:pt x="345090" y="418742"/>
                        </a:lnTo>
                        <a:lnTo>
                          <a:pt x="387286" y="398653"/>
                        </a:lnTo>
                        <a:lnTo>
                          <a:pt x="424053" y="372046"/>
                        </a:lnTo>
                        <a:lnTo>
                          <a:pt x="454390" y="339795"/>
                        </a:lnTo>
                        <a:lnTo>
                          <a:pt x="477297" y="302775"/>
                        </a:lnTo>
                        <a:lnTo>
                          <a:pt x="491775" y="261863"/>
                        </a:lnTo>
                        <a:lnTo>
                          <a:pt x="496823" y="217931"/>
                        </a:lnTo>
                        <a:lnTo>
                          <a:pt x="491775" y="174000"/>
                        </a:lnTo>
                        <a:lnTo>
                          <a:pt x="477297" y="133088"/>
                        </a:lnTo>
                        <a:lnTo>
                          <a:pt x="454390" y="96068"/>
                        </a:lnTo>
                        <a:lnTo>
                          <a:pt x="424053" y="63817"/>
                        </a:lnTo>
                        <a:lnTo>
                          <a:pt x="387286" y="37210"/>
                        </a:lnTo>
                        <a:lnTo>
                          <a:pt x="345090" y="17121"/>
                        </a:lnTo>
                        <a:lnTo>
                          <a:pt x="298465" y="4426"/>
                        </a:lnTo>
                        <a:lnTo>
                          <a:pt x="248412" y="0"/>
                        </a:lnTo>
                        <a:close/>
                      </a:path>
                    </a:pathLst>
                  </a:custGeom>
                  <a:solidFill>
                    <a:srgbClr val="9B9D9C"/>
                  </a:solidFill>
                </p:spPr>
                <p:txBody>
                  <a:bodyPr wrap="square" lIns="0" tIns="0" rIns="0" bIns="0" rtlCol="0"/>
                  <a:lstStyle/>
                  <a:p>
                    <a:endParaRPr sz="9600"/>
                  </a:p>
                </p:txBody>
              </p:sp>
            </p:grpSp>
            <p:sp>
              <p:nvSpPr>
                <p:cNvPr id="84" name="object 26"/>
                <p:cNvSpPr txBox="1"/>
                <p:nvPr/>
              </p:nvSpPr>
              <p:spPr>
                <a:xfrm>
                  <a:off x="2033398" y="1581663"/>
                  <a:ext cx="815723" cy="390841"/>
                </a:xfrm>
                <a:prstGeom prst="rect">
                  <a:avLst/>
                </a:prstGeom>
              </p:spPr>
              <p:txBody>
                <a:bodyPr vert="horz" wrap="square" lIns="0" tIns="33867" rIns="0" bIns="0" rtlCol="0">
                  <a:spAutoFit/>
                </a:bodyPr>
                <a:lstStyle/>
                <a:p>
                  <a:pPr marL="33867">
                    <a:spcBef>
                      <a:spcPts val="267"/>
                    </a:spcBef>
                  </a:pPr>
                  <a:r>
                    <a:rPr sz="5400" spc="-53" dirty="0">
                      <a:solidFill>
                        <a:srgbClr val="DE6C1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1995</a:t>
                  </a:r>
                  <a:endParaRPr sz="5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85" name="object 27"/>
                <p:cNvGrpSpPr/>
                <p:nvPr/>
              </p:nvGrpSpPr>
              <p:grpSpPr>
                <a:xfrm>
                  <a:off x="1595437" y="1500949"/>
                  <a:ext cx="7411720" cy="2298065"/>
                  <a:chOff x="1595437" y="1500949"/>
                  <a:chExt cx="7411720" cy="2298065"/>
                </a:xfrm>
              </p:grpSpPr>
              <p:sp>
                <p:nvSpPr>
                  <p:cNvPr id="86" name="object 28"/>
                  <p:cNvSpPr/>
                  <p:nvPr/>
                </p:nvSpPr>
                <p:spPr>
                  <a:xfrm>
                    <a:off x="1673352" y="1658111"/>
                    <a:ext cx="307848" cy="291083"/>
                  </a:xfrm>
                  <a:prstGeom prst="rect">
                    <a:avLst/>
                  </a:prstGeom>
                  <a:blipFill>
                    <a:blip r:embed="rId8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 sz="9600"/>
                  </a:p>
                </p:txBody>
              </p:sp>
              <p:sp>
                <p:nvSpPr>
                  <p:cNvPr id="87" name="object 29"/>
                  <p:cNvSpPr/>
                  <p:nvPr/>
                </p:nvSpPr>
                <p:spPr>
                  <a:xfrm>
                    <a:off x="1600200" y="1505711"/>
                    <a:ext cx="0" cy="60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609600">
                        <a:moveTo>
                          <a:pt x="0" y="609600"/>
                        </a:moveTo>
                        <a:lnTo>
                          <a:pt x="0" y="0"/>
                        </a:lnTo>
                      </a:path>
                    </a:pathLst>
                  </a:custGeom>
                  <a:ln w="9525">
                    <a:solidFill>
                      <a:srgbClr val="A6A8A7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9600"/>
                  </a:p>
                </p:txBody>
              </p:sp>
              <p:sp>
                <p:nvSpPr>
                  <p:cNvPr id="88" name="object 30"/>
                  <p:cNvSpPr/>
                  <p:nvPr/>
                </p:nvSpPr>
                <p:spPr>
                  <a:xfrm>
                    <a:off x="5986271" y="2770670"/>
                    <a:ext cx="2728722" cy="1027899"/>
                  </a:xfrm>
                  <a:prstGeom prst="rect">
                    <a:avLst/>
                  </a:prstGeom>
                  <a:blipFill>
                    <a:blip r:embed="rId11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 sz="9600"/>
                  </a:p>
                </p:txBody>
              </p:sp>
              <p:sp>
                <p:nvSpPr>
                  <p:cNvPr id="89" name="object 31"/>
                  <p:cNvSpPr/>
                  <p:nvPr/>
                </p:nvSpPr>
                <p:spPr>
                  <a:xfrm>
                    <a:off x="6019800" y="2811779"/>
                    <a:ext cx="2528570" cy="828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8570" h="828039">
                        <a:moveTo>
                          <a:pt x="2114550" y="0"/>
                        </a:moveTo>
                        <a:lnTo>
                          <a:pt x="413765" y="0"/>
                        </a:lnTo>
                        <a:lnTo>
                          <a:pt x="365520" y="2784"/>
                        </a:lnTo>
                        <a:lnTo>
                          <a:pt x="318906" y="10930"/>
                        </a:lnTo>
                        <a:lnTo>
                          <a:pt x="274237" y="24126"/>
                        </a:lnTo>
                        <a:lnTo>
                          <a:pt x="231821" y="42063"/>
                        </a:lnTo>
                        <a:lnTo>
                          <a:pt x="191970" y="64429"/>
                        </a:lnTo>
                        <a:lnTo>
                          <a:pt x="154994" y="90913"/>
                        </a:lnTo>
                        <a:lnTo>
                          <a:pt x="121205" y="121205"/>
                        </a:lnTo>
                        <a:lnTo>
                          <a:pt x="90913" y="154994"/>
                        </a:lnTo>
                        <a:lnTo>
                          <a:pt x="64429" y="191970"/>
                        </a:lnTo>
                        <a:lnTo>
                          <a:pt x="42063" y="231821"/>
                        </a:lnTo>
                        <a:lnTo>
                          <a:pt x="24126" y="274237"/>
                        </a:lnTo>
                        <a:lnTo>
                          <a:pt x="10930" y="318906"/>
                        </a:lnTo>
                        <a:lnTo>
                          <a:pt x="2784" y="365520"/>
                        </a:lnTo>
                        <a:lnTo>
                          <a:pt x="0" y="413765"/>
                        </a:lnTo>
                        <a:lnTo>
                          <a:pt x="2784" y="462011"/>
                        </a:lnTo>
                        <a:lnTo>
                          <a:pt x="10930" y="508625"/>
                        </a:lnTo>
                        <a:lnTo>
                          <a:pt x="24126" y="553294"/>
                        </a:lnTo>
                        <a:lnTo>
                          <a:pt x="42063" y="595710"/>
                        </a:lnTo>
                        <a:lnTo>
                          <a:pt x="64429" y="635561"/>
                        </a:lnTo>
                        <a:lnTo>
                          <a:pt x="90913" y="672537"/>
                        </a:lnTo>
                        <a:lnTo>
                          <a:pt x="121205" y="706326"/>
                        </a:lnTo>
                        <a:lnTo>
                          <a:pt x="154994" y="736618"/>
                        </a:lnTo>
                        <a:lnTo>
                          <a:pt x="191970" y="763102"/>
                        </a:lnTo>
                        <a:lnTo>
                          <a:pt x="231821" y="785468"/>
                        </a:lnTo>
                        <a:lnTo>
                          <a:pt x="274237" y="803405"/>
                        </a:lnTo>
                        <a:lnTo>
                          <a:pt x="318906" y="816601"/>
                        </a:lnTo>
                        <a:lnTo>
                          <a:pt x="365520" y="824747"/>
                        </a:lnTo>
                        <a:lnTo>
                          <a:pt x="413765" y="827532"/>
                        </a:lnTo>
                        <a:lnTo>
                          <a:pt x="2114550" y="827532"/>
                        </a:lnTo>
                        <a:lnTo>
                          <a:pt x="2162795" y="824747"/>
                        </a:lnTo>
                        <a:lnTo>
                          <a:pt x="2209409" y="816601"/>
                        </a:lnTo>
                        <a:lnTo>
                          <a:pt x="2254078" y="803405"/>
                        </a:lnTo>
                        <a:lnTo>
                          <a:pt x="2296494" y="785468"/>
                        </a:lnTo>
                        <a:lnTo>
                          <a:pt x="2336345" y="763102"/>
                        </a:lnTo>
                        <a:lnTo>
                          <a:pt x="2373321" y="736618"/>
                        </a:lnTo>
                        <a:lnTo>
                          <a:pt x="2407110" y="706326"/>
                        </a:lnTo>
                        <a:lnTo>
                          <a:pt x="2437402" y="672537"/>
                        </a:lnTo>
                        <a:lnTo>
                          <a:pt x="2463886" y="635561"/>
                        </a:lnTo>
                        <a:lnTo>
                          <a:pt x="2486252" y="595710"/>
                        </a:lnTo>
                        <a:lnTo>
                          <a:pt x="2504189" y="553294"/>
                        </a:lnTo>
                        <a:lnTo>
                          <a:pt x="2517385" y="508625"/>
                        </a:lnTo>
                        <a:lnTo>
                          <a:pt x="2525531" y="462011"/>
                        </a:lnTo>
                        <a:lnTo>
                          <a:pt x="2528316" y="413765"/>
                        </a:lnTo>
                        <a:lnTo>
                          <a:pt x="2525531" y="365520"/>
                        </a:lnTo>
                        <a:lnTo>
                          <a:pt x="2517385" y="318906"/>
                        </a:lnTo>
                        <a:lnTo>
                          <a:pt x="2504189" y="274237"/>
                        </a:lnTo>
                        <a:lnTo>
                          <a:pt x="2486252" y="231821"/>
                        </a:lnTo>
                        <a:lnTo>
                          <a:pt x="2463886" y="191970"/>
                        </a:lnTo>
                        <a:lnTo>
                          <a:pt x="2437402" y="154994"/>
                        </a:lnTo>
                        <a:lnTo>
                          <a:pt x="2407110" y="121205"/>
                        </a:lnTo>
                        <a:lnTo>
                          <a:pt x="2373321" y="90913"/>
                        </a:lnTo>
                        <a:lnTo>
                          <a:pt x="2336345" y="64429"/>
                        </a:lnTo>
                        <a:lnTo>
                          <a:pt x="2296494" y="42063"/>
                        </a:lnTo>
                        <a:lnTo>
                          <a:pt x="2254078" y="24126"/>
                        </a:lnTo>
                        <a:lnTo>
                          <a:pt x="2209409" y="10930"/>
                        </a:lnTo>
                        <a:lnTo>
                          <a:pt x="2162795" y="2784"/>
                        </a:lnTo>
                        <a:lnTo>
                          <a:pt x="2114550" y="0"/>
                        </a:lnTo>
                        <a:close/>
                      </a:path>
                    </a:pathLst>
                  </a:custGeom>
                  <a:solidFill>
                    <a:srgbClr val="F3F4F8"/>
                  </a:solidFill>
                </p:spPr>
                <p:txBody>
                  <a:bodyPr wrap="square" lIns="0" tIns="0" rIns="0" bIns="0" rtlCol="0"/>
                  <a:lstStyle/>
                  <a:p>
                    <a:endParaRPr sz="9600"/>
                  </a:p>
                </p:txBody>
              </p:sp>
              <p:sp>
                <p:nvSpPr>
                  <p:cNvPr id="90" name="object 32"/>
                  <p:cNvSpPr/>
                  <p:nvPr/>
                </p:nvSpPr>
                <p:spPr>
                  <a:xfrm>
                    <a:off x="6513576" y="1877567"/>
                    <a:ext cx="2493264" cy="1842516"/>
                  </a:xfrm>
                  <a:prstGeom prst="rect">
                    <a:avLst/>
                  </a:prstGeom>
                  <a:blipFill>
                    <a:blip r:embed="rId12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 sz="9600"/>
                  </a:p>
                </p:txBody>
              </p:sp>
              <p:sp>
                <p:nvSpPr>
                  <p:cNvPr id="91" name="object 33"/>
                  <p:cNvSpPr/>
                  <p:nvPr/>
                </p:nvSpPr>
                <p:spPr>
                  <a:xfrm>
                    <a:off x="6518147" y="1888235"/>
                    <a:ext cx="2392680" cy="17405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2679" h="1740535">
                        <a:moveTo>
                          <a:pt x="550418" y="0"/>
                        </a:moveTo>
                        <a:lnTo>
                          <a:pt x="0" y="377697"/>
                        </a:lnTo>
                        <a:lnTo>
                          <a:pt x="545973" y="778890"/>
                        </a:lnTo>
                        <a:lnTo>
                          <a:pt x="549021" y="645159"/>
                        </a:lnTo>
                        <a:lnTo>
                          <a:pt x="1474470" y="648334"/>
                        </a:lnTo>
                        <a:lnTo>
                          <a:pt x="1521945" y="652348"/>
                        </a:lnTo>
                        <a:lnTo>
                          <a:pt x="1568398" y="659294"/>
                        </a:lnTo>
                        <a:lnTo>
                          <a:pt x="1613702" y="669071"/>
                        </a:lnTo>
                        <a:lnTo>
                          <a:pt x="1657728" y="681579"/>
                        </a:lnTo>
                        <a:lnTo>
                          <a:pt x="1700352" y="696716"/>
                        </a:lnTo>
                        <a:lnTo>
                          <a:pt x="1741445" y="714384"/>
                        </a:lnTo>
                        <a:lnTo>
                          <a:pt x="1780881" y="734481"/>
                        </a:lnTo>
                        <a:lnTo>
                          <a:pt x="1818534" y="756907"/>
                        </a:lnTo>
                        <a:lnTo>
                          <a:pt x="1854277" y="781562"/>
                        </a:lnTo>
                        <a:lnTo>
                          <a:pt x="1887981" y="808344"/>
                        </a:lnTo>
                        <a:lnTo>
                          <a:pt x="1919522" y="837154"/>
                        </a:lnTo>
                        <a:lnTo>
                          <a:pt x="1948772" y="867891"/>
                        </a:lnTo>
                        <a:lnTo>
                          <a:pt x="1975605" y="900455"/>
                        </a:lnTo>
                        <a:lnTo>
                          <a:pt x="1999893" y="934745"/>
                        </a:lnTo>
                        <a:lnTo>
                          <a:pt x="2021509" y="970661"/>
                        </a:lnTo>
                        <a:lnTo>
                          <a:pt x="2040328" y="1008101"/>
                        </a:lnTo>
                        <a:lnTo>
                          <a:pt x="2056222" y="1046967"/>
                        </a:lnTo>
                        <a:lnTo>
                          <a:pt x="2069064" y="1087157"/>
                        </a:lnTo>
                        <a:lnTo>
                          <a:pt x="2078727" y="1128570"/>
                        </a:lnTo>
                        <a:lnTo>
                          <a:pt x="2085085" y="1171107"/>
                        </a:lnTo>
                        <a:lnTo>
                          <a:pt x="2088012" y="1214667"/>
                        </a:lnTo>
                        <a:lnTo>
                          <a:pt x="2087379" y="1259149"/>
                        </a:lnTo>
                        <a:lnTo>
                          <a:pt x="2083061" y="1304454"/>
                        </a:lnTo>
                        <a:lnTo>
                          <a:pt x="2074930" y="1350480"/>
                        </a:lnTo>
                        <a:lnTo>
                          <a:pt x="2062860" y="1397127"/>
                        </a:lnTo>
                        <a:lnTo>
                          <a:pt x="2047195" y="1440989"/>
                        </a:lnTo>
                        <a:lnTo>
                          <a:pt x="2027222" y="1482995"/>
                        </a:lnTo>
                        <a:lnTo>
                          <a:pt x="2003165" y="1522921"/>
                        </a:lnTo>
                        <a:lnTo>
                          <a:pt x="1975245" y="1560540"/>
                        </a:lnTo>
                        <a:lnTo>
                          <a:pt x="1943683" y="1595629"/>
                        </a:lnTo>
                        <a:lnTo>
                          <a:pt x="1908701" y="1627961"/>
                        </a:lnTo>
                        <a:lnTo>
                          <a:pt x="1870520" y="1657312"/>
                        </a:lnTo>
                        <a:lnTo>
                          <a:pt x="1829362" y="1683458"/>
                        </a:lnTo>
                        <a:lnTo>
                          <a:pt x="1785449" y="1706172"/>
                        </a:lnTo>
                        <a:lnTo>
                          <a:pt x="1739002" y="1725230"/>
                        </a:lnTo>
                        <a:lnTo>
                          <a:pt x="1690243" y="1740408"/>
                        </a:lnTo>
                        <a:lnTo>
                          <a:pt x="1740164" y="1731011"/>
                        </a:lnTo>
                        <a:lnTo>
                          <a:pt x="1788906" y="1719088"/>
                        </a:lnTo>
                        <a:lnTo>
                          <a:pt x="1836385" y="1704721"/>
                        </a:lnTo>
                        <a:lnTo>
                          <a:pt x="1882514" y="1687994"/>
                        </a:lnTo>
                        <a:lnTo>
                          <a:pt x="1927211" y="1668989"/>
                        </a:lnTo>
                        <a:lnTo>
                          <a:pt x="1970389" y="1647791"/>
                        </a:lnTo>
                        <a:lnTo>
                          <a:pt x="2011964" y="1624482"/>
                        </a:lnTo>
                        <a:lnTo>
                          <a:pt x="2051852" y="1599146"/>
                        </a:lnTo>
                        <a:lnTo>
                          <a:pt x="2089967" y="1571866"/>
                        </a:lnTo>
                        <a:lnTo>
                          <a:pt x="2126224" y="1542725"/>
                        </a:lnTo>
                        <a:lnTo>
                          <a:pt x="2160539" y="1511808"/>
                        </a:lnTo>
                        <a:lnTo>
                          <a:pt x="2192828" y="1479196"/>
                        </a:lnTo>
                        <a:lnTo>
                          <a:pt x="2223004" y="1444973"/>
                        </a:lnTo>
                        <a:lnTo>
                          <a:pt x="2250984" y="1409223"/>
                        </a:lnTo>
                        <a:lnTo>
                          <a:pt x="2276682" y="1372028"/>
                        </a:lnTo>
                        <a:lnTo>
                          <a:pt x="2300014" y="1333473"/>
                        </a:lnTo>
                        <a:lnTo>
                          <a:pt x="2320895" y="1293640"/>
                        </a:lnTo>
                        <a:lnTo>
                          <a:pt x="2339241" y="1252614"/>
                        </a:lnTo>
                        <a:lnTo>
                          <a:pt x="2354965" y="1210476"/>
                        </a:lnTo>
                        <a:lnTo>
                          <a:pt x="2367985" y="1167310"/>
                        </a:lnTo>
                        <a:lnTo>
                          <a:pt x="2378214" y="1123200"/>
                        </a:lnTo>
                        <a:lnTo>
                          <a:pt x="2385568" y="1078230"/>
                        </a:lnTo>
                        <a:lnTo>
                          <a:pt x="2390482" y="1029640"/>
                        </a:lnTo>
                        <a:lnTo>
                          <a:pt x="2392573" y="981745"/>
                        </a:lnTo>
                        <a:lnTo>
                          <a:pt x="2391911" y="934597"/>
                        </a:lnTo>
                        <a:lnTo>
                          <a:pt x="2388568" y="888245"/>
                        </a:lnTo>
                        <a:lnTo>
                          <a:pt x="2382615" y="842742"/>
                        </a:lnTo>
                        <a:lnTo>
                          <a:pt x="2374123" y="798138"/>
                        </a:lnTo>
                        <a:lnTo>
                          <a:pt x="2363163" y="754483"/>
                        </a:lnTo>
                        <a:lnTo>
                          <a:pt x="2349807" y="711829"/>
                        </a:lnTo>
                        <a:lnTo>
                          <a:pt x="2334124" y="670227"/>
                        </a:lnTo>
                        <a:lnTo>
                          <a:pt x="2316188" y="629727"/>
                        </a:lnTo>
                        <a:lnTo>
                          <a:pt x="2296068" y="590380"/>
                        </a:lnTo>
                        <a:lnTo>
                          <a:pt x="2273836" y="552238"/>
                        </a:lnTo>
                        <a:lnTo>
                          <a:pt x="2249563" y="515351"/>
                        </a:lnTo>
                        <a:lnTo>
                          <a:pt x="2223320" y="479771"/>
                        </a:lnTo>
                        <a:lnTo>
                          <a:pt x="2195179" y="445547"/>
                        </a:lnTo>
                        <a:lnTo>
                          <a:pt x="2165210" y="412732"/>
                        </a:lnTo>
                        <a:lnTo>
                          <a:pt x="2133484" y="381375"/>
                        </a:lnTo>
                        <a:lnTo>
                          <a:pt x="2100074" y="351528"/>
                        </a:lnTo>
                        <a:lnTo>
                          <a:pt x="2065049" y="323242"/>
                        </a:lnTo>
                        <a:lnTo>
                          <a:pt x="2028481" y="296568"/>
                        </a:lnTo>
                        <a:lnTo>
                          <a:pt x="1990442" y="271556"/>
                        </a:lnTo>
                        <a:lnTo>
                          <a:pt x="1951002" y="248258"/>
                        </a:lnTo>
                        <a:lnTo>
                          <a:pt x="1910232" y="226724"/>
                        </a:lnTo>
                        <a:lnTo>
                          <a:pt x="1868204" y="207005"/>
                        </a:lnTo>
                        <a:lnTo>
                          <a:pt x="1824989" y="189153"/>
                        </a:lnTo>
                        <a:lnTo>
                          <a:pt x="1780658" y="173218"/>
                        </a:lnTo>
                        <a:lnTo>
                          <a:pt x="1735282" y="159251"/>
                        </a:lnTo>
                        <a:lnTo>
                          <a:pt x="1688932" y="147302"/>
                        </a:lnTo>
                        <a:lnTo>
                          <a:pt x="1641679" y="137424"/>
                        </a:lnTo>
                        <a:lnTo>
                          <a:pt x="1593596" y="129666"/>
                        </a:lnTo>
                        <a:lnTo>
                          <a:pt x="551306" y="128650"/>
                        </a:lnTo>
                        <a:lnTo>
                          <a:pt x="550418" y="0"/>
                        </a:lnTo>
                        <a:close/>
                      </a:path>
                    </a:pathLst>
                  </a:custGeom>
                  <a:solidFill>
                    <a:srgbClr val="EEAD12"/>
                  </a:solidFill>
                </p:spPr>
                <p:txBody>
                  <a:bodyPr wrap="square" lIns="0" tIns="0" rIns="0" bIns="0" rtlCol="0"/>
                  <a:lstStyle/>
                  <a:p>
                    <a:endParaRPr sz="9600"/>
                  </a:p>
                </p:txBody>
              </p:sp>
              <p:sp>
                <p:nvSpPr>
                  <p:cNvPr id="92" name="object 34"/>
                  <p:cNvSpPr/>
                  <p:nvPr/>
                </p:nvSpPr>
                <p:spPr>
                  <a:xfrm>
                    <a:off x="6522720" y="1886711"/>
                    <a:ext cx="2392680" cy="172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2679" h="1720850">
                        <a:moveTo>
                          <a:pt x="550672" y="0"/>
                        </a:moveTo>
                        <a:lnTo>
                          <a:pt x="0" y="377444"/>
                        </a:lnTo>
                        <a:lnTo>
                          <a:pt x="1583816" y="377825"/>
                        </a:lnTo>
                        <a:lnTo>
                          <a:pt x="1633278" y="386569"/>
                        </a:lnTo>
                        <a:lnTo>
                          <a:pt x="1681465" y="397911"/>
                        </a:lnTo>
                        <a:lnTo>
                          <a:pt x="1728295" y="411759"/>
                        </a:lnTo>
                        <a:lnTo>
                          <a:pt x="1773683" y="428019"/>
                        </a:lnTo>
                        <a:lnTo>
                          <a:pt x="1817544" y="446597"/>
                        </a:lnTo>
                        <a:lnTo>
                          <a:pt x="1859795" y="467399"/>
                        </a:lnTo>
                        <a:lnTo>
                          <a:pt x="1900352" y="490333"/>
                        </a:lnTo>
                        <a:lnTo>
                          <a:pt x="1939130" y="515304"/>
                        </a:lnTo>
                        <a:lnTo>
                          <a:pt x="1976044" y="542220"/>
                        </a:lnTo>
                        <a:lnTo>
                          <a:pt x="2011011" y="570987"/>
                        </a:lnTo>
                        <a:lnTo>
                          <a:pt x="2043947" y="601510"/>
                        </a:lnTo>
                        <a:lnTo>
                          <a:pt x="2074767" y="633698"/>
                        </a:lnTo>
                        <a:lnTo>
                          <a:pt x="2103387" y="667456"/>
                        </a:lnTo>
                        <a:lnTo>
                          <a:pt x="2129722" y="702690"/>
                        </a:lnTo>
                        <a:lnTo>
                          <a:pt x="2153689" y="739308"/>
                        </a:lnTo>
                        <a:lnTo>
                          <a:pt x="2175204" y="777216"/>
                        </a:lnTo>
                        <a:lnTo>
                          <a:pt x="2194181" y="816320"/>
                        </a:lnTo>
                        <a:lnTo>
                          <a:pt x="2210538" y="856527"/>
                        </a:lnTo>
                        <a:lnTo>
                          <a:pt x="2224189" y="897744"/>
                        </a:lnTo>
                        <a:lnTo>
                          <a:pt x="2235050" y="939876"/>
                        </a:lnTo>
                        <a:lnTo>
                          <a:pt x="2243038" y="982831"/>
                        </a:lnTo>
                        <a:lnTo>
                          <a:pt x="2248067" y="1026514"/>
                        </a:lnTo>
                        <a:lnTo>
                          <a:pt x="2250055" y="1070833"/>
                        </a:lnTo>
                        <a:lnTo>
                          <a:pt x="2248915" y="1115695"/>
                        </a:lnTo>
                        <a:lnTo>
                          <a:pt x="2244199" y="1163162"/>
                        </a:lnTo>
                        <a:lnTo>
                          <a:pt x="2235953" y="1209704"/>
                        </a:lnTo>
                        <a:lnTo>
                          <a:pt x="2224293" y="1255207"/>
                        </a:lnTo>
                        <a:lnTo>
                          <a:pt x="2209333" y="1299560"/>
                        </a:lnTo>
                        <a:lnTo>
                          <a:pt x="2191187" y="1342650"/>
                        </a:lnTo>
                        <a:lnTo>
                          <a:pt x="2169971" y="1384367"/>
                        </a:lnTo>
                        <a:lnTo>
                          <a:pt x="2145798" y="1424598"/>
                        </a:lnTo>
                        <a:lnTo>
                          <a:pt x="2118784" y="1463232"/>
                        </a:lnTo>
                        <a:lnTo>
                          <a:pt x="2089042" y="1500156"/>
                        </a:lnTo>
                        <a:lnTo>
                          <a:pt x="2056689" y="1535260"/>
                        </a:lnTo>
                        <a:lnTo>
                          <a:pt x="2021837" y="1568430"/>
                        </a:lnTo>
                        <a:lnTo>
                          <a:pt x="1984603" y="1599555"/>
                        </a:lnTo>
                        <a:lnTo>
                          <a:pt x="1945100" y="1628524"/>
                        </a:lnTo>
                        <a:lnTo>
                          <a:pt x="1903444" y="1655224"/>
                        </a:lnTo>
                        <a:lnTo>
                          <a:pt x="1859748" y="1679544"/>
                        </a:lnTo>
                        <a:lnTo>
                          <a:pt x="1814127" y="1701372"/>
                        </a:lnTo>
                        <a:lnTo>
                          <a:pt x="1766697" y="1720596"/>
                        </a:lnTo>
                        <a:lnTo>
                          <a:pt x="1815788" y="1706992"/>
                        </a:lnTo>
                        <a:lnTo>
                          <a:pt x="1863523" y="1690926"/>
                        </a:lnTo>
                        <a:lnTo>
                          <a:pt x="1909808" y="1672482"/>
                        </a:lnTo>
                        <a:lnTo>
                          <a:pt x="1954552" y="1651746"/>
                        </a:lnTo>
                        <a:lnTo>
                          <a:pt x="1997662" y="1628802"/>
                        </a:lnTo>
                        <a:lnTo>
                          <a:pt x="2039046" y="1603735"/>
                        </a:lnTo>
                        <a:lnTo>
                          <a:pt x="2078612" y="1576630"/>
                        </a:lnTo>
                        <a:lnTo>
                          <a:pt x="2116268" y="1547571"/>
                        </a:lnTo>
                        <a:lnTo>
                          <a:pt x="2151921" y="1516643"/>
                        </a:lnTo>
                        <a:lnTo>
                          <a:pt x="2185479" y="1483931"/>
                        </a:lnTo>
                        <a:lnTo>
                          <a:pt x="2216850" y="1449520"/>
                        </a:lnTo>
                        <a:lnTo>
                          <a:pt x="2245943" y="1413494"/>
                        </a:lnTo>
                        <a:lnTo>
                          <a:pt x="2272664" y="1375939"/>
                        </a:lnTo>
                        <a:lnTo>
                          <a:pt x="2296921" y="1336939"/>
                        </a:lnTo>
                        <a:lnTo>
                          <a:pt x="2318623" y="1296578"/>
                        </a:lnTo>
                        <a:lnTo>
                          <a:pt x="2337676" y="1254942"/>
                        </a:lnTo>
                        <a:lnTo>
                          <a:pt x="2353990" y="1212116"/>
                        </a:lnTo>
                        <a:lnTo>
                          <a:pt x="2367471" y="1168184"/>
                        </a:lnTo>
                        <a:lnTo>
                          <a:pt x="2378028" y="1123230"/>
                        </a:lnTo>
                        <a:lnTo>
                          <a:pt x="2385568" y="1077340"/>
                        </a:lnTo>
                        <a:lnTo>
                          <a:pt x="2390483" y="1028788"/>
                        </a:lnTo>
                        <a:lnTo>
                          <a:pt x="2392578" y="980931"/>
                        </a:lnTo>
                        <a:lnTo>
                          <a:pt x="2391922" y="933818"/>
                        </a:lnTo>
                        <a:lnTo>
                          <a:pt x="2388587" y="887502"/>
                        </a:lnTo>
                        <a:lnTo>
                          <a:pt x="2382643" y="842032"/>
                        </a:lnTo>
                        <a:lnTo>
                          <a:pt x="2374162" y="797461"/>
                        </a:lnTo>
                        <a:lnTo>
                          <a:pt x="2363214" y="753838"/>
                        </a:lnTo>
                        <a:lnTo>
                          <a:pt x="2349871" y="711215"/>
                        </a:lnTo>
                        <a:lnTo>
                          <a:pt x="2334203" y="669643"/>
                        </a:lnTo>
                        <a:lnTo>
                          <a:pt x="2316282" y="629172"/>
                        </a:lnTo>
                        <a:lnTo>
                          <a:pt x="2296178" y="589853"/>
                        </a:lnTo>
                        <a:lnTo>
                          <a:pt x="2273962" y="551737"/>
                        </a:lnTo>
                        <a:lnTo>
                          <a:pt x="2249705" y="514876"/>
                        </a:lnTo>
                        <a:lnTo>
                          <a:pt x="2223479" y="479319"/>
                        </a:lnTo>
                        <a:lnTo>
                          <a:pt x="2195353" y="445119"/>
                        </a:lnTo>
                        <a:lnTo>
                          <a:pt x="2165400" y="412325"/>
                        </a:lnTo>
                        <a:lnTo>
                          <a:pt x="2133689" y="380988"/>
                        </a:lnTo>
                        <a:lnTo>
                          <a:pt x="2100293" y="351161"/>
                        </a:lnTo>
                        <a:lnTo>
                          <a:pt x="2065281" y="322892"/>
                        </a:lnTo>
                        <a:lnTo>
                          <a:pt x="2028726" y="296234"/>
                        </a:lnTo>
                        <a:lnTo>
                          <a:pt x="1990697" y="271237"/>
                        </a:lnTo>
                        <a:lnTo>
                          <a:pt x="1951266" y="247952"/>
                        </a:lnTo>
                        <a:lnTo>
                          <a:pt x="1910503" y="226430"/>
                        </a:lnTo>
                        <a:lnTo>
                          <a:pt x="1868480" y="206722"/>
                        </a:lnTo>
                        <a:lnTo>
                          <a:pt x="1825268" y="188878"/>
                        </a:lnTo>
                        <a:lnTo>
                          <a:pt x="1780938" y="172951"/>
                        </a:lnTo>
                        <a:lnTo>
                          <a:pt x="1735559" y="158989"/>
                        </a:lnTo>
                        <a:lnTo>
                          <a:pt x="1689205" y="147045"/>
                        </a:lnTo>
                        <a:lnTo>
                          <a:pt x="1641944" y="137169"/>
                        </a:lnTo>
                        <a:lnTo>
                          <a:pt x="1593850" y="129412"/>
                        </a:lnTo>
                        <a:lnTo>
                          <a:pt x="551433" y="128524"/>
                        </a:lnTo>
                        <a:lnTo>
                          <a:pt x="550672" y="0"/>
                        </a:lnTo>
                        <a:close/>
                      </a:path>
                    </a:pathLst>
                  </a:custGeom>
                  <a:solidFill>
                    <a:srgbClr val="FFCC29"/>
                  </a:solidFill>
                </p:spPr>
                <p:txBody>
                  <a:bodyPr wrap="square" lIns="0" tIns="0" rIns="0" bIns="0" rtlCol="0"/>
                  <a:lstStyle/>
                  <a:p>
                    <a:endParaRPr sz="9600"/>
                  </a:p>
                </p:txBody>
              </p:sp>
              <p:sp>
                <p:nvSpPr>
                  <p:cNvPr id="93" name="object 35"/>
                  <p:cNvSpPr/>
                  <p:nvPr/>
                </p:nvSpPr>
                <p:spPr>
                  <a:xfrm>
                    <a:off x="7830311" y="2988563"/>
                    <a:ext cx="532130" cy="474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2129" h="474345">
                        <a:moveTo>
                          <a:pt x="265938" y="0"/>
                        </a:moveTo>
                        <a:lnTo>
                          <a:pt x="218151" y="3816"/>
                        </a:lnTo>
                        <a:lnTo>
                          <a:pt x="173168" y="14819"/>
                        </a:lnTo>
                        <a:lnTo>
                          <a:pt x="131741" y="32342"/>
                        </a:lnTo>
                        <a:lnTo>
                          <a:pt x="94622" y="55716"/>
                        </a:lnTo>
                        <a:lnTo>
                          <a:pt x="62565" y="84274"/>
                        </a:lnTo>
                        <a:lnTo>
                          <a:pt x="36322" y="117348"/>
                        </a:lnTo>
                        <a:lnTo>
                          <a:pt x="16644" y="154268"/>
                        </a:lnTo>
                        <a:lnTo>
                          <a:pt x="4286" y="194369"/>
                        </a:lnTo>
                        <a:lnTo>
                          <a:pt x="0" y="236981"/>
                        </a:lnTo>
                        <a:lnTo>
                          <a:pt x="4286" y="279594"/>
                        </a:lnTo>
                        <a:lnTo>
                          <a:pt x="16644" y="319695"/>
                        </a:lnTo>
                        <a:lnTo>
                          <a:pt x="36322" y="356616"/>
                        </a:lnTo>
                        <a:lnTo>
                          <a:pt x="62565" y="389689"/>
                        </a:lnTo>
                        <a:lnTo>
                          <a:pt x="94622" y="418247"/>
                        </a:lnTo>
                        <a:lnTo>
                          <a:pt x="131741" y="441621"/>
                        </a:lnTo>
                        <a:lnTo>
                          <a:pt x="173168" y="459144"/>
                        </a:lnTo>
                        <a:lnTo>
                          <a:pt x="218151" y="470147"/>
                        </a:lnTo>
                        <a:lnTo>
                          <a:pt x="265938" y="473963"/>
                        </a:lnTo>
                        <a:lnTo>
                          <a:pt x="313724" y="470147"/>
                        </a:lnTo>
                        <a:lnTo>
                          <a:pt x="358707" y="459144"/>
                        </a:lnTo>
                        <a:lnTo>
                          <a:pt x="400134" y="441621"/>
                        </a:lnTo>
                        <a:lnTo>
                          <a:pt x="437253" y="418247"/>
                        </a:lnTo>
                        <a:lnTo>
                          <a:pt x="469310" y="389689"/>
                        </a:lnTo>
                        <a:lnTo>
                          <a:pt x="495553" y="356615"/>
                        </a:lnTo>
                        <a:lnTo>
                          <a:pt x="515231" y="319695"/>
                        </a:lnTo>
                        <a:lnTo>
                          <a:pt x="527589" y="279594"/>
                        </a:lnTo>
                        <a:lnTo>
                          <a:pt x="531876" y="236981"/>
                        </a:lnTo>
                        <a:lnTo>
                          <a:pt x="527589" y="194369"/>
                        </a:lnTo>
                        <a:lnTo>
                          <a:pt x="515231" y="154268"/>
                        </a:lnTo>
                        <a:lnTo>
                          <a:pt x="495554" y="117347"/>
                        </a:lnTo>
                        <a:lnTo>
                          <a:pt x="469310" y="84274"/>
                        </a:lnTo>
                        <a:lnTo>
                          <a:pt x="437253" y="55716"/>
                        </a:lnTo>
                        <a:lnTo>
                          <a:pt x="400134" y="32342"/>
                        </a:lnTo>
                        <a:lnTo>
                          <a:pt x="358707" y="14819"/>
                        </a:lnTo>
                        <a:lnTo>
                          <a:pt x="313724" y="3816"/>
                        </a:lnTo>
                        <a:lnTo>
                          <a:pt x="265938" y="0"/>
                        </a:lnTo>
                        <a:close/>
                      </a:path>
                    </a:pathLst>
                  </a:custGeom>
                  <a:solidFill>
                    <a:srgbClr val="9B9D9C"/>
                  </a:solidFill>
                </p:spPr>
                <p:txBody>
                  <a:bodyPr wrap="square" lIns="0" tIns="0" rIns="0" bIns="0" rtlCol="0"/>
                  <a:lstStyle/>
                  <a:p>
                    <a:endParaRPr sz="9600"/>
                  </a:p>
                </p:txBody>
              </p:sp>
            </p:grpSp>
          </p:grpSp>
          <p:sp>
            <p:nvSpPr>
              <p:cNvPr id="75" name="object 36"/>
              <p:cNvSpPr txBox="1"/>
              <p:nvPr/>
            </p:nvSpPr>
            <p:spPr>
              <a:xfrm>
                <a:off x="21240494" y="8123260"/>
                <a:ext cx="758613" cy="854872"/>
              </a:xfrm>
              <a:prstGeom prst="rect">
                <a:avLst/>
              </a:prstGeom>
            </p:spPr>
            <p:txBody>
              <a:bodyPr vert="horz" wrap="square" lIns="0" tIns="33867" rIns="0" bIns="0" rtlCol="0">
                <a:spAutoFit/>
              </a:bodyPr>
              <a:lstStyle/>
              <a:p>
                <a:pPr marL="33867">
                  <a:spcBef>
                    <a:spcPts val="267"/>
                  </a:spcBef>
                </a:pPr>
                <a:r>
                  <a:rPr sz="5333" dirty="0">
                    <a:solidFill>
                      <a:srgbClr val="FFFFFF"/>
                    </a:solidFill>
                    <a:latin typeface="Carlito"/>
                    <a:cs typeface="Carlito"/>
                  </a:rPr>
                  <a:t>02</a:t>
                </a:r>
                <a:endParaRPr sz="5333" dirty="0">
                  <a:latin typeface="Carlito"/>
                  <a:cs typeface="Carlito"/>
                </a:endParaRPr>
              </a:p>
            </p:txBody>
          </p:sp>
          <p:sp>
            <p:nvSpPr>
              <p:cNvPr id="76" name="object 37"/>
              <p:cNvSpPr txBox="1"/>
              <p:nvPr/>
            </p:nvSpPr>
            <p:spPr>
              <a:xfrm>
                <a:off x="17310608" y="8151027"/>
                <a:ext cx="2175259" cy="1042243"/>
              </a:xfrm>
              <a:prstGeom prst="rect">
                <a:avLst/>
              </a:prstGeom>
            </p:spPr>
            <p:txBody>
              <a:bodyPr vert="horz" wrap="square" lIns="0" tIns="33867" rIns="0" bIns="0" rtlCol="0">
                <a:spAutoFit/>
              </a:bodyPr>
              <a:lstStyle/>
              <a:p>
                <a:pPr marL="33867">
                  <a:spcBef>
                    <a:spcPts val="267"/>
                  </a:spcBef>
                </a:pPr>
                <a:r>
                  <a:rPr sz="5400" spc="-53" dirty="0">
                    <a:solidFill>
                      <a:srgbClr val="DE6C1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2001</a:t>
                </a:r>
                <a:endParaRPr sz="5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1" name="object 38"/>
            <p:cNvGrpSpPr/>
            <p:nvPr/>
          </p:nvGrpSpPr>
          <p:grpSpPr>
            <a:xfrm>
              <a:off x="19304000" y="7863332"/>
              <a:ext cx="1032933" cy="1420707"/>
              <a:chOff x="7239000" y="2948749"/>
              <a:chExt cx="387350" cy="532765"/>
            </a:xfrm>
          </p:grpSpPr>
          <p:sp>
            <p:nvSpPr>
              <p:cNvPr id="72" name="object 39"/>
              <p:cNvSpPr/>
              <p:nvPr/>
            </p:nvSpPr>
            <p:spPr>
              <a:xfrm>
                <a:off x="7620000" y="2953511"/>
                <a:ext cx="1905" cy="52324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523239">
                    <a:moveTo>
                      <a:pt x="0" y="522731"/>
                    </a:moveTo>
                    <a:lnTo>
                      <a:pt x="1524" y="0"/>
                    </a:lnTo>
                  </a:path>
                </a:pathLst>
              </a:custGeom>
              <a:ln w="9525">
                <a:solidFill>
                  <a:srgbClr val="A6A8A7"/>
                </a:solidFill>
              </a:ln>
            </p:spPr>
            <p:txBody>
              <a:bodyPr wrap="square" lIns="0" tIns="0" rIns="0" bIns="0" rtlCol="0"/>
              <a:lstStyle/>
              <a:p>
                <a:endParaRPr sz="9600"/>
              </a:p>
            </p:txBody>
          </p:sp>
          <p:sp>
            <p:nvSpPr>
              <p:cNvPr id="73" name="object 40"/>
              <p:cNvSpPr/>
              <p:nvPr/>
            </p:nvSpPr>
            <p:spPr>
              <a:xfrm>
                <a:off x="7239000" y="3118103"/>
                <a:ext cx="307848" cy="292607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9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981424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5713" y="97536"/>
            <a:ext cx="24047027" cy="13570373"/>
            <a:chOff x="88392" y="36576"/>
            <a:chExt cx="9017635" cy="5088890"/>
          </a:xfrm>
        </p:grpSpPr>
        <p:sp>
          <p:nvSpPr>
            <p:cNvPr id="3" name="object 3"/>
            <p:cNvSpPr/>
            <p:nvPr/>
          </p:nvSpPr>
          <p:spPr>
            <a:xfrm>
              <a:off x="88392" y="36576"/>
              <a:ext cx="9017508" cy="50886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600"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00584"/>
              <a:ext cx="8839200" cy="49103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600"/>
            </a:p>
          </p:txBody>
        </p:sp>
        <p:sp>
          <p:nvSpPr>
            <p:cNvPr id="5" name="object 5"/>
            <p:cNvSpPr/>
            <p:nvPr/>
          </p:nvSpPr>
          <p:spPr>
            <a:xfrm>
              <a:off x="133350" y="81534"/>
              <a:ext cx="8877300" cy="4948555"/>
            </a:xfrm>
            <a:custGeom>
              <a:avLst/>
              <a:gdLst/>
              <a:ahLst/>
              <a:cxnLst/>
              <a:rect l="l" t="t" r="r" b="b"/>
              <a:pathLst>
                <a:path w="8877300" h="4948555">
                  <a:moveTo>
                    <a:pt x="0" y="4948428"/>
                  </a:moveTo>
                  <a:lnTo>
                    <a:pt x="8877300" y="4948428"/>
                  </a:lnTo>
                  <a:lnTo>
                    <a:pt x="8877300" y="0"/>
                  </a:lnTo>
                  <a:lnTo>
                    <a:pt x="0" y="0"/>
                  </a:lnTo>
                  <a:lnTo>
                    <a:pt x="0" y="4948428"/>
                  </a:lnTo>
                  <a:close/>
                </a:path>
              </a:pathLst>
            </a:custGeom>
            <a:ln w="380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96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5713" y="186935"/>
            <a:ext cx="24047027" cy="13480627"/>
            <a:chOff x="88392" y="70100"/>
            <a:chExt cx="9017635" cy="5055235"/>
          </a:xfrm>
        </p:grpSpPr>
        <p:sp>
          <p:nvSpPr>
            <p:cNvPr id="3" name="object 3"/>
            <p:cNvSpPr/>
            <p:nvPr/>
          </p:nvSpPr>
          <p:spPr>
            <a:xfrm>
              <a:off x="88392" y="2432304"/>
              <a:ext cx="4674108" cy="26929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600"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2496311"/>
              <a:ext cx="4495800" cy="2514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600"/>
            </a:p>
          </p:txBody>
        </p:sp>
        <p:sp>
          <p:nvSpPr>
            <p:cNvPr id="5" name="object 5"/>
            <p:cNvSpPr/>
            <p:nvPr/>
          </p:nvSpPr>
          <p:spPr>
            <a:xfrm>
              <a:off x="133350" y="2477261"/>
              <a:ext cx="4533900" cy="2552700"/>
            </a:xfrm>
            <a:custGeom>
              <a:avLst/>
              <a:gdLst/>
              <a:ahLst/>
              <a:cxnLst/>
              <a:rect l="l" t="t" r="r" b="b"/>
              <a:pathLst>
                <a:path w="4533900" h="2552700">
                  <a:moveTo>
                    <a:pt x="0" y="2552700"/>
                  </a:moveTo>
                  <a:lnTo>
                    <a:pt x="4533900" y="2552700"/>
                  </a:lnTo>
                  <a:lnTo>
                    <a:pt x="4533900" y="0"/>
                  </a:lnTo>
                  <a:lnTo>
                    <a:pt x="0" y="0"/>
                  </a:lnTo>
                  <a:lnTo>
                    <a:pt x="0" y="25527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9600"/>
            </a:p>
          </p:txBody>
        </p:sp>
        <p:sp>
          <p:nvSpPr>
            <p:cNvPr id="6" name="object 6"/>
            <p:cNvSpPr/>
            <p:nvPr/>
          </p:nvSpPr>
          <p:spPr>
            <a:xfrm>
              <a:off x="88392" y="70104"/>
              <a:ext cx="4674108" cy="25405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600"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134111"/>
              <a:ext cx="4495800" cy="2362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600"/>
            </a:p>
          </p:txBody>
        </p:sp>
        <p:sp>
          <p:nvSpPr>
            <p:cNvPr id="8" name="object 8"/>
            <p:cNvSpPr/>
            <p:nvPr/>
          </p:nvSpPr>
          <p:spPr>
            <a:xfrm>
              <a:off x="133350" y="115061"/>
              <a:ext cx="4533900" cy="2400300"/>
            </a:xfrm>
            <a:custGeom>
              <a:avLst/>
              <a:gdLst/>
              <a:ahLst/>
              <a:cxnLst/>
              <a:rect l="l" t="t" r="r" b="b"/>
              <a:pathLst>
                <a:path w="4533900" h="2400300">
                  <a:moveTo>
                    <a:pt x="0" y="2400300"/>
                  </a:moveTo>
                  <a:lnTo>
                    <a:pt x="4533900" y="2400300"/>
                  </a:lnTo>
                  <a:lnTo>
                    <a:pt x="4533900" y="0"/>
                  </a:lnTo>
                  <a:lnTo>
                    <a:pt x="0" y="0"/>
                  </a:lnTo>
                  <a:lnTo>
                    <a:pt x="0" y="24003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9600"/>
            </a:p>
          </p:txBody>
        </p:sp>
        <p:sp>
          <p:nvSpPr>
            <p:cNvPr id="9" name="object 9"/>
            <p:cNvSpPr/>
            <p:nvPr/>
          </p:nvSpPr>
          <p:spPr>
            <a:xfrm>
              <a:off x="4660392" y="70100"/>
              <a:ext cx="4445508" cy="50551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6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24400" y="134111"/>
              <a:ext cx="4267200" cy="4876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6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705350" y="115061"/>
              <a:ext cx="4305300" cy="4914900"/>
            </a:xfrm>
            <a:custGeom>
              <a:avLst/>
              <a:gdLst/>
              <a:ahLst/>
              <a:cxnLst/>
              <a:rect l="l" t="t" r="r" b="b"/>
              <a:pathLst>
                <a:path w="4305300" h="4914900">
                  <a:moveTo>
                    <a:pt x="0" y="4914900"/>
                  </a:moveTo>
                  <a:lnTo>
                    <a:pt x="4305300" y="4914900"/>
                  </a:lnTo>
                  <a:lnTo>
                    <a:pt x="4305300" y="0"/>
                  </a:lnTo>
                  <a:lnTo>
                    <a:pt x="0" y="0"/>
                  </a:lnTo>
                  <a:lnTo>
                    <a:pt x="0" y="49149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96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25162" y="4554474"/>
              <a:ext cx="4267200" cy="457200"/>
            </a:xfrm>
            <a:custGeom>
              <a:avLst/>
              <a:gdLst/>
              <a:ahLst/>
              <a:cxnLst/>
              <a:rect l="l" t="t" r="r" b="b"/>
              <a:pathLst>
                <a:path w="4267200" h="457200">
                  <a:moveTo>
                    <a:pt x="4267199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267199" y="457199"/>
                  </a:lnTo>
                  <a:lnTo>
                    <a:pt x="426719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96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725162" y="4554474"/>
              <a:ext cx="4267200" cy="457200"/>
            </a:xfrm>
            <a:custGeom>
              <a:avLst/>
              <a:gdLst/>
              <a:ahLst/>
              <a:cxnLst/>
              <a:rect l="l" t="t" r="r" b="b"/>
              <a:pathLst>
                <a:path w="4267200" h="457200">
                  <a:moveTo>
                    <a:pt x="0" y="457199"/>
                  </a:moveTo>
                  <a:lnTo>
                    <a:pt x="4267199" y="457199"/>
                  </a:lnTo>
                  <a:lnTo>
                    <a:pt x="4267199" y="0"/>
                  </a:lnTo>
                  <a:lnTo>
                    <a:pt x="0" y="0"/>
                  </a:lnTo>
                  <a:lnTo>
                    <a:pt x="0" y="457199"/>
                  </a:lnTo>
                  <a:close/>
                </a:path>
              </a:pathLst>
            </a:custGeom>
            <a:ln w="11428">
              <a:solidFill>
                <a:srgbClr val="99463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960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743092" y="12334511"/>
            <a:ext cx="9091507" cy="772861"/>
          </a:xfrm>
          <a:prstGeom prst="rect">
            <a:avLst/>
          </a:prstGeom>
        </p:spPr>
        <p:txBody>
          <a:bodyPr vert="horz" wrap="square" lIns="0" tIns="33867" rIns="0" bIns="0" rtlCol="0">
            <a:spAutoFit/>
          </a:bodyPr>
          <a:lstStyle/>
          <a:p>
            <a:pPr marL="33867">
              <a:spcBef>
                <a:spcPts val="267"/>
              </a:spcBef>
            </a:pPr>
            <a:r>
              <a:rPr sz="4800" b="1" spc="-13" dirty="0">
                <a:solidFill>
                  <a:srgbClr val="FFFFFF"/>
                </a:solidFill>
                <a:latin typeface="Georgia"/>
                <a:cs typeface="Georgia"/>
              </a:rPr>
              <a:t>Kumbhakonam Fire</a:t>
            </a:r>
            <a:r>
              <a:rPr sz="4800" b="1" spc="-67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800" b="1" spc="-13" dirty="0">
                <a:solidFill>
                  <a:srgbClr val="FFFFFF"/>
                </a:solidFill>
                <a:latin typeface="Georgia"/>
                <a:cs typeface="Georgia"/>
              </a:rPr>
              <a:t>Tradegy</a:t>
            </a:r>
            <a:endParaRPr sz="4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1834</Words>
  <Application>Microsoft Office PowerPoint</Application>
  <PresentationFormat>Custom</PresentationFormat>
  <Paragraphs>407</Paragraphs>
  <Slides>51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Arial</vt:lpstr>
      <vt:lpstr>Arial Black</vt:lpstr>
      <vt:lpstr>Calibri</vt:lpstr>
      <vt:lpstr>Carlito</vt:lpstr>
      <vt:lpstr>Georgia</vt:lpstr>
      <vt:lpstr>Open sans</vt:lpstr>
      <vt:lpstr>Open sans</vt:lpstr>
      <vt:lpstr>Open Sans Semibold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NDRF ACADEMY</cp:lastModifiedBy>
  <cp:revision>70</cp:revision>
  <dcterms:modified xsi:type="dcterms:W3CDTF">2025-12-31T10:59:36Z</dcterms:modified>
</cp:coreProperties>
</file>