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75" r:id="rId4"/>
    <p:sldId id="323" r:id="rId5"/>
    <p:sldId id="337" r:id="rId6"/>
    <p:sldId id="258" r:id="rId7"/>
    <p:sldId id="340" r:id="rId8"/>
    <p:sldId id="274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117144-8514-4B35-8F6F-03DD3B8E8AF8}" v="28" dt="2025-09-12T11:35:34.83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5" autoAdjust="0"/>
    <p:restoredTop sz="94660"/>
  </p:normalViewPr>
  <p:slideViewPr>
    <p:cSldViewPr snapToGrid="0">
      <p:cViewPr varScale="1">
        <p:scale>
          <a:sx n="51" d="100"/>
          <a:sy n="51" d="100"/>
        </p:scale>
        <p:origin x="816" y="4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AN SINGH" userId="cf93d647e8583ced" providerId="LiveId" clId="{0369EAA2-502D-4E43-A93D-DD36393BC89F}"/>
    <pc:docChg chg="custSel modSld">
      <pc:chgData name="CHARAN SINGH" userId="cf93d647e8583ced" providerId="LiveId" clId="{0369EAA2-502D-4E43-A93D-DD36393BC89F}" dt="2025-09-15T12:34:25.208" v="32" actId="1076"/>
      <pc:docMkLst>
        <pc:docMk/>
      </pc:docMkLst>
      <pc:sldChg chg="modSp mod">
        <pc:chgData name="CHARAN SINGH" userId="cf93d647e8583ced" providerId="LiveId" clId="{0369EAA2-502D-4E43-A93D-DD36393BC89F}" dt="2025-09-12T11:31:36.133" v="5"/>
        <pc:sldMkLst>
          <pc:docMk/>
          <pc:sldMk cId="0" sldId="256"/>
        </pc:sldMkLst>
        <pc:spChg chg="mod">
          <ac:chgData name="CHARAN SINGH" userId="cf93d647e8583ced" providerId="LiveId" clId="{0369EAA2-502D-4E43-A93D-DD36393BC89F}" dt="2025-09-12T11:31:14.387" v="4" actId="20577"/>
          <ac:spMkLst>
            <pc:docMk/>
            <pc:sldMk cId="0" sldId="256"/>
            <ac:spMk id="4" creationId="{2E9EC43E-C7B1-EF48-5F3B-E2AF3723BE8A}"/>
          </ac:spMkLst>
        </pc:spChg>
        <pc:spChg chg="mod">
          <ac:chgData name="CHARAN SINGH" userId="cf93d647e8583ced" providerId="LiveId" clId="{0369EAA2-502D-4E43-A93D-DD36393BC89F}" dt="2025-09-12T11:31:36.133" v="5"/>
          <ac:spMkLst>
            <pc:docMk/>
            <pc:sldMk cId="0" sldId="256"/>
            <ac:spMk id="84" creationId="{00000000-0000-0000-0000-000000000000}"/>
          </ac:spMkLst>
        </pc:spChg>
      </pc:sldChg>
      <pc:sldChg chg="modSp mod">
        <pc:chgData name="CHARAN SINGH" userId="cf93d647e8583ced" providerId="LiveId" clId="{0369EAA2-502D-4E43-A93D-DD36393BC89F}" dt="2025-09-15T12:34:09.157" v="29" actId="20577"/>
        <pc:sldMkLst>
          <pc:docMk/>
          <pc:sldMk cId="0" sldId="257"/>
        </pc:sldMkLst>
        <pc:spChg chg="mod">
          <ac:chgData name="CHARAN SINGH" userId="cf93d647e8583ced" providerId="LiveId" clId="{0369EAA2-502D-4E43-A93D-DD36393BC89F}" dt="2025-09-12T11:32:09.284" v="9" actId="20577"/>
          <ac:spMkLst>
            <pc:docMk/>
            <pc:sldMk cId="0" sldId="257"/>
            <ac:spMk id="2" creationId="{AAC403FF-2712-567E-7664-BB7E9B9261AD}"/>
          </ac:spMkLst>
        </pc:spChg>
        <pc:spChg chg="mod">
          <ac:chgData name="CHARAN SINGH" userId="cf93d647e8583ced" providerId="LiveId" clId="{0369EAA2-502D-4E43-A93D-DD36393BC89F}" dt="2025-09-15T12:34:09.157" v="29" actId="20577"/>
          <ac:spMkLst>
            <pc:docMk/>
            <pc:sldMk cId="0" sldId="257"/>
            <ac:spMk id="6" creationId="{D3DB3725-B6EF-8DE8-0BDC-B71D6415B706}"/>
          </ac:spMkLst>
        </pc:spChg>
      </pc:sldChg>
      <pc:sldChg chg="modSp">
        <pc:chgData name="CHARAN SINGH" userId="cf93d647e8583ced" providerId="LiveId" clId="{0369EAA2-502D-4E43-A93D-DD36393BC89F}" dt="2025-09-12T11:35:12.951" v="23"/>
        <pc:sldMkLst>
          <pc:docMk/>
          <pc:sldMk cId="0" sldId="258"/>
        </pc:sldMkLst>
        <pc:spChg chg="mod">
          <ac:chgData name="CHARAN SINGH" userId="cf93d647e8583ced" providerId="LiveId" clId="{0369EAA2-502D-4E43-A93D-DD36393BC89F}" dt="2025-09-12T11:34:49.732" v="22"/>
          <ac:spMkLst>
            <pc:docMk/>
            <pc:sldMk cId="0" sldId="258"/>
            <ac:spMk id="9" creationId="{FCB9E74C-D255-2DB2-82AD-DD44C6B084D8}"/>
          </ac:spMkLst>
        </pc:spChg>
        <pc:spChg chg="mod">
          <ac:chgData name="CHARAN SINGH" userId="cf93d647e8583ced" providerId="LiveId" clId="{0369EAA2-502D-4E43-A93D-DD36393BC89F}" dt="2025-09-12T11:35:12.951" v="23"/>
          <ac:spMkLst>
            <pc:docMk/>
            <pc:sldMk cId="0" sldId="258"/>
            <ac:spMk id="10" creationId="{C53A0304-A326-4547-452C-71E9F43559D7}"/>
          </ac:spMkLst>
        </pc:spChg>
      </pc:sldChg>
      <pc:sldChg chg="modSp mod">
        <pc:chgData name="CHARAN SINGH" userId="cf93d647e8583ced" providerId="LiveId" clId="{0369EAA2-502D-4E43-A93D-DD36393BC89F}" dt="2025-09-12T11:36:19.835" v="27" actId="255"/>
        <pc:sldMkLst>
          <pc:docMk/>
          <pc:sldMk cId="0" sldId="274"/>
        </pc:sldMkLst>
        <pc:spChg chg="mod">
          <ac:chgData name="CHARAN SINGH" userId="cf93d647e8583ced" providerId="LiveId" clId="{0369EAA2-502D-4E43-A93D-DD36393BC89F}" dt="2025-09-12T11:36:19.835" v="27" actId="255"/>
          <ac:spMkLst>
            <pc:docMk/>
            <pc:sldMk cId="0" sldId="274"/>
            <ac:spMk id="2" creationId="{E9A6B61E-3BFB-8B6A-B54D-9BFC4C887C61}"/>
          </ac:spMkLst>
        </pc:spChg>
      </pc:sldChg>
      <pc:sldChg chg="modSp mod">
        <pc:chgData name="CHARAN SINGH" userId="cf93d647e8583ced" providerId="LiveId" clId="{0369EAA2-502D-4E43-A93D-DD36393BC89F}" dt="2025-09-15T12:34:17.319" v="31" actId="20577"/>
        <pc:sldMkLst>
          <pc:docMk/>
          <pc:sldMk cId="3173233629" sldId="275"/>
        </pc:sldMkLst>
        <pc:spChg chg="mod">
          <ac:chgData name="CHARAN SINGH" userId="cf93d647e8583ced" providerId="LiveId" clId="{0369EAA2-502D-4E43-A93D-DD36393BC89F}" dt="2025-09-12T11:32:41.775" v="14" actId="20577"/>
          <ac:spMkLst>
            <pc:docMk/>
            <pc:sldMk cId="3173233629" sldId="275"/>
            <ac:spMk id="2" creationId="{8C394292-9DD5-79E5-06EA-BB69DBF07A73}"/>
          </ac:spMkLst>
        </pc:spChg>
        <pc:spChg chg="mod">
          <ac:chgData name="CHARAN SINGH" userId="cf93d647e8583ced" providerId="LiveId" clId="{0369EAA2-502D-4E43-A93D-DD36393BC89F}" dt="2025-09-15T12:34:17.319" v="31" actId="20577"/>
          <ac:spMkLst>
            <pc:docMk/>
            <pc:sldMk cId="3173233629" sldId="275"/>
            <ac:spMk id="6" creationId="{800CDD3E-D678-F499-FEBF-63CF25662869}"/>
          </ac:spMkLst>
        </pc:spChg>
      </pc:sldChg>
      <pc:sldChg chg="modSp mod">
        <pc:chgData name="CHARAN SINGH" userId="cf93d647e8583ced" providerId="LiveId" clId="{0369EAA2-502D-4E43-A93D-DD36393BC89F}" dt="2025-09-15T12:34:25.208" v="32" actId="1076"/>
        <pc:sldMkLst>
          <pc:docMk/>
          <pc:sldMk cId="1553596727" sldId="323"/>
        </pc:sldMkLst>
        <pc:spChg chg="mod">
          <ac:chgData name="CHARAN SINGH" userId="cf93d647e8583ced" providerId="LiveId" clId="{0369EAA2-502D-4E43-A93D-DD36393BC89F}" dt="2025-09-12T11:33:09.615" v="18" actId="1076"/>
          <ac:spMkLst>
            <pc:docMk/>
            <pc:sldMk cId="1553596727" sldId="323"/>
            <ac:spMk id="4" creationId="{0F475A3A-217C-8448-B491-FE7837CD93FB}"/>
          </ac:spMkLst>
        </pc:spChg>
        <pc:spChg chg="mod">
          <ac:chgData name="CHARAN SINGH" userId="cf93d647e8583ced" providerId="LiveId" clId="{0369EAA2-502D-4E43-A93D-DD36393BC89F}" dt="2025-09-12T11:33:00.572" v="16" actId="27636"/>
          <ac:spMkLst>
            <pc:docMk/>
            <pc:sldMk cId="1553596727" sldId="323"/>
            <ac:spMk id="10" creationId="{0D857342-F154-73B5-D8DC-E4D04BDDF44B}"/>
          </ac:spMkLst>
        </pc:spChg>
        <pc:spChg chg="mod">
          <ac:chgData name="CHARAN SINGH" userId="cf93d647e8583ced" providerId="LiveId" clId="{0369EAA2-502D-4E43-A93D-DD36393BC89F}" dt="2025-09-12T11:33:05.909" v="17" actId="27636"/>
          <ac:spMkLst>
            <pc:docMk/>
            <pc:sldMk cId="1553596727" sldId="323"/>
            <ac:spMk id="13" creationId="{5A0D0C6D-ED1A-61B0-0EB2-532E7290BBC3}"/>
          </ac:spMkLst>
        </pc:spChg>
        <pc:spChg chg="mod">
          <ac:chgData name="CHARAN SINGH" userId="cf93d647e8583ced" providerId="LiveId" clId="{0369EAA2-502D-4E43-A93D-DD36393BC89F}" dt="2025-09-12T11:33:34.211" v="19" actId="27636"/>
          <ac:spMkLst>
            <pc:docMk/>
            <pc:sldMk cId="1553596727" sldId="323"/>
            <ac:spMk id="14" creationId="{7DB10342-497E-CDDE-0BD2-B80F1B2ED7E2}"/>
          </ac:spMkLst>
        </pc:spChg>
        <pc:spChg chg="mod">
          <ac:chgData name="CHARAN SINGH" userId="cf93d647e8583ced" providerId="LiveId" clId="{0369EAA2-502D-4E43-A93D-DD36393BC89F}" dt="2025-09-12T11:33:44.082" v="20" actId="27636"/>
          <ac:spMkLst>
            <pc:docMk/>
            <pc:sldMk cId="1553596727" sldId="323"/>
            <ac:spMk id="16" creationId="{FE087881-F9A3-0D0F-B30E-AF592B0F999A}"/>
          </ac:spMkLst>
        </pc:spChg>
        <pc:spChg chg="mod">
          <ac:chgData name="CHARAN SINGH" userId="cf93d647e8583ced" providerId="LiveId" clId="{0369EAA2-502D-4E43-A93D-DD36393BC89F}" dt="2025-09-12T11:32:49.775" v="15"/>
          <ac:spMkLst>
            <pc:docMk/>
            <pc:sldMk cId="1553596727" sldId="323"/>
            <ac:spMk id="17" creationId="{394206A9-DF43-ADF9-D42C-8660A8D80417}"/>
          </ac:spMkLst>
        </pc:spChg>
        <pc:grpChg chg="mod">
          <ac:chgData name="CHARAN SINGH" userId="cf93d647e8583ced" providerId="LiveId" clId="{0369EAA2-502D-4E43-A93D-DD36393BC89F}" dt="2025-09-15T12:34:25.208" v="32" actId="1076"/>
          <ac:grpSpMkLst>
            <pc:docMk/>
            <pc:sldMk cId="1553596727" sldId="323"/>
            <ac:grpSpMk id="2" creationId="{F674B27A-3777-9E0C-91E5-8F30A4B62907}"/>
          </ac:grpSpMkLst>
        </pc:grpChg>
      </pc:sldChg>
      <pc:sldChg chg="modSp">
        <pc:chgData name="CHARAN SINGH" userId="cf93d647e8583ced" providerId="LiveId" clId="{0369EAA2-502D-4E43-A93D-DD36393BC89F}" dt="2025-09-12T11:34:06.279" v="21"/>
        <pc:sldMkLst>
          <pc:docMk/>
          <pc:sldMk cId="1012271772" sldId="337"/>
        </pc:sldMkLst>
        <pc:spChg chg="mod">
          <ac:chgData name="CHARAN SINGH" userId="cf93d647e8583ced" providerId="LiveId" clId="{0369EAA2-502D-4E43-A93D-DD36393BC89F}" dt="2025-09-12T11:34:06.279" v="21"/>
          <ac:spMkLst>
            <pc:docMk/>
            <pc:sldMk cId="1012271772" sldId="337"/>
            <ac:spMk id="17" creationId="{7CFBD0EF-8E79-4486-3DD4-0F485EDDD88F}"/>
          </ac:spMkLst>
        </pc:spChg>
      </pc:sldChg>
      <pc:sldChg chg="modSp">
        <pc:chgData name="CHARAN SINGH" userId="cf93d647e8583ced" providerId="LiveId" clId="{0369EAA2-502D-4E43-A93D-DD36393BC89F}" dt="2025-09-12T11:35:27.822" v="25"/>
        <pc:sldMkLst>
          <pc:docMk/>
          <pc:sldMk cId="3908840930" sldId="340"/>
        </pc:sldMkLst>
        <pc:spChg chg="mod">
          <ac:chgData name="CHARAN SINGH" userId="cf93d647e8583ced" providerId="LiveId" clId="{0369EAA2-502D-4E43-A93D-DD36393BC89F}" dt="2025-09-12T11:35:21.575" v="24"/>
          <ac:spMkLst>
            <pc:docMk/>
            <pc:sldMk cId="3908840930" sldId="340"/>
            <ac:spMk id="9" creationId="{A2F93602-0A10-062D-322D-3D5B4A2FD523}"/>
          </ac:spMkLst>
        </pc:spChg>
        <pc:spChg chg="mod">
          <ac:chgData name="CHARAN SINGH" userId="cf93d647e8583ced" providerId="LiveId" clId="{0369EAA2-502D-4E43-A93D-DD36393BC89F}" dt="2025-09-12T11:35:27.822" v="25"/>
          <ac:spMkLst>
            <pc:docMk/>
            <pc:sldMk cId="3908840930" sldId="340"/>
            <ac:spMk id="10" creationId="{62D6AC40-9886-1FA2-DA58-BECA32831B8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420387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24F2B74D-F11E-A5DB-5043-8BE355B57385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9"/>
            <a:ext cx="905046" cy="50261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5E2FD404-044F-4320-5F92-72E92DB0DDD7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solidFill>
          <a:srgbClr val="53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" descr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2B3DFEB-AD9F-FE6C-361E-0205A8A5B2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DB766189-80CE-A703-E292-9366EB64CAE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A9E7F-ED96-1630-5F44-F7F1631848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137" y="38720"/>
            <a:ext cx="2231142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D5626698-A73A-12E1-1740-8A55985147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2" name="PEER | MFR | INDIA">
            <a:extLst>
              <a:ext uri="{FF2B5EF4-FFF2-40B4-BE49-F238E27FC236}">
                <a16:creationId xmlns:a16="http://schemas.microsoft.com/office/drawing/2014/main" id="{5756C156-BAFF-F354-1A4C-767C3126B277}"/>
              </a:ext>
            </a:extLst>
          </p:cNvPr>
          <p:cNvSpPr txBox="1"/>
          <p:nvPr userDrawn="1"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dirty="0"/>
              <a:t>NDRF | </a:t>
            </a:r>
            <a:r>
              <a:rPr dirty="0"/>
              <a:t>MFR | INDIA</a:t>
            </a: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8B22D2E-D8EC-4A98-23F7-488A6E15488E}"/>
              </a:ext>
            </a:extLst>
          </p:cNvPr>
          <p:cNvSpPr/>
          <p:nvPr userDrawn="1"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" name="PPT 2 -">
            <a:extLst>
              <a:ext uri="{FF2B5EF4-FFF2-40B4-BE49-F238E27FC236}">
                <a16:creationId xmlns:a16="http://schemas.microsoft.com/office/drawing/2014/main" id="{8B0424C2-D99E-7E04-A2DF-88986D9AF56C}"/>
              </a:ext>
            </a:extLst>
          </p:cNvPr>
          <p:cNvSpPr txBox="1"/>
          <p:nvPr userDrawn="1"/>
        </p:nvSpPr>
        <p:spPr>
          <a:xfrm>
            <a:off x="21546983" y="12813338"/>
            <a:ext cx="1406835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9</a:t>
            </a:r>
            <a:r>
              <a:rPr b="1" dirty="0"/>
              <a:t> -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6D4E023-009E-D84A-59B6-CFE974A124D7}"/>
              </a:ext>
            </a:extLst>
          </p:cNvPr>
          <p:cNvSpPr/>
          <p:nvPr userDrawn="1"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E68C5C7-2EFC-EA6F-F155-AFCE48EDDBA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</p:sldLayoutIdLst>
  <p:transition spd="med"/>
  <p:hf hdr="0" dt="0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37FC53-ECDA-951A-DADC-B448EAB3A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" r="950"/>
          <a:stretch/>
        </p:blipFill>
        <p:spPr>
          <a:xfrm>
            <a:off x="25400" y="0"/>
            <a:ext cx="24333201" cy="13716000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72473347-6BEE-3525-8885-93B0C9BDE2E2}"/>
              </a:ext>
            </a:extLst>
          </p:cNvPr>
          <p:cNvSpPr/>
          <p:nvPr/>
        </p:nvSpPr>
        <p:spPr>
          <a:xfrm>
            <a:off x="-25400" y="-25400"/>
            <a:ext cx="24434800" cy="13766800"/>
          </a:xfrm>
          <a:prstGeom prst="rect">
            <a:avLst/>
          </a:prstGeom>
          <a:solidFill>
            <a:srgbClr val="535353">
              <a:alpha val="7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7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79" name="PPT 2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8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</a:t>
            </a:fld>
            <a:endParaRPr/>
          </a:p>
        </p:txBody>
      </p:sp>
      <p:sp>
        <p:nvSpPr>
          <p:cNvPr id="83" name="Shape"/>
          <p:cNvSpPr/>
          <p:nvPr/>
        </p:nvSpPr>
        <p:spPr>
          <a:xfrm>
            <a:off x="-103356" y="3880188"/>
            <a:ext cx="13772463" cy="4928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4" name="LESSON 2…"/>
          <p:cNvSpPr txBox="1"/>
          <p:nvPr/>
        </p:nvSpPr>
        <p:spPr>
          <a:xfrm>
            <a:off x="1016000" y="4706678"/>
            <a:ext cx="10382141" cy="1782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पाठ </a:t>
            </a:r>
            <a:r>
              <a:rPr lang="en-US"/>
              <a:t>9</a:t>
            </a:r>
            <a:r>
              <a:rPr lang="hi-IN" dirty="0"/>
              <a:t>
रक्तस्राव और सदमा</a:t>
            </a:r>
            <a:endParaRPr lang="en-US" dirty="0"/>
          </a:p>
        </p:txBody>
      </p:sp>
      <p:sp>
        <p:nvSpPr>
          <p:cNvPr id="85" name="Shape"/>
          <p:cNvSpPr/>
          <p:nvPr/>
        </p:nvSpPr>
        <p:spPr>
          <a:xfrm flipH="1">
            <a:off x="-87200" y="2457"/>
            <a:ext cx="24497477" cy="25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endParaRPr/>
          </a:p>
        </p:txBody>
      </p:sp>
      <p:grpSp>
        <p:nvGrpSpPr>
          <p:cNvPr id="93" name="Group"/>
          <p:cNvGrpSpPr/>
          <p:nvPr/>
        </p:nvGrpSpPr>
        <p:grpSpPr>
          <a:xfrm>
            <a:off x="21539200" y="12813338"/>
            <a:ext cx="1879600" cy="902664"/>
            <a:chOff x="0" y="0"/>
            <a:chExt cx="1879600" cy="902662"/>
          </a:xfrm>
        </p:grpSpPr>
        <p:sp>
          <p:nvSpPr>
            <p:cNvPr id="91" name="PPT 2 - 1"/>
            <p:cNvSpPr txBox="1"/>
            <p:nvPr/>
          </p:nvSpPr>
          <p:spPr>
            <a:xfrm>
              <a:off x="76885" y="0"/>
              <a:ext cx="1725832" cy="619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 dirty="0">
                  <a:solidFill>
                    <a:schemeClr val="bg1"/>
                  </a:solidFill>
                </a:rPr>
                <a:t>PPT</a:t>
              </a:r>
              <a:r>
                <a:rPr lang="en-US" b="1" dirty="0">
                  <a:solidFill>
                    <a:schemeClr val="bg1"/>
                  </a:solidFill>
                </a:rPr>
                <a:t> 9 - 1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92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585756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95" name="MFR-logo-02.png" descr="MFR-logo-02.png"/>
          <p:cNvPicPr>
            <a:picLocks noChangeAspect="1"/>
          </p:cNvPicPr>
          <p:nvPr/>
        </p:nvPicPr>
        <p:blipFill>
          <a:blip r:embed="rId3" cstate="print"/>
          <a:srcRect t="12599" b="19178"/>
          <a:stretch>
            <a:fillRect/>
          </a:stretch>
        </p:blipFill>
        <p:spPr>
          <a:xfrm>
            <a:off x="16316126" y="7112432"/>
            <a:ext cx="7102674" cy="342564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9EC43E-C7B1-EF48-5F3B-E2AF3723BE8A}"/>
              </a:ext>
            </a:extLst>
          </p:cNvPr>
          <p:cNvSpPr/>
          <p:nvPr/>
        </p:nvSpPr>
        <p:spPr>
          <a:xfrm>
            <a:off x="4831337" y="354061"/>
            <a:ext cx="16234425" cy="99215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                   </a:t>
            </a:r>
            <a:r>
              <a:rPr lang="hi-IN" sz="4800" dirty="0">
                <a:latin typeface="Arial Black" panose="020B0A04020102020204" pitchFamily="34" charset="0"/>
              </a:rPr>
              <a:t>चिकित्सा प्रथम उत्तरदाता</a:t>
            </a:r>
            <a:endParaRPr kumimoji="0" lang="en-I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5" name="PEER | CSSR | INDIA">
            <a:extLst>
              <a:ext uri="{FF2B5EF4-FFF2-40B4-BE49-F238E27FC236}">
                <a16:creationId xmlns:a16="http://schemas.microsoft.com/office/drawing/2014/main" id="{A1B47239-059A-F1F4-AA5C-8A9EF2B87B3A}"/>
              </a:ext>
            </a:extLst>
          </p:cNvPr>
          <p:cNvSpPr txBox="1"/>
          <p:nvPr/>
        </p:nvSpPr>
        <p:spPr>
          <a:xfrm>
            <a:off x="602390" y="12960656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>
                <a:solidFill>
                  <a:schemeClr val="bg1"/>
                </a:solidFill>
              </a:rPr>
              <a:t>NDRF</a:t>
            </a:r>
            <a:r>
              <a:rPr dirty="0">
                <a:solidFill>
                  <a:schemeClr val="bg1"/>
                </a:solidFill>
              </a:rPr>
              <a:t> | </a:t>
            </a:r>
            <a:r>
              <a:rPr lang="en-US" dirty="0">
                <a:solidFill>
                  <a:schemeClr val="bg1"/>
                </a:solidFill>
              </a:rPr>
              <a:t>MFR</a:t>
            </a:r>
            <a:r>
              <a:rPr dirty="0">
                <a:solidFill>
                  <a:schemeClr val="bg1"/>
                </a:solidFill>
              </a:rPr>
              <a:t> | INDIA</a:t>
            </a:r>
          </a:p>
        </p:txBody>
      </p:sp>
      <p:sp>
        <p:nvSpPr>
          <p:cNvPr id="8" name="LESSON 2…">
            <a:extLst>
              <a:ext uri="{FF2B5EF4-FFF2-40B4-BE49-F238E27FC236}">
                <a16:creationId xmlns:a16="http://schemas.microsoft.com/office/drawing/2014/main" id="{45C54DE7-1B6E-1543-B36A-1705C2E7A6FA}"/>
              </a:ext>
            </a:extLst>
          </p:cNvPr>
          <p:cNvSpPr txBox="1"/>
          <p:nvPr/>
        </p:nvSpPr>
        <p:spPr>
          <a:xfrm>
            <a:off x="8063842" y="12046231"/>
            <a:ext cx="10664462" cy="2189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78283" tIns="78283" rIns="78283" bIns="78283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2438400"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sz="6600" dirty="0">
                <a:solidFill>
                  <a:schemeClr val="bg1"/>
                </a:solidFill>
              </a:rPr>
              <a:t>उपनिरीक्षक - अनिल कुमार
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762" y="1787"/>
            <a:ext cx="2742515" cy="25111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00" y="6528"/>
            <a:ext cx="2989646" cy="251807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C77F0D2F-63C2-DC7A-327A-7363CBB73A8D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hi-IN" sz="4800" dirty="0"/>
              <a:t>इस पाठ को पूरा करने पर, आप निम्न में सक्षम होंगे:</a:t>
            </a:r>
            <a:endParaRPr lang="en-US" sz="4800" dirty="0"/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D3DB3725-B6EF-8DE8-0BDC-B71D6415B706}"/>
              </a:ext>
            </a:extLst>
          </p:cNvPr>
          <p:cNvSpPr txBox="1"/>
          <p:nvPr/>
        </p:nvSpPr>
        <p:spPr>
          <a:xfrm>
            <a:off x="8661373" y="787889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83C7BAED-6F29-E142-C962-8C88F04D95B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CAA04B4A-3446-D07E-0B7A-B405425236F2}"/>
              </a:ext>
            </a:extLst>
          </p:cNvPr>
          <p:cNvGrpSpPr/>
          <p:nvPr/>
        </p:nvGrpSpPr>
        <p:grpSpPr>
          <a:xfrm>
            <a:off x="9844663" y="5146261"/>
            <a:ext cx="1219201" cy="1681958"/>
            <a:chOff x="0" y="115975"/>
            <a:chExt cx="1219200" cy="168195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DDFB6565-72EF-003C-AE08-6B83E67C101B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1">
              <a:extLst>
                <a:ext uri="{FF2B5EF4-FFF2-40B4-BE49-F238E27FC236}">
                  <a16:creationId xmlns:a16="http://schemas.microsoft.com/office/drawing/2014/main" id="{54F5CA14-AABE-7C96-4518-C85009FF3416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1</a:t>
              </a:r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76970757-F26B-DDE5-9AF7-3B4C2D9AA22F}"/>
              </a:ext>
            </a:extLst>
          </p:cNvPr>
          <p:cNvGrpSpPr/>
          <p:nvPr/>
        </p:nvGrpSpPr>
        <p:grpSpPr>
          <a:xfrm>
            <a:off x="9908162" y="7501765"/>
            <a:ext cx="1219201" cy="1681958"/>
            <a:chOff x="0" y="115975"/>
            <a:chExt cx="1219200" cy="168195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5B2DFE1C-64F1-C887-E629-B729EF880B4F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2">
              <a:extLst>
                <a:ext uri="{FF2B5EF4-FFF2-40B4-BE49-F238E27FC236}">
                  <a16:creationId xmlns:a16="http://schemas.microsoft.com/office/drawing/2014/main" id="{58C64375-504A-A719-6B63-7FF162E17FAD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2" name="List three methods of controlling external hemorrhage.…">
            <a:extLst>
              <a:ext uri="{FF2B5EF4-FFF2-40B4-BE49-F238E27FC236}">
                <a16:creationId xmlns:a16="http://schemas.microsoft.com/office/drawing/2014/main" id="{AAC403FF-2712-567E-7664-BB7E9B9261AD}"/>
              </a:ext>
            </a:extLst>
          </p:cNvPr>
          <p:cNvSpPr txBox="1"/>
          <p:nvPr/>
        </p:nvSpPr>
        <p:spPr>
          <a:xfrm>
            <a:off x="11755185" y="5411668"/>
            <a:ext cx="11469939" cy="3112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बाहरी रक्तस्राव को नियंत्रित करने के तीन तरीकों की सूची बनाइए।</a:t>
            </a: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
सदमे के दस संकेतों और लक्षणों की सूची बनाएं।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A0CA3E-A913-E426-5522-3ED42D7066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399" y="-34941"/>
            <a:ext cx="2819400" cy="25595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398" y="20333"/>
            <a:ext cx="2742515" cy="25111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62" y="13430"/>
            <a:ext cx="3123698" cy="251807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2A287-F30E-965F-8CE8-767FBC7C0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F5718F69-9DD9-9433-D379-32CAAFCAE4EB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hi-IN" sz="4800" dirty="0"/>
              <a:t>इस पाठ को पूरा करने पर, आप निम्न में सक्षम होंगे:</a:t>
            </a:r>
            <a:endParaRPr lang="en-US" sz="4800" dirty="0"/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800CDD3E-D678-F499-FEBF-63CF25662869}"/>
              </a:ext>
            </a:extLst>
          </p:cNvPr>
          <p:cNvSpPr txBox="1"/>
          <p:nvPr/>
        </p:nvSpPr>
        <p:spPr>
          <a:xfrm>
            <a:off x="8661373" y="787889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604411A1-C3C6-2F4F-82AF-C46323EE4C0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2" name="List the six steps of the initial assessment.…">
            <a:extLst>
              <a:ext uri="{FF2B5EF4-FFF2-40B4-BE49-F238E27FC236}">
                <a16:creationId xmlns:a16="http://schemas.microsoft.com/office/drawing/2014/main" id="{8C394292-9DD5-79E5-06EA-BB69DBF07A73}"/>
              </a:ext>
            </a:extLst>
          </p:cNvPr>
          <p:cNvSpPr txBox="1"/>
          <p:nvPr/>
        </p:nvSpPr>
        <p:spPr>
          <a:xfrm>
            <a:off x="11656862" y="5612025"/>
            <a:ext cx="12224968" cy="3851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सदमे के पूर्व-अस्पताल उपचार के लिए पांच चरणों की सूची बनाएं।</a:t>
            </a: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
आंतरिक रक्तस्राव के लिए पूर्व-अस्पताल उपचार के लिए तीन चरणों की सूची बनाएं।</a:t>
            </a:r>
            <a:endParaRPr lang="en-US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034EAB9C-4F95-0886-6578-EC9234DDFE3C}"/>
              </a:ext>
            </a:extLst>
          </p:cNvPr>
          <p:cNvGrpSpPr/>
          <p:nvPr/>
        </p:nvGrpSpPr>
        <p:grpSpPr>
          <a:xfrm>
            <a:off x="9844663" y="5334220"/>
            <a:ext cx="1219201" cy="1681959"/>
            <a:chOff x="0" y="1159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5BCC44FF-50CC-7387-A849-4A187FBE5B16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7" name="3">
              <a:extLst>
                <a:ext uri="{FF2B5EF4-FFF2-40B4-BE49-F238E27FC236}">
                  <a16:creationId xmlns:a16="http://schemas.microsoft.com/office/drawing/2014/main" id="{90C9CA3C-531E-1A86-9D80-049559FD5C80}"/>
                </a:ext>
              </a:extLst>
            </p:cNvPr>
            <p:cNvSpPr txBox="1"/>
            <p:nvPr/>
          </p:nvSpPr>
          <p:spPr>
            <a:xfrm>
              <a:off x="2745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69FBF6BB-0671-838B-7AC8-B1B2C319DC98}"/>
              </a:ext>
            </a:extLst>
          </p:cNvPr>
          <p:cNvGrpSpPr/>
          <p:nvPr/>
        </p:nvGrpSpPr>
        <p:grpSpPr>
          <a:xfrm>
            <a:off x="9922659" y="7781481"/>
            <a:ext cx="1219201" cy="1681958"/>
            <a:chOff x="0" y="115975"/>
            <a:chExt cx="1219200" cy="168195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BF0BB5B0-B0B8-E2B6-FFBF-7582C8425DC2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4">
              <a:extLst>
                <a:ext uri="{FF2B5EF4-FFF2-40B4-BE49-F238E27FC236}">
                  <a16:creationId xmlns:a16="http://schemas.microsoft.com/office/drawing/2014/main" id="{BE1BE98C-DC85-B021-9DFC-F01AE3080E42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5B27616-143B-D2BC-A313-BCEF89FFAE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399" y="-34941"/>
            <a:ext cx="2819400" cy="2559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398" y="20333"/>
            <a:ext cx="2742515" cy="2511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62" y="13430"/>
            <a:ext cx="3123698" cy="251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336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mmediate Sources of Information">
            <a:extLst>
              <a:ext uri="{FF2B5EF4-FFF2-40B4-BE49-F238E27FC236}">
                <a16:creationId xmlns:a16="http://schemas.microsoft.com/office/drawing/2014/main" id="{394206A9-DF43-ADF9-D42C-8660A8D80417}"/>
              </a:ext>
            </a:extLst>
          </p:cNvPr>
          <p:cNvSpPr txBox="1"/>
          <p:nvPr/>
        </p:nvSpPr>
        <p:spPr>
          <a:xfrm>
            <a:off x="9019608" y="1602745"/>
            <a:ext cx="6725458" cy="1182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हृदय परिसंचरण</a:t>
            </a:r>
            <a:endParaRPr lang="en-IN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74B27A-3777-9E0C-91E5-8F30A4B62907}"/>
              </a:ext>
            </a:extLst>
          </p:cNvPr>
          <p:cNvGrpSpPr/>
          <p:nvPr/>
        </p:nvGrpSpPr>
        <p:grpSpPr>
          <a:xfrm>
            <a:off x="5302811" y="3073911"/>
            <a:ext cx="18925739" cy="9998005"/>
            <a:chOff x="4440528" y="2704744"/>
            <a:chExt cx="19575371" cy="10463181"/>
          </a:xfrm>
        </p:grpSpPr>
        <p:pic>
          <p:nvPicPr>
            <p:cNvPr id="3" name="Heart Circulation" descr="Heart Circulation">
              <a:extLst>
                <a:ext uri="{FF2B5EF4-FFF2-40B4-BE49-F238E27FC236}">
                  <a16:creationId xmlns:a16="http://schemas.microsoft.com/office/drawing/2014/main" id="{2F3412B2-38DF-9329-5E16-D38A6BAD9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761" r="53193"/>
            <a:stretch>
              <a:fillRect/>
            </a:stretch>
          </p:blipFill>
          <p:spPr>
            <a:xfrm>
              <a:off x="6106603" y="2992717"/>
              <a:ext cx="6167777" cy="87943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" name="Left…">
              <a:extLst>
                <a:ext uri="{FF2B5EF4-FFF2-40B4-BE49-F238E27FC236}">
                  <a16:creationId xmlns:a16="http://schemas.microsoft.com/office/drawing/2014/main" id="{0F475A3A-217C-8448-B491-FE7837CD93FB}"/>
                </a:ext>
              </a:extLst>
            </p:cNvPr>
            <p:cNvSpPr txBox="1"/>
            <p:nvPr/>
          </p:nvSpPr>
          <p:spPr>
            <a:xfrm>
              <a:off x="12723218" y="7296977"/>
              <a:ext cx="3040050" cy="18773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89235" tIns="89235" rIns="89235" bIns="89235">
              <a:normAutofit/>
            </a:bodyPr>
            <a:lstStyle/>
            <a:p>
              <a:pPr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hi-IN" dirty="0"/>
                <a:t>बाएँ
प्रकोष्‍ठ</a:t>
              </a:r>
              <a:endParaRPr dirty="0"/>
            </a:p>
          </p:txBody>
        </p:sp>
        <p:sp>
          <p:nvSpPr>
            <p:cNvPr id="5" name="Pulmonary…">
              <a:extLst>
                <a:ext uri="{FF2B5EF4-FFF2-40B4-BE49-F238E27FC236}">
                  <a16:creationId xmlns:a16="http://schemas.microsoft.com/office/drawing/2014/main" id="{44DB6EE6-FBA6-6417-20D6-AE284623FB93}"/>
                </a:ext>
              </a:extLst>
            </p:cNvPr>
            <p:cNvSpPr txBox="1"/>
            <p:nvPr/>
          </p:nvSpPr>
          <p:spPr>
            <a:xfrm>
              <a:off x="11185780" y="3152507"/>
              <a:ext cx="3040050" cy="17143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89235" tIns="89235" rIns="89235" bIns="89235">
              <a:normAutofit/>
            </a:bodyPr>
            <a:lstStyle/>
            <a:p>
              <a:pPr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hi-IN" dirty="0"/>
                <a:t>फुफ्फुसीय
नसों</a:t>
              </a:r>
              <a:endParaRPr dirty="0"/>
            </a:p>
          </p:txBody>
        </p:sp>
        <p:sp>
          <p:nvSpPr>
            <p:cNvPr id="6" name="Vena Cava">
              <a:extLst>
                <a:ext uri="{FF2B5EF4-FFF2-40B4-BE49-F238E27FC236}">
                  <a16:creationId xmlns:a16="http://schemas.microsoft.com/office/drawing/2014/main" id="{D99E4014-2835-0B3F-378D-B8DA85A2D820}"/>
                </a:ext>
              </a:extLst>
            </p:cNvPr>
            <p:cNvSpPr txBox="1"/>
            <p:nvPr/>
          </p:nvSpPr>
          <p:spPr>
            <a:xfrm>
              <a:off x="9558423" y="12142044"/>
              <a:ext cx="3040049" cy="102588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89235" tIns="89235" rIns="89235" bIns="89235">
              <a:normAutofit/>
            </a:bodyPr>
            <a:lstStyle>
              <a:lvl1pPr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hi-IN"/>
                <a:t>वेना कावा</a:t>
              </a:r>
              <a:endParaRPr/>
            </a:p>
          </p:txBody>
        </p:sp>
        <p:sp>
          <p:nvSpPr>
            <p:cNvPr id="7" name="Line">
              <a:extLst>
                <a:ext uri="{FF2B5EF4-FFF2-40B4-BE49-F238E27FC236}">
                  <a16:creationId xmlns:a16="http://schemas.microsoft.com/office/drawing/2014/main" id="{6BA49ADB-164A-C0AC-A6EF-AC317379B71C}"/>
                </a:ext>
              </a:extLst>
            </p:cNvPr>
            <p:cNvSpPr/>
            <p:nvPr/>
          </p:nvSpPr>
          <p:spPr>
            <a:xfrm>
              <a:off x="9918364" y="7146410"/>
              <a:ext cx="2540936" cy="907706"/>
            </a:xfrm>
            <a:prstGeom prst="line">
              <a:avLst/>
            </a:prstGeom>
            <a:ln w="38100">
              <a:solidFill>
                <a:srgbClr val="000000"/>
              </a:solidFill>
              <a:headEnd type="triangle"/>
            </a:ln>
          </p:spPr>
          <p:txBody>
            <a:bodyPr lIns="45719" rIns="45719"/>
            <a:lstStyle/>
            <a:p>
              <a:pPr defTabSz="914400">
                <a:defRPr sz="2100"/>
              </a:pPr>
              <a:endParaRPr/>
            </a:p>
          </p:txBody>
        </p:sp>
        <p:sp>
          <p:nvSpPr>
            <p:cNvPr id="8" name="Line">
              <a:extLst>
                <a:ext uri="{FF2B5EF4-FFF2-40B4-BE49-F238E27FC236}">
                  <a16:creationId xmlns:a16="http://schemas.microsoft.com/office/drawing/2014/main" id="{23E0C2E2-E112-CF81-D5BE-3A9880372518}"/>
                </a:ext>
              </a:extLst>
            </p:cNvPr>
            <p:cNvSpPr/>
            <p:nvPr/>
          </p:nvSpPr>
          <p:spPr>
            <a:xfrm flipV="1">
              <a:off x="11370326" y="4786376"/>
              <a:ext cx="1459527" cy="1089248"/>
            </a:xfrm>
            <a:prstGeom prst="line">
              <a:avLst/>
            </a:prstGeom>
            <a:ln w="38100">
              <a:solidFill>
                <a:srgbClr val="000000"/>
              </a:solidFill>
              <a:headEnd type="triangle"/>
            </a:ln>
          </p:spPr>
          <p:txBody>
            <a:bodyPr lIns="45719" rIns="45719"/>
            <a:lstStyle/>
            <a:p>
              <a:pPr defTabSz="914400">
                <a:defRPr sz="2100"/>
              </a:pPr>
              <a:endParaRPr/>
            </a:p>
          </p:txBody>
        </p:sp>
        <p:sp>
          <p:nvSpPr>
            <p:cNvPr id="9" name="Line">
              <a:extLst>
                <a:ext uri="{FF2B5EF4-FFF2-40B4-BE49-F238E27FC236}">
                  <a16:creationId xmlns:a16="http://schemas.microsoft.com/office/drawing/2014/main" id="{92C97437-5F50-F261-9733-A2D4873A3E92}"/>
                </a:ext>
              </a:extLst>
            </p:cNvPr>
            <p:cNvSpPr/>
            <p:nvPr/>
          </p:nvSpPr>
          <p:spPr>
            <a:xfrm flipH="1" flipV="1">
              <a:off x="7195932" y="10414149"/>
              <a:ext cx="2177946" cy="2178494"/>
            </a:xfrm>
            <a:prstGeom prst="line">
              <a:avLst/>
            </a:prstGeom>
            <a:ln w="38100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defTabSz="914400">
                <a:defRPr sz="2100"/>
              </a:pPr>
              <a:endParaRPr/>
            </a:p>
          </p:txBody>
        </p:sp>
        <p:sp>
          <p:nvSpPr>
            <p:cNvPr id="10" name="Right Atrium">
              <a:extLst>
                <a:ext uri="{FF2B5EF4-FFF2-40B4-BE49-F238E27FC236}">
                  <a16:creationId xmlns:a16="http://schemas.microsoft.com/office/drawing/2014/main" id="{0D857342-F154-73B5-D8DC-E4D04BDDF44B}"/>
                </a:ext>
              </a:extLst>
            </p:cNvPr>
            <p:cNvSpPr txBox="1"/>
            <p:nvPr/>
          </p:nvSpPr>
          <p:spPr>
            <a:xfrm>
              <a:off x="4440528" y="11700495"/>
              <a:ext cx="3381129" cy="9104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89235" tIns="89235" rIns="89235" bIns="89235">
              <a:normAutofit/>
            </a:bodyPr>
            <a:lstStyle>
              <a:lvl1pPr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hi-IN" dirty="0"/>
                <a:t>दायां आलिंद</a:t>
              </a:r>
              <a:endParaRPr dirty="0"/>
            </a:p>
          </p:txBody>
        </p:sp>
        <p:sp>
          <p:nvSpPr>
            <p:cNvPr id="11" name="Line">
              <a:extLst>
                <a:ext uri="{FF2B5EF4-FFF2-40B4-BE49-F238E27FC236}">
                  <a16:creationId xmlns:a16="http://schemas.microsoft.com/office/drawing/2014/main" id="{B6D70BA2-DFE2-D93F-5759-4B5AA586C667}"/>
                </a:ext>
              </a:extLst>
            </p:cNvPr>
            <p:cNvSpPr/>
            <p:nvPr/>
          </p:nvSpPr>
          <p:spPr>
            <a:xfrm flipV="1">
              <a:off x="6254425" y="8235657"/>
              <a:ext cx="1123004" cy="3449281"/>
            </a:xfrm>
            <a:prstGeom prst="line">
              <a:avLst/>
            </a:prstGeom>
            <a:ln w="38100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defTabSz="914400">
                <a:defRPr sz="2100"/>
              </a:pPr>
              <a:endParaRPr/>
            </a:p>
          </p:txBody>
        </p:sp>
        <p:pic>
          <p:nvPicPr>
            <p:cNvPr id="12" name="Heart Circulation" descr="Heart Circulation">
              <a:extLst>
                <a:ext uri="{FF2B5EF4-FFF2-40B4-BE49-F238E27FC236}">
                  <a16:creationId xmlns:a16="http://schemas.microsoft.com/office/drawing/2014/main" id="{A54FAC4C-1828-BF1E-E2A8-A1EBD8721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8732"/>
            <a:stretch>
              <a:fillRect/>
            </a:stretch>
          </p:blipFill>
          <p:spPr>
            <a:xfrm>
              <a:off x="14783999" y="3081269"/>
              <a:ext cx="6073801" cy="90333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" name="Aorta">
              <a:extLst>
                <a:ext uri="{FF2B5EF4-FFF2-40B4-BE49-F238E27FC236}">
                  <a16:creationId xmlns:a16="http://schemas.microsoft.com/office/drawing/2014/main" id="{5A0D0C6D-ED1A-61B0-0EB2-532E7290BBC3}"/>
                </a:ext>
              </a:extLst>
            </p:cNvPr>
            <p:cNvSpPr txBox="1"/>
            <p:nvPr/>
          </p:nvSpPr>
          <p:spPr>
            <a:xfrm>
              <a:off x="21078321" y="2704744"/>
              <a:ext cx="2090095" cy="102588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89235" tIns="89235" rIns="89235" bIns="89235">
              <a:normAutofit fontScale="85000" lnSpcReduction="10000"/>
            </a:bodyPr>
            <a:lstStyle>
              <a:lvl1pPr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hi-IN" dirty="0"/>
                <a:t>महाधमनी</a:t>
              </a:r>
              <a:endParaRPr dirty="0"/>
            </a:p>
          </p:txBody>
        </p:sp>
        <p:sp>
          <p:nvSpPr>
            <p:cNvPr id="14" name="Pulmonary…">
              <a:extLst>
                <a:ext uri="{FF2B5EF4-FFF2-40B4-BE49-F238E27FC236}">
                  <a16:creationId xmlns:a16="http://schemas.microsoft.com/office/drawing/2014/main" id="{7DB10342-497E-CDDE-0BD2-B80F1B2ED7E2}"/>
                </a:ext>
              </a:extLst>
            </p:cNvPr>
            <p:cNvSpPr txBox="1"/>
            <p:nvPr/>
          </p:nvSpPr>
          <p:spPr>
            <a:xfrm>
              <a:off x="21078321" y="4459641"/>
              <a:ext cx="2937578" cy="18773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89235" tIns="89235" rIns="89235" bIns="89235">
              <a:normAutofit/>
            </a:bodyPr>
            <a:lstStyle/>
            <a:p>
              <a:pPr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hi-IN" dirty="0"/>
                <a:t>फुफ्फुसीय 
धमनियों</a:t>
              </a:r>
              <a:endParaRPr dirty="0"/>
            </a:p>
          </p:txBody>
        </p:sp>
        <p:sp>
          <p:nvSpPr>
            <p:cNvPr id="15" name="Left…">
              <a:extLst>
                <a:ext uri="{FF2B5EF4-FFF2-40B4-BE49-F238E27FC236}">
                  <a16:creationId xmlns:a16="http://schemas.microsoft.com/office/drawing/2014/main" id="{56FD0A98-4EDA-CA08-DC5E-6284FC26C825}"/>
                </a:ext>
              </a:extLst>
            </p:cNvPr>
            <p:cNvSpPr txBox="1"/>
            <p:nvPr/>
          </p:nvSpPr>
          <p:spPr>
            <a:xfrm>
              <a:off x="21078321" y="8453545"/>
              <a:ext cx="2623557" cy="18773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89235" tIns="89235" rIns="89235" bIns="89235">
              <a:normAutofit/>
            </a:bodyPr>
            <a:lstStyle/>
            <a:p>
              <a:pPr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hi-IN" dirty="0"/>
                <a:t>बाएँ 
निलय</a:t>
              </a:r>
              <a:endParaRPr dirty="0"/>
            </a:p>
          </p:txBody>
        </p:sp>
        <p:sp>
          <p:nvSpPr>
            <p:cNvPr id="16" name="Right Ventricle">
              <a:extLst>
                <a:ext uri="{FF2B5EF4-FFF2-40B4-BE49-F238E27FC236}">
                  <a16:creationId xmlns:a16="http://schemas.microsoft.com/office/drawing/2014/main" id="{FE087881-F9A3-0D0F-B30E-AF592B0F999A}"/>
                </a:ext>
              </a:extLst>
            </p:cNvPr>
            <p:cNvSpPr txBox="1"/>
            <p:nvPr/>
          </p:nvSpPr>
          <p:spPr>
            <a:xfrm>
              <a:off x="14673124" y="12129661"/>
              <a:ext cx="3815339" cy="9104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89235" tIns="89235" rIns="89235" bIns="89235">
              <a:normAutofit/>
            </a:bodyPr>
            <a:lstStyle>
              <a:lvl1pPr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hi-IN" dirty="0"/>
                <a:t>दायां वेंट्रिकल</a:t>
              </a:r>
              <a:endParaRPr dirty="0"/>
            </a:p>
          </p:txBody>
        </p:sp>
        <p:sp>
          <p:nvSpPr>
            <p:cNvPr id="18" name="Line">
              <a:extLst>
                <a:ext uri="{FF2B5EF4-FFF2-40B4-BE49-F238E27FC236}">
                  <a16:creationId xmlns:a16="http://schemas.microsoft.com/office/drawing/2014/main" id="{1B1BD03C-6B37-B6B5-029C-8E577D13B49A}"/>
                </a:ext>
              </a:extLst>
            </p:cNvPr>
            <p:cNvSpPr/>
            <p:nvPr/>
          </p:nvSpPr>
          <p:spPr>
            <a:xfrm flipV="1">
              <a:off x="17941897" y="3241803"/>
              <a:ext cx="2971988" cy="1452330"/>
            </a:xfrm>
            <a:prstGeom prst="line">
              <a:avLst/>
            </a:prstGeom>
            <a:ln w="38100">
              <a:solidFill>
                <a:srgbClr val="000000"/>
              </a:solidFill>
              <a:headEnd type="triangle"/>
            </a:ln>
          </p:spPr>
          <p:txBody>
            <a:bodyPr lIns="45719" rIns="45719"/>
            <a:lstStyle/>
            <a:p>
              <a:pPr defTabSz="914400">
                <a:defRPr sz="2100"/>
              </a:pPr>
              <a:endParaRPr/>
            </a:p>
          </p:txBody>
        </p:sp>
        <p:sp>
          <p:nvSpPr>
            <p:cNvPr id="20" name="Line">
              <a:extLst>
                <a:ext uri="{FF2B5EF4-FFF2-40B4-BE49-F238E27FC236}">
                  <a16:creationId xmlns:a16="http://schemas.microsoft.com/office/drawing/2014/main" id="{75A974F2-2D6A-D2AF-5915-46361BF97C46}"/>
                </a:ext>
              </a:extLst>
            </p:cNvPr>
            <p:cNvSpPr/>
            <p:nvPr/>
          </p:nvSpPr>
          <p:spPr>
            <a:xfrm>
              <a:off x="19080025" y="5212280"/>
              <a:ext cx="1799830" cy="173978"/>
            </a:xfrm>
            <a:prstGeom prst="line">
              <a:avLst/>
            </a:prstGeom>
            <a:ln w="38100">
              <a:solidFill>
                <a:srgbClr val="000000"/>
              </a:solidFill>
              <a:headEnd type="triangle"/>
            </a:ln>
          </p:spPr>
          <p:txBody>
            <a:bodyPr lIns="45719" rIns="45719"/>
            <a:lstStyle/>
            <a:p>
              <a:pPr defTabSz="914400">
                <a:defRPr sz="2100"/>
              </a:pPr>
              <a:endParaRPr/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CEC363C3-233C-61FD-CF70-71C392E7E05A}"/>
                </a:ext>
              </a:extLst>
            </p:cNvPr>
            <p:cNvSpPr/>
            <p:nvPr/>
          </p:nvSpPr>
          <p:spPr>
            <a:xfrm>
              <a:off x="19499732" y="9017079"/>
              <a:ext cx="1404338" cy="119111"/>
            </a:xfrm>
            <a:prstGeom prst="line">
              <a:avLst/>
            </a:prstGeom>
            <a:ln w="38100">
              <a:solidFill>
                <a:srgbClr val="000000"/>
              </a:solidFill>
              <a:headEnd type="triangle"/>
            </a:ln>
          </p:spPr>
          <p:txBody>
            <a:bodyPr lIns="45719" rIns="45719"/>
            <a:lstStyle/>
            <a:p>
              <a:pPr defTabSz="914400">
                <a:defRPr sz="2100"/>
              </a:pPr>
              <a:endParaRPr/>
            </a:p>
          </p:txBody>
        </p:sp>
        <p:sp>
          <p:nvSpPr>
            <p:cNvPr id="22" name="Line">
              <a:extLst>
                <a:ext uri="{FF2B5EF4-FFF2-40B4-BE49-F238E27FC236}">
                  <a16:creationId xmlns:a16="http://schemas.microsoft.com/office/drawing/2014/main" id="{9D8B0C40-990E-DC3D-5C6A-CF1C94940D5F}"/>
                </a:ext>
              </a:extLst>
            </p:cNvPr>
            <p:cNvSpPr/>
            <p:nvPr/>
          </p:nvSpPr>
          <p:spPr>
            <a:xfrm flipV="1">
              <a:off x="16509426" y="9902091"/>
              <a:ext cx="1390879" cy="2092975"/>
            </a:xfrm>
            <a:prstGeom prst="line">
              <a:avLst/>
            </a:prstGeom>
            <a:ln w="38100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defTabSz="914400">
                <a:defRPr sz="2100"/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29821EF-3023-8239-54E5-A1232D5DC1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399" y="-34941"/>
            <a:ext cx="2819400" cy="25595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398" y="20333"/>
            <a:ext cx="2742515" cy="25111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62" y="13430"/>
            <a:ext cx="3123698" cy="251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9672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BE5F9-23A2-734E-FB5C-35DD26981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mmediate Sources of Information">
            <a:extLst>
              <a:ext uri="{FF2B5EF4-FFF2-40B4-BE49-F238E27FC236}">
                <a16:creationId xmlns:a16="http://schemas.microsoft.com/office/drawing/2014/main" id="{7CFBD0EF-8E79-4486-3DD4-0F485EDDD88F}"/>
              </a:ext>
            </a:extLst>
          </p:cNvPr>
          <p:cNvSpPr txBox="1"/>
          <p:nvPr/>
        </p:nvSpPr>
        <p:spPr>
          <a:xfrm>
            <a:off x="1138383" y="2482640"/>
            <a:ext cx="6725458" cy="1182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पल्स स्थान</a:t>
            </a:r>
            <a:endParaRPr lang="en-IN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8B16DC3-5AC3-1B09-3972-4C65AB69864D}"/>
              </a:ext>
            </a:extLst>
          </p:cNvPr>
          <p:cNvGrpSpPr/>
          <p:nvPr/>
        </p:nvGrpSpPr>
        <p:grpSpPr>
          <a:xfrm>
            <a:off x="7097264" y="988315"/>
            <a:ext cx="13440520" cy="12247370"/>
            <a:chOff x="7097264" y="988315"/>
            <a:chExt cx="13440520" cy="12247370"/>
          </a:xfrm>
        </p:grpSpPr>
        <p:pic>
          <p:nvPicPr>
            <p:cNvPr id="23" name="Pulse location" descr="Pulse location">
              <a:extLst>
                <a:ext uri="{FF2B5EF4-FFF2-40B4-BE49-F238E27FC236}">
                  <a16:creationId xmlns:a16="http://schemas.microsoft.com/office/drawing/2014/main" id="{71F40E47-9BE3-818C-1021-9895BC240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04038" y="988315"/>
              <a:ext cx="6238506" cy="1224737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" name="Radial">
              <a:extLst>
                <a:ext uri="{FF2B5EF4-FFF2-40B4-BE49-F238E27FC236}">
                  <a16:creationId xmlns:a16="http://schemas.microsoft.com/office/drawing/2014/main" id="{4A0D1A5E-E854-2999-0D18-B99B1206DB6D}"/>
                </a:ext>
              </a:extLst>
            </p:cNvPr>
            <p:cNvSpPr txBox="1"/>
            <p:nvPr/>
          </p:nvSpPr>
          <p:spPr>
            <a:xfrm>
              <a:off x="18319085" y="5600866"/>
              <a:ext cx="2200073" cy="95298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89235" tIns="89235" rIns="89235" bIns="89235">
              <a:normAutofit/>
            </a:bodyPr>
            <a:lstStyle>
              <a:lvl1pPr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hi-IN" dirty="0"/>
                <a:t>रेडिअल</a:t>
              </a:r>
              <a:endParaRPr dirty="0"/>
            </a:p>
          </p:txBody>
        </p:sp>
        <p:sp>
          <p:nvSpPr>
            <p:cNvPr id="25" name="Femoral">
              <a:extLst>
                <a:ext uri="{FF2B5EF4-FFF2-40B4-BE49-F238E27FC236}">
                  <a16:creationId xmlns:a16="http://schemas.microsoft.com/office/drawing/2014/main" id="{7972CFB4-342E-448D-C4F5-03844BCD582B}"/>
                </a:ext>
              </a:extLst>
            </p:cNvPr>
            <p:cNvSpPr txBox="1"/>
            <p:nvPr/>
          </p:nvSpPr>
          <p:spPr>
            <a:xfrm>
              <a:off x="17729217" y="9188312"/>
              <a:ext cx="2789941" cy="9529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89235" tIns="89235" rIns="89235" bIns="89235">
              <a:normAutofit/>
            </a:bodyPr>
            <a:lstStyle>
              <a:lvl1pPr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hi-IN" dirty="0"/>
                <a:t>ऊरु</a:t>
              </a:r>
              <a:endParaRPr dirty="0"/>
            </a:p>
          </p:txBody>
        </p:sp>
        <p:sp>
          <p:nvSpPr>
            <p:cNvPr id="26" name="Carotid">
              <a:extLst>
                <a:ext uri="{FF2B5EF4-FFF2-40B4-BE49-F238E27FC236}">
                  <a16:creationId xmlns:a16="http://schemas.microsoft.com/office/drawing/2014/main" id="{7444BBDF-9A60-176E-2CAD-1A764D0FF5C3}"/>
                </a:ext>
              </a:extLst>
            </p:cNvPr>
            <p:cNvSpPr txBox="1"/>
            <p:nvPr/>
          </p:nvSpPr>
          <p:spPr>
            <a:xfrm>
              <a:off x="17486478" y="1495433"/>
              <a:ext cx="2531124" cy="9529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89235" tIns="89235" rIns="89235" bIns="89235">
              <a:normAutofit/>
            </a:bodyPr>
            <a:lstStyle>
              <a:lvl1pPr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hi-IN" dirty="0"/>
                <a:t>मन्या</a:t>
              </a:r>
              <a:endParaRPr dirty="0"/>
            </a:p>
          </p:txBody>
        </p:sp>
        <p:cxnSp>
          <p:nvCxnSpPr>
            <p:cNvPr id="27" name="Connection Line">
              <a:extLst>
                <a:ext uri="{FF2B5EF4-FFF2-40B4-BE49-F238E27FC236}">
                  <a16:creationId xmlns:a16="http://schemas.microsoft.com/office/drawing/2014/main" id="{232AA912-1463-A335-BEDE-CD8579FA27F6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16119674" y="6077359"/>
              <a:ext cx="2199411" cy="476492"/>
            </a:xfrm>
            <a:prstGeom prst="straightConnector1">
              <a:avLst/>
            </a:prstGeom>
            <a:ln w="50800">
              <a:solidFill>
                <a:srgbClr val="000000"/>
              </a:solidFill>
              <a:tailEnd type="triangle"/>
            </a:ln>
          </p:spPr>
        </p:cxnSp>
        <p:sp>
          <p:nvSpPr>
            <p:cNvPr id="28" name="Line">
              <a:extLst>
                <a:ext uri="{FF2B5EF4-FFF2-40B4-BE49-F238E27FC236}">
                  <a16:creationId xmlns:a16="http://schemas.microsoft.com/office/drawing/2014/main" id="{F2DDD251-C282-6E7C-42D4-4E24D25A5D65}"/>
                </a:ext>
              </a:extLst>
            </p:cNvPr>
            <p:cNvSpPr/>
            <p:nvPr/>
          </p:nvSpPr>
          <p:spPr>
            <a:xfrm flipH="1" flipV="1">
              <a:off x="14582371" y="7839186"/>
              <a:ext cx="3146846" cy="1687205"/>
            </a:xfrm>
            <a:prstGeom prst="line">
              <a:avLst/>
            </a:prstGeom>
            <a:ln w="50800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defTabSz="914400">
                <a:defRPr sz="2100"/>
              </a:pPr>
              <a:endParaRPr/>
            </a:p>
          </p:txBody>
        </p:sp>
        <p:sp>
          <p:nvSpPr>
            <p:cNvPr id="29" name="Line">
              <a:extLst>
                <a:ext uri="{FF2B5EF4-FFF2-40B4-BE49-F238E27FC236}">
                  <a16:creationId xmlns:a16="http://schemas.microsoft.com/office/drawing/2014/main" id="{973B4ACF-4530-E795-9E7F-8B4D57402B88}"/>
                </a:ext>
              </a:extLst>
            </p:cNvPr>
            <p:cNvSpPr/>
            <p:nvPr/>
          </p:nvSpPr>
          <p:spPr>
            <a:xfrm flipH="1">
              <a:off x="14244293" y="1996171"/>
              <a:ext cx="3055465" cy="953638"/>
            </a:xfrm>
            <a:prstGeom prst="line">
              <a:avLst/>
            </a:prstGeom>
            <a:ln w="50800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defTabSz="914400">
                <a:defRPr sz="2100"/>
              </a:pPr>
              <a:endParaRPr/>
            </a:p>
          </p:txBody>
        </p:sp>
        <p:sp>
          <p:nvSpPr>
            <p:cNvPr id="30" name="Brachial">
              <a:extLst>
                <a:ext uri="{FF2B5EF4-FFF2-40B4-BE49-F238E27FC236}">
                  <a16:creationId xmlns:a16="http://schemas.microsoft.com/office/drawing/2014/main" id="{E15393F6-91FB-CAC3-7A60-793F523ED523}"/>
                </a:ext>
              </a:extLst>
            </p:cNvPr>
            <p:cNvSpPr txBox="1"/>
            <p:nvPr/>
          </p:nvSpPr>
          <p:spPr>
            <a:xfrm>
              <a:off x="17710591" y="3791815"/>
              <a:ext cx="2827193" cy="9529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89235" tIns="89235" rIns="89235" bIns="89235">
              <a:normAutofit/>
            </a:bodyPr>
            <a:lstStyle>
              <a:lvl1pPr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hi-IN" dirty="0"/>
                <a:t>ब्रैकियल</a:t>
              </a:r>
              <a:endParaRPr dirty="0"/>
            </a:p>
          </p:txBody>
        </p:sp>
        <p:sp>
          <p:nvSpPr>
            <p:cNvPr id="31" name="Line">
              <a:extLst>
                <a:ext uri="{FF2B5EF4-FFF2-40B4-BE49-F238E27FC236}">
                  <a16:creationId xmlns:a16="http://schemas.microsoft.com/office/drawing/2014/main" id="{07E6D04A-4EAF-E5DA-352A-20E919C080CB}"/>
                </a:ext>
              </a:extLst>
            </p:cNvPr>
            <p:cNvSpPr/>
            <p:nvPr/>
          </p:nvSpPr>
          <p:spPr>
            <a:xfrm flipH="1">
              <a:off x="15380688" y="4339975"/>
              <a:ext cx="2193389" cy="847175"/>
            </a:xfrm>
            <a:prstGeom prst="line">
              <a:avLst/>
            </a:prstGeom>
            <a:ln w="50800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defTabSz="914400">
                <a:defRPr sz="2100"/>
              </a:pPr>
              <a:endParaRPr/>
            </a:p>
          </p:txBody>
        </p:sp>
        <p:sp>
          <p:nvSpPr>
            <p:cNvPr id="32" name="Dorsalis Pedis">
              <a:extLst>
                <a:ext uri="{FF2B5EF4-FFF2-40B4-BE49-F238E27FC236}">
                  <a16:creationId xmlns:a16="http://schemas.microsoft.com/office/drawing/2014/main" id="{9D405424-948A-9779-FE65-C9593DF9A501}"/>
                </a:ext>
              </a:extLst>
            </p:cNvPr>
            <p:cNvSpPr txBox="1"/>
            <p:nvPr/>
          </p:nvSpPr>
          <p:spPr>
            <a:xfrm>
              <a:off x="7097264" y="11592865"/>
              <a:ext cx="3670513" cy="9023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89235" tIns="89235" rIns="89235" bIns="89235">
              <a:normAutofit/>
            </a:bodyPr>
            <a:lstStyle>
              <a:lvl1pPr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hi-IN" dirty="0"/>
                <a:t>डोर्सेलिस पेडिस</a:t>
              </a:r>
              <a:endParaRPr dirty="0"/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C6389028-168B-6D57-3625-6AC0DF89F322}"/>
                </a:ext>
              </a:extLst>
            </p:cNvPr>
            <p:cNvSpPr/>
            <p:nvPr/>
          </p:nvSpPr>
          <p:spPr>
            <a:xfrm>
              <a:off x="10955187" y="12132950"/>
              <a:ext cx="1879601" cy="1"/>
            </a:xfrm>
            <a:prstGeom prst="line">
              <a:avLst/>
            </a:prstGeom>
            <a:ln w="50800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defTabSz="914400">
                <a:defRPr sz="2100"/>
              </a:pPr>
              <a:endParaRPr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398" y="20333"/>
            <a:ext cx="2742515" cy="25111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62" y="13430"/>
            <a:ext cx="3123698" cy="251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7177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6B94FF5D-C055-CC88-7F74-42077F0A2C2F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61325C0C-41AE-336C-F4A0-EF06C028E7DD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C53A0304-A326-4547-452C-71E9F43559D7}"/>
              </a:ext>
            </a:extLst>
          </p:cNvPr>
          <p:cNvSpPr txBox="1"/>
          <p:nvPr/>
        </p:nvSpPr>
        <p:spPr>
          <a:xfrm>
            <a:off x="8564880" y="3888736"/>
            <a:ext cx="15076257" cy="1094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sz="6000" dirty="0">
                <a:solidFill>
                  <a:schemeClr val="tx1"/>
                </a:solidFill>
              </a:rPr>
              <a:t>एक अंग में रक्त का परिसंचरण.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1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4" name="PPT 2 -"/>
          <p:cNvSpPr txBox="1"/>
          <p:nvPr/>
        </p:nvSpPr>
        <p:spPr>
          <a:xfrm>
            <a:off x="21546983" y="12813338"/>
            <a:ext cx="1406835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7</a:t>
            </a:r>
            <a:r>
              <a:rPr b="1" dirty="0"/>
              <a:t> -</a:t>
            </a:r>
          </a:p>
        </p:txBody>
      </p:sp>
      <p:sp>
        <p:nvSpPr>
          <p:cNvPr id="11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33C8EB-7C1D-DAD0-AD17-99A8DAFBD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F5C739D0-AF86-1D13-BC6B-9D81D33BEC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FCB9E74C-D255-2DB2-82AD-DD44C6B084D8}"/>
              </a:ext>
            </a:extLst>
          </p:cNvPr>
          <p:cNvSpPr txBox="1"/>
          <p:nvPr/>
        </p:nvSpPr>
        <p:spPr>
          <a:xfrm>
            <a:off x="742863" y="2812493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छिड़काव</a:t>
            </a:r>
            <a:endParaRPr lang="en-I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06EC21-CEED-6B7D-C25D-C01DBB0C0C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399" y="-34941"/>
            <a:ext cx="2819400" cy="2559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398" y="20333"/>
            <a:ext cx="2742515" cy="25111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62" y="13430"/>
            <a:ext cx="3123698" cy="251807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E4BEC-A7F3-5E99-69A6-98201B0A1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92694934-B0A2-5132-08A0-E30735FB6AE7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7E9121FE-28CE-B43B-B7A8-D0F3ADB105FC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62D6AC40-9886-1FA2-DA58-BECA32831B87}"/>
              </a:ext>
            </a:extLst>
          </p:cNvPr>
          <p:cNvSpPr txBox="1"/>
          <p:nvPr/>
        </p:nvSpPr>
        <p:spPr>
          <a:xfrm>
            <a:off x="8564880" y="3888736"/>
            <a:ext cx="15076257" cy="3126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sz="6000" dirty="0">
                <a:solidFill>
                  <a:schemeClr val="tx1"/>
                </a:solidFill>
              </a:rPr>
              <a:t>पूरे शरीर में पर्याप्त ऑक्सीजन युक्त रक्त की आपूर्ति प्रदान करने के लिए संचार प्रणाली की विफलता (अपर्याप्त ऊतक छिड़काव)।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13" name="Rectangle">
            <a:extLst>
              <a:ext uri="{FF2B5EF4-FFF2-40B4-BE49-F238E27FC236}">
                <a16:creationId xmlns:a16="http://schemas.microsoft.com/office/drawing/2014/main" id="{C122CCDA-C1EE-0E9C-36F2-2FFB1D838B61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A11117CF-D4CE-EE33-96B2-CCAFB50D9906}"/>
              </a:ext>
            </a:extLst>
          </p:cNvPr>
          <p:cNvSpPr txBox="1"/>
          <p:nvPr/>
        </p:nvSpPr>
        <p:spPr>
          <a:xfrm>
            <a:off x="21546983" y="12813338"/>
            <a:ext cx="1406835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7</a:t>
            </a:r>
            <a:r>
              <a:rPr b="1" dirty="0"/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C1F32BD0-2F9A-2E51-EF48-4368221AC6EB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1A2F1717-A1AD-48A8-F29F-118497E62E5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B70135-C6B9-7A77-BEA0-B92413D739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0F1BD487-3F4C-15EB-6DA0-5262506CCD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A2F93602-0A10-062D-322D-3D5B4A2FD523}"/>
              </a:ext>
            </a:extLst>
          </p:cNvPr>
          <p:cNvSpPr txBox="1"/>
          <p:nvPr/>
        </p:nvSpPr>
        <p:spPr>
          <a:xfrm>
            <a:off x="742863" y="2812493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सदमा</a:t>
            </a:r>
            <a:endParaRPr lang="en-I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E5F4D3-B9DA-1FCC-CECD-38ED96E974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399" y="-34941"/>
            <a:ext cx="2819400" cy="2559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398" y="20333"/>
            <a:ext cx="2742515" cy="25111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62" y="13430"/>
            <a:ext cx="3123698" cy="251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4093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22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0" y="12813338"/>
            <a:ext cx="860669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6B61E-3BFB-8B6A-B54D-9BFC4C887C61}"/>
              </a:ext>
            </a:extLst>
          </p:cNvPr>
          <p:cNvSpPr/>
          <p:nvPr/>
        </p:nvSpPr>
        <p:spPr>
          <a:xfrm>
            <a:off x="14412458" y="1915775"/>
            <a:ext cx="39517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i-IN" sz="8800" b="1" dirty="0">
                <a:ln/>
                <a:solidFill>
                  <a:schemeClr val="accent6">
                    <a:lumMod val="75000"/>
                  </a:schemeClr>
                </a:solidFill>
              </a:rPr>
              <a:t>धन्यवाद</a:t>
            </a:r>
            <a:endParaRPr lang="en-US" sz="88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50F79-7DDC-3572-24A0-923746DF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27110" y="3617460"/>
            <a:ext cx="11691690" cy="827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DA29AE-E713-6BAD-C896-09514A239F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399" y="-34941"/>
            <a:ext cx="2819400" cy="255953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182</Words>
  <Application>Microsoft Office PowerPoint</Application>
  <PresentationFormat>Custom</PresentationFormat>
  <Paragraphs>46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Arial Black</vt:lpstr>
      <vt:lpstr>Calibri</vt:lpstr>
      <vt:lpstr>Open Sans</vt:lpstr>
      <vt:lpstr>Open Sans Semibold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Kamal Mehra</dc:creator>
  <cp:lastModifiedBy>NDRF HQ</cp:lastModifiedBy>
  <cp:revision>53</cp:revision>
  <dcterms:modified xsi:type="dcterms:W3CDTF">2026-01-06T04:41:57Z</dcterms:modified>
</cp:coreProperties>
</file>