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323" r:id="rId5"/>
    <p:sldId id="337" r:id="rId6"/>
    <p:sldId id="338" r:id="rId7"/>
    <p:sldId id="274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669F4-566D-41B4-9A7E-CC4B98C0C7FB}" v="17" dt="2025-09-15T12:32:21.80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5" autoAdjust="0"/>
    <p:restoredTop sz="94660"/>
  </p:normalViewPr>
  <p:slideViewPr>
    <p:cSldViewPr snapToGrid="0">
      <p:cViewPr varScale="1">
        <p:scale>
          <a:sx n="54" d="100"/>
          <a:sy n="54" d="100"/>
        </p:scale>
        <p:origin x="576" y="6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AN SINGH" userId="cf93d647e8583ced" providerId="LiveId" clId="{0369EAA2-502D-4E43-A93D-DD36393BC89F}"/>
    <pc:docChg chg="modSld">
      <pc:chgData name="CHARAN SINGH" userId="cf93d647e8583ced" providerId="LiveId" clId="{0369EAA2-502D-4E43-A93D-DD36393BC89F}" dt="2025-09-15T12:32:21.803" v="37"/>
      <pc:docMkLst>
        <pc:docMk/>
      </pc:docMkLst>
      <pc:sldChg chg="modSp mod">
        <pc:chgData name="CHARAN SINGH" userId="cf93d647e8583ced" providerId="LiveId" clId="{0369EAA2-502D-4E43-A93D-DD36393BC89F}" dt="2025-09-15T12:23:23.118" v="34" actId="20577"/>
        <pc:sldMkLst>
          <pc:docMk/>
          <pc:sldMk cId="0" sldId="256"/>
        </pc:sldMkLst>
        <pc:spChg chg="mod">
          <ac:chgData name="CHARAN SINGH" userId="cf93d647e8583ced" providerId="LiveId" clId="{0369EAA2-502D-4E43-A93D-DD36393BC89F}" dt="2025-09-12T11:26:53.705" v="0" actId="1076"/>
          <ac:spMkLst>
            <pc:docMk/>
            <pc:sldMk cId="0" sldId="256"/>
            <ac:spMk id="83" creationId="{00000000-0000-0000-0000-000000000000}"/>
          </ac:spMkLst>
        </pc:spChg>
        <pc:spChg chg="mod">
          <ac:chgData name="CHARAN SINGH" userId="cf93d647e8583ced" providerId="LiveId" clId="{0369EAA2-502D-4E43-A93D-DD36393BC89F}" dt="2025-09-15T12:23:23.118" v="34" actId="20577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CHARAN SINGH" userId="cf93d647e8583ced" providerId="LiveId" clId="{0369EAA2-502D-4E43-A93D-DD36393BC89F}" dt="2025-09-15T12:23:49.163" v="36" actId="20577"/>
        <pc:sldMkLst>
          <pc:docMk/>
          <pc:sldMk cId="0" sldId="257"/>
        </pc:sldMkLst>
        <pc:spChg chg="mod">
          <ac:chgData name="CHARAN SINGH" userId="cf93d647e8583ced" providerId="LiveId" clId="{0369EAA2-502D-4E43-A93D-DD36393BC89F}" dt="2025-09-12T11:27:29.733" v="5" actId="20577"/>
          <ac:spMkLst>
            <pc:docMk/>
            <pc:sldMk cId="0" sldId="257"/>
            <ac:spMk id="2" creationId="{A1531404-055A-0B3E-FFED-C7A397EB056D}"/>
          </ac:spMkLst>
        </pc:spChg>
        <pc:spChg chg="mod">
          <ac:chgData name="CHARAN SINGH" userId="cf93d647e8583ced" providerId="LiveId" clId="{0369EAA2-502D-4E43-A93D-DD36393BC89F}" dt="2025-09-15T12:23:49.163" v="36" actId="20577"/>
          <ac:spMkLst>
            <pc:docMk/>
            <pc:sldMk cId="0" sldId="257"/>
            <ac:spMk id="6" creationId="{D3DB3725-B6EF-8DE8-0BDC-B71D6415B706}"/>
          </ac:spMkLst>
        </pc:spChg>
      </pc:sldChg>
      <pc:sldChg chg="modSp">
        <pc:chgData name="CHARAN SINGH" userId="cf93d647e8583ced" providerId="LiveId" clId="{0369EAA2-502D-4E43-A93D-DD36393BC89F}" dt="2025-09-12T11:27:39.553" v="6"/>
        <pc:sldMkLst>
          <pc:docMk/>
          <pc:sldMk cId="0" sldId="258"/>
        </pc:sldMkLst>
        <pc:spChg chg="mod">
          <ac:chgData name="CHARAN SINGH" userId="cf93d647e8583ced" providerId="LiveId" clId="{0369EAA2-502D-4E43-A93D-DD36393BC89F}" dt="2025-09-12T11:27:39.553" v="6"/>
          <ac:spMkLst>
            <pc:docMk/>
            <pc:sldMk cId="0" sldId="258"/>
            <ac:spMk id="9" creationId="{FCB9E74C-D255-2DB2-82AD-DD44C6B084D8}"/>
          </ac:spMkLst>
        </pc:spChg>
      </pc:sldChg>
      <pc:sldChg chg="modSp mod">
        <pc:chgData name="CHARAN SINGH" userId="cf93d647e8583ced" providerId="LiveId" clId="{0369EAA2-502D-4E43-A93D-DD36393BC89F}" dt="2025-09-12T11:29:51.733" v="33" actId="255"/>
        <pc:sldMkLst>
          <pc:docMk/>
          <pc:sldMk cId="0" sldId="274"/>
        </pc:sldMkLst>
        <pc:spChg chg="mod">
          <ac:chgData name="CHARAN SINGH" userId="cf93d647e8583ced" providerId="LiveId" clId="{0369EAA2-502D-4E43-A93D-DD36393BC89F}" dt="2025-09-12T11:29:51.733" v="33" actId="255"/>
          <ac:spMkLst>
            <pc:docMk/>
            <pc:sldMk cId="0" sldId="274"/>
            <ac:spMk id="2" creationId="{E9A6B61E-3BFB-8B6A-B54D-9BFC4C887C61}"/>
          </ac:spMkLst>
        </pc:spChg>
      </pc:sldChg>
      <pc:sldChg chg="modSp mod">
        <pc:chgData name="CHARAN SINGH" userId="cf93d647e8583ced" providerId="LiveId" clId="{0369EAA2-502D-4E43-A93D-DD36393BC89F}" dt="2025-09-15T12:32:21.803" v="37"/>
        <pc:sldMkLst>
          <pc:docMk/>
          <pc:sldMk cId="1553596727" sldId="323"/>
        </pc:sldMkLst>
        <pc:spChg chg="mod">
          <ac:chgData name="CHARAN SINGH" userId="cf93d647e8583ced" providerId="LiveId" clId="{0369EAA2-502D-4E43-A93D-DD36393BC89F}" dt="2025-09-12T11:28:06.630" v="28" actId="20577"/>
          <ac:spMkLst>
            <pc:docMk/>
            <pc:sldMk cId="1553596727" sldId="323"/>
            <ac:spMk id="17" creationId="{394206A9-DF43-ADF9-D42C-8660A8D80417}"/>
          </ac:spMkLst>
        </pc:spChg>
        <pc:spChg chg="mod">
          <ac:chgData name="CHARAN SINGH" userId="cf93d647e8583ced" providerId="LiveId" clId="{0369EAA2-502D-4E43-A93D-DD36393BC89F}" dt="2025-09-15T12:32:21.803" v="37"/>
          <ac:spMkLst>
            <pc:docMk/>
            <pc:sldMk cId="1553596727" sldId="323"/>
            <ac:spMk id="20" creationId="{3097C717-40EE-9C5F-E13C-6281D8D05828}"/>
          </ac:spMkLst>
        </pc:spChg>
      </pc:sldChg>
      <pc:sldChg chg="modSp">
        <pc:chgData name="CHARAN SINGH" userId="cf93d647e8583ced" providerId="LiveId" clId="{0369EAA2-502D-4E43-A93D-DD36393BC89F}" dt="2025-09-12T11:28:35.095" v="29"/>
        <pc:sldMkLst>
          <pc:docMk/>
          <pc:sldMk cId="2351505896" sldId="337"/>
        </pc:sldMkLst>
        <pc:spChg chg="mod">
          <ac:chgData name="CHARAN SINGH" userId="cf93d647e8583ced" providerId="LiveId" clId="{0369EAA2-502D-4E43-A93D-DD36393BC89F}" dt="2025-09-12T11:28:35.095" v="29"/>
          <ac:spMkLst>
            <pc:docMk/>
            <pc:sldMk cId="2351505896" sldId="337"/>
            <ac:spMk id="17" creationId="{CBD8D404-223A-6EFF-C15E-6CC2BF76D750}"/>
          </ac:spMkLst>
        </pc:spChg>
      </pc:sldChg>
      <pc:sldChg chg="modSp">
        <pc:chgData name="CHARAN SINGH" userId="cf93d647e8583ced" providerId="LiveId" clId="{0369EAA2-502D-4E43-A93D-DD36393BC89F}" dt="2025-09-12T11:29:34.045" v="31"/>
        <pc:sldMkLst>
          <pc:docMk/>
          <pc:sldMk cId="2649194520" sldId="338"/>
        </pc:sldMkLst>
        <pc:spChg chg="mod">
          <ac:chgData name="CHARAN SINGH" userId="cf93d647e8583ced" providerId="LiveId" clId="{0369EAA2-502D-4E43-A93D-DD36393BC89F}" dt="2025-09-12T11:29:22.270" v="30"/>
          <ac:spMkLst>
            <pc:docMk/>
            <pc:sldMk cId="2649194520" sldId="338"/>
            <ac:spMk id="9" creationId="{E0769636-3C13-2D1C-696F-25871711E4BE}"/>
          </ac:spMkLst>
        </pc:spChg>
        <pc:spChg chg="mod">
          <ac:chgData name="CHARAN SINGH" userId="cf93d647e8583ced" providerId="LiveId" clId="{0369EAA2-502D-4E43-A93D-DD36393BC89F}" dt="2025-09-12T11:29:34.045" v="31"/>
          <ac:spMkLst>
            <pc:docMk/>
            <pc:sldMk cId="2649194520" sldId="338"/>
            <ac:spMk id="10" creationId="{226E3D1B-2467-655A-98B6-7270B9DAC4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4544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872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24523" y="3896724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317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ctr"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8000" dirty="0"/>
              <a:t>पाठ </a:t>
            </a:r>
            <a:r>
              <a:rPr lang="en-US" sz="8000"/>
              <a:t>8</a:t>
            </a:r>
            <a:endParaRPr lang="en-IN" sz="8000" dirty="0"/>
          </a:p>
          <a:p>
            <a:pPr algn="ctr"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8000" dirty="0"/>
              <a:t>
ऑक्सीजन थेरेपी</a:t>
            </a:r>
            <a:endParaRPr lang="en-IN" sz="8000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8 - 1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</a:t>
            </a:r>
            <a:r>
              <a:rPr lang="hi-IN" sz="4800" dirty="0">
                <a:latin typeface="Arial Black" panose="020B0A04020102020204" pitchFamily="34" charset="0"/>
              </a:rPr>
              <a:t>चिकित्सा प्रथम उत्तरदाता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BF3939D3-351C-1920-5FB5-72D79B8BD15F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sp>
        <p:nvSpPr>
          <p:cNvPr id="19" name="LESSON 2…">
            <a:extLst>
              <a:ext uri="{FF2B5EF4-FFF2-40B4-BE49-F238E27FC236}">
                <a16:creationId xmlns:a16="http://schemas.microsoft.com/office/drawing/2014/main" id="{0E3BF070-2CDC-4995-B0DD-8C1DD3795FDE}"/>
              </a:ext>
            </a:extLst>
          </p:cNvPr>
          <p:cNvSpPr txBox="1"/>
          <p:nvPr/>
        </p:nvSpPr>
        <p:spPr>
          <a:xfrm>
            <a:off x="7000929" y="11161058"/>
            <a:ext cx="11018130" cy="1173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" name="LESSON 2…">
            <a:extLst>
              <a:ext uri="{FF2B5EF4-FFF2-40B4-BE49-F238E27FC236}">
                <a16:creationId xmlns:a16="http://schemas.microsoft.com/office/drawing/2014/main" id="{54131416-9E0B-F5DB-52A2-74C5DB4ECE1C}"/>
              </a:ext>
            </a:extLst>
          </p:cNvPr>
          <p:cNvSpPr txBox="1"/>
          <p:nvPr/>
        </p:nvSpPr>
        <p:spPr>
          <a:xfrm>
            <a:off x="7818997" y="12057262"/>
            <a:ext cx="10664462" cy="218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>
                <a:solidFill>
                  <a:schemeClr val="bg1"/>
                </a:solidFill>
              </a:rPr>
              <a:t>उपनिरीक्षक - अनिल कुमार
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5DEC72-CA55-9FF8-613F-9A240284BD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0" y="-34940"/>
            <a:ext cx="2819400" cy="255953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Name five situations in which…">
            <a:extLst>
              <a:ext uri="{FF2B5EF4-FFF2-40B4-BE49-F238E27FC236}">
                <a16:creationId xmlns:a16="http://schemas.microsoft.com/office/drawing/2014/main" id="{A1531404-055A-0B3E-FFED-C7A397EB056D}"/>
              </a:ext>
            </a:extLst>
          </p:cNvPr>
          <p:cNvSpPr txBox="1"/>
          <p:nvPr/>
        </p:nvSpPr>
        <p:spPr>
          <a:xfrm>
            <a:off x="11550362" y="4626277"/>
            <a:ext cx="12255746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उन पांच स्थितियों के नाम बताइए जिनमें 
ऑक्सीजन के आवेदन का संकेत दिया गया है।  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एक ऑरोफरीन्जियल वायुमार्ग, एक सीपीआर मास्क, एक बैग वाल्व मास्क का वर्णन करें और उनके उपयोग का प्रदर्शन करें।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उपकरणों के चार प्रमुख टुकड़ों की सूची बनाएं 
एक ऑक्सीजन वितरण प्रणाली।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7E688D6-75C0-CAB1-6B95-CDC314E6C616}"/>
              </a:ext>
            </a:extLst>
          </p:cNvPr>
          <p:cNvGrpSpPr/>
          <p:nvPr/>
        </p:nvGrpSpPr>
        <p:grpSpPr>
          <a:xfrm>
            <a:off x="9844663" y="455412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2E44C68-1177-4940-C337-EBDCD1CF708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39ADDA8F-5C3D-4081-E800-0985E9D252E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83AE83DF-9F5B-EA2A-56CA-A1BFB2776123}"/>
              </a:ext>
            </a:extLst>
          </p:cNvPr>
          <p:cNvGrpSpPr/>
          <p:nvPr/>
        </p:nvGrpSpPr>
        <p:grpSpPr>
          <a:xfrm>
            <a:off x="9844663" y="7050840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3DF5FC5-DF16-E8E9-2403-96B06C88604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5C8B895B-5842-59D3-039C-890B8BEA8FE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B4B62322-ED6C-BAF2-7894-A436EC0213B0}"/>
              </a:ext>
            </a:extLst>
          </p:cNvPr>
          <p:cNvGrpSpPr/>
          <p:nvPr/>
        </p:nvGrpSpPr>
        <p:grpSpPr>
          <a:xfrm>
            <a:off x="9844663" y="9735901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72BB5792-3A32-4F84-8CCC-B8049BC4C98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8FE305ED-BB0C-42FF-028F-922E6DC7F65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FAADA60-EFB8-589E-E612-504A44E30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0" y="-34940"/>
            <a:ext cx="2819400" cy="255953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717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solidFill>
                  <a:schemeClr val="tx1"/>
                </a:solidFill>
              </a:rPr>
              <a:t>दिल की विफलता/दिल का दौरा
श्वसन की कमी
रक्तस्राव 
प्रसव की जटिलताएं 
विषाक्तता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ऑक्सीजन थेरेपी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517C8-A8C1-05EA-5ED5-8975F83F3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0" y="-34940"/>
            <a:ext cx="2819400" cy="255953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394206A9-DF43-ADF9-D42C-8660A8D80417}"/>
              </a:ext>
            </a:extLst>
          </p:cNvPr>
          <p:cNvSpPr txBox="1"/>
          <p:nvPr/>
        </p:nvSpPr>
        <p:spPr>
          <a:xfrm>
            <a:off x="1138382" y="2482640"/>
            <a:ext cx="18460257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                     </a:t>
            </a:r>
            <a:r>
              <a:rPr lang="hi-IN" dirty="0"/>
              <a:t>ऑक्सीजन से जुड़े खतरे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3D70C7-66F7-0ECF-00DC-CF09DF337A2B}"/>
              </a:ext>
            </a:extLst>
          </p:cNvPr>
          <p:cNvGrpSpPr/>
          <p:nvPr/>
        </p:nvGrpSpPr>
        <p:grpSpPr>
          <a:xfrm>
            <a:off x="1014839" y="5168731"/>
            <a:ext cx="22862321" cy="4902587"/>
            <a:chOff x="1014839" y="5168731"/>
            <a:chExt cx="22862321" cy="4902587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5F42652E-A864-B7A7-37BA-97C3AEFDBCEF}"/>
                </a:ext>
              </a:extLst>
            </p:cNvPr>
            <p:cNvSpPr/>
            <p:nvPr/>
          </p:nvSpPr>
          <p:spPr>
            <a:xfrm>
              <a:off x="1014839" y="702331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16" name="Fire">
              <a:extLst>
                <a:ext uri="{FF2B5EF4-FFF2-40B4-BE49-F238E27FC236}">
                  <a16:creationId xmlns:a16="http://schemas.microsoft.com/office/drawing/2014/main" id="{6C97DA87-6E80-6022-A67A-7DE00DD85DE7}"/>
                </a:ext>
              </a:extLst>
            </p:cNvPr>
            <p:cNvSpPr txBox="1"/>
            <p:nvPr/>
          </p:nvSpPr>
          <p:spPr>
            <a:xfrm>
              <a:off x="1175812" y="8077417"/>
              <a:ext cx="7050077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अग्‍नि</a:t>
              </a:r>
              <a:endParaRPr dirty="0"/>
            </a:p>
          </p:txBody>
        </p:sp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87625441-A8F2-2E4B-B5A1-C8F6FD69C537}"/>
                </a:ext>
              </a:extLst>
            </p:cNvPr>
            <p:cNvSpPr/>
            <p:nvPr/>
          </p:nvSpPr>
          <p:spPr>
            <a:xfrm>
              <a:off x="8763000" y="7023317"/>
              <a:ext cx="7366000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0" name="Explosion…">
              <a:extLst>
                <a:ext uri="{FF2B5EF4-FFF2-40B4-BE49-F238E27FC236}">
                  <a16:creationId xmlns:a16="http://schemas.microsoft.com/office/drawing/2014/main" id="{3097C717-40EE-9C5F-E13C-6281D8D05828}"/>
                </a:ext>
              </a:extLst>
            </p:cNvPr>
            <p:cNvSpPr txBox="1"/>
            <p:nvPr/>
          </p:nvSpPr>
          <p:spPr>
            <a:xfrm>
              <a:off x="9947219" y="7607517"/>
              <a:ext cx="4997561" cy="16619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lang="hi-IN" dirty="0"/>
                <a:t>विस्फोट
(तेल, </a:t>
              </a:r>
              <a:r>
                <a:rPr lang="hi-IN" sz="5400" dirty="0">
                  <a:sym typeface="Open Sans Semibold"/>
                </a:rPr>
                <a:t>ग्रीस</a:t>
              </a:r>
              <a:r>
                <a:rPr lang="hi-IN" dirty="0"/>
                <a:t>)</a:t>
              </a:r>
              <a:endParaRPr dirty="0"/>
            </a:p>
          </p:txBody>
        </p: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C06D3B71-5A56-0BFB-1FED-5F6BC0A4A4CA}"/>
                </a:ext>
              </a:extLst>
            </p:cNvPr>
            <p:cNvGrpSpPr/>
            <p:nvPr/>
          </p:nvGrpSpPr>
          <p:grpSpPr>
            <a:xfrm>
              <a:off x="4332758" y="5168731"/>
              <a:ext cx="1219201" cy="1681958"/>
              <a:chOff x="0" y="115975"/>
              <a:chExt cx="1219200" cy="1681957"/>
            </a:xfrm>
          </p:grpSpPr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3E8F0D90-DF25-7405-F4D7-2A2584B97CE9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1">
                <a:extLst>
                  <a:ext uri="{FF2B5EF4-FFF2-40B4-BE49-F238E27FC236}">
                    <a16:creationId xmlns:a16="http://schemas.microsoft.com/office/drawing/2014/main" id="{AD04978A-C2F9-824A-C6BF-A409FC573B36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22" name="Rounded Rectangle">
              <a:extLst>
                <a:ext uri="{FF2B5EF4-FFF2-40B4-BE49-F238E27FC236}">
                  <a16:creationId xmlns:a16="http://schemas.microsoft.com/office/drawing/2014/main" id="{FCA91588-03F1-C76F-D9EF-2CEA52BB7B26}"/>
                </a:ext>
              </a:extLst>
            </p:cNvPr>
            <p:cNvSpPr/>
            <p:nvPr/>
          </p:nvSpPr>
          <p:spPr>
            <a:xfrm>
              <a:off x="16511159" y="702331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3" name="Valve damage">
              <a:extLst>
                <a:ext uri="{FF2B5EF4-FFF2-40B4-BE49-F238E27FC236}">
                  <a16:creationId xmlns:a16="http://schemas.microsoft.com/office/drawing/2014/main" id="{11B4973E-C163-1BD5-FE6E-28B338DE05A3}"/>
                </a:ext>
              </a:extLst>
            </p:cNvPr>
            <p:cNvSpPr txBox="1"/>
            <p:nvPr/>
          </p:nvSpPr>
          <p:spPr>
            <a:xfrm>
              <a:off x="17752141" y="8077417"/>
              <a:ext cx="4884038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वाल्व क्षति</a:t>
              </a:r>
              <a:endParaRPr dirty="0"/>
            </a:p>
          </p:txBody>
        </p:sp>
        <p:grpSp>
          <p:nvGrpSpPr>
            <p:cNvPr id="24" name="Group">
              <a:extLst>
                <a:ext uri="{FF2B5EF4-FFF2-40B4-BE49-F238E27FC236}">
                  <a16:creationId xmlns:a16="http://schemas.microsoft.com/office/drawing/2014/main" id="{C15586E9-60B8-CF40-F6F8-459C76E0D468}"/>
                </a:ext>
              </a:extLst>
            </p:cNvPr>
            <p:cNvGrpSpPr/>
            <p:nvPr/>
          </p:nvGrpSpPr>
          <p:grpSpPr>
            <a:xfrm>
              <a:off x="11836400" y="5168731"/>
              <a:ext cx="1219200" cy="1681958"/>
              <a:chOff x="0" y="115975"/>
              <a:chExt cx="1219200" cy="1681957"/>
            </a:xfrm>
          </p:grpSpPr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6E809B5D-A919-A1E1-6C7A-CECFE5702A5B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2">
                <a:extLst>
                  <a:ext uri="{FF2B5EF4-FFF2-40B4-BE49-F238E27FC236}">
                    <a16:creationId xmlns:a16="http://schemas.microsoft.com/office/drawing/2014/main" id="{E0A28F77-DF99-66D4-8361-C961DAB11D75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25" name="Group">
              <a:extLst>
                <a:ext uri="{FF2B5EF4-FFF2-40B4-BE49-F238E27FC236}">
                  <a16:creationId xmlns:a16="http://schemas.microsoft.com/office/drawing/2014/main" id="{144E591C-4729-98EE-9213-2B94181FB1AE}"/>
                </a:ext>
              </a:extLst>
            </p:cNvPr>
            <p:cNvGrpSpPr/>
            <p:nvPr/>
          </p:nvGrpSpPr>
          <p:grpSpPr>
            <a:xfrm>
              <a:off x="19584559" y="5168731"/>
              <a:ext cx="1219201" cy="1681958"/>
              <a:chOff x="0" y="115975"/>
              <a:chExt cx="1219200" cy="1681957"/>
            </a:xfrm>
          </p:grpSpPr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F487B665-F85A-1460-2CD7-193CC3E2C948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3">
                <a:extLst>
                  <a:ext uri="{FF2B5EF4-FFF2-40B4-BE49-F238E27FC236}">
                    <a16:creationId xmlns:a16="http://schemas.microsoft.com/office/drawing/2014/main" id="{AA4DF3DE-26DB-4524-82C4-085CDB9E9D74}"/>
                  </a:ext>
                </a:extLst>
              </p:cNvPr>
              <p:cNvSpPr txBox="1"/>
              <p:nvPr/>
            </p:nvSpPr>
            <p:spPr>
              <a:xfrm>
                <a:off x="2745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F86D9B9-F1F4-C9F2-E3A0-3343B7D34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0" y="-34940"/>
            <a:ext cx="2819400" cy="25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67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F5A7E-A494-9098-1E91-0870A366E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CBD8D404-223A-6EFF-C15E-6CC2BF76D750}"/>
              </a:ext>
            </a:extLst>
          </p:cNvPr>
          <p:cNvSpPr txBox="1"/>
          <p:nvPr/>
        </p:nvSpPr>
        <p:spPr>
          <a:xfrm>
            <a:off x="1138382" y="2482640"/>
            <a:ext cx="18460257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सिलेंडर प्रकार</a:t>
            </a:r>
            <a:endParaRPr lang="en-IN" dirty="0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488D6637-2E07-779B-C32E-9EDB9D20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78" y="3078480"/>
            <a:ext cx="16596844" cy="10027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0113B4-FB4C-3EA1-A54B-B3E413790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0" y="-34940"/>
            <a:ext cx="2819400" cy="25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58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9F046-78DA-609A-0514-77C879CF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8916F04-2154-1843-60C0-54A73C78EB5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27CC4947-401F-954E-36AE-4BDE3332CAF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6E3D1B-2467-655A-98B6-7270B9DAC4C9}"/>
              </a:ext>
            </a:extLst>
          </p:cNvPr>
          <p:cNvSpPr txBox="1"/>
          <p:nvPr/>
        </p:nvSpPr>
        <p:spPr>
          <a:xfrm>
            <a:off x="8564880" y="3888736"/>
            <a:ext cx="15076257" cy="4654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solidFill>
                  <a:schemeClr val="tx1"/>
                </a:solidFill>
              </a:rPr>
              <a:t>ऑक्सीजन देने से पहले दबाव को 40-70 पीएसआई तक कम करें।   एक पूर्ण सिलेंडर में दबाव 2,000-2,200 पीएसआई है।
फ्लो मीटर और प्रेशर रेगुलेटर का प्रयोग करें।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B84F6C0-F070-ED8E-EC30-E734AF31E4F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76E8952-42A8-C094-7EE2-192C9953F54F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3BA7544-A8E7-F626-4634-3B8411A87AA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EE9881E-3D61-13B5-F0B5-6D1C4332EF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EF037-A575-FC0A-8D69-35005A57F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BD9BDDE-C669-F1AF-9C02-616B533A3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0769636-3C13-2D1C-696F-25871711E4BE}"/>
              </a:ext>
            </a:extLst>
          </p:cNvPr>
          <p:cNvSpPr txBox="1"/>
          <p:nvPr/>
        </p:nvSpPr>
        <p:spPr>
          <a:xfrm>
            <a:off x="742863" y="2812493"/>
            <a:ext cx="7113118" cy="1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ऑक्सीजन देते समय सावधानियां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BEF527-B336-AB27-1459-33211B909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0" y="-34940"/>
            <a:ext cx="2819400" cy="25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945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412458" y="1915775"/>
            <a:ext cx="39517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i-IN" sz="8800" b="1" dirty="0">
                <a:ln/>
                <a:solidFill>
                  <a:schemeClr val="accent6">
                    <a:lumMod val="75000"/>
                  </a:schemeClr>
                </a:solidFill>
              </a:rPr>
              <a:t>धन्यवाद</a:t>
            </a:r>
            <a:endParaRPr lang="en-US" sz="8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110" y="3617460"/>
            <a:ext cx="11691690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50414B-BD87-0B4A-9107-9430E3E26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240" y="79511"/>
            <a:ext cx="2819400" cy="255953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186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HQ</cp:lastModifiedBy>
  <cp:revision>54</cp:revision>
  <dcterms:modified xsi:type="dcterms:W3CDTF">2026-01-06T04:41:47Z</dcterms:modified>
</cp:coreProperties>
</file>