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41"/>
  </p:notesMasterIdLst>
  <p:handoutMasterIdLst>
    <p:handoutMasterId r:id="rId42"/>
  </p:handoutMasterIdLst>
  <p:sldIdLst>
    <p:sldId id="301" r:id="rId3"/>
    <p:sldId id="300" r:id="rId4"/>
    <p:sldId id="302" r:id="rId5"/>
    <p:sldId id="270" r:id="rId6"/>
    <p:sldId id="271" r:id="rId7"/>
    <p:sldId id="318" r:id="rId8"/>
    <p:sldId id="286" r:id="rId9"/>
    <p:sldId id="272" r:id="rId10"/>
    <p:sldId id="320" r:id="rId11"/>
    <p:sldId id="321" r:id="rId12"/>
    <p:sldId id="322" r:id="rId13"/>
    <p:sldId id="273" r:id="rId14"/>
    <p:sldId id="304" r:id="rId15"/>
    <p:sldId id="305" r:id="rId16"/>
    <p:sldId id="306" r:id="rId17"/>
    <p:sldId id="307" r:id="rId18"/>
    <p:sldId id="308" r:id="rId19"/>
    <p:sldId id="311" r:id="rId20"/>
    <p:sldId id="326" r:id="rId21"/>
    <p:sldId id="323" r:id="rId22"/>
    <p:sldId id="324" r:id="rId23"/>
    <p:sldId id="327" r:id="rId24"/>
    <p:sldId id="328" r:id="rId25"/>
    <p:sldId id="276" r:id="rId26"/>
    <p:sldId id="316" r:id="rId27"/>
    <p:sldId id="313" r:id="rId28"/>
    <p:sldId id="314" r:id="rId29"/>
    <p:sldId id="315" r:id="rId30"/>
    <p:sldId id="330" r:id="rId31"/>
    <p:sldId id="310" r:id="rId32"/>
    <p:sldId id="309" r:id="rId33"/>
    <p:sldId id="287" r:id="rId34"/>
    <p:sldId id="298" r:id="rId35"/>
    <p:sldId id="288" r:id="rId36"/>
    <p:sldId id="289" r:id="rId37"/>
    <p:sldId id="290" r:id="rId38"/>
    <p:sldId id="331" r:id="rId39"/>
    <p:sldId id="332" r:id="rId40"/>
  </p:sldIdLst>
  <p:sldSz cx="12192000" cy="6858000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66"/>
    <a:srgbClr val="9900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062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411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4" Type="http://schemas.openxmlformats.org/officeDocument/2006/relationships/image" Target="../media/image2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4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E28BDF-3084-4F26-9A5E-B4182EEB36A7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966AF10-17EF-471D-8B36-12C8751AEBB7}">
      <dgm:prSet/>
      <dgm:spPr/>
      <dgm:t>
        <a:bodyPr/>
        <a:lstStyle/>
        <a:p>
          <a:endParaRPr lang="en-GB"/>
        </a:p>
      </dgm:t>
    </dgm:pt>
    <dgm:pt modelId="{F36324E2-1695-4502-9908-DC135A4A0715}" type="parTrans" cxnId="{F8B0AE29-42AF-4AD1-B8C5-F6663CE29935}">
      <dgm:prSet/>
      <dgm:spPr/>
      <dgm:t>
        <a:bodyPr/>
        <a:lstStyle/>
        <a:p>
          <a:endParaRPr lang="en-GB"/>
        </a:p>
      </dgm:t>
    </dgm:pt>
    <dgm:pt modelId="{C8FDD9A5-AB9A-4165-AE39-59FF4218673B}" type="sibTrans" cxnId="{F8B0AE29-42AF-4AD1-B8C5-F6663CE29935}">
      <dgm:prSet/>
      <dgm:spPr/>
      <dgm:t>
        <a:bodyPr/>
        <a:lstStyle/>
        <a:p>
          <a:endParaRPr lang="en-GB"/>
        </a:p>
      </dgm:t>
    </dgm:pt>
    <dgm:pt modelId="{5566EFF8-DD64-47F2-89EF-DEB6BCAA8622}">
      <dgm:prSet phldrT="[Text]" phldr="1"/>
      <dgm:spPr/>
      <dgm:t>
        <a:bodyPr/>
        <a:lstStyle/>
        <a:p>
          <a:endParaRPr lang="en-GB" dirty="0"/>
        </a:p>
      </dgm:t>
    </dgm:pt>
    <dgm:pt modelId="{B8F64A28-C6DF-4700-BA5B-B08CDB4119FB}" type="sibTrans" cxnId="{0F383831-714D-4204-A732-379B0CF2A9D1}">
      <dgm:prSet/>
      <dgm:spPr/>
      <dgm:t>
        <a:bodyPr/>
        <a:lstStyle/>
        <a:p>
          <a:endParaRPr lang="en-GB"/>
        </a:p>
      </dgm:t>
    </dgm:pt>
    <dgm:pt modelId="{AFC1B486-1BD6-40D9-B715-E44970ABA8DE}" type="parTrans" cxnId="{0F383831-714D-4204-A732-379B0CF2A9D1}">
      <dgm:prSet/>
      <dgm:spPr/>
      <dgm:t>
        <a:bodyPr/>
        <a:lstStyle/>
        <a:p>
          <a:endParaRPr lang="en-GB"/>
        </a:p>
      </dgm:t>
    </dgm:pt>
    <dgm:pt modelId="{510EF1D2-535F-4555-B4F4-4FA25E49E811}">
      <dgm:prSet phldrT="[Text]" phldr="1"/>
      <dgm:spPr/>
      <dgm:t>
        <a:bodyPr/>
        <a:lstStyle/>
        <a:p>
          <a:endParaRPr lang="en-GB" dirty="0"/>
        </a:p>
      </dgm:t>
    </dgm:pt>
    <dgm:pt modelId="{6F25DCC0-0446-4043-9B80-3433A8D74B54}" type="sibTrans" cxnId="{05CE95C8-0C17-464C-8A76-E261A2C0325E}">
      <dgm:prSet/>
      <dgm:spPr/>
      <dgm:t>
        <a:bodyPr/>
        <a:lstStyle/>
        <a:p>
          <a:endParaRPr lang="en-GB"/>
        </a:p>
      </dgm:t>
    </dgm:pt>
    <dgm:pt modelId="{A18E5B92-73D6-4C69-93B5-75C19CE64403}" type="parTrans" cxnId="{05CE95C8-0C17-464C-8A76-E261A2C0325E}">
      <dgm:prSet/>
      <dgm:spPr/>
      <dgm:t>
        <a:bodyPr/>
        <a:lstStyle/>
        <a:p>
          <a:endParaRPr lang="en-GB"/>
        </a:p>
      </dgm:t>
    </dgm:pt>
    <dgm:pt modelId="{22FB55A2-21FF-4275-B74C-864A36560183}">
      <dgm:prSet phldrT="[Text]" phldr="1"/>
      <dgm:spPr/>
      <dgm:t>
        <a:bodyPr/>
        <a:lstStyle/>
        <a:p>
          <a:endParaRPr lang="en-GB" dirty="0"/>
        </a:p>
      </dgm:t>
    </dgm:pt>
    <dgm:pt modelId="{423A9724-43DE-4708-A7F5-590F3BA4B460}" type="sibTrans" cxnId="{9861A6A0-AE89-4DDD-809D-EF7684F8DD86}">
      <dgm:prSet/>
      <dgm:spPr/>
      <dgm:t>
        <a:bodyPr/>
        <a:lstStyle/>
        <a:p>
          <a:endParaRPr lang="en-GB"/>
        </a:p>
      </dgm:t>
    </dgm:pt>
    <dgm:pt modelId="{01665C78-3768-4012-A7AC-49D7459AB712}" type="parTrans" cxnId="{9861A6A0-AE89-4DDD-809D-EF7684F8DD86}">
      <dgm:prSet/>
      <dgm:spPr/>
      <dgm:t>
        <a:bodyPr/>
        <a:lstStyle/>
        <a:p>
          <a:endParaRPr lang="en-GB"/>
        </a:p>
      </dgm:t>
    </dgm:pt>
    <dgm:pt modelId="{2B0C1F70-CAF3-48B7-845C-D453C4A30F5F}" type="pres">
      <dgm:prSet presAssocID="{BBE28BDF-3084-4F26-9A5E-B4182EEB36A7}" presName="Name0" presStyleCnt="0">
        <dgm:presLayoutVars>
          <dgm:chMax/>
          <dgm:chPref/>
          <dgm:dir/>
        </dgm:presLayoutVars>
      </dgm:prSet>
      <dgm:spPr/>
    </dgm:pt>
    <dgm:pt modelId="{E53BA44B-9A6E-42B1-AF13-E17792840FA6}" type="pres">
      <dgm:prSet presAssocID="{22FB55A2-21FF-4275-B74C-864A36560183}" presName="composite" presStyleCnt="0">
        <dgm:presLayoutVars>
          <dgm:chMax val="1"/>
          <dgm:chPref val="1"/>
        </dgm:presLayoutVars>
      </dgm:prSet>
      <dgm:spPr/>
    </dgm:pt>
    <dgm:pt modelId="{E1D22545-8C1D-4B09-AA92-5C7DB3CC6884}" type="pres">
      <dgm:prSet presAssocID="{22FB55A2-21FF-4275-B74C-864A36560183}" presName="Accent" presStyleLbl="trAlignAcc1" presStyleIdx="0" presStyleCnt="4">
        <dgm:presLayoutVars>
          <dgm:chMax val="0"/>
          <dgm:chPref val="0"/>
        </dgm:presLayoutVars>
      </dgm:prSet>
      <dgm:spPr/>
    </dgm:pt>
    <dgm:pt modelId="{93500AF1-916E-4368-8C4E-AC9B1E934C31}" type="pres">
      <dgm:prSet presAssocID="{22FB55A2-21FF-4275-B74C-864A36560183}" presName="Image" presStyleLbl="alignImgPlace1" presStyleIdx="0" presStyleCnt="4" custScaleX="348875" custScaleY="242407" custLinFactNeighborX="-875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/>
          <a:srcRect/>
          <a:stretch>
            <a:fillRect l="-14000" r="-14000"/>
          </a:stretch>
        </a:blipFill>
      </dgm:spPr>
    </dgm:pt>
    <dgm:pt modelId="{BF9C9FA8-6DBC-48F3-970B-7470A93794AE}" type="pres">
      <dgm:prSet presAssocID="{22FB55A2-21FF-4275-B74C-864A36560183}" presName="ChildComposite" presStyleCnt="0"/>
      <dgm:spPr/>
    </dgm:pt>
    <dgm:pt modelId="{CF1EB61C-4D5D-4B79-BF5F-26FF4568D552}" type="pres">
      <dgm:prSet presAssocID="{22FB55A2-21FF-4275-B74C-864A36560183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230B3469-4597-4F22-B5A7-7C9E3CF45EB0}" type="pres">
      <dgm:prSet presAssocID="{22FB55A2-21FF-4275-B74C-864A36560183}" presName="Parent" presStyleLbl="revTx" presStyleIdx="0" presStyleCnt="4">
        <dgm:presLayoutVars>
          <dgm:chMax val="1"/>
          <dgm:chPref val="0"/>
          <dgm:bulletEnabled val="1"/>
        </dgm:presLayoutVars>
      </dgm:prSet>
      <dgm:spPr/>
    </dgm:pt>
    <dgm:pt modelId="{88B8F277-E08D-4344-A138-6EB66824E64D}" type="pres">
      <dgm:prSet presAssocID="{423A9724-43DE-4708-A7F5-590F3BA4B460}" presName="sibTrans" presStyleCnt="0"/>
      <dgm:spPr/>
    </dgm:pt>
    <dgm:pt modelId="{6EEFB7FA-E120-49F8-8A4D-0414F346304F}" type="pres">
      <dgm:prSet presAssocID="{510EF1D2-535F-4555-B4F4-4FA25E49E811}" presName="composite" presStyleCnt="0">
        <dgm:presLayoutVars>
          <dgm:chMax val="1"/>
          <dgm:chPref val="1"/>
        </dgm:presLayoutVars>
      </dgm:prSet>
      <dgm:spPr/>
    </dgm:pt>
    <dgm:pt modelId="{383838F2-0D73-4B72-B6B9-80C98FA24277}" type="pres">
      <dgm:prSet presAssocID="{510EF1D2-535F-4555-B4F4-4FA25E49E811}" presName="Accent" presStyleLbl="trAlignAcc1" presStyleIdx="1" presStyleCnt="4">
        <dgm:presLayoutVars>
          <dgm:chMax val="0"/>
          <dgm:chPref val="0"/>
        </dgm:presLayoutVars>
      </dgm:prSet>
      <dgm:spPr/>
    </dgm:pt>
    <dgm:pt modelId="{79CE5617-2F6E-4858-8C06-3AADE50826C9}" type="pres">
      <dgm:prSet presAssocID="{510EF1D2-535F-4555-B4F4-4FA25E49E811}" presName="Image" presStyleLbl="alignImgPlace1" presStyleIdx="1" presStyleCnt="4" custScaleX="329850" custScaleY="239282" custLinFactNeighborX="-6761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/>
          <a:srcRect/>
          <a:stretch>
            <a:fillRect l="-14000" r="-14000"/>
          </a:stretch>
        </a:blipFill>
      </dgm:spPr>
    </dgm:pt>
    <dgm:pt modelId="{7E9768B6-BD95-4B67-8E32-07E1F8B91C9B}" type="pres">
      <dgm:prSet presAssocID="{510EF1D2-535F-4555-B4F4-4FA25E49E811}" presName="ChildComposite" presStyleCnt="0"/>
      <dgm:spPr/>
    </dgm:pt>
    <dgm:pt modelId="{3FBBF7AA-D89E-4711-940D-8EB4C6549305}" type="pres">
      <dgm:prSet presAssocID="{510EF1D2-535F-4555-B4F4-4FA25E49E811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208DCD3-8641-4160-9270-BCD97195CAEA}" type="pres">
      <dgm:prSet presAssocID="{510EF1D2-535F-4555-B4F4-4FA25E49E811}" presName="Parent" presStyleLbl="revTx" presStyleIdx="1" presStyleCnt="4">
        <dgm:presLayoutVars>
          <dgm:chMax val="1"/>
          <dgm:chPref val="0"/>
          <dgm:bulletEnabled val="1"/>
        </dgm:presLayoutVars>
      </dgm:prSet>
      <dgm:spPr/>
    </dgm:pt>
    <dgm:pt modelId="{06B8BA04-356C-4756-87CE-9A1DF2D0CD6D}" type="pres">
      <dgm:prSet presAssocID="{6F25DCC0-0446-4043-9B80-3433A8D74B54}" presName="sibTrans" presStyleCnt="0"/>
      <dgm:spPr/>
    </dgm:pt>
    <dgm:pt modelId="{EC6549E7-6559-478F-9F05-3BFDA6B8C970}" type="pres">
      <dgm:prSet presAssocID="{5566EFF8-DD64-47F2-89EF-DEB6BCAA8622}" presName="composite" presStyleCnt="0">
        <dgm:presLayoutVars>
          <dgm:chMax val="1"/>
          <dgm:chPref val="1"/>
        </dgm:presLayoutVars>
      </dgm:prSet>
      <dgm:spPr/>
    </dgm:pt>
    <dgm:pt modelId="{3718D4AA-65A1-4E5A-A548-9AECC625B00A}" type="pres">
      <dgm:prSet presAssocID="{5566EFF8-DD64-47F2-89EF-DEB6BCAA8622}" presName="Accent" presStyleLbl="trAlignAcc1" presStyleIdx="2" presStyleCnt="4">
        <dgm:presLayoutVars>
          <dgm:chMax val="0"/>
          <dgm:chPref val="0"/>
        </dgm:presLayoutVars>
      </dgm:prSet>
      <dgm:spPr/>
    </dgm:pt>
    <dgm:pt modelId="{D3FE9E5D-39BF-418A-A1AC-10DCE96A01CB}" type="pres">
      <dgm:prSet presAssocID="{5566EFF8-DD64-47F2-89EF-DEB6BCAA8622}" presName="Image" presStyleLbl="alignImgPlace1" presStyleIdx="2" presStyleCnt="4" custScaleX="339053" custScaleY="293249" custLinFactNeighborX="7129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/>
          <a:srcRect/>
          <a:stretch>
            <a:fillRect l="-14000" r="-14000"/>
          </a:stretch>
        </a:blipFill>
      </dgm:spPr>
    </dgm:pt>
    <dgm:pt modelId="{DD925CD0-BCC7-4B8A-9A71-13746FA1BA91}" type="pres">
      <dgm:prSet presAssocID="{5566EFF8-DD64-47F2-89EF-DEB6BCAA8622}" presName="ChildComposite" presStyleCnt="0"/>
      <dgm:spPr/>
    </dgm:pt>
    <dgm:pt modelId="{B49B010E-AA36-4C90-BD54-E7BDD95097E4}" type="pres">
      <dgm:prSet presAssocID="{5566EFF8-DD64-47F2-89EF-DEB6BCAA8622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E7DE94C9-7E89-4ABB-A54D-191269B7221A}" type="pres">
      <dgm:prSet presAssocID="{5566EFF8-DD64-47F2-89EF-DEB6BCAA8622}" presName="Parent" presStyleLbl="revTx" presStyleIdx="2" presStyleCnt="4" custScaleY="192892">
        <dgm:presLayoutVars>
          <dgm:chMax val="1"/>
          <dgm:chPref val="0"/>
          <dgm:bulletEnabled val="1"/>
        </dgm:presLayoutVars>
      </dgm:prSet>
      <dgm:spPr/>
    </dgm:pt>
    <dgm:pt modelId="{330FA7E7-62FF-43CB-8F14-32C3980B5956}" type="pres">
      <dgm:prSet presAssocID="{B8F64A28-C6DF-4700-BA5B-B08CDB4119FB}" presName="sibTrans" presStyleCnt="0"/>
      <dgm:spPr/>
    </dgm:pt>
    <dgm:pt modelId="{EFBA2C91-A3AC-45DD-BEB6-E7D131ACFC60}" type="pres">
      <dgm:prSet presAssocID="{C966AF10-17EF-471D-8B36-12C8751AEBB7}" presName="composite" presStyleCnt="0">
        <dgm:presLayoutVars>
          <dgm:chMax val="1"/>
          <dgm:chPref val="1"/>
        </dgm:presLayoutVars>
      </dgm:prSet>
      <dgm:spPr/>
    </dgm:pt>
    <dgm:pt modelId="{AA303827-E872-415D-9398-ADD05D5062A8}" type="pres">
      <dgm:prSet presAssocID="{C966AF10-17EF-471D-8B36-12C8751AEBB7}" presName="Accent" presStyleLbl="trAlignAcc1" presStyleIdx="3" presStyleCnt="4">
        <dgm:presLayoutVars>
          <dgm:chMax val="0"/>
          <dgm:chPref val="0"/>
        </dgm:presLayoutVars>
      </dgm:prSet>
      <dgm:spPr/>
    </dgm:pt>
    <dgm:pt modelId="{E4D6FD96-59B3-4E96-9C02-D7403F5119A9}" type="pres">
      <dgm:prSet presAssocID="{C966AF10-17EF-471D-8B36-12C8751AEBB7}" presName="Image" presStyleLbl="alignImgPlace1" presStyleIdx="3" presStyleCnt="4" custScaleX="340408" custScaleY="288491" custLinFactNeighborX="8388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4"/>
          <a:srcRect/>
          <a:stretch>
            <a:fillRect l="-14000" r="-14000"/>
          </a:stretch>
        </a:blipFill>
      </dgm:spPr>
    </dgm:pt>
    <dgm:pt modelId="{E54481D9-B8AF-447C-97DA-4DD54B79BAEB}" type="pres">
      <dgm:prSet presAssocID="{C966AF10-17EF-471D-8B36-12C8751AEBB7}" presName="ChildComposite" presStyleCnt="0"/>
      <dgm:spPr/>
    </dgm:pt>
    <dgm:pt modelId="{AD86FABD-ABD0-438D-8A85-CF8F4612335D}" type="pres">
      <dgm:prSet presAssocID="{C966AF10-17EF-471D-8B36-12C8751AEBB7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0F655A7-8E7C-4124-852D-972F444C2B01}" type="pres">
      <dgm:prSet presAssocID="{C966AF10-17EF-471D-8B36-12C8751AEBB7}" presName="Parent" presStyleLbl="revTx" presStyleIdx="3" presStyleCnt="4">
        <dgm:presLayoutVars>
          <dgm:chMax val="1"/>
          <dgm:chPref val="0"/>
          <dgm:bulletEnabled val="1"/>
        </dgm:presLayoutVars>
      </dgm:prSet>
      <dgm:spPr/>
    </dgm:pt>
  </dgm:ptLst>
  <dgm:cxnLst>
    <dgm:cxn modelId="{F8B0AE29-42AF-4AD1-B8C5-F6663CE29935}" srcId="{BBE28BDF-3084-4F26-9A5E-B4182EEB36A7}" destId="{C966AF10-17EF-471D-8B36-12C8751AEBB7}" srcOrd="3" destOrd="0" parTransId="{F36324E2-1695-4502-9908-DC135A4A0715}" sibTransId="{C8FDD9A5-AB9A-4165-AE39-59FF4218673B}"/>
    <dgm:cxn modelId="{0F383831-714D-4204-A732-379B0CF2A9D1}" srcId="{BBE28BDF-3084-4F26-9A5E-B4182EEB36A7}" destId="{5566EFF8-DD64-47F2-89EF-DEB6BCAA8622}" srcOrd="2" destOrd="0" parTransId="{AFC1B486-1BD6-40D9-B715-E44970ABA8DE}" sibTransId="{B8F64A28-C6DF-4700-BA5B-B08CDB4119FB}"/>
    <dgm:cxn modelId="{C0642D45-E203-4565-8158-2B2C433CD870}" type="presOf" srcId="{BBE28BDF-3084-4F26-9A5E-B4182EEB36A7}" destId="{2B0C1F70-CAF3-48B7-845C-D453C4A30F5F}" srcOrd="0" destOrd="0" presId="urn:microsoft.com/office/officeart/2008/layout/CaptionedPictures"/>
    <dgm:cxn modelId="{22BF528A-34D4-437D-A4C6-510D845EE7C9}" type="presOf" srcId="{5566EFF8-DD64-47F2-89EF-DEB6BCAA8622}" destId="{E7DE94C9-7E89-4ABB-A54D-191269B7221A}" srcOrd="0" destOrd="0" presId="urn:microsoft.com/office/officeart/2008/layout/CaptionedPictures"/>
    <dgm:cxn modelId="{9861A6A0-AE89-4DDD-809D-EF7684F8DD86}" srcId="{BBE28BDF-3084-4F26-9A5E-B4182EEB36A7}" destId="{22FB55A2-21FF-4275-B74C-864A36560183}" srcOrd="0" destOrd="0" parTransId="{01665C78-3768-4012-A7AC-49D7459AB712}" sibTransId="{423A9724-43DE-4708-A7F5-590F3BA4B460}"/>
    <dgm:cxn modelId="{05CE95C8-0C17-464C-8A76-E261A2C0325E}" srcId="{BBE28BDF-3084-4F26-9A5E-B4182EEB36A7}" destId="{510EF1D2-535F-4555-B4F4-4FA25E49E811}" srcOrd="1" destOrd="0" parTransId="{A18E5B92-73D6-4C69-93B5-75C19CE64403}" sibTransId="{6F25DCC0-0446-4043-9B80-3433A8D74B54}"/>
    <dgm:cxn modelId="{84B9E7E5-6D82-4D26-9078-D18D3BDB4D91}" type="presOf" srcId="{22FB55A2-21FF-4275-B74C-864A36560183}" destId="{230B3469-4597-4F22-B5A7-7C9E3CF45EB0}" srcOrd="0" destOrd="0" presId="urn:microsoft.com/office/officeart/2008/layout/CaptionedPictures"/>
    <dgm:cxn modelId="{4568B7EE-40F9-4853-B22E-9BDAFF08C2E7}" type="presOf" srcId="{510EF1D2-535F-4555-B4F4-4FA25E49E811}" destId="{B208DCD3-8641-4160-9270-BCD97195CAEA}" srcOrd="0" destOrd="0" presId="urn:microsoft.com/office/officeart/2008/layout/CaptionedPictures"/>
    <dgm:cxn modelId="{97C149F0-F1D2-4D1C-B98C-8D59FAB8DC8C}" type="presOf" srcId="{C966AF10-17EF-471D-8B36-12C8751AEBB7}" destId="{80F655A7-8E7C-4124-852D-972F444C2B01}" srcOrd="0" destOrd="0" presId="urn:microsoft.com/office/officeart/2008/layout/CaptionedPictures"/>
    <dgm:cxn modelId="{30C02281-8D14-4B89-977E-A9B0FC1860C8}" type="presParOf" srcId="{2B0C1F70-CAF3-48B7-845C-D453C4A30F5F}" destId="{E53BA44B-9A6E-42B1-AF13-E17792840FA6}" srcOrd="0" destOrd="0" presId="urn:microsoft.com/office/officeart/2008/layout/CaptionedPictures"/>
    <dgm:cxn modelId="{DCEE8F1E-315F-4D52-ABA6-8FE3736978F1}" type="presParOf" srcId="{E53BA44B-9A6E-42B1-AF13-E17792840FA6}" destId="{E1D22545-8C1D-4B09-AA92-5C7DB3CC6884}" srcOrd="0" destOrd="0" presId="urn:microsoft.com/office/officeart/2008/layout/CaptionedPictures"/>
    <dgm:cxn modelId="{2A2AFEA2-5E85-46B1-9631-266EC9DE7942}" type="presParOf" srcId="{E53BA44B-9A6E-42B1-AF13-E17792840FA6}" destId="{93500AF1-916E-4368-8C4E-AC9B1E934C31}" srcOrd="1" destOrd="0" presId="urn:microsoft.com/office/officeart/2008/layout/CaptionedPictures"/>
    <dgm:cxn modelId="{08E4A5F3-0A2E-4DA2-9D89-8E3CD1316BA3}" type="presParOf" srcId="{E53BA44B-9A6E-42B1-AF13-E17792840FA6}" destId="{BF9C9FA8-6DBC-48F3-970B-7470A93794AE}" srcOrd="2" destOrd="0" presId="urn:microsoft.com/office/officeart/2008/layout/CaptionedPictures"/>
    <dgm:cxn modelId="{6F4EA838-7843-4AC1-AC3A-DE1772422E89}" type="presParOf" srcId="{BF9C9FA8-6DBC-48F3-970B-7470A93794AE}" destId="{CF1EB61C-4D5D-4B79-BF5F-26FF4568D552}" srcOrd="0" destOrd="0" presId="urn:microsoft.com/office/officeart/2008/layout/CaptionedPictures"/>
    <dgm:cxn modelId="{A42A0C6B-12D5-45B7-8D13-5312E9BAA623}" type="presParOf" srcId="{BF9C9FA8-6DBC-48F3-970B-7470A93794AE}" destId="{230B3469-4597-4F22-B5A7-7C9E3CF45EB0}" srcOrd="1" destOrd="0" presId="urn:microsoft.com/office/officeart/2008/layout/CaptionedPictures"/>
    <dgm:cxn modelId="{49C6B06B-9A6D-46A9-8E04-F58F9EA03D73}" type="presParOf" srcId="{2B0C1F70-CAF3-48B7-845C-D453C4A30F5F}" destId="{88B8F277-E08D-4344-A138-6EB66824E64D}" srcOrd="1" destOrd="0" presId="urn:microsoft.com/office/officeart/2008/layout/CaptionedPictures"/>
    <dgm:cxn modelId="{6E046F63-E791-4945-84D4-FAF0DB89D4D4}" type="presParOf" srcId="{2B0C1F70-CAF3-48B7-845C-D453C4A30F5F}" destId="{6EEFB7FA-E120-49F8-8A4D-0414F346304F}" srcOrd="2" destOrd="0" presId="urn:microsoft.com/office/officeart/2008/layout/CaptionedPictures"/>
    <dgm:cxn modelId="{B8836706-642B-4E6F-A01A-845A4D2AAA51}" type="presParOf" srcId="{6EEFB7FA-E120-49F8-8A4D-0414F346304F}" destId="{383838F2-0D73-4B72-B6B9-80C98FA24277}" srcOrd="0" destOrd="0" presId="urn:microsoft.com/office/officeart/2008/layout/CaptionedPictures"/>
    <dgm:cxn modelId="{C7565D05-855C-4BBA-B349-069D764EEB10}" type="presParOf" srcId="{6EEFB7FA-E120-49F8-8A4D-0414F346304F}" destId="{79CE5617-2F6E-4858-8C06-3AADE50826C9}" srcOrd="1" destOrd="0" presId="urn:microsoft.com/office/officeart/2008/layout/CaptionedPictures"/>
    <dgm:cxn modelId="{4FD218D1-B6FA-404B-BFC9-058346FE8668}" type="presParOf" srcId="{6EEFB7FA-E120-49F8-8A4D-0414F346304F}" destId="{7E9768B6-BD95-4B67-8E32-07E1F8B91C9B}" srcOrd="2" destOrd="0" presId="urn:microsoft.com/office/officeart/2008/layout/CaptionedPictures"/>
    <dgm:cxn modelId="{A8FAFBD9-C1FA-4549-9262-6468ED431915}" type="presParOf" srcId="{7E9768B6-BD95-4B67-8E32-07E1F8B91C9B}" destId="{3FBBF7AA-D89E-4711-940D-8EB4C6549305}" srcOrd="0" destOrd="0" presId="urn:microsoft.com/office/officeart/2008/layout/CaptionedPictures"/>
    <dgm:cxn modelId="{67BB890F-9C0C-4EE8-8C8F-726CA0C8573F}" type="presParOf" srcId="{7E9768B6-BD95-4B67-8E32-07E1F8B91C9B}" destId="{B208DCD3-8641-4160-9270-BCD97195CAEA}" srcOrd="1" destOrd="0" presId="urn:microsoft.com/office/officeart/2008/layout/CaptionedPictures"/>
    <dgm:cxn modelId="{0261EAF3-BC94-493A-8676-EA19028ED4C5}" type="presParOf" srcId="{2B0C1F70-CAF3-48B7-845C-D453C4A30F5F}" destId="{06B8BA04-356C-4756-87CE-9A1DF2D0CD6D}" srcOrd="3" destOrd="0" presId="urn:microsoft.com/office/officeart/2008/layout/CaptionedPictures"/>
    <dgm:cxn modelId="{4CB76FFA-6BE9-4801-A3A2-B2B09C447AED}" type="presParOf" srcId="{2B0C1F70-CAF3-48B7-845C-D453C4A30F5F}" destId="{EC6549E7-6559-478F-9F05-3BFDA6B8C970}" srcOrd="4" destOrd="0" presId="urn:microsoft.com/office/officeart/2008/layout/CaptionedPictures"/>
    <dgm:cxn modelId="{D6879333-94C9-4B64-88D2-7D3FE53546F2}" type="presParOf" srcId="{EC6549E7-6559-478F-9F05-3BFDA6B8C970}" destId="{3718D4AA-65A1-4E5A-A548-9AECC625B00A}" srcOrd="0" destOrd="0" presId="urn:microsoft.com/office/officeart/2008/layout/CaptionedPictures"/>
    <dgm:cxn modelId="{F22E1659-26DE-47E5-A9B1-411FD2D521BC}" type="presParOf" srcId="{EC6549E7-6559-478F-9F05-3BFDA6B8C970}" destId="{D3FE9E5D-39BF-418A-A1AC-10DCE96A01CB}" srcOrd="1" destOrd="0" presId="urn:microsoft.com/office/officeart/2008/layout/CaptionedPictures"/>
    <dgm:cxn modelId="{34111CC5-A28B-4EB7-81F3-971AF0D1D655}" type="presParOf" srcId="{EC6549E7-6559-478F-9F05-3BFDA6B8C970}" destId="{DD925CD0-BCC7-4B8A-9A71-13746FA1BA91}" srcOrd="2" destOrd="0" presId="urn:microsoft.com/office/officeart/2008/layout/CaptionedPictures"/>
    <dgm:cxn modelId="{DD403FEB-647C-4674-B557-8EF739A2C4BC}" type="presParOf" srcId="{DD925CD0-BCC7-4B8A-9A71-13746FA1BA91}" destId="{B49B010E-AA36-4C90-BD54-E7BDD95097E4}" srcOrd="0" destOrd="0" presId="urn:microsoft.com/office/officeart/2008/layout/CaptionedPictures"/>
    <dgm:cxn modelId="{222000F7-201D-4665-A15B-14164C578A2D}" type="presParOf" srcId="{DD925CD0-BCC7-4B8A-9A71-13746FA1BA91}" destId="{E7DE94C9-7E89-4ABB-A54D-191269B7221A}" srcOrd="1" destOrd="0" presId="urn:microsoft.com/office/officeart/2008/layout/CaptionedPictures"/>
    <dgm:cxn modelId="{F86D2AC4-62BF-4125-A031-BC9DFF99D987}" type="presParOf" srcId="{2B0C1F70-CAF3-48B7-845C-D453C4A30F5F}" destId="{330FA7E7-62FF-43CB-8F14-32C3980B5956}" srcOrd="5" destOrd="0" presId="urn:microsoft.com/office/officeart/2008/layout/CaptionedPictures"/>
    <dgm:cxn modelId="{20389B3F-77B2-48BB-8DE3-28C534F69D76}" type="presParOf" srcId="{2B0C1F70-CAF3-48B7-845C-D453C4A30F5F}" destId="{EFBA2C91-A3AC-45DD-BEB6-E7D131ACFC60}" srcOrd="6" destOrd="0" presId="urn:microsoft.com/office/officeart/2008/layout/CaptionedPictures"/>
    <dgm:cxn modelId="{D700DC69-B9D5-406D-8437-4A89E4B7EB46}" type="presParOf" srcId="{EFBA2C91-A3AC-45DD-BEB6-E7D131ACFC60}" destId="{AA303827-E872-415D-9398-ADD05D5062A8}" srcOrd="0" destOrd="0" presId="urn:microsoft.com/office/officeart/2008/layout/CaptionedPictures"/>
    <dgm:cxn modelId="{F9A270CE-F04E-497C-9B93-70539BEEE736}" type="presParOf" srcId="{EFBA2C91-A3AC-45DD-BEB6-E7D131ACFC60}" destId="{E4D6FD96-59B3-4E96-9C02-D7403F5119A9}" srcOrd="1" destOrd="0" presId="urn:microsoft.com/office/officeart/2008/layout/CaptionedPictures"/>
    <dgm:cxn modelId="{47C0654A-51A4-4C0E-8A54-C5A73701CE0E}" type="presParOf" srcId="{EFBA2C91-A3AC-45DD-BEB6-E7D131ACFC60}" destId="{E54481D9-B8AF-447C-97DA-4DD54B79BAEB}" srcOrd="2" destOrd="0" presId="urn:microsoft.com/office/officeart/2008/layout/CaptionedPictures"/>
    <dgm:cxn modelId="{EAE5D841-5E0B-4E29-A036-1631DE2B4695}" type="presParOf" srcId="{E54481D9-B8AF-447C-97DA-4DD54B79BAEB}" destId="{AD86FABD-ABD0-438D-8A85-CF8F4612335D}" srcOrd="0" destOrd="0" presId="urn:microsoft.com/office/officeart/2008/layout/CaptionedPictures"/>
    <dgm:cxn modelId="{41B552ED-EDF6-4F46-9412-1A05C9F656DA}" type="presParOf" srcId="{E54481D9-B8AF-447C-97DA-4DD54B79BAEB}" destId="{80F655A7-8E7C-4124-852D-972F444C2B01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D22545-8C1D-4B09-AA92-5C7DB3CC6884}">
      <dsp:nvSpPr>
        <dsp:cNvPr id="0" name=""/>
        <dsp:cNvSpPr/>
      </dsp:nvSpPr>
      <dsp:spPr>
        <a:xfrm>
          <a:off x="1177369" y="805975"/>
          <a:ext cx="1091254" cy="128382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500AF1-916E-4368-8C4E-AC9B1E934C31}">
      <dsp:nvSpPr>
        <dsp:cNvPr id="0" name=""/>
        <dsp:cNvSpPr/>
      </dsp:nvSpPr>
      <dsp:spPr>
        <a:xfrm>
          <a:off x="0" y="263143"/>
          <a:ext cx="3426402" cy="2022858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14000" r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0B3469-4597-4F22-B5A7-7C9E3CF45EB0}">
      <dsp:nvSpPr>
        <dsp:cNvPr id="0" name=""/>
        <dsp:cNvSpPr/>
      </dsp:nvSpPr>
      <dsp:spPr>
        <a:xfrm>
          <a:off x="1231932" y="1691816"/>
          <a:ext cx="982128" cy="346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 dirty="0"/>
        </a:p>
      </dsp:txBody>
      <dsp:txXfrm>
        <a:off x="1231932" y="1691816"/>
        <a:ext cx="982128" cy="346633"/>
      </dsp:txXfrm>
    </dsp:sp>
    <dsp:sp modelId="{383838F2-0D73-4B72-B6B9-80C98FA24277}">
      <dsp:nvSpPr>
        <dsp:cNvPr id="0" name=""/>
        <dsp:cNvSpPr/>
      </dsp:nvSpPr>
      <dsp:spPr>
        <a:xfrm>
          <a:off x="4682801" y="805975"/>
          <a:ext cx="1091254" cy="128382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CE5617-2F6E-4858-8C06-3AADE50826C9}">
      <dsp:nvSpPr>
        <dsp:cNvPr id="0" name=""/>
        <dsp:cNvSpPr/>
      </dsp:nvSpPr>
      <dsp:spPr>
        <a:xfrm>
          <a:off x="3542250" y="276182"/>
          <a:ext cx="3239552" cy="1996781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l="-14000" r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08DCD3-8641-4160-9270-BCD97195CAEA}">
      <dsp:nvSpPr>
        <dsp:cNvPr id="0" name=""/>
        <dsp:cNvSpPr/>
      </dsp:nvSpPr>
      <dsp:spPr>
        <a:xfrm>
          <a:off x="4737363" y="1691816"/>
          <a:ext cx="982128" cy="346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 dirty="0"/>
        </a:p>
      </dsp:txBody>
      <dsp:txXfrm>
        <a:off x="4737363" y="1691816"/>
        <a:ext cx="982128" cy="346633"/>
      </dsp:txXfrm>
    </dsp:sp>
    <dsp:sp modelId="{3718D4AA-65A1-4E5A-A548-9AECC625B00A}">
      <dsp:nvSpPr>
        <dsp:cNvPr id="0" name=""/>
        <dsp:cNvSpPr/>
      </dsp:nvSpPr>
      <dsp:spPr>
        <a:xfrm>
          <a:off x="1125522" y="3150094"/>
          <a:ext cx="1091254" cy="128382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FE9E5D-39BF-418A-A1AC-10DCE96A01CB}">
      <dsp:nvSpPr>
        <dsp:cNvPr id="0" name=""/>
        <dsp:cNvSpPr/>
      </dsp:nvSpPr>
      <dsp:spPr>
        <a:xfrm>
          <a:off x="76197" y="2395127"/>
          <a:ext cx="3329937" cy="2447129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 l="-14000" r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DE94C9-7E89-4ABB-A54D-191269B7221A}">
      <dsp:nvSpPr>
        <dsp:cNvPr id="0" name=""/>
        <dsp:cNvSpPr/>
      </dsp:nvSpPr>
      <dsp:spPr>
        <a:xfrm>
          <a:off x="1180085" y="3874938"/>
          <a:ext cx="982128" cy="668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500" kern="1200" dirty="0"/>
        </a:p>
      </dsp:txBody>
      <dsp:txXfrm>
        <a:off x="1180085" y="3874938"/>
        <a:ext cx="982128" cy="668628"/>
      </dsp:txXfrm>
    </dsp:sp>
    <dsp:sp modelId="{AA303827-E872-415D-9398-ADD05D5062A8}">
      <dsp:nvSpPr>
        <dsp:cNvPr id="0" name=""/>
        <dsp:cNvSpPr/>
      </dsp:nvSpPr>
      <dsp:spPr>
        <a:xfrm>
          <a:off x="4634568" y="3150094"/>
          <a:ext cx="1091254" cy="128382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D6FD96-59B3-4E96-9C02-D7403F5119A9}">
      <dsp:nvSpPr>
        <dsp:cNvPr id="0" name=""/>
        <dsp:cNvSpPr/>
      </dsp:nvSpPr>
      <dsp:spPr>
        <a:xfrm>
          <a:off x="3514754" y="2414979"/>
          <a:ext cx="3343245" cy="2407424"/>
        </a:xfrm>
        <a:prstGeom prst="rect">
          <a:avLst/>
        </a:prstGeom>
        <a:blipFill>
          <a:blip xmlns:r="http://schemas.openxmlformats.org/officeDocument/2006/relationships" r:embed="rId4"/>
          <a:srcRect/>
          <a:stretch>
            <a:fillRect l="-14000" r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F655A7-8E7C-4124-852D-972F444C2B01}">
      <dsp:nvSpPr>
        <dsp:cNvPr id="0" name=""/>
        <dsp:cNvSpPr/>
      </dsp:nvSpPr>
      <dsp:spPr>
        <a:xfrm>
          <a:off x="4689131" y="4035936"/>
          <a:ext cx="982128" cy="346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/>
        </a:p>
      </dsp:txBody>
      <dsp:txXfrm>
        <a:off x="4689131" y="4035936"/>
        <a:ext cx="982128" cy="346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8E912D6C-311B-7142-C483-4AAD52421E9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2F567BFA-4050-3384-F523-DBEBA4F7E81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2AA34C6A-B88F-1104-0D70-6C330A2A7DC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318CBD53-564F-2FB3-6E32-353FE361B0A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E8DA58C1-EB73-45C4-9AB2-CDE2FC6B78D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C5747D3-6A2C-30B4-7320-E4488DF18A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3C0680-9D8A-3593-45C6-35544C8EFCA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BFCFA4B-E55F-4247-94E2-4260608C53B5}" type="datetimeFigureOut">
              <a:rPr lang="en-GB"/>
              <a:pPr>
                <a:defRPr/>
              </a:pPr>
              <a:t>06/01/2026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7561782-1263-A3F8-08D5-BDD1F949FA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8350"/>
            <a:ext cx="68230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C307585-3A62-AC74-EC25-B323E43147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613" y="4862513"/>
            <a:ext cx="5680075" cy="4603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7C498C-C2E9-40D5-BF0E-71332F9202D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70E12F-604C-C4C0-FC82-F93D54D086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76870A-D996-4947-8B29-5E015D3ED1B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8FFB2FE3-4AB5-1DB3-A8CD-AA62E14643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EFC4ED11-4B95-A95C-B008-5666976CBE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F81391CC-755C-A5AC-79AB-F3BD8C6A47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269BF35-B47B-4496-90EB-A91371A8A73B}" type="slidenum">
              <a:rPr lang="en-GB" altLang="en-US" sz="1200"/>
              <a:pPr/>
              <a:t>2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669C6EC4-9CE2-1A14-B3F9-F50C6C629D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A1A840D8-EF93-72A4-F2E7-FBDD3B9255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C4BE04DF-ED7C-D0D4-9B43-5913BC00EB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8A94EE3-4B98-44D3-ACD6-9D7F5173B334}" type="slidenum">
              <a:rPr lang="en-GB" altLang="en-US" sz="1200"/>
              <a:pPr/>
              <a:t>29</a:t>
            </a:fld>
            <a:endParaRPr lang="en-GB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7600" y="2057400"/>
            <a:ext cx="10363200" cy="707886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2895600"/>
            <a:ext cx="8534400" cy="1323439"/>
          </a:xfrm>
        </p:spPr>
        <p:txBody>
          <a:bodyPr/>
          <a:lstStyle>
            <a:lvl1pPr marL="0" indent="0" algn="ctr">
              <a:buNone/>
              <a:defRPr lang="en-US" sz="4000" b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+mj-ea"/>
                <a:cs typeface="+mj-c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74493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60560" y="1828801"/>
            <a:ext cx="6721840" cy="33051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8633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23637" y="966789"/>
            <a:ext cx="2031325" cy="34940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9558" y="966789"/>
            <a:ext cx="6167842" cy="34940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4644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F63BB-45EE-2CC7-3B27-4CDC6BDC0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14610-4FDD-4B6B-905C-B4ACB5FB41AA}" type="datetimeFigureOut">
              <a:rPr lang="en-GB"/>
              <a:pPr>
                <a:defRPr/>
              </a:pPr>
              <a:t>06/01/2026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BB0BB-61CA-7EB5-DE84-AC5E00D3D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2E1EA-D60E-D03A-B619-2EAE1A7B4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EFCE6A-0D87-409F-B091-C6A44FA4CC3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0262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7D2878-4E6C-5F84-423E-AA650D4F0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D5B3E-55B3-4023-B66E-C7C26BB24081}" type="datetimeFigureOut">
              <a:rPr lang="en-GB"/>
              <a:pPr>
                <a:defRPr/>
              </a:pPr>
              <a:t>06/01/2026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F6EC3-79DD-22F9-F5BD-139582EC0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1C2ED-22CC-0E18-25EE-D21B80EE3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C5D5DE-FBF4-4ED2-B49F-30E048E75DD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6705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A7297-EABC-6170-A9DE-3E4EA2770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DFCDC-AD8C-4D08-9424-E232503481F3}" type="datetimeFigureOut">
              <a:rPr lang="en-GB"/>
              <a:pPr>
                <a:defRPr/>
              </a:pPr>
              <a:t>06/01/2026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0813C-5F01-E362-B4B0-5D2785B95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DD882-A99E-3E97-AAF9-2B6FBB3DB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318E8-DDED-499F-A61C-2A866982F1E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84838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C46449-5BEB-8951-1A4F-44BA3D326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4D59C-FEFE-4AE6-9CD2-0D07282DA645}" type="datetimeFigureOut">
              <a:rPr lang="en-GB"/>
              <a:pPr>
                <a:defRPr/>
              </a:pPr>
              <a:t>06/01/2026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506BEA2-C235-26BD-CAC5-F8F3365B0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B55F476-1CFE-ED5D-DEAF-21F617265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B93231-9E09-4B8E-A683-F7205179966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532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DCA555F-95CC-1971-FF30-E380566CA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2D801-92DB-4AB6-BCB6-77F24237BDFD}" type="datetimeFigureOut">
              <a:rPr lang="en-GB"/>
              <a:pPr>
                <a:defRPr/>
              </a:pPr>
              <a:t>06/01/2026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6761FE0-5054-E870-38A5-FCEDDCE8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89D7AB-B896-A2E1-97E3-6AAA697C0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FE2CA-58EA-40AA-86A3-A9D13538712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5119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AD17C5D-8916-25FC-9510-13828D0FB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88755-3B0D-43E8-8FF3-081535093749}" type="datetimeFigureOut">
              <a:rPr lang="en-GB"/>
              <a:pPr>
                <a:defRPr/>
              </a:pPr>
              <a:t>06/01/2026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E7AE19A-3BD7-DFED-774D-F042E3D3B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DCBA696-BEBB-035E-F432-640F57E40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6DBD2-D1CC-4F12-AB3B-051FC3CAB75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46968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43060AE-73C7-95E9-54D7-054853D46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FAE27-C13E-421B-A8AA-F8BAE088C609}" type="datetimeFigureOut">
              <a:rPr lang="en-GB"/>
              <a:pPr>
                <a:defRPr/>
              </a:pPr>
              <a:t>06/01/2026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16A0A39-85DB-72A3-0718-9794F5AD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21A2E05-6E26-88F1-E7D3-6F4485F3D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4ADAC5-808A-42A8-BE3D-E6B78CC39DB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3729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566674F-CCBA-C2F4-43DC-006D5233B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38E43-F396-4238-BE5E-A53B6E269C26}" type="datetimeFigureOut">
              <a:rPr lang="en-GB"/>
              <a:pPr>
                <a:defRPr/>
              </a:pPr>
              <a:t>06/01/2026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EA05C3-EFA7-62E7-C0EC-6D5516830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7E0D989-F6C9-BF9E-8EAA-983377AE7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F6296-468D-4EC7-9FAA-531F49DE9C6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72014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20871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E48854D-1A25-FF42-4A21-4A4390C59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8D28A-9EDD-436A-8674-5EE393D0E610}" type="datetimeFigureOut">
              <a:rPr lang="en-GB"/>
              <a:pPr>
                <a:defRPr/>
              </a:pPr>
              <a:t>06/01/2026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BE52D91-BDFD-58E9-E54B-87E178387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C21D62D-AD88-BD3F-6FCB-4C22E43A1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2674BE-7EAA-4769-961D-8BFA5761750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19055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7D642-6691-50C1-4AAF-7195C1576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55C08-4C69-487A-AFFD-946AE5270B6A}" type="datetimeFigureOut">
              <a:rPr lang="en-GB"/>
              <a:pPr>
                <a:defRPr/>
              </a:pPr>
              <a:t>06/01/2026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4099F0-4AFB-BBDF-252B-AB95DAB6D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644BF-4CD7-DFDE-9383-59C795D71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43D33F-4133-4DE7-9805-4DA81D3F483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664848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EA95C-7A12-A897-1CC2-2C4E92CED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BCFD7-D3A6-43E4-A99A-F40293A00166}" type="datetimeFigureOut">
              <a:rPr lang="en-GB"/>
              <a:pPr>
                <a:defRPr/>
              </a:pPr>
              <a:t>06/01/2026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FE3E3-C6E2-9707-32A7-48F4E8A09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56B44-2861-4031-97CE-BD5C3A4DE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5D473C-8787-4B0D-A042-16F523A6EF4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86959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06790"/>
            <a:ext cx="10363200" cy="40011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8960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2397125"/>
            <a:ext cx="3962400" cy="2431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4000" y="2397125"/>
            <a:ext cx="3962400" cy="2431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823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2195"/>
            <a:ext cx="10972800" cy="70788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13210"/>
            <a:ext cx="5386917" cy="4616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17543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13210"/>
            <a:ext cx="5389033" cy="4616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17543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7617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288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0439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727214"/>
            <a:ext cx="4011084" cy="7078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22837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8469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967228"/>
            <a:ext cx="73152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5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646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0C4894A-E702-7DCD-7CA9-86177B2AC1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17600" y="579438"/>
            <a:ext cx="103632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1E2C3AD-0490-949B-4A19-B91E2B26B3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828800"/>
            <a:ext cx="103632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level Second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Text Box 9">
            <a:extLst>
              <a:ext uri="{FF2B5EF4-FFF2-40B4-BE49-F238E27FC236}">
                <a16:creationId xmlns:a16="http://schemas.microsoft.com/office/drawing/2014/main" id="{6E0CF566-087D-ED92-ED33-DB494254005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454400" y="6248400"/>
            <a:ext cx="48768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200" b="1">
                <a:latin typeface="Arial" panose="020B0604020202020204" pitchFamily="34" charset="0"/>
              </a:rPr>
              <a:t>Training for Instructors</a:t>
            </a:r>
          </a:p>
        </p:txBody>
      </p:sp>
      <p:sp>
        <p:nvSpPr>
          <p:cNvPr id="1029" name="AutoShape 11">
            <a:extLst>
              <a:ext uri="{FF2B5EF4-FFF2-40B4-BE49-F238E27FC236}">
                <a16:creationId xmlns:a16="http://schemas.microsoft.com/office/drawing/2014/main" id="{F8E10093-91C2-DB3B-CE41-789C5CAB80C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04800" y="206375"/>
            <a:ext cx="11590338" cy="6042025"/>
          </a:xfrm>
          <a:prstGeom prst="roundRect">
            <a:avLst>
              <a:gd name="adj" fmla="val 1699"/>
            </a:avLst>
          </a:prstGeom>
          <a:noFill/>
          <a:ln w="57150" cmpd="thinThick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Text Box 6">
            <a:extLst>
              <a:ext uri="{FF2B5EF4-FFF2-40B4-BE49-F238E27FC236}">
                <a16:creationId xmlns:a16="http://schemas.microsoft.com/office/drawing/2014/main" id="{5971D618-E360-F3EC-2CE4-CD76C03DA1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6400" y="6291263"/>
            <a:ext cx="2032000" cy="2619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100" b="1" dirty="0">
                <a:latin typeface="Arial" panose="020B0604020202020204" pitchFamily="34" charset="0"/>
              </a:rPr>
              <a:t>PEER 2022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262699"/>
          </a:solidFill>
          <a:latin typeface="Arial Black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262699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262699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262699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262699"/>
          </a:solidFill>
          <a:latin typeface="Arial Black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511175" indent="-16192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58838" indent="-17462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600">
          <a:solidFill>
            <a:schemeClr val="tx1"/>
          </a:solidFill>
          <a:latin typeface="+mn-lt"/>
        </a:defRPr>
      </a:lvl2pPr>
      <a:lvl3pPr marL="1201738" indent="-1682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3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3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69744648-AB7A-558D-6253-14DF37DBBE0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CAFE5963-46C0-AFCF-A94A-7DBE5EF330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DCCB5-6547-6A3C-268E-E1F4E7E63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E02AC9E-6FAA-4349-8BA4-F6A3B8D11242}" type="datetimeFigureOut">
              <a:rPr lang="en-GB"/>
              <a:pPr>
                <a:defRPr/>
              </a:pPr>
              <a:t>06/01/2026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4810B-E452-FAA4-827A-46D3AF1EF6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AFFA8-1BFB-7BBD-44AF-34F7011DD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A95DF98-DDE9-454D-A565-E87A79C009F3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id="{995783E5-C010-00DC-24F6-E60ED9E1B37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81200" y="2155825"/>
            <a:ext cx="7772400" cy="831850"/>
          </a:xfrm>
        </p:spPr>
        <p:txBody>
          <a:bodyPr/>
          <a:lstStyle/>
          <a:p>
            <a:r>
              <a:rPr lang="hi-IN" altLang="en-US" sz="4800">
                <a:solidFill>
                  <a:schemeClr val="tx1"/>
                </a:solidFill>
                <a:latin typeface="Open sans" panose="020B0606030504020204" pitchFamily="34" charset="0"/>
              </a:rPr>
              <a:t>इकाई 8</a:t>
            </a:r>
            <a:endParaRPr lang="en-US" altLang="en-US" sz="4800">
              <a:solidFill>
                <a:schemeClr val="tx1"/>
              </a:solidFill>
              <a:latin typeface="Open sans" panose="020B0606030504020204" pitchFamily="34" charset="0"/>
            </a:endParaRPr>
          </a:p>
        </p:txBody>
      </p:sp>
      <p:sp>
        <p:nvSpPr>
          <p:cNvPr id="3075" name="Rectangle 5">
            <a:extLst>
              <a:ext uri="{FF2B5EF4-FFF2-40B4-BE49-F238E27FC236}">
                <a16:creationId xmlns:a16="http://schemas.microsoft.com/office/drawing/2014/main" id="{073E6BB8-85C5-1DA4-D78B-14CB9AE0BA9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57400" y="3055938"/>
            <a:ext cx="8305800" cy="830262"/>
          </a:xfrm>
        </p:spPr>
        <p:txBody>
          <a:bodyPr/>
          <a:lstStyle/>
          <a:p>
            <a:pPr algn="l">
              <a:defRPr/>
            </a:pPr>
            <a:r>
              <a:rPr lang="hi-IN" sz="4800">
                <a:solidFill>
                  <a:schemeClr val="accent2"/>
                </a:solidFill>
                <a:latin typeface="Open sans"/>
              </a:rPr>
              <a:t>   श्रव्य दृश्य उपकरण</a:t>
            </a:r>
            <a:endParaRPr sz="4800">
              <a:solidFill>
                <a:schemeClr val="accent2"/>
              </a:solidFill>
              <a:latin typeface="Open sans"/>
            </a:endParaRPr>
          </a:p>
        </p:txBody>
      </p:sp>
      <p:pic>
        <p:nvPicPr>
          <p:cNvPr id="3076" name="Picture 19">
            <a:extLst>
              <a:ext uri="{FF2B5EF4-FFF2-40B4-BE49-F238E27FC236}">
                <a16:creationId xmlns:a16="http://schemas.microsoft.com/office/drawing/2014/main" id="{8317C7FB-B036-A1E8-DF7D-F3A533D60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7200"/>
            <a:ext cx="305117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>
            <a:extLst>
              <a:ext uri="{FF2B5EF4-FFF2-40B4-BE49-F238E27FC236}">
                <a16:creationId xmlns:a16="http://schemas.microsoft.com/office/drawing/2014/main" id="{210936DA-7A28-F41D-A6AC-C3583663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23888"/>
            <a:ext cx="33226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7">
            <a:extLst>
              <a:ext uri="{FF2B5EF4-FFF2-40B4-BE49-F238E27FC236}">
                <a16:creationId xmlns:a16="http://schemas.microsoft.com/office/drawing/2014/main" id="{3B93F0EB-990F-ED33-59E1-5933F9F90C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1788"/>
            <a:ext cx="9207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>
            <a:extLst>
              <a:ext uri="{FF2B5EF4-FFF2-40B4-BE49-F238E27FC236}">
                <a16:creationId xmlns:a16="http://schemas.microsoft.com/office/drawing/2014/main" id="{8550FF91-A240-2CB4-77B4-9857ECCD5B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323850"/>
            <a:ext cx="92075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Rectangle 7">
            <a:extLst>
              <a:ext uri="{FF2B5EF4-FFF2-40B4-BE49-F238E27FC236}">
                <a16:creationId xmlns:a16="http://schemas.microsoft.com/office/drawing/2014/main" id="{2ABF6AFE-2508-47CE-7187-D78625FC9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5638800"/>
            <a:ext cx="426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hi-IN" altLang="en-US"/>
              <a:t>इंस्पेक्टर</a:t>
            </a:r>
            <a:r>
              <a:rPr lang="en-US" altLang="en-US"/>
              <a:t> (</a:t>
            </a:r>
            <a:r>
              <a:rPr lang="hi-IN" altLang="en-US"/>
              <a:t>एनबीआर</a:t>
            </a:r>
            <a:r>
              <a:rPr lang="en-US" altLang="en-US"/>
              <a:t>) </a:t>
            </a:r>
            <a:r>
              <a:rPr lang="hi-IN" altLang="en-US"/>
              <a:t>हर्ष आनन्द</a:t>
            </a:r>
            <a:endParaRPr lang="en-I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>
            <a:extLst>
              <a:ext uri="{FF2B5EF4-FFF2-40B4-BE49-F238E27FC236}">
                <a16:creationId xmlns:a16="http://schemas.microsoft.com/office/drawing/2014/main" id="{2A1A898E-D8AC-6D79-2BD2-C81E16796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888" y="685800"/>
            <a:ext cx="8418512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4">
            <a:extLst>
              <a:ext uri="{FF2B5EF4-FFF2-40B4-BE49-F238E27FC236}">
                <a16:creationId xmlns:a16="http://schemas.microsoft.com/office/drawing/2014/main" id="{A248BB24-D36A-89C0-434C-105935C95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6248400"/>
            <a:ext cx="1676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r>
              <a:rPr lang="en-US" altLang="en-US" sz="1200">
                <a:latin typeface="Arial" panose="020B0604020202020204" pitchFamily="34" charset="0"/>
              </a:rPr>
              <a:t>PPT 8-9</a:t>
            </a:r>
          </a:p>
        </p:txBody>
      </p:sp>
      <p:pic>
        <p:nvPicPr>
          <p:cNvPr id="12292" name="Picture 5">
            <a:extLst>
              <a:ext uri="{FF2B5EF4-FFF2-40B4-BE49-F238E27FC236}">
                <a16:creationId xmlns:a16="http://schemas.microsoft.com/office/drawing/2014/main" id="{2B348D52-45B0-E6D6-4A55-2CA840ACBD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1788"/>
            <a:ext cx="9207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>
            <a:extLst>
              <a:ext uri="{FF2B5EF4-FFF2-40B4-BE49-F238E27FC236}">
                <a16:creationId xmlns:a16="http://schemas.microsoft.com/office/drawing/2014/main" id="{E24D4B34-5A61-320B-2334-FA17EAA45E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0" y="304800"/>
            <a:ext cx="92075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ELL\Desktop\TFI Dhulikhel\images.jpg">
            <a:extLst>
              <a:ext uri="{FF2B5EF4-FFF2-40B4-BE49-F238E27FC236}">
                <a16:creationId xmlns:a16="http://schemas.microsoft.com/office/drawing/2014/main" id="{45381460-5C99-94AF-5497-AACC9F154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066800"/>
            <a:ext cx="645953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4">
            <a:extLst>
              <a:ext uri="{FF2B5EF4-FFF2-40B4-BE49-F238E27FC236}">
                <a16:creationId xmlns:a16="http://schemas.microsoft.com/office/drawing/2014/main" id="{64CE0670-C96F-6770-AC73-AD2A74434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6248400"/>
            <a:ext cx="1676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r>
              <a:rPr lang="en-US" altLang="en-US" sz="1200">
                <a:latin typeface="Arial" panose="020B0604020202020204" pitchFamily="34" charset="0"/>
              </a:rPr>
              <a:t>PPT 8-10</a:t>
            </a:r>
          </a:p>
        </p:txBody>
      </p:sp>
      <p:pic>
        <p:nvPicPr>
          <p:cNvPr id="13316" name="Picture 5">
            <a:extLst>
              <a:ext uri="{FF2B5EF4-FFF2-40B4-BE49-F238E27FC236}">
                <a16:creationId xmlns:a16="http://schemas.microsoft.com/office/drawing/2014/main" id="{76BE9BFE-74A9-3A77-DB62-3EB55DB419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1788"/>
            <a:ext cx="9207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>
            <a:extLst>
              <a:ext uri="{FF2B5EF4-FFF2-40B4-BE49-F238E27FC236}">
                <a16:creationId xmlns:a16="http://schemas.microsoft.com/office/drawing/2014/main" id="{396B6154-53C6-9707-EC4F-41F1BC6DAC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331788"/>
            <a:ext cx="9207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A786A67-0BD7-3D07-D9F2-0287AAEE93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76600" y="2555875"/>
            <a:ext cx="6096000" cy="831850"/>
          </a:xfrm>
        </p:spPr>
        <p:txBody>
          <a:bodyPr/>
          <a:lstStyle/>
          <a:p>
            <a:pPr>
              <a:defRPr/>
            </a:pPr>
            <a:r>
              <a:rPr lang="hi-IN" sz="4800" dirty="0">
                <a:solidFill>
                  <a:schemeClr val="accent2">
                    <a:lumMod val="75000"/>
                  </a:schemeClr>
                </a:solidFill>
              </a:rPr>
              <a:t>उपकरण</a:t>
            </a:r>
            <a:endParaRPr lang="en-US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339" name="Text Box 4">
            <a:extLst>
              <a:ext uri="{FF2B5EF4-FFF2-40B4-BE49-F238E27FC236}">
                <a16:creationId xmlns:a16="http://schemas.microsoft.com/office/drawing/2014/main" id="{913D2FA7-D405-E433-194A-14EB27699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6248400"/>
            <a:ext cx="1676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r>
              <a:rPr lang="en-US" altLang="en-US" sz="1200">
                <a:latin typeface="Arial" panose="020B0604020202020204" pitchFamily="34" charset="0"/>
              </a:rPr>
              <a:t>PPT 8-11</a:t>
            </a:r>
          </a:p>
        </p:txBody>
      </p:sp>
      <p:pic>
        <p:nvPicPr>
          <p:cNvPr id="14340" name="Picture 5">
            <a:extLst>
              <a:ext uri="{FF2B5EF4-FFF2-40B4-BE49-F238E27FC236}">
                <a16:creationId xmlns:a16="http://schemas.microsoft.com/office/drawing/2014/main" id="{47E3A895-A830-4A93-09A2-2776987EA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1788"/>
            <a:ext cx="9207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>
            <a:extLst>
              <a:ext uri="{FF2B5EF4-FFF2-40B4-BE49-F238E27FC236}">
                <a16:creationId xmlns:a16="http://schemas.microsoft.com/office/drawing/2014/main" id="{81020D4F-8016-0890-ABBB-969FC53F4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331788"/>
            <a:ext cx="9207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CE21EE2A-5895-6DE6-58D9-5E9E4F1FE7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579438"/>
            <a:ext cx="7772400" cy="706437"/>
          </a:xfrm>
        </p:spPr>
        <p:txBody>
          <a:bodyPr/>
          <a:lstStyle/>
          <a:p>
            <a:pPr>
              <a:defRPr/>
            </a:pPr>
            <a:r>
              <a:rPr lang="hi-IN" dirty="0">
                <a:solidFill>
                  <a:schemeClr val="accent2">
                    <a:lumMod val="75000"/>
                  </a:schemeClr>
                </a:solidFill>
                <a:latin typeface="Open sans"/>
              </a:rPr>
              <a:t>मल्टीमीडिया प्रोजेक्टर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Open sans"/>
            </a:endParaRPr>
          </a:p>
        </p:txBody>
      </p:sp>
      <p:sp>
        <p:nvSpPr>
          <p:cNvPr id="15363" name="Content Placeholder 3">
            <a:extLst>
              <a:ext uri="{FF2B5EF4-FFF2-40B4-BE49-F238E27FC236}">
                <a16:creationId xmlns:a16="http://schemas.microsoft.com/office/drawing/2014/main" id="{FA427629-338B-0F79-C3C7-F51764F55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1828800"/>
            <a:ext cx="7772400" cy="323215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hi-IN" altLang="hi-IN">
                <a:latin typeface="Open sans" panose="020B0606030504020204" pitchFamily="34" charset="0"/>
              </a:rPr>
              <a:t>सेटअप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hi-IN" altLang="hi-IN">
                <a:latin typeface="Open sans" panose="020B0606030504020204" pitchFamily="34" charset="0"/>
              </a:rPr>
              <a:t>संचालन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hi-IN" altLang="hi-IN">
                <a:latin typeface="Open sans" panose="020B0606030504020204" pitchFamily="34" charset="0"/>
              </a:rPr>
              <a:t>निवारक रखरखाव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hi-IN" altLang="hi-IN">
                <a:latin typeface="Open sans" panose="020B0606030504020204" pitchFamily="34" charset="0"/>
              </a:rPr>
              <a:t>समस्या</a:t>
            </a:r>
            <a:endParaRPr lang="en-US" altLang="hi-IN">
              <a:latin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CD6488A1-14D6-4BFE-5EBB-F3F06E363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6248400"/>
            <a:ext cx="1676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r>
              <a:rPr lang="en-US" altLang="en-US" sz="1200">
                <a:latin typeface="Open sans" panose="020B0606030504020204" pitchFamily="34" charset="0"/>
              </a:rPr>
              <a:t>PPT 8-12</a:t>
            </a:r>
          </a:p>
        </p:txBody>
      </p:sp>
      <p:pic>
        <p:nvPicPr>
          <p:cNvPr id="15365" name="Picture 6">
            <a:extLst>
              <a:ext uri="{FF2B5EF4-FFF2-40B4-BE49-F238E27FC236}">
                <a16:creationId xmlns:a16="http://schemas.microsoft.com/office/drawing/2014/main" id="{611F19A7-E404-0D17-01B1-A4C017922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1788"/>
            <a:ext cx="9207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>
            <a:extLst>
              <a:ext uri="{FF2B5EF4-FFF2-40B4-BE49-F238E27FC236}">
                <a16:creationId xmlns:a16="http://schemas.microsoft.com/office/drawing/2014/main" id="{A7A88C90-C97C-7534-F04E-8AB894813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0" y="331788"/>
            <a:ext cx="9207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6CB5F000-0B96-C034-53ED-9B4720398A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579438"/>
            <a:ext cx="7772400" cy="706437"/>
          </a:xfrm>
        </p:spPr>
        <p:txBody>
          <a:bodyPr/>
          <a:lstStyle/>
          <a:p>
            <a:pPr>
              <a:defRPr/>
            </a:pPr>
            <a:r>
              <a:rPr lang="hi-IN" dirty="0">
                <a:solidFill>
                  <a:schemeClr val="accent2">
                    <a:lumMod val="75000"/>
                  </a:schemeClr>
                </a:solidFill>
                <a:latin typeface="Open sans"/>
              </a:rPr>
              <a:t>मल्टीमीडिया प्रोजेक्टर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Open san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EC2899-4CED-DCE4-722D-6335AD457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219200"/>
            <a:ext cx="9220200" cy="4894263"/>
          </a:xfrm>
        </p:spPr>
        <p:txBody>
          <a:bodyPr/>
          <a:lstStyle/>
          <a:p>
            <a:pPr marL="176213" indent="-176213" algn="just">
              <a:spcBef>
                <a:spcPts val="1200"/>
              </a:spcBef>
              <a:spcAft>
                <a:spcPts val="1200"/>
              </a:spcAft>
              <a:buFontTx/>
              <a:buNone/>
              <a:defRPr/>
            </a:pPr>
            <a:r>
              <a:rPr lang="hi-IN" b="1" dirty="0">
                <a:solidFill>
                  <a:schemeClr val="accent2">
                    <a:lumMod val="75000"/>
                  </a:schemeClr>
                </a:solidFill>
                <a:latin typeface="Open sans"/>
              </a:rPr>
              <a:t>सेटअप</a:t>
            </a:r>
          </a:p>
          <a:p>
            <a:pPr marL="571500" indent="-571500" algn="just">
              <a:spcBef>
                <a:spcPts val="1200"/>
              </a:spcBef>
              <a:spcAft>
                <a:spcPts val="1200"/>
              </a:spcAft>
              <a:defRPr/>
            </a:pPr>
            <a:r>
              <a:rPr lang="hi-IN" b="1" dirty="0">
                <a:latin typeface="Open sans"/>
              </a:rPr>
              <a:t>प्रोजेक्टर को इस तरह रखें कि वह स्क्रीन पर प्रोजेक्ट हो और किसी का दृश्य अवरुद्ध न हो।</a:t>
            </a:r>
          </a:p>
          <a:p>
            <a:pPr marL="571500" indent="-571500" algn="just">
              <a:spcBef>
                <a:spcPts val="1200"/>
              </a:spcBef>
              <a:spcAft>
                <a:spcPts val="1200"/>
              </a:spcAft>
              <a:defRPr/>
            </a:pPr>
            <a:r>
              <a:rPr lang="hi-IN" b="1" dirty="0">
                <a:latin typeface="Open sans"/>
              </a:rPr>
              <a:t>प्रोजेक्टर की ऊँचाई समायोजित करें।</a:t>
            </a:r>
          </a:p>
          <a:p>
            <a:pPr marL="571500" indent="-571500" algn="just">
              <a:spcBef>
                <a:spcPts val="1200"/>
              </a:spcBef>
              <a:spcAft>
                <a:spcPts val="1200"/>
              </a:spcAft>
              <a:defRPr/>
            </a:pPr>
            <a:r>
              <a:rPr lang="hi-IN" b="1" dirty="0">
                <a:latin typeface="Open sans"/>
              </a:rPr>
              <a:t>स्लाइड पर फ़ोकस करने के लिए स्विच ऑन करें।</a:t>
            </a:r>
            <a:endParaRPr lang="en-US" dirty="0">
              <a:latin typeface="Open sans"/>
            </a:endParaRPr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3775B8F0-0DE5-00B7-0F12-8A6D92A9A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6248400"/>
            <a:ext cx="1676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r>
              <a:rPr lang="en-US" altLang="en-US" sz="1200">
                <a:latin typeface="Open sans" panose="020B0606030504020204" pitchFamily="34" charset="0"/>
              </a:rPr>
              <a:t>PPT 8-13</a:t>
            </a:r>
          </a:p>
        </p:txBody>
      </p:sp>
      <p:pic>
        <p:nvPicPr>
          <p:cNvPr id="16389" name="Picture 6">
            <a:extLst>
              <a:ext uri="{FF2B5EF4-FFF2-40B4-BE49-F238E27FC236}">
                <a16:creationId xmlns:a16="http://schemas.microsoft.com/office/drawing/2014/main" id="{2E971CC0-5FC0-A4FF-7FE9-E0ABA417F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1788"/>
            <a:ext cx="9207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7">
            <a:extLst>
              <a:ext uri="{FF2B5EF4-FFF2-40B4-BE49-F238E27FC236}">
                <a16:creationId xmlns:a16="http://schemas.microsoft.com/office/drawing/2014/main" id="{E521721F-EEF7-531C-8CEB-6EBDD1C8B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331788"/>
            <a:ext cx="9207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9799034F-47E4-9E35-B682-2DFC75210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579438"/>
            <a:ext cx="7772400" cy="706437"/>
          </a:xfrm>
        </p:spPr>
        <p:txBody>
          <a:bodyPr/>
          <a:lstStyle/>
          <a:p>
            <a:pPr>
              <a:defRPr/>
            </a:pPr>
            <a:r>
              <a:rPr lang="hi-IN" dirty="0">
                <a:latin typeface="Open sans"/>
              </a:rPr>
              <a:t>मल्टीमीडिया प्रोजेक्टर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Open sans"/>
            </a:endParaRP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083BA5D5-D797-F841-62B4-7E3B5D524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28800"/>
            <a:ext cx="9220200" cy="2924175"/>
          </a:xfrm>
        </p:spPr>
        <p:txBody>
          <a:bodyPr/>
          <a:lstStyle/>
          <a:p>
            <a:pPr algn="just">
              <a:spcBef>
                <a:spcPts val="1200"/>
              </a:spcBef>
              <a:spcAft>
                <a:spcPts val="1200"/>
              </a:spcAft>
              <a:buClrTx/>
              <a:buFontTx/>
              <a:buNone/>
              <a:defRPr/>
            </a:pPr>
            <a:r>
              <a:rPr lang="hi-IN" b="1" dirty="0">
                <a:solidFill>
                  <a:schemeClr val="accent2">
                    <a:lumMod val="75000"/>
                  </a:schemeClr>
                </a:solidFill>
                <a:latin typeface="Open sans"/>
              </a:rPr>
              <a:t>संचालन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ClrTx/>
              <a:defRPr/>
            </a:pPr>
            <a:r>
              <a:rPr lang="hi-IN" b="1" dirty="0">
                <a:latin typeface="Open sans"/>
              </a:rPr>
              <a:t>स्विच का पता लगाएँ और उनका परीक्षण करें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ClrTx/>
              <a:defRPr/>
            </a:pPr>
            <a:r>
              <a:rPr lang="hi-IN" b="1" dirty="0">
                <a:latin typeface="Open sans"/>
              </a:rPr>
              <a:t>संगतता का परीक्षण करने के लिए जैक को कंप्यूटर से कनेक्ट करें</a:t>
            </a:r>
            <a:endParaRPr lang="en-US" dirty="0">
              <a:latin typeface="Open sans"/>
              <a:cs typeface="Times New Roman" pitchFamily="18" charset="0"/>
            </a:endParaRPr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C4546220-7F83-CADF-0328-707630E2B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6248400"/>
            <a:ext cx="1676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r>
              <a:rPr lang="en-US" altLang="en-US" sz="1200">
                <a:latin typeface="Open sans" panose="020B0606030504020204" pitchFamily="34" charset="0"/>
              </a:rPr>
              <a:t>PPT 8-14</a:t>
            </a:r>
          </a:p>
        </p:txBody>
      </p:sp>
      <p:pic>
        <p:nvPicPr>
          <p:cNvPr id="17413" name="Picture 6">
            <a:extLst>
              <a:ext uri="{FF2B5EF4-FFF2-40B4-BE49-F238E27FC236}">
                <a16:creationId xmlns:a16="http://schemas.microsoft.com/office/drawing/2014/main" id="{60B0B8FE-1960-36E0-D0B2-DE4D754C0D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1788"/>
            <a:ext cx="9207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7">
            <a:extLst>
              <a:ext uri="{FF2B5EF4-FFF2-40B4-BE49-F238E27FC236}">
                <a16:creationId xmlns:a16="http://schemas.microsoft.com/office/drawing/2014/main" id="{1753C8A2-31AC-B001-76EB-D48ACD8A9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331788"/>
            <a:ext cx="9207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0A6013E0-AA6C-F99A-BE78-693EE12BB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579438"/>
            <a:ext cx="7696200" cy="706437"/>
          </a:xfrm>
        </p:spPr>
        <p:txBody>
          <a:bodyPr/>
          <a:lstStyle/>
          <a:p>
            <a:pPr>
              <a:defRPr/>
            </a:pPr>
            <a:r>
              <a:rPr lang="hi-IN" dirty="0">
                <a:latin typeface="Open sans"/>
              </a:rPr>
              <a:t>मल्टीमीडिया प्रोजेक्टर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Open sans"/>
            </a:endParaRP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36F08CC6-0C69-7FDA-BB52-E2727B5BB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28800"/>
            <a:ext cx="9231313" cy="3478213"/>
          </a:xfrm>
        </p:spPr>
        <p:txBody>
          <a:bodyPr/>
          <a:lstStyle/>
          <a:p>
            <a:pPr marL="0" indent="0" algn="just">
              <a:spcBef>
                <a:spcPts val="1200"/>
              </a:spcBef>
              <a:spcAft>
                <a:spcPts val="1200"/>
              </a:spcAft>
              <a:buClrTx/>
              <a:buFontTx/>
              <a:buNone/>
              <a:defRPr/>
            </a:pPr>
            <a:r>
              <a:rPr lang="hi-IN" b="1" dirty="0">
                <a:solidFill>
                  <a:schemeClr val="accent2">
                    <a:lumMod val="75000"/>
                  </a:schemeClr>
                </a:solidFill>
                <a:latin typeface="Open sans"/>
              </a:rPr>
              <a:t>निवारक रखरखाव</a:t>
            </a:r>
          </a:p>
          <a:p>
            <a:pPr marL="571500" indent="-571500" algn="just">
              <a:spcBef>
                <a:spcPts val="1200"/>
              </a:spcBef>
              <a:spcAft>
                <a:spcPts val="1200"/>
              </a:spcAft>
              <a:buClrTx/>
              <a:defRPr/>
            </a:pPr>
            <a:r>
              <a:rPr lang="hi-IN" b="1" dirty="0">
                <a:latin typeface="Open sans"/>
              </a:rPr>
              <a:t>यूनिट मैनुअल में बताई गई सुरक्षा सावधानियों का पालन करें।</a:t>
            </a:r>
          </a:p>
          <a:p>
            <a:pPr marL="571500" indent="-571500" algn="just">
              <a:spcBef>
                <a:spcPts val="1200"/>
              </a:spcBef>
              <a:spcAft>
                <a:spcPts val="1200"/>
              </a:spcAft>
              <a:buClrTx/>
              <a:defRPr/>
            </a:pPr>
            <a:r>
              <a:rPr lang="hi-IN" b="1" dirty="0">
                <a:latin typeface="Open sans"/>
              </a:rPr>
              <a:t>प्रोजेक्टर के अंदर की सफाई समय-समय पर करें।</a:t>
            </a:r>
            <a:endParaRPr lang="en-US" dirty="0">
              <a:latin typeface="Open sans"/>
              <a:cs typeface="Times New Roman" pitchFamily="18" charset="0"/>
            </a:endParaRPr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4B030B7E-EF74-65AB-2506-049E7C230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5475" y="6248400"/>
            <a:ext cx="1660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r>
              <a:rPr lang="en-US" altLang="en-US" sz="1200">
                <a:latin typeface="Open sans" panose="020B0606030504020204" pitchFamily="34" charset="0"/>
              </a:rPr>
              <a:t>PPT 8-15</a:t>
            </a:r>
          </a:p>
        </p:txBody>
      </p:sp>
      <p:pic>
        <p:nvPicPr>
          <p:cNvPr id="18437" name="Picture 6">
            <a:extLst>
              <a:ext uri="{FF2B5EF4-FFF2-40B4-BE49-F238E27FC236}">
                <a16:creationId xmlns:a16="http://schemas.microsoft.com/office/drawing/2014/main" id="{3133B746-75FD-67BA-1DD5-B233B18E3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1788"/>
            <a:ext cx="9207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7">
            <a:extLst>
              <a:ext uri="{FF2B5EF4-FFF2-40B4-BE49-F238E27FC236}">
                <a16:creationId xmlns:a16="http://schemas.microsoft.com/office/drawing/2014/main" id="{CDE0BAEF-A476-BEFC-B636-A5766DED00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331788"/>
            <a:ext cx="9207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3E6A2A52-4FC0-09D2-2974-FB3632DD9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579438"/>
            <a:ext cx="7772400" cy="706437"/>
          </a:xfrm>
        </p:spPr>
        <p:txBody>
          <a:bodyPr/>
          <a:lstStyle/>
          <a:p>
            <a:pPr>
              <a:defRPr/>
            </a:pPr>
            <a:r>
              <a:rPr lang="hi-IN" dirty="0">
                <a:latin typeface="Open sans"/>
              </a:rPr>
              <a:t>मल्टीमीडिया प्रोजेक्टर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Open san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5D051-422E-0DE3-99C2-C78D87E06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524000"/>
            <a:ext cx="9220200" cy="3441700"/>
          </a:xfrm>
        </p:spPr>
        <p:txBody>
          <a:bodyPr/>
          <a:lstStyle/>
          <a:p>
            <a:pPr marL="161925" algn="just">
              <a:buFontTx/>
              <a:buNone/>
              <a:defRPr/>
            </a:pPr>
            <a:r>
              <a:rPr lang="hi-IN" sz="3200" b="1" dirty="0">
                <a:solidFill>
                  <a:schemeClr val="accent2">
                    <a:lumMod val="75000"/>
                  </a:schemeClr>
                </a:solidFill>
                <a:latin typeface="Open sans"/>
              </a:rPr>
              <a:t>समस्याएँ</a:t>
            </a:r>
          </a:p>
          <a:p>
            <a:pPr marL="457200" indent="-457200" algn="just">
              <a:defRPr/>
            </a:pPr>
            <a:r>
              <a:rPr lang="hi-IN" sz="3200" b="1" dirty="0">
                <a:latin typeface="Open sans"/>
              </a:rPr>
              <a:t>धुंधला प्रक्षेपण: फ़ोकस और ज़ूम समायोजित करें</a:t>
            </a:r>
          </a:p>
          <a:p>
            <a:pPr marL="457200" indent="-457200" algn="just">
              <a:defRPr/>
            </a:pPr>
            <a:r>
              <a:rPr lang="hi-IN" sz="3200" b="1" dirty="0">
                <a:latin typeface="Open sans"/>
              </a:rPr>
              <a:t>दूरी जाँचें</a:t>
            </a:r>
          </a:p>
          <a:p>
            <a:pPr marL="457200" indent="-457200" algn="just">
              <a:defRPr/>
            </a:pPr>
            <a:r>
              <a:rPr lang="hi-IN" sz="3200" b="1" dirty="0">
                <a:latin typeface="Open sans"/>
              </a:rPr>
              <a:t>कीस्टोन जाँचें</a:t>
            </a:r>
          </a:p>
          <a:p>
            <a:pPr marL="457200" indent="-457200" algn="just">
              <a:defRPr/>
            </a:pPr>
            <a:r>
              <a:rPr lang="hi-IN" sz="3200" b="1" dirty="0">
                <a:latin typeface="Open sans"/>
              </a:rPr>
              <a:t>यदि रिमोट कंट्रोल का उपयोग कर रहे हैं तो उसकी बैटरियाँ जाँचें।</a:t>
            </a:r>
            <a:endParaRPr lang="en-US" sz="3200" dirty="0">
              <a:latin typeface="Open sans"/>
              <a:cs typeface="Times New Roman" pitchFamily="18" charset="0"/>
            </a:endParaRPr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3508379A-4333-61C0-18E2-03EE3D69B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6248400"/>
            <a:ext cx="1676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just"/>
            <a:r>
              <a:rPr lang="en-US" altLang="en-US" sz="1200">
                <a:latin typeface="Open sans" panose="020B0606030504020204" pitchFamily="34" charset="0"/>
              </a:rPr>
              <a:t>PPT 8-16</a:t>
            </a:r>
          </a:p>
        </p:txBody>
      </p:sp>
      <p:pic>
        <p:nvPicPr>
          <p:cNvPr id="19461" name="Picture 6">
            <a:extLst>
              <a:ext uri="{FF2B5EF4-FFF2-40B4-BE49-F238E27FC236}">
                <a16:creationId xmlns:a16="http://schemas.microsoft.com/office/drawing/2014/main" id="{CB04D291-0A63-2246-06A8-25A4B5992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1788"/>
            <a:ext cx="9207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7">
            <a:extLst>
              <a:ext uri="{FF2B5EF4-FFF2-40B4-BE49-F238E27FC236}">
                <a16:creationId xmlns:a16="http://schemas.microsoft.com/office/drawing/2014/main" id="{2C34305E-6C2D-4016-0E04-746B958DB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331788"/>
            <a:ext cx="9207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07104E9-33C0-8C95-3239-30A74270E32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819400" y="762000"/>
          <a:ext cx="6858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483" name="Text Box 4">
            <a:extLst>
              <a:ext uri="{FF2B5EF4-FFF2-40B4-BE49-F238E27FC236}">
                <a16:creationId xmlns:a16="http://schemas.microsoft.com/office/drawing/2014/main" id="{FB40F7C8-63FB-1F53-43D0-7A54305FB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6248400"/>
            <a:ext cx="1676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r>
              <a:rPr lang="en-US" altLang="en-US" sz="1200">
                <a:latin typeface="Arial" panose="020B0604020202020204" pitchFamily="34" charset="0"/>
              </a:rPr>
              <a:t>PPT 8-17</a:t>
            </a:r>
          </a:p>
        </p:txBody>
      </p:sp>
      <p:pic>
        <p:nvPicPr>
          <p:cNvPr id="20484" name="Picture 5">
            <a:extLst>
              <a:ext uri="{FF2B5EF4-FFF2-40B4-BE49-F238E27FC236}">
                <a16:creationId xmlns:a16="http://schemas.microsoft.com/office/drawing/2014/main" id="{180668F0-D4BB-7288-D1C3-829AE419DB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1788"/>
            <a:ext cx="9207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>
            <a:extLst>
              <a:ext uri="{FF2B5EF4-FFF2-40B4-BE49-F238E27FC236}">
                <a16:creationId xmlns:a16="http://schemas.microsoft.com/office/drawing/2014/main" id="{E8E1738C-B5F5-1F3E-4E3D-785682D8EA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331788"/>
            <a:ext cx="9207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79E1EB8-FCAA-FDF6-0204-326FB6F0A530}"/>
              </a:ext>
            </a:extLst>
          </p:cNvPr>
          <p:cNvSpPr/>
          <p:nvPr/>
        </p:nvSpPr>
        <p:spPr>
          <a:xfrm>
            <a:off x="3581400" y="1447800"/>
            <a:ext cx="5105400" cy="3962400"/>
          </a:xfrm>
          <a:prstGeom prst="rect">
            <a:avLst/>
          </a:prstGeom>
          <a:blipFill>
            <a:blip r:embed="rId2" cstate="print"/>
            <a:srcRect/>
            <a:stretch>
              <a:fillRect l="-14000" r="-1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509" name="Text Box 4">
            <a:extLst>
              <a:ext uri="{FF2B5EF4-FFF2-40B4-BE49-F238E27FC236}">
                <a16:creationId xmlns:a16="http://schemas.microsoft.com/office/drawing/2014/main" id="{AA88A415-3503-05A3-590F-95B02C3FF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6248400"/>
            <a:ext cx="1676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r>
              <a:rPr lang="en-US" altLang="en-US" sz="1200">
                <a:latin typeface="Arial" panose="020B0604020202020204" pitchFamily="34" charset="0"/>
              </a:rPr>
              <a:t>PPT 8-18</a:t>
            </a:r>
          </a:p>
        </p:txBody>
      </p:sp>
      <p:pic>
        <p:nvPicPr>
          <p:cNvPr id="21510" name="Picture 5">
            <a:extLst>
              <a:ext uri="{FF2B5EF4-FFF2-40B4-BE49-F238E27FC236}">
                <a16:creationId xmlns:a16="http://schemas.microsoft.com/office/drawing/2014/main" id="{5911C174-779A-1CD2-DAA7-CF8ABAFC9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1788"/>
            <a:ext cx="9207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6">
            <a:extLst>
              <a:ext uri="{FF2B5EF4-FFF2-40B4-BE49-F238E27FC236}">
                <a16:creationId xmlns:a16="http://schemas.microsoft.com/office/drawing/2014/main" id="{79839B3C-92CD-78A2-92CB-ECC6580C03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331788"/>
            <a:ext cx="9207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5323ABC-73AF-6C4C-EDB7-DC283D0FB0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13063" y="500063"/>
            <a:ext cx="6154737" cy="708025"/>
          </a:xfrm>
        </p:spPr>
        <p:txBody>
          <a:bodyPr/>
          <a:lstStyle/>
          <a:p>
            <a:r>
              <a:rPr lang="hi-IN" altLang="en-US">
                <a:solidFill>
                  <a:schemeClr val="accent2"/>
                </a:solidFill>
                <a:latin typeface="Open sans" panose="020B0606030504020204" pitchFamily="34" charset="0"/>
              </a:rPr>
              <a:t>इकाई 8 उद्देश्य</a:t>
            </a:r>
            <a:endParaRPr lang="en-US" altLang="en-US">
              <a:solidFill>
                <a:schemeClr val="accent2"/>
              </a:solidFill>
              <a:latin typeface="Open sans" panose="020B0606030504020204" pitchFamily="34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14A9F07-DEC0-067C-28D7-3A50D35774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479550"/>
            <a:ext cx="9209088" cy="3600450"/>
          </a:xfrm>
        </p:spPr>
        <p:txBody>
          <a:bodyPr/>
          <a:lstStyle/>
          <a:p>
            <a:pPr marL="0" indent="0" algn="just" defTabSz="855663">
              <a:buClr>
                <a:srgbClr val="000066"/>
              </a:buClr>
              <a:buFontTx/>
              <a:buNone/>
            </a:pPr>
            <a:r>
              <a:rPr lang="hi-IN" altLang="en-US" sz="3000">
                <a:latin typeface="Open sans" panose="020B0606030504020204" pitchFamily="34" charset="0"/>
              </a:rPr>
              <a:t>इस इकाई के पूरा होने पर, आप दृश्य-श्रव्य उपकरणों की दो सामान्यतः प्रयुक्त वस्तुओं के साथ निम्नलिखित कार्य कर पाएँगे:</a:t>
            </a:r>
          </a:p>
          <a:p>
            <a:pPr marL="0" indent="0" algn="just" defTabSz="855663">
              <a:buClr>
                <a:srgbClr val="000066"/>
              </a:buClr>
              <a:buFontTx/>
              <a:buAutoNum type="arabicPeriod"/>
            </a:pPr>
            <a:r>
              <a:rPr lang="hi-IN" altLang="en-US" sz="3000">
                <a:latin typeface="Open sans" panose="020B0606030504020204" pitchFamily="34" charset="0"/>
              </a:rPr>
              <a:t>उपयोग और संचालन के लिए तैयारी।</a:t>
            </a:r>
          </a:p>
          <a:p>
            <a:pPr marL="0" indent="0" algn="just" defTabSz="855663">
              <a:buClr>
                <a:srgbClr val="000066"/>
              </a:buClr>
              <a:buFontTx/>
              <a:buAutoNum type="arabicPeriod"/>
            </a:pPr>
            <a:r>
              <a:rPr lang="hi-IN" altLang="en-US" sz="3000">
                <a:latin typeface="Open sans" panose="020B0606030504020204" pitchFamily="34" charset="0"/>
              </a:rPr>
              <a:t>छह आवश्यक सहायक वस्तुओं की सूची बनाएँ।</a:t>
            </a:r>
          </a:p>
          <a:p>
            <a:pPr marL="0" indent="0" algn="just" defTabSz="855663">
              <a:buClr>
                <a:srgbClr val="000066"/>
              </a:buClr>
              <a:buFontTx/>
              <a:buAutoNum type="arabicPeriod"/>
            </a:pPr>
            <a:r>
              <a:rPr lang="hi-IN" altLang="en-US" sz="3000">
                <a:latin typeface="Open sans" panose="020B0606030504020204" pitchFamily="34" charset="0"/>
              </a:rPr>
              <a:t>निवारक रखरखाव करें और चार सबसे आम समस्याओं का निवारण करें।</a:t>
            </a:r>
            <a:endParaRPr lang="en-GB" altLang="en-US" sz="3000">
              <a:latin typeface="Open sans" panose="020B0606030504020204" pitchFamily="34" charset="0"/>
            </a:endParaRP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0582FA9D-9864-59EC-87EC-C3E60673F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3725" y="6248400"/>
            <a:ext cx="1692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r>
              <a:rPr lang="en-US" altLang="en-US" sz="1200">
                <a:latin typeface="Open sans" panose="020B0606030504020204" pitchFamily="34" charset="0"/>
              </a:rPr>
              <a:t>PPT 8-1</a:t>
            </a:r>
          </a:p>
        </p:txBody>
      </p:sp>
      <p:pic>
        <p:nvPicPr>
          <p:cNvPr id="4101" name="Picture 6">
            <a:extLst>
              <a:ext uri="{FF2B5EF4-FFF2-40B4-BE49-F238E27FC236}">
                <a16:creationId xmlns:a16="http://schemas.microsoft.com/office/drawing/2014/main" id="{F174D256-9904-8759-3E17-20DCE31466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1788"/>
            <a:ext cx="9207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7">
            <a:extLst>
              <a:ext uri="{FF2B5EF4-FFF2-40B4-BE49-F238E27FC236}">
                <a16:creationId xmlns:a16="http://schemas.microsoft.com/office/drawing/2014/main" id="{4174031B-4433-7AA4-D031-71170B868D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304800"/>
            <a:ext cx="92075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B7144F-7FA2-C5BC-CE34-D7ED5D1EEFDB}"/>
              </a:ext>
            </a:extLst>
          </p:cNvPr>
          <p:cNvSpPr/>
          <p:nvPr/>
        </p:nvSpPr>
        <p:spPr>
          <a:xfrm>
            <a:off x="3505200" y="1676400"/>
            <a:ext cx="5410200" cy="3505200"/>
          </a:xfrm>
          <a:prstGeom prst="rect">
            <a:avLst/>
          </a:prstGeom>
          <a:blipFill>
            <a:blip r:embed="rId2" cstate="print"/>
            <a:srcRect/>
            <a:stretch>
              <a:fillRect l="-14000" r="-1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533" name="Text Box 4">
            <a:extLst>
              <a:ext uri="{FF2B5EF4-FFF2-40B4-BE49-F238E27FC236}">
                <a16:creationId xmlns:a16="http://schemas.microsoft.com/office/drawing/2014/main" id="{BFFA2D7C-9329-37C4-3D0B-C75A73A8B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6248400"/>
            <a:ext cx="1676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r>
              <a:rPr lang="en-US" altLang="en-US" sz="1200">
                <a:latin typeface="Arial" panose="020B0604020202020204" pitchFamily="34" charset="0"/>
              </a:rPr>
              <a:t>PPT 8-19</a:t>
            </a:r>
          </a:p>
        </p:txBody>
      </p:sp>
      <p:pic>
        <p:nvPicPr>
          <p:cNvPr id="22534" name="Picture 5">
            <a:extLst>
              <a:ext uri="{FF2B5EF4-FFF2-40B4-BE49-F238E27FC236}">
                <a16:creationId xmlns:a16="http://schemas.microsoft.com/office/drawing/2014/main" id="{9F0A1F10-FEE7-05BB-F9AC-3D617F055C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1788"/>
            <a:ext cx="9207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6">
            <a:extLst>
              <a:ext uri="{FF2B5EF4-FFF2-40B4-BE49-F238E27FC236}">
                <a16:creationId xmlns:a16="http://schemas.microsoft.com/office/drawing/2014/main" id="{C3D8B83B-6924-FFEA-44ED-7779B2DF9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338138"/>
            <a:ext cx="9207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285F120-E163-8378-BB83-B9CE496E6554}"/>
              </a:ext>
            </a:extLst>
          </p:cNvPr>
          <p:cNvSpPr/>
          <p:nvPr/>
        </p:nvSpPr>
        <p:spPr>
          <a:xfrm>
            <a:off x="3429000" y="1447800"/>
            <a:ext cx="5334000" cy="3886200"/>
          </a:xfrm>
          <a:prstGeom prst="rect">
            <a:avLst/>
          </a:prstGeom>
          <a:blipFill>
            <a:blip r:embed="rId2" cstate="print"/>
            <a:srcRect/>
            <a:stretch>
              <a:fillRect l="-14000" r="-1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557" name="Text Box 4">
            <a:extLst>
              <a:ext uri="{FF2B5EF4-FFF2-40B4-BE49-F238E27FC236}">
                <a16:creationId xmlns:a16="http://schemas.microsoft.com/office/drawing/2014/main" id="{430D9938-EC1B-B604-F6E5-02484B82E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6248400"/>
            <a:ext cx="1676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r>
              <a:rPr lang="en-US" altLang="en-US" sz="1200">
                <a:latin typeface="Arial" panose="020B0604020202020204" pitchFamily="34" charset="0"/>
              </a:rPr>
              <a:t>PPT 8-20</a:t>
            </a:r>
          </a:p>
        </p:txBody>
      </p:sp>
      <p:pic>
        <p:nvPicPr>
          <p:cNvPr id="23558" name="Picture 5">
            <a:extLst>
              <a:ext uri="{FF2B5EF4-FFF2-40B4-BE49-F238E27FC236}">
                <a16:creationId xmlns:a16="http://schemas.microsoft.com/office/drawing/2014/main" id="{400D68EF-3B39-7A2B-24D8-0124EFF9CE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1788"/>
            <a:ext cx="9207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6">
            <a:extLst>
              <a:ext uri="{FF2B5EF4-FFF2-40B4-BE49-F238E27FC236}">
                <a16:creationId xmlns:a16="http://schemas.microsoft.com/office/drawing/2014/main" id="{E1B6FA41-5391-197F-CEF3-040A13C0ED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331788"/>
            <a:ext cx="9207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2F6FC721-967E-A943-35B6-3777F1CE3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79563"/>
            <a:ext cx="623411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4">
            <a:extLst>
              <a:ext uri="{FF2B5EF4-FFF2-40B4-BE49-F238E27FC236}">
                <a16:creationId xmlns:a16="http://schemas.microsoft.com/office/drawing/2014/main" id="{600DAE38-6EA9-DEE9-1DBA-88C01A5E5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6248400"/>
            <a:ext cx="1676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r>
              <a:rPr lang="en-US" altLang="en-US" sz="1200">
                <a:latin typeface="Arial" panose="020B0604020202020204" pitchFamily="34" charset="0"/>
              </a:rPr>
              <a:t>PPT 8-21</a:t>
            </a:r>
          </a:p>
        </p:txBody>
      </p:sp>
      <p:pic>
        <p:nvPicPr>
          <p:cNvPr id="24580" name="Picture 5">
            <a:extLst>
              <a:ext uri="{FF2B5EF4-FFF2-40B4-BE49-F238E27FC236}">
                <a16:creationId xmlns:a16="http://schemas.microsoft.com/office/drawing/2014/main" id="{5276CF95-A5D0-8C44-A6B6-813DB19CF6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1788"/>
            <a:ext cx="9207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6">
            <a:extLst>
              <a:ext uri="{FF2B5EF4-FFF2-40B4-BE49-F238E27FC236}">
                <a16:creationId xmlns:a16="http://schemas.microsoft.com/office/drawing/2014/main" id="{E631D3A8-2610-A56C-CBC8-555990E98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331788"/>
            <a:ext cx="9207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>
            <a:extLst>
              <a:ext uri="{FF2B5EF4-FFF2-40B4-BE49-F238E27FC236}">
                <a16:creationId xmlns:a16="http://schemas.microsoft.com/office/drawing/2014/main" id="{290C4978-0F6C-234F-8442-789785B56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0" y="1752600"/>
            <a:ext cx="45275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70DFC1-32D2-AD10-6874-9AA2847B8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828800"/>
            <a:ext cx="41925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just">
              <a:buFontTx/>
              <a:buChar char="•"/>
            </a:pPr>
            <a:r>
              <a:rPr lang="hi-IN" altLang="hi-IN" sz="3200">
                <a:latin typeface="Open sans" panose="020B0606030504020204" pitchFamily="34" charset="0"/>
              </a:rPr>
              <a:t>मनके और मैट</a:t>
            </a:r>
          </a:p>
          <a:p>
            <a:pPr algn="just">
              <a:buFontTx/>
              <a:buChar char="•"/>
            </a:pPr>
            <a:r>
              <a:rPr lang="hi-IN" altLang="hi-IN" sz="3200">
                <a:latin typeface="Open sans" panose="020B0606030504020204" pitchFamily="34" charset="0"/>
              </a:rPr>
              <a:t>पोर्टेबल</a:t>
            </a:r>
            <a:endParaRPr lang="en-GB" altLang="hi-IN" sz="3200">
              <a:latin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9C0E29-15C7-EBC4-903E-6CDA68CC7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029200"/>
            <a:ext cx="6934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just">
              <a:buFontTx/>
              <a:buChar char="•"/>
            </a:pPr>
            <a:r>
              <a:rPr lang="en-US" altLang="hi-IN" sz="3200">
                <a:latin typeface="Open sans" panose="020B0606030504020204" pitchFamily="34" charset="0"/>
              </a:rPr>
              <a:t>2 x W = </a:t>
            </a:r>
            <a:r>
              <a:rPr lang="hi-IN" altLang="hi-IN" sz="3200">
                <a:latin typeface="Open sans" panose="020B0606030504020204" pitchFamily="34" charset="0"/>
              </a:rPr>
              <a:t>स्क्रीन के सबसे निकट</a:t>
            </a:r>
          </a:p>
          <a:p>
            <a:pPr algn="just">
              <a:buFontTx/>
              <a:buChar char="•"/>
            </a:pPr>
            <a:r>
              <a:rPr lang="hi-IN" altLang="hi-IN" sz="3200">
                <a:latin typeface="Open sans" panose="020B0606030504020204" pitchFamily="34" charset="0"/>
              </a:rPr>
              <a:t>6 </a:t>
            </a:r>
            <a:r>
              <a:rPr lang="en-US" altLang="hi-IN" sz="3200">
                <a:latin typeface="Open sans" panose="020B0606030504020204" pitchFamily="34" charset="0"/>
              </a:rPr>
              <a:t>x W = </a:t>
            </a:r>
            <a:r>
              <a:rPr lang="hi-IN" altLang="hi-IN" sz="3200">
                <a:latin typeface="Open sans" panose="020B0606030504020204" pitchFamily="34" charset="0"/>
              </a:rPr>
              <a:t>स्क्रीन से सबसे दूर</a:t>
            </a:r>
            <a:endParaRPr lang="en-GB" altLang="hi-IN" sz="3200">
              <a:latin typeface="Open sans" panose="020B0606030504020204" pitchFamily="34" charset="0"/>
            </a:endParaRPr>
          </a:p>
        </p:txBody>
      </p:sp>
      <p:sp>
        <p:nvSpPr>
          <p:cNvPr id="25605" name="Rectangle 2">
            <a:extLst>
              <a:ext uri="{FF2B5EF4-FFF2-40B4-BE49-F238E27FC236}">
                <a16:creationId xmlns:a16="http://schemas.microsoft.com/office/drawing/2014/main" id="{7BA28FD9-9C44-FABC-1E9A-B9C745D358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0" y="512763"/>
            <a:ext cx="6096000" cy="762000"/>
          </a:xfrm>
        </p:spPr>
        <p:txBody>
          <a:bodyPr/>
          <a:lstStyle/>
          <a:p>
            <a:r>
              <a:rPr lang="hi-IN" altLang="en-US" sz="4400">
                <a:solidFill>
                  <a:srgbClr val="0033CC"/>
                </a:solidFill>
                <a:latin typeface="Open sans" panose="020B0606030504020204" pitchFamily="34" charset="0"/>
              </a:rPr>
              <a:t>स्क्रीन</a:t>
            </a:r>
            <a:endParaRPr lang="en-US" altLang="en-US" sz="4400">
              <a:solidFill>
                <a:srgbClr val="0033CC"/>
              </a:solidFill>
              <a:latin typeface="Open sans" panose="020B0606030504020204" pitchFamily="34" charset="0"/>
            </a:endParaRPr>
          </a:p>
        </p:txBody>
      </p:sp>
      <p:sp>
        <p:nvSpPr>
          <p:cNvPr id="25606" name="Text Box 4">
            <a:extLst>
              <a:ext uri="{FF2B5EF4-FFF2-40B4-BE49-F238E27FC236}">
                <a16:creationId xmlns:a16="http://schemas.microsoft.com/office/drawing/2014/main" id="{66AC2E42-7269-8C24-D325-BA4BBD90F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6248400"/>
            <a:ext cx="1676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just"/>
            <a:r>
              <a:rPr lang="en-US" altLang="en-US" sz="1200">
                <a:latin typeface="Open sans" panose="020B0606030504020204" pitchFamily="34" charset="0"/>
              </a:rPr>
              <a:t>PPT 8-22</a:t>
            </a:r>
          </a:p>
        </p:txBody>
      </p:sp>
      <p:pic>
        <p:nvPicPr>
          <p:cNvPr id="25607" name="Picture 8">
            <a:extLst>
              <a:ext uri="{FF2B5EF4-FFF2-40B4-BE49-F238E27FC236}">
                <a16:creationId xmlns:a16="http://schemas.microsoft.com/office/drawing/2014/main" id="{AED3D9A6-166E-4705-E1AF-B22887C2FA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1788"/>
            <a:ext cx="9207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9">
            <a:extLst>
              <a:ext uri="{FF2B5EF4-FFF2-40B4-BE49-F238E27FC236}">
                <a16:creationId xmlns:a16="http://schemas.microsoft.com/office/drawing/2014/main" id="{0C31FE82-FFD5-2C93-DB90-C63A6D83C7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331788"/>
            <a:ext cx="9207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>
            <a:extLst>
              <a:ext uri="{FF2B5EF4-FFF2-40B4-BE49-F238E27FC236}">
                <a16:creationId xmlns:a16="http://schemas.microsoft.com/office/drawing/2014/main" id="{25530DB5-7BF5-A947-990C-82AF30361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8450"/>
            <a:ext cx="6810375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4">
            <a:extLst>
              <a:ext uri="{FF2B5EF4-FFF2-40B4-BE49-F238E27FC236}">
                <a16:creationId xmlns:a16="http://schemas.microsoft.com/office/drawing/2014/main" id="{09125A42-0452-760C-1BD7-BB09D20E5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6248400"/>
            <a:ext cx="1676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r>
              <a:rPr lang="en-US" altLang="en-US" sz="1200">
                <a:latin typeface="Arial" panose="020B0604020202020204" pitchFamily="34" charset="0"/>
              </a:rPr>
              <a:t>PPT 8-23</a:t>
            </a:r>
          </a:p>
        </p:txBody>
      </p:sp>
      <p:pic>
        <p:nvPicPr>
          <p:cNvPr id="26628" name="Picture 5">
            <a:extLst>
              <a:ext uri="{FF2B5EF4-FFF2-40B4-BE49-F238E27FC236}">
                <a16:creationId xmlns:a16="http://schemas.microsoft.com/office/drawing/2014/main" id="{46075A44-A4D4-C38F-BB4E-747CFD749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1788"/>
            <a:ext cx="9207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6">
            <a:extLst>
              <a:ext uri="{FF2B5EF4-FFF2-40B4-BE49-F238E27FC236}">
                <a16:creationId xmlns:a16="http://schemas.microsoft.com/office/drawing/2014/main" id="{6DDBF3D4-C660-894A-AE79-8DAB74CC2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330200"/>
            <a:ext cx="92075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DELL\Desktop\TFI Dhulikhel\theater_throw_ratios_1.jpg">
            <a:extLst>
              <a:ext uri="{FF2B5EF4-FFF2-40B4-BE49-F238E27FC236}">
                <a16:creationId xmlns:a16="http://schemas.microsoft.com/office/drawing/2014/main" id="{E603F899-F40E-5328-A4EE-D9F84A8B6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52588"/>
            <a:ext cx="533400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4">
            <a:extLst>
              <a:ext uri="{FF2B5EF4-FFF2-40B4-BE49-F238E27FC236}">
                <a16:creationId xmlns:a16="http://schemas.microsoft.com/office/drawing/2014/main" id="{F920DBE8-7007-3D5E-413D-A9953F9CB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6248400"/>
            <a:ext cx="1676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r>
              <a:rPr lang="en-US" altLang="en-US" sz="1200">
                <a:latin typeface="Arial" panose="020B0604020202020204" pitchFamily="34" charset="0"/>
              </a:rPr>
              <a:t>PPT 8-24</a:t>
            </a:r>
          </a:p>
        </p:txBody>
      </p:sp>
      <p:pic>
        <p:nvPicPr>
          <p:cNvPr id="27652" name="Picture 5">
            <a:extLst>
              <a:ext uri="{FF2B5EF4-FFF2-40B4-BE49-F238E27FC236}">
                <a16:creationId xmlns:a16="http://schemas.microsoft.com/office/drawing/2014/main" id="{98439987-795B-D960-1392-4B835B0163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1788"/>
            <a:ext cx="9207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>
            <a:extLst>
              <a:ext uri="{FF2B5EF4-FFF2-40B4-BE49-F238E27FC236}">
                <a16:creationId xmlns:a16="http://schemas.microsoft.com/office/drawing/2014/main" id="{6A5426AD-E76D-C76C-649D-96C691875C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347663"/>
            <a:ext cx="9207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DELL\Desktop\TFI Dhulikhel\theater_throw_ratios_4.jpg">
            <a:extLst>
              <a:ext uri="{FF2B5EF4-FFF2-40B4-BE49-F238E27FC236}">
                <a16:creationId xmlns:a16="http://schemas.microsoft.com/office/drawing/2014/main" id="{2BB5FB9C-98C6-A924-2DD4-375B2A997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25" y="1295400"/>
            <a:ext cx="62928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4">
            <a:extLst>
              <a:ext uri="{FF2B5EF4-FFF2-40B4-BE49-F238E27FC236}">
                <a16:creationId xmlns:a16="http://schemas.microsoft.com/office/drawing/2014/main" id="{80B539F5-3D49-8BAF-1C9D-12493CCFC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6248400"/>
            <a:ext cx="1676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r>
              <a:rPr lang="en-US" altLang="en-US" sz="1200">
                <a:latin typeface="Arial" panose="020B0604020202020204" pitchFamily="34" charset="0"/>
              </a:rPr>
              <a:t>PPT 8-25</a:t>
            </a:r>
          </a:p>
        </p:txBody>
      </p:sp>
      <p:pic>
        <p:nvPicPr>
          <p:cNvPr id="28676" name="Picture 5">
            <a:extLst>
              <a:ext uri="{FF2B5EF4-FFF2-40B4-BE49-F238E27FC236}">
                <a16:creationId xmlns:a16="http://schemas.microsoft.com/office/drawing/2014/main" id="{0C93232C-C7D3-58CA-A339-3832C2810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1788"/>
            <a:ext cx="9207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>
            <a:extLst>
              <a:ext uri="{FF2B5EF4-FFF2-40B4-BE49-F238E27FC236}">
                <a16:creationId xmlns:a16="http://schemas.microsoft.com/office/drawing/2014/main" id="{F26A955E-4DCB-38B8-DE75-024E29F4E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339725"/>
            <a:ext cx="92075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DELL\Desktop\TFI Dhulikhel\theater_throw_ratios_3.jpg">
            <a:extLst>
              <a:ext uri="{FF2B5EF4-FFF2-40B4-BE49-F238E27FC236}">
                <a16:creationId xmlns:a16="http://schemas.microsoft.com/office/drawing/2014/main" id="{44152296-07CD-64E1-7B15-9745C905B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52588"/>
            <a:ext cx="5870575" cy="391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4">
            <a:extLst>
              <a:ext uri="{FF2B5EF4-FFF2-40B4-BE49-F238E27FC236}">
                <a16:creationId xmlns:a16="http://schemas.microsoft.com/office/drawing/2014/main" id="{33900A91-E191-8C5A-51E7-64CD83960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6248400"/>
            <a:ext cx="1676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r>
              <a:rPr lang="en-US" altLang="en-US" sz="1200">
                <a:latin typeface="Arial" panose="020B0604020202020204" pitchFamily="34" charset="0"/>
              </a:rPr>
              <a:t>PPT 8-26</a:t>
            </a:r>
          </a:p>
        </p:txBody>
      </p:sp>
      <p:pic>
        <p:nvPicPr>
          <p:cNvPr id="29700" name="Picture 5">
            <a:extLst>
              <a:ext uri="{FF2B5EF4-FFF2-40B4-BE49-F238E27FC236}">
                <a16:creationId xmlns:a16="http://schemas.microsoft.com/office/drawing/2014/main" id="{A6432C8F-D3C8-A8D8-5005-E85D37F9E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1788"/>
            <a:ext cx="9207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6">
            <a:extLst>
              <a:ext uri="{FF2B5EF4-FFF2-40B4-BE49-F238E27FC236}">
                <a16:creationId xmlns:a16="http://schemas.microsoft.com/office/drawing/2014/main" id="{71EBD1EF-B3A7-0CF1-5314-BE65E7496A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304800"/>
            <a:ext cx="92075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DELL\Desktop\TFI Dhulikhel\theater_throw_ratios_2.jpg">
            <a:extLst>
              <a:ext uri="{FF2B5EF4-FFF2-40B4-BE49-F238E27FC236}">
                <a16:creationId xmlns:a16="http://schemas.microsoft.com/office/drawing/2014/main" id="{C7BE4886-57C8-606A-E585-A1A0EB24D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025" y="1447800"/>
            <a:ext cx="6327775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4">
            <a:extLst>
              <a:ext uri="{FF2B5EF4-FFF2-40B4-BE49-F238E27FC236}">
                <a16:creationId xmlns:a16="http://schemas.microsoft.com/office/drawing/2014/main" id="{F8F9FBF0-586E-562C-ABB5-4C825E9E7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6248400"/>
            <a:ext cx="1676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r>
              <a:rPr lang="en-US" altLang="en-US" sz="1200">
                <a:latin typeface="Arial" panose="020B0604020202020204" pitchFamily="34" charset="0"/>
              </a:rPr>
              <a:t>PPT 8-27</a:t>
            </a:r>
          </a:p>
        </p:txBody>
      </p:sp>
      <p:pic>
        <p:nvPicPr>
          <p:cNvPr id="30724" name="Picture 5">
            <a:extLst>
              <a:ext uri="{FF2B5EF4-FFF2-40B4-BE49-F238E27FC236}">
                <a16:creationId xmlns:a16="http://schemas.microsoft.com/office/drawing/2014/main" id="{1212B2E6-D08B-8224-6B15-610436DED3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1788"/>
            <a:ext cx="9207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6">
            <a:extLst>
              <a:ext uri="{FF2B5EF4-FFF2-40B4-BE49-F238E27FC236}">
                <a16:creationId xmlns:a16="http://schemas.microsoft.com/office/drawing/2014/main" id="{9F538301-0796-EBFE-C712-352AD16801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331788"/>
            <a:ext cx="9207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89917EAC-B344-3AC0-82ED-1D78D34BCB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89275" y="500063"/>
            <a:ext cx="5978525" cy="708025"/>
          </a:xfrm>
        </p:spPr>
        <p:txBody>
          <a:bodyPr/>
          <a:lstStyle/>
          <a:p>
            <a:r>
              <a:rPr lang="hi-IN" altLang="en-US">
                <a:solidFill>
                  <a:schemeClr val="accent2"/>
                </a:solidFill>
                <a:latin typeface="Open sans" panose="020B0606030504020204" pitchFamily="34" charset="0"/>
              </a:rPr>
              <a:t>इकाई 8 उद्देश्य</a:t>
            </a:r>
            <a:endParaRPr lang="en-US" altLang="en-US">
              <a:solidFill>
                <a:schemeClr val="accent2"/>
              </a:solidFill>
              <a:latin typeface="Open sans" panose="020B0606030504020204" pitchFamily="34" charset="0"/>
            </a:endParaRP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F8D51A71-9FFE-A4C0-59BB-87A1C78EA3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295400"/>
            <a:ext cx="9240838" cy="3600450"/>
          </a:xfrm>
        </p:spPr>
        <p:txBody>
          <a:bodyPr/>
          <a:lstStyle/>
          <a:p>
            <a:pPr marL="0" indent="0" defTabSz="855663">
              <a:buClr>
                <a:srgbClr val="000066"/>
              </a:buClr>
              <a:buFontTx/>
              <a:buNone/>
            </a:pPr>
            <a:r>
              <a:rPr lang="hi-IN" altLang="en-US" sz="3000">
                <a:latin typeface="Open sans" panose="020B0606030504020204" pitchFamily="34" charset="0"/>
              </a:rPr>
              <a:t>इस इकाई के पूरा होने पर, आप दो सामान्यतः उपयोग किए जाने वाले दृश्य-श्रव्य उपकरणों के साथ निम्नलिखित कार्य कर पाएँगे:</a:t>
            </a:r>
          </a:p>
          <a:p>
            <a:pPr marL="0" indent="0" defTabSz="855663">
              <a:buClr>
                <a:srgbClr val="000066"/>
              </a:buClr>
              <a:buFontTx/>
              <a:buAutoNum type="arabicPeriod"/>
            </a:pPr>
            <a:r>
              <a:rPr lang="hi-IN" altLang="en-US" sz="3000">
                <a:latin typeface="Open sans" panose="020B0606030504020204" pitchFamily="34" charset="0"/>
              </a:rPr>
              <a:t>उपयोग और संचालन के लिए तैयारी।</a:t>
            </a:r>
          </a:p>
          <a:p>
            <a:pPr marL="0" indent="0" defTabSz="855663">
              <a:buClr>
                <a:srgbClr val="000066"/>
              </a:buClr>
              <a:buFontTx/>
              <a:buAutoNum type="arabicPeriod"/>
            </a:pPr>
            <a:r>
              <a:rPr lang="hi-IN" altLang="en-US" sz="3000">
                <a:latin typeface="Open sans" panose="020B0606030504020204" pitchFamily="34" charset="0"/>
              </a:rPr>
              <a:t>छह आवश्यक सहायक वस्तुओं की सूची बनाएँ।</a:t>
            </a:r>
          </a:p>
          <a:p>
            <a:pPr marL="0" indent="0" defTabSz="855663">
              <a:buClr>
                <a:srgbClr val="000066"/>
              </a:buClr>
              <a:buFontTx/>
              <a:buAutoNum type="arabicPeriod"/>
            </a:pPr>
            <a:r>
              <a:rPr lang="hi-IN" altLang="en-US" sz="3000">
                <a:latin typeface="Open sans" panose="020B0606030504020204" pitchFamily="34" charset="0"/>
              </a:rPr>
              <a:t>निवारक रखरखाव करें और चार सबसे आम समस्याओं का निवारण करें।</a:t>
            </a:r>
            <a:endParaRPr lang="en-GB" altLang="en-US" sz="3000">
              <a:latin typeface="Open sans" panose="020B0606030504020204" pitchFamily="34" charset="0"/>
            </a:endParaRPr>
          </a:p>
        </p:txBody>
      </p:sp>
      <p:sp>
        <p:nvSpPr>
          <p:cNvPr id="31748" name="Text Box 4">
            <a:extLst>
              <a:ext uri="{FF2B5EF4-FFF2-40B4-BE49-F238E27FC236}">
                <a16:creationId xmlns:a16="http://schemas.microsoft.com/office/drawing/2014/main" id="{AADE0181-2B61-F39B-ACA2-1D6FBE79D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1350" y="6248400"/>
            <a:ext cx="1644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r>
              <a:rPr lang="en-US" altLang="en-US" sz="1200">
                <a:latin typeface="Open sans" panose="020B0606030504020204" pitchFamily="34" charset="0"/>
              </a:rPr>
              <a:t>PPT 8-28</a:t>
            </a:r>
          </a:p>
        </p:txBody>
      </p:sp>
      <p:pic>
        <p:nvPicPr>
          <p:cNvPr id="31749" name="Picture 6">
            <a:extLst>
              <a:ext uri="{FF2B5EF4-FFF2-40B4-BE49-F238E27FC236}">
                <a16:creationId xmlns:a16="http://schemas.microsoft.com/office/drawing/2014/main" id="{CA49A896-04F4-B5EF-8357-5E39F4B61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1788"/>
            <a:ext cx="9207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7">
            <a:extLst>
              <a:ext uri="{FF2B5EF4-FFF2-40B4-BE49-F238E27FC236}">
                <a16:creationId xmlns:a16="http://schemas.microsoft.com/office/drawing/2014/main" id="{1DF50BA1-9B63-3E6A-BC9B-24F95B8F21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331788"/>
            <a:ext cx="9207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>
            <a:extLst>
              <a:ext uri="{FF2B5EF4-FFF2-40B4-BE49-F238E27FC236}">
                <a16:creationId xmlns:a16="http://schemas.microsoft.com/office/drawing/2014/main" id="{4B23B0C0-B146-B2F2-AFA5-63CF6EF97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095750"/>
            <a:ext cx="23622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5">
            <a:extLst>
              <a:ext uri="{FF2B5EF4-FFF2-40B4-BE49-F238E27FC236}">
                <a16:creationId xmlns:a16="http://schemas.microsoft.com/office/drawing/2014/main" id="{878EB760-24AD-798A-7CB6-DDCEE466C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47800"/>
            <a:ext cx="25638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>
            <a:extLst>
              <a:ext uri="{FF2B5EF4-FFF2-40B4-BE49-F238E27FC236}">
                <a16:creationId xmlns:a16="http://schemas.microsoft.com/office/drawing/2014/main" id="{DF3E27EB-8C64-ACBB-D398-D6984F582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6248400"/>
            <a:ext cx="1676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r>
              <a:rPr lang="en-US" altLang="en-US" sz="1200">
                <a:latin typeface="Arial" panose="020B0604020202020204" pitchFamily="34" charset="0"/>
              </a:rPr>
              <a:t>PPT 8-2</a:t>
            </a:r>
          </a:p>
        </p:txBody>
      </p:sp>
      <p:pic>
        <p:nvPicPr>
          <p:cNvPr id="5125" name="Picture 7" descr="D:\Work MT\My Pictures\for peer manuals\laptop-glossy.bmp">
            <a:extLst>
              <a:ext uri="{FF2B5EF4-FFF2-40B4-BE49-F238E27FC236}">
                <a16:creationId xmlns:a16="http://schemas.microsoft.com/office/drawing/2014/main" id="{9C116322-C909-ACEC-BA2E-3254694D0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860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>
            <a:extLst>
              <a:ext uri="{FF2B5EF4-FFF2-40B4-BE49-F238E27FC236}">
                <a16:creationId xmlns:a16="http://schemas.microsoft.com/office/drawing/2014/main" id="{0258E0BB-DD95-6199-4090-A337B663D6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1788"/>
            <a:ext cx="9207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>
            <a:extLst>
              <a:ext uri="{FF2B5EF4-FFF2-40B4-BE49-F238E27FC236}">
                <a16:creationId xmlns:a16="http://schemas.microsoft.com/office/drawing/2014/main" id="{D76778CD-3E40-14AA-F53C-95E3A81476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331788"/>
            <a:ext cx="9207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DELL\Desktop\TFI Dhulikhel\Capture.JPG">
            <a:extLst>
              <a:ext uri="{FF2B5EF4-FFF2-40B4-BE49-F238E27FC236}">
                <a16:creationId xmlns:a16="http://schemas.microsoft.com/office/drawing/2014/main" id="{4D749CD4-44C5-5009-36A5-6B3F7796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76225"/>
            <a:ext cx="670560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4">
            <a:extLst>
              <a:ext uri="{FF2B5EF4-FFF2-40B4-BE49-F238E27FC236}">
                <a16:creationId xmlns:a16="http://schemas.microsoft.com/office/drawing/2014/main" id="{2811B97F-626D-066A-948C-DB5908552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6248400"/>
            <a:ext cx="1676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r>
              <a:rPr lang="en-US" altLang="en-US" sz="1200">
                <a:latin typeface="Arial" panose="020B0604020202020204" pitchFamily="34" charset="0"/>
              </a:rPr>
              <a:t>PPT 8-22</a:t>
            </a:r>
          </a:p>
        </p:txBody>
      </p:sp>
      <p:pic>
        <p:nvPicPr>
          <p:cNvPr id="32772" name="Picture 5">
            <a:extLst>
              <a:ext uri="{FF2B5EF4-FFF2-40B4-BE49-F238E27FC236}">
                <a16:creationId xmlns:a16="http://schemas.microsoft.com/office/drawing/2014/main" id="{DC3243AA-2630-1DBE-6165-6E9ADAEA1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1788"/>
            <a:ext cx="9207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6">
            <a:extLst>
              <a:ext uri="{FF2B5EF4-FFF2-40B4-BE49-F238E27FC236}">
                <a16:creationId xmlns:a16="http://schemas.microsoft.com/office/drawing/2014/main" id="{760C71F5-0E19-5E04-38CB-B86A624310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331788"/>
            <a:ext cx="9207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03009B65-3573-9400-1D89-C60B439353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579438"/>
            <a:ext cx="7772400" cy="706437"/>
          </a:xfrm>
        </p:spPr>
        <p:txBody>
          <a:bodyPr/>
          <a:lstStyle/>
          <a:p>
            <a:r>
              <a:rPr lang="hi-IN" altLang="en-US">
                <a:solidFill>
                  <a:srgbClr val="0033CC"/>
                </a:solidFill>
              </a:rPr>
              <a:t>ओवरहेड प्रोजेक्टर (</a:t>
            </a:r>
            <a:r>
              <a:rPr lang="en-US" altLang="en-US">
                <a:solidFill>
                  <a:srgbClr val="0033CC"/>
                </a:solidFill>
              </a:rPr>
              <a:t>OHP)</a:t>
            </a:r>
          </a:p>
        </p:txBody>
      </p:sp>
      <p:sp>
        <p:nvSpPr>
          <p:cNvPr id="33795" name="Text Box 7">
            <a:extLst>
              <a:ext uri="{FF2B5EF4-FFF2-40B4-BE49-F238E27FC236}">
                <a16:creationId xmlns:a16="http://schemas.microsoft.com/office/drawing/2014/main" id="{2193D3B0-B326-FB8F-9CCF-EB51843F3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411480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AC9AB4-32B3-E622-F64A-C0D04A252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828800"/>
            <a:ext cx="609600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hi-IN" sz="3600" dirty="0">
                <a:latin typeface="+mj-lt"/>
                <a:cs typeface="Times New Roman" pitchFamily="18" charset="0"/>
              </a:rPr>
              <a:t>सेटअप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hi-IN" sz="3600" dirty="0">
                <a:latin typeface="+mj-lt"/>
                <a:cs typeface="Times New Roman" pitchFamily="18" charset="0"/>
              </a:rPr>
              <a:t>संचालन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hi-IN" sz="3600" dirty="0">
                <a:latin typeface="+mj-lt"/>
                <a:cs typeface="Times New Roman" pitchFamily="18" charset="0"/>
              </a:rPr>
              <a:t>निवारक रखरखाव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hi-IN" sz="3600" dirty="0">
                <a:latin typeface="+mj-lt"/>
                <a:cs typeface="Times New Roman" pitchFamily="18" charset="0"/>
              </a:rPr>
              <a:t>समस्या</a:t>
            </a:r>
            <a:endParaRPr lang="en-US" sz="3600" dirty="0">
              <a:latin typeface="+mj-lt"/>
              <a:cs typeface="Times New Roman" pitchFamily="18" charset="0"/>
            </a:endParaRPr>
          </a:p>
        </p:txBody>
      </p:sp>
      <p:sp>
        <p:nvSpPr>
          <p:cNvPr id="33797" name="Text Box 4">
            <a:extLst>
              <a:ext uri="{FF2B5EF4-FFF2-40B4-BE49-F238E27FC236}">
                <a16:creationId xmlns:a16="http://schemas.microsoft.com/office/drawing/2014/main" id="{DA3374C3-D0F1-4498-51C8-908FCF455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6248400"/>
            <a:ext cx="1676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r>
              <a:rPr lang="en-US" altLang="en-US" sz="1200">
                <a:latin typeface="Arial" panose="020B0604020202020204" pitchFamily="34" charset="0"/>
              </a:rPr>
              <a:t>PPT 8-23</a:t>
            </a:r>
          </a:p>
        </p:txBody>
      </p:sp>
      <p:pic>
        <p:nvPicPr>
          <p:cNvPr id="33798" name="Picture 7">
            <a:extLst>
              <a:ext uri="{FF2B5EF4-FFF2-40B4-BE49-F238E27FC236}">
                <a16:creationId xmlns:a16="http://schemas.microsoft.com/office/drawing/2014/main" id="{F8FE8D4B-7466-0A62-6991-1F01FFED0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1788"/>
            <a:ext cx="9207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9">
            <a:extLst>
              <a:ext uri="{FF2B5EF4-FFF2-40B4-BE49-F238E27FC236}">
                <a16:creationId xmlns:a16="http://schemas.microsoft.com/office/drawing/2014/main" id="{61B67B5B-3904-CDC6-7934-1340DF791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284163"/>
            <a:ext cx="9207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4">
            <a:extLst>
              <a:ext uri="{FF2B5EF4-FFF2-40B4-BE49-F238E27FC236}">
                <a16:creationId xmlns:a16="http://schemas.microsoft.com/office/drawing/2014/main" id="{B10098DF-6714-9D55-E929-F88FCF7F1E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579438"/>
            <a:ext cx="7772400" cy="706437"/>
          </a:xfrm>
        </p:spPr>
        <p:txBody>
          <a:bodyPr/>
          <a:lstStyle/>
          <a:p>
            <a:r>
              <a:rPr lang="hi-IN" altLang="en-US"/>
              <a:t>ओएचपी सेटअप</a:t>
            </a:r>
            <a:endParaRPr lang="en-US" altLang="en-US"/>
          </a:p>
        </p:txBody>
      </p:sp>
      <p:sp>
        <p:nvSpPr>
          <p:cNvPr id="34819" name="Content Placeholder 5">
            <a:extLst>
              <a:ext uri="{FF2B5EF4-FFF2-40B4-BE49-F238E27FC236}">
                <a16:creationId xmlns:a16="http://schemas.microsoft.com/office/drawing/2014/main" id="{38D446F7-6E08-457E-1992-C1CF8852F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1828800"/>
            <a:ext cx="7772400" cy="2924175"/>
          </a:xfrm>
        </p:spPr>
        <p:txBody>
          <a:bodyPr/>
          <a:lstStyle/>
          <a:p>
            <a:pPr marL="231775" indent="-177800">
              <a:spcBef>
                <a:spcPts val="1200"/>
              </a:spcBef>
              <a:spcAft>
                <a:spcPts val="1200"/>
              </a:spcAft>
            </a:pPr>
            <a:r>
              <a:rPr lang="hi-IN" altLang="hi-IN"/>
              <a:t>नीचे वाले स्टैंड का इस्तेमाल करें।</a:t>
            </a:r>
          </a:p>
          <a:p>
            <a:pPr marL="231775" indent="-177800">
              <a:spcBef>
                <a:spcPts val="1200"/>
              </a:spcBef>
              <a:spcAft>
                <a:spcPts val="1200"/>
              </a:spcAft>
            </a:pPr>
            <a:r>
              <a:rPr lang="hi-IN" altLang="hi-IN"/>
              <a:t>प्रोजेक्टर को स्क्रीन के बीच में रखें।</a:t>
            </a:r>
          </a:p>
          <a:p>
            <a:pPr marL="231775" indent="-177800">
              <a:spcBef>
                <a:spcPts val="1200"/>
              </a:spcBef>
              <a:spcAft>
                <a:spcPts val="1200"/>
              </a:spcAft>
            </a:pPr>
            <a:r>
              <a:rPr lang="hi-IN" altLang="hi-IN"/>
              <a:t>स्क्रीन पर छवि समायोजित करने के लिए प्रोजेक्टर को हिलाएँ।</a:t>
            </a:r>
            <a:endParaRPr lang="en-US" altLang="hi-IN"/>
          </a:p>
        </p:txBody>
      </p:sp>
      <p:sp>
        <p:nvSpPr>
          <p:cNvPr id="34820" name="Text Box 4">
            <a:extLst>
              <a:ext uri="{FF2B5EF4-FFF2-40B4-BE49-F238E27FC236}">
                <a16:creationId xmlns:a16="http://schemas.microsoft.com/office/drawing/2014/main" id="{BA27683D-1FEE-B352-E193-AC362C817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6248400"/>
            <a:ext cx="1676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r>
              <a:rPr lang="en-US" altLang="en-US" sz="1200">
                <a:latin typeface="Arial" panose="020B0604020202020204" pitchFamily="34" charset="0"/>
              </a:rPr>
              <a:t>PPT 8-24</a:t>
            </a:r>
          </a:p>
        </p:txBody>
      </p:sp>
      <p:pic>
        <p:nvPicPr>
          <p:cNvPr id="34821" name="Picture 6">
            <a:extLst>
              <a:ext uri="{FF2B5EF4-FFF2-40B4-BE49-F238E27FC236}">
                <a16:creationId xmlns:a16="http://schemas.microsoft.com/office/drawing/2014/main" id="{6689C2C9-C3A9-5DDA-C626-CC269B87F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1788"/>
            <a:ext cx="9207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7">
            <a:extLst>
              <a:ext uri="{FF2B5EF4-FFF2-40B4-BE49-F238E27FC236}">
                <a16:creationId xmlns:a16="http://schemas.microsoft.com/office/drawing/2014/main" id="{2DD65085-EE4D-C43A-BA14-CD2303DCF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303213"/>
            <a:ext cx="9207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4">
            <a:extLst>
              <a:ext uri="{FF2B5EF4-FFF2-40B4-BE49-F238E27FC236}">
                <a16:creationId xmlns:a16="http://schemas.microsoft.com/office/drawing/2014/main" id="{D4A438A1-F967-8507-5320-3BAB702FAD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579438"/>
            <a:ext cx="7772400" cy="706437"/>
          </a:xfrm>
        </p:spPr>
        <p:txBody>
          <a:bodyPr/>
          <a:lstStyle/>
          <a:p>
            <a:r>
              <a:rPr lang="hi-IN" altLang="en-US">
                <a:solidFill>
                  <a:schemeClr val="accent2"/>
                </a:solidFill>
              </a:rPr>
              <a:t>ओएचपी सेटअप</a:t>
            </a:r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363EFA-BC21-62C3-38A6-D7FACD04B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1828800"/>
            <a:ext cx="7772400" cy="3478213"/>
          </a:xfrm>
        </p:spPr>
        <p:txBody>
          <a:bodyPr/>
          <a:lstStyle/>
          <a:p>
            <a:pPr marL="339725" indent="-280988"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hi-IN" dirty="0">
                <a:latin typeface="+mj-lt"/>
                <a:cs typeface="Times New Roman" pitchFamily="18" charset="0"/>
              </a:rPr>
              <a:t>स्क्रीन पर केंद्र की ओर हेड एडजस्टमेंट का उपयोग करें।</a:t>
            </a:r>
          </a:p>
          <a:p>
            <a:pPr marL="339725" indent="-280988"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hi-IN" dirty="0">
                <a:latin typeface="+mj-lt"/>
                <a:cs typeface="Times New Roman" pitchFamily="18" charset="0"/>
              </a:rPr>
              <a:t>टीआर को मंच पर रखें और प्रोजेक्टर पर एडजस्टमेंट के साथ फ़ोकस करें।</a:t>
            </a:r>
          </a:p>
          <a:p>
            <a:pPr marL="339725" indent="-280988"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hi-IN" dirty="0">
                <a:latin typeface="+mj-lt"/>
                <a:cs typeface="Times New Roman" pitchFamily="18" charset="0"/>
              </a:rPr>
              <a:t>चालू और बंद स्विच की जाँच करें।</a:t>
            </a:r>
            <a:endParaRPr lang="en-US" dirty="0">
              <a:latin typeface="+mj-lt"/>
            </a:endParaRPr>
          </a:p>
        </p:txBody>
      </p:sp>
      <p:sp>
        <p:nvSpPr>
          <p:cNvPr id="35844" name="Text Box 7">
            <a:extLst>
              <a:ext uri="{FF2B5EF4-FFF2-40B4-BE49-F238E27FC236}">
                <a16:creationId xmlns:a16="http://schemas.microsoft.com/office/drawing/2014/main" id="{1926B6F2-0C15-E489-0013-EDBC63BC4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411480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5845" name="Text Box 4">
            <a:extLst>
              <a:ext uri="{FF2B5EF4-FFF2-40B4-BE49-F238E27FC236}">
                <a16:creationId xmlns:a16="http://schemas.microsoft.com/office/drawing/2014/main" id="{43F86863-5C0F-AA2D-7A33-137E02A01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6248400"/>
            <a:ext cx="1676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r>
              <a:rPr lang="en-US" altLang="en-US" sz="1200">
                <a:latin typeface="Arial" panose="020B0604020202020204" pitchFamily="34" charset="0"/>
              </a:rPr>
              <a:t>PPT 8-25</a:t>
            </a:r>
          </a:p>
        </p:txBody>
      </p:sp>
      <p:pic>
        <p:nvPicPr>
          <p:cNvPr id="35846" name="Picture 7">
            <a:extLst>
              <a:ext uri="{FF2B5EF4-FFF2-40B4-BE49-F238E27FC236}">
                <a16:creationId xmlns:a16="http://schemas.microsoft.com/office/drawing/2014/main" id="{B4B5E8D5-B143-ECF0-1CDB-7917D70E2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1788"/>
            <a:ext cx="9207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8">
            <a:extLst>
              <a:ext uri="{FF2B5EF4-FFF2-40B4-BE49-F238E27FC236}">
                <a16:creationId xmlns:a16="http://schemas.microsoft.com/office/drawing/2014/main" id="{38433085-6049-8670-D045-A27373AAFA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358775"/>
            <a:ext cx="92075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4">
            <a:extLst>
              <a:ext uri="{FF2B5EF4-FFF2-40B4-BE49-F238E27FC236}">
                <a16:creationId xmlns:a16="http://schemas.microsoft.com/office/drawing/2014/main" id="{1DB331EC-4CDF-B011-FD4E-073E6D9718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579438"/>
            <a:ext cx="7772400" cy="706437"/>
          </a:xfrm>
        </p:spPr>
        <p:txBody>
          <a:bodyPr/>
          <a:lstStyle/>
          <a:p>
            <a:r>
              <a:rPr lang="hi-IN" altLang="en-US">
                <a:solidFill>
                  <a:schemeClr val="accent2"/>
                </a:solidFill>
              </a:rPr>
              <a:t>ओएचपी संचालन</a:t>
            </a:r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3AB19-C9F8-B3D4-B744-4F01AA9E7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1828800"/>
            <a:ext cx="7772400" cy="3724275"/>
          </a:xfrm>
        </p:spPr>
        <p:txBody>
          <a:bodyPr/>
          <a:lstStyle/>
          <a:p>
            <a:pPr marL="463550" indent="-46355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hi-IN" dirty="0">
                <a:latin typeface="+mj-lt"/>
                <a:cs typeface="Times New Roman" pitchFamily="18" charset="0"/>
              </a:rPr>
              <a:t>ट्रांसपेरेंसी प्रोजेक्ट करते समय प्रोजेक्टर को चालू और बंद करने के लिए स्विच का इस्तेमाल करें।</a:t>
            </a:r>
          </a:p>
          <a:p>
            <a:pPr marL="463550" indent="-46355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hi-IN" dirty="0">
                <a:latin typeface="+mj-lt"/>
                <a:cs typeface="Times New Roman" pitchFamily="18" charset="0"/>
              </a:rPr>
              <a:t>यदि आप लेंस के ऊपर "फ्लैप" का इस्तेमाल करते हैं, तो लेंस से निकलने वाली गर्मी से सावधान रहें।</a:t>
            </a:r>
            <a:endParaRPr lang="en-US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7D8C2A-7A99-6305-EF2C-F783AE4D85E7}"/>
              </a:ext>
            </a:extLst>
          </p:cNvPr>
          <p:cNvSpPr txBox="1"/>
          <p:nvPr/>
        </p:nvSpPr>
        <p:spPr>
          <a:xfrm>
            <a:off x="2292350" y="1822450"/>
            <a:ext cx="8382000" cy="1508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2250" indent="-176213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9" name="Text Box 4">
            <a:extLst>
              <a:ext uri="{FF2B5EF4-FFF2-40B4-BE49-F238E27FC236}">
                <a16:creationId xmlns:a16="http://schemas.microsoft.com/office/drawing/2014/main" id="{588429AB-5613-A52E-9831-54B2FC398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6248400"/>
            <a:ext cx="1676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r>
              <a:rPr lang="en-US" altLang="en-US" sz="1200">
                <a:latin typeface="Arial" panose="020B0604020202020204" pitchFamily="34" charset="0"/>
              </a:rPr>
              <a:t>PPT 8-26</a:t>
            </a:r>
          </a:p>
        </p:txBody>
      </p:sp>
      <p:pic>
        <p:nvPicPr>
          <p:cNvPr id="36870" name="Picture 7">
            <a:extLst>
              <a:ext uri="{FF2B5EF4-FFF2-40B4-BE49-F238E27FC236}">
                <a16:creationId xmlns:a16="http://schemas.microsoft.com/office/drawing/2014/main" id="{39C1C354-57F1-E2D0-BBE7-13421DD8F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1788"/>
            <a:ext cx="9207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8">
            <a:extLst>
              <a:ext uri="{FF2B5EF4-FFF2-40B4-BE49-F238E27FC236}">
                <a16:creationId xmlns:a16="http://schemas.microsoft.com/office/drawing/2014/main" id="{C3CEB5B2-D925-08C0-3197-A70D5F587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331788"/>
            <a:ext cx="9207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79E9B7-B80E-FFAE-ECA6-9AEA26E6E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1828800"/>
            <a:ext cx="7772400" cy="4032250"/>
          </a:xfrm>
        </p:spPr>
        <p:txBody>
          <a:bodyPr/>
          <a:lstStyle/>
          <a:p>
            <a:pPr marL="288925" indent="-288925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hi-IN" dirty="0">
                <a:latin typeface="+mj-lt"/>
                <a:cs typeface="Times New Roman" pitchFamily="18" charset="0"/>
              </a:rPr>
              <a:t>बल्ब और पंखे की जाँच करें कि वे ठीक से काम कर रहे हैं या नहीं।</a:t>
            </a:r>
          </a:p>
          <a:p>
            <a:pPr marL="288925" indent="-288925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hi-IN" dirty="0">
                <a:latin typeface="+mj-lt"/>
                <a:cs typeface="Times New Roman" pitchFamily="18" charset="0"/>
              </a:rPr>
              <a:t>स्टेज, फ़्रेज़नेल लेंस, हेड लेंस और सभी आंतरिक दर्पणों को साफ़ करें।</a:t>
            </a:r>
          </a:p>
          <a:p>
            <a:pPr marL="288925" indent="-288925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hi-IN" dirty="0">
                <a:latin typeface="+mj-lt"/>
                <a:cs typeface="Times New Roman" pitchFamily="18" charset="0"/>
              </a:rPr>
              <a:t>सुनिश्चित करें कि हेड और सपोर्ट आर्म अच्छी तरह से लगे हों।</a:t>
            </a:r>
            <a:endParaRPr lang="en-US" dirty="0">
              <a:latin typeface="+mj-lt"/>
            </a:endParaRPr>
          </a:p>
        </p:txBody>
      </p:sp>
      <p:sp>
        <p:nvSpPr>
          <p:cNvPr id="37891" name="Title 4">
            <a:extLst>
              <a:ext uri="{FF2B5EF4-FFF2-40B4-BE49-F238E27FC236}">
                <a16:creationId xmlns:a16="http://schemas.microsoft.com/office/drawing/2014/main" id="{8016D74A-87A9-34C7-6929-EEB93662F9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579438"/>
            <a:ext cx="7772400" cy="706437"/>
          </a:xfrm>
        </p:spPr>
        <p:txBody>
          <a:bodyPr/>
          <a:lstStyle/>
          <a:p>
            <a:r>
              <a:rPr lang="hi-IN" altLang="en-US">
                <a:solidFill>
                  <a:schemeClr val="accent2"/>
                </a:solidFill>
              </a:rPr>
              <a:t>निवारक रखरखाव</a:t>
            </a:r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37892" name="Text Box 4">
            <a:extLst>
              <a:ext uri="{FF2B5EF4-FFF2-40B4-BE49-F238E27FC236}">
                <a16:creationId xmlns:a16="http://schemas.microsoft.com/office/drawing/2014/main" id="{81AB2D51-A947-FF5A-4E2B-A8845493A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6248400"/>
            <a:ext cx="1676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r>
              <a:rPr lang="en-US" altLang="en-US" sz="1200">
                <a:latin typeface="Arial" panose="020B0604020202020204" pitchFamily="34" charset="0"/>
              </a:rPr>
              <a:t>PPT 8-27</a:t>
            </a:r>
          </a:p>
        </p:txBody>
      </p:sp>
      <p:pic>
        <p:nvPicPr>
          <p:cNvPr id="37893" name="Picture 6">
            <a:extLst>
              <a:ext uri="{FF2B5EF4-FFF2-40B4-BE49-F238E27FC236}">
                <a16:creationId xmlns:a16="http://schemas.microsoft.com/office/drawing/2014/main" id="{47896E10-57F4-D921-E9C1-12AE96FE0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1788"/>
            <a:ext cx="9207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7">
            <a:extLst>
              <a:ext uri="{FF2B5EF4-FFF2-40B4-BE49-F238E27FC236}">
                <a16:creationId xmlns:a16="http://schemas.microsoft.com/office/drawing/2014/main" id="{8D09634D-979F-2576-C75C-57AC54A78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298450"/>
            <a:ext cx="92075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4">
            <a:extLst>
              <a:ext uri="{FF2B5EF4-FFF2-40B4-BE49-F238E27FC236}">
                <a16:creationId xmlns:a16="http://schemas.microsoft.com/office/drawing/2014/main" id="{0D755124-F2CB-AC8C-5629-50AA88CFC7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579438"/>
            <a:ext cx="7772400" cy="706437"/>
          </a:xfrm>
        </p:spPr>
        <p:txBody>
          <a:bodyPr/>
          <a:lstStyle/>
          <a:p>
            <a:r>
              <a:rPr lang="hi-IN" altLang="en-US">
                <a:solidFill>
                  <a:schemeClr val="accent2"/>
                </a:solidFill>
              </a:rPr>
              <a:t>समस्याएँ</a:t>
            </a:r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CD0697-DA0F-D4D3-C936-7F7F98A77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1371600"/>
            <a:ext cx="7772400" cy="4586288"/>
          </a:xfrm>
        </p:spPr>
        <p:txBody>
          <a:bodyPr/>
          <a:lstStyle/>
          <a:p>
            <a:pPr marL="463550" indent="-46355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hi-IN" dirty="0">
                <a:latin typeface="+mj-lt"/>
                <a:cs typeface="Times New Roman" pitchFamily="18" charset="0"/>
              </a:rPr>
              <a:t>कुछ प्रोजेक्टरों में कई स्विच और लीवर होते हैं जो बल्ब और लैंप की तीव्रता बदलते हैं।</a:t>
            </a:r>
          </a:p>
          <a:p>
            <a:pPr marL="463550" indent="-46355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hi-IN" dirty="0">
                <a:latin typeface="+mj-lt"/>
                <a:cs typeface="Times New Roman" pitchFamily="18" charset="0"/>
              </a:rPr>
              <a:t>यह भ्रमित करने वाला हो सकता है।</a:t>
            </a:r>
          </a:p>
          <a:p>
            <a:pPr marL="463550" indent="-46355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hi-IN" dirty="0">
                <a:latin typeface="+mj-lt"/>
                <a:cs typeface="Times New Roman" pitchFamily="18" charset="0"/>
              </a:rPr>
              <a:t>स्टेज और फ़्रेज़नेल के बीच गंदगी और नमी स्क्रीन पर खराब छवि का कारण बन सकती है।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  <p:sp>
        <p:nvSpPr>
          <p:cNvPr id="38916" name="Text Box 4">
            <a:extLst>
              <a:ext uri="{FF2B5EF4-FFF2-40B4-BE49-F238E27FC236}">
                <a16:creationId xmlns:a16="http://schemas.microsoft.com/office/drawing/2014/main" id="{B7EB6692-7E05-10BC-B6FD-D73B79B04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6248400"/>
            <a:ext cx="1676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r>
              <a:rPr lang="en-US" altLang="en-US" sz="1200">
                <a:latin typeface="Arial" panose="020B0604020202020204" pitchFamily="34" charset="0"/>
              </a:rPr>
              <a:t>PPT 8-28</a:t>
            </a:r>
          </a:p>
        </p:txBody>
      </p:sp>
      <p:pic>
        <p:nvPicPr>
          <p:cNvPr id="38917" name="Picture 6">
            <a:extLst>
              <a:ext uri="{FF2B5EF4-FFF2-40B4-BE49-F238E27FC236}">
                <a16:creationId xmlns:a16="http://schemas.microsoft.com/office/drawing/2014/main" id="{CC17FEC7-2ED4-6807-9EC6-E0F93DFAF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1788"/>
            <a:ext cx="9207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7">
            <a:extLst>
              <a:ext uri="{FF2B5EF4-FFF2-40B4-BE49-F238E27FC236}">
                <a16:creationId xmlns:a16="http://schemas.microsoft.com/office/drawing/2014/main" id="{EF30B023-E4C9-ABF1-EAB0-D3060DCEE5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331788"/>
            <a:ext cx="9207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7742D3A-6833-B7FD-BF01-2CE51BA947B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4800" y="304800"/>
          <a:ext cx="11582400" cy="5986463"/>
        </p:xfrm>
        <a:graphic>
          <a:graphicData uri="http://schemas.openxmlformats.org/drawingml/2006/table">
            <a:tbl>
              <a:tblPr/>
              <a:tblGrid>
                <a:gridCol w="3860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0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60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1593">
                <a:tc>
                  <a:txBody>
                    <a:bodyPr/>
                    <a:lstStyle/>
                    <a:p>
                      <a:pPr algn="l"/>
                      <a:r>
                        <a:rPr lang="hi-IN" sz="2400" b="1" dirty="0">
                          <a:effectLst/>
                        </a:rPr>
                        <a:t>समस्या</a:t>
                      </a:r>
                    </a:p>
                  </a:txBody>
                  <a:tcPr marL="37903" marR="37903" marT="37905" marB="3790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i-IN" sz="2400" b="1" dirty="0">
                          <a:effectLst/>
                        </a:rPr>
                        <a:t>जांचने योग्य बातें</a:t>
                      </a:r>
                    </a:p>
                  </a:txBody>
                  <a:tcPr marL="37903" marR="37903" marT="37905" marB="3790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i-IN" sz="2400" b="1" dirty="0">
                          <a:effectLst/>
                        </a:rPr>
                        <a:t>समाधान</a:t>
                      </a:r>
                    </a:p>
                  </a:txBody>
                  <a:tcPr marL="37903" marR="37903" marT="37905" marB="3790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302">
                <a:tc>
                  <a:txBody>
                    <a:bodyPr/>
                    <a:lstStyle/>
                    <a:p>
                      <a:pPr algn="l"/>
                      <a:r>
                        <a:rPr lang="hi-IN" sz="1800" dirty="0">
                          <a:effectLst/>
                          <a:latin typeface="Times New Roman" panose="02020603050405020304" pitchFamily="18" charset="0"/>
                        </a:rPr>
                        <a:t>कोई बिजली नहीं</a:t>
                      </a:r>
                    </a:p>
                  </a:txBody>
                  <a:tcPr marL="37903" marR="37903" marT="37905" marB="3790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i-IN" sz="1800" dirty="0">
                          <a:effectLst/>
                          <a:latin typeface="Times New Roman" panose="02020603050405020304" pitchFamily="18" charset="0"/>
                        </a:rPr>
                        <a:t>क्या पावर कॉर्ड प्लग में है?</a:t>
                      </a:r>
                    </a:p>
                  </a:txBody>
                  <a:tcPr marL="37903" marR="37903" marT="37905" marB="3790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i-IN" sz="1800" dirty="0">
                          <a:effectLst/>
                          <a:latin typeface="Times New Roman" panose="02020603050405020304" pitchFamily="18" charset="0"/>
                        </a:rPr>
                        <a:t>प्लग को आउटलेट में लगाएँ।</a:t>
                      </a:r>
                    </a:p>
                  </a:txBody>
                  <a:tcPr marL="37903" marR="37903" marT="37905" marB="3790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302">
                <a:tc>
                  <a:txBody>
                    <a:bodyPr/>
                    <a:lstStyle/>
                    <a:p>
                      <a:pPr algn="l"/>
                      <a:endParaRPr lang="hi-IN" sz="1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903" marR="37903" marT="37905" marB="3790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i-IN" sz="1800" dirty="0">
                          <a:effectLst/>
                          <a:latin typeface="Times New Roman" panose="02020603050405020304" pitchFamily="18" charset="0"/>
                        </a:rPr>
                        <a:t>क्या उपकरण चालू है?</a:t>
                      </a:r>
                    </a:p>
                  </a:txBody>
                  <a:tcPr marL="37903" marR="37903" marT="37905" marB="3790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i-IN" sz="1800" dirty="0">
                          <a:effectLst/>
                          <a:latin typeface="Times New Roman" panose="02020603050405020304" pitchFamily="18" charset="0"/>
                        </a:rPr>
                        <a:t>उपकरण को चालू करें।</a:t>
                      </a:r>
                    </a:p>
                  </a:txBody>
                  <a:tcPr marL="37903" marR="37903" marT="37905" marB="3790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302">
                <a:tc>
                  <a:txBody>
                    <a:bodyPr/>
                    <a:lstStyle/>
                    <a:p>
                      <a:pPr algn="l"/>
                      <a:r>
                        <a:rPr lang="hi-IN" sz="1800" dirty="0">
                          <a:effectLst/>
                          <a:latin typeface="Times New Roman" panose="02020603050405020304" pitchFamily="18" charset="0"/>
                        </a:rPr>
                        <a:t>कोई चित्र नहीं</a:t>
                      </a:r>
                    </a:p>
                  </a:txBody>
                  <a:tcPr marL="37903" marR="37903" marT="37905" marB="3790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i-IN" sz="1800" dirty="0">
                          <a:effectLst/>
                          <a:latin typeface="Times New Roman" panose="02020603050405020304" pitchFamily="18" charset="0"/>
                        </a:rPr>
                        <a:t>क्या केबल्स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TV/VCR </a:t>
                      </a:r>
                      <a:r>
                        <a:rPr lang="hi-IN" sz="1800" dirty="0">
                          <a:effectLst/>
                          <a:latin typeface="Times New Roman" panose="02020603050405020304" pitchFamily="18" charset="0"/>
                        </a:rPr>
                        <a:t>से जुड़ी हैं?</a:t>
                      </a:r>
                    </a:p>
                  </a:txBody>
                  <a:tcPr marL="37903" marR="37903" marT="37905" marB="3790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VCR </a:t>
                      </a:r>
                      <a:r>
                        <a:rPr lang="hi-IN" sz="1800" dirty="0">
                          <a:effectLst/>
                          <a:latin typeface="Times New Roman" panose="02020603050405020304" pitchFamily="18" charset="0"/>
                        </a:rPr>
                        <a:t>को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TV </a:t>
                      </a:r>
                      <a:r>
                        <a:rPr lang="hi-IN" sz="1800" dirty="0">
                          <a:effectLst/>
                          <a:latin typeface="Times New Roman" panose="02020603050405020304" pitchFamily="18" charset="0"/>
                        </a:rPr>
                        <a:t>से कनेक्ट करें।</a:t>
                      </a:r>
                    </a:p>
                  </a:txBody>
                  <a:tcPr marL="37903" marR="37903" marT="37905" marB="3790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7041">
                <a:tc>
                  <a:txBody>
                    <a:bodyPr/>
                    <a:lstStyle/>
                    <a:p>
                      <a:pPr algn="l"/>
                      <a:endParaRPr lang="hi-IN" sz="1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903" marR="37903" marT="37905" marB="3790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i-IN" sz="1800" dirty="0">
                          <a:effectLst/>
                          <a:latin typeface="Times New Roman" panose="02020603050405020304" pitchFamily="18" charset="0"/>
                        </a:rPr>
                        <a:t>क्या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TV </a:t>
                      </a:r>
                      <a:r>
                        <a:rPr lang="hi-IN" sz="1800" dirty="0">
                          <a:effectLst/>
                          <a:latin typeface="Times New Roman" panose="02020603050405020304" pitchFamily="18" charset="0"/>
                        </a:rPr>
                        <a:t>सही चैनल (3 या 4) पर है?</a:t>
                      </a:r>
                    </a:p>
                  </a:txBody>
                  <a:tcPr marL="37903" marR="37903" marT="37905" marB="3790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VCR </a:t>
                      </a:r>
                      <a:r>
                        <a:rPr lang="hi-IN" sz="1800" dirty="0">
                          <a:effectLst/>
                          <a:latin typeface="Times New Roman" panose="02020603050405020304" pitchFamily="18" charset="0"/>
                        </a:rPr>
                        <a:t>के लिए चैनल जांचें -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TV </a:t>
                      </a:r>
                      <a:r>
                        <a:rPr lang="hi-IN" sz="1800" dirty="0">
                          <a:effectLst/>
                          <a:latin typeface="Times New Roman" panose="02020603050405020304" pitchFamily="18" charset="0"/>
                        </a:rPr>
                        <a:t>सेट करें।</a:t>
                      </a:r>
                    </a:p>
                  </a:txBody>
                  <a:tcPr marL="37903" marR="37903" marT="37905" marB="3790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302">
                <a:tc>
                  <a:txBody>
                    <a:bodyPr/>
                    <a:lstStyle/>
                    <a:p>
                      <a:pPr algn="l"/>
                      <a:endParaRPr lang="hi-IN" sz="1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903" marR="37903" marT="37905" marB="3790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i-IN" sz="1800" dirty="0">
                          <a:effectLst/>
                          <a:latin typeface="Times New Roman" panose="02020603050405020304" pitchFamily="18" charset="0"/>
                        </a:rPr>
                        <a:t>क्या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VCR </a:t>
                      </a:r>
                      <a:r>
                        <a:rPr lang="hi-IN" sz="1800" dirty="0">
                          <a:effectLst/>
                          <a:latin typeface="Times New Roman" panose="02020603050405020304" pitchFamily="18" charset="0"/>
                        </a:rPr>
                        <a:t>में वीडियो टेप नहीं है?</a:t>
                      </a:r>
                    </a:p>
                  </a:txBody>
                  <a:tcPr marL="37903" marR="37903" marT="37905" marB="3790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i-IN" sz="1800" dirty="0">
                          <a:effectLst/>
                          <a:latin typeface="Times New Roman" panose="02020603050405020304" pitchFamily="18" charset="0"/>
                        </a:rPr>
                        <a:t>टेप इंसर्ट करें - प्ले बटन दबाएँ।</a:t>
                      </a:r>
                    </a:p>
                  </a:txBody>
                  <a:tcPr marL="37903" marR="37903" marT="37905" marB="3790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9302">
                <a:tc>
                  <a:txBody>
                    <a:bodyPr/>
                    <a:lstStyle/>
                    <a:p>
                      <a:pPr algn="l"/>
                      <a:r>
                        <a:rPr lang="hi-IN" sz="1800" dirty="0">
                          <a:effectLst/>
                          <a:latin typeface="Times New Roman" panose="02020603050405020304" pitchFamily="18" charset="0"/>
                        </a:rPr>
                        <a:t>कोई ध्वनि नहीं</a:t>
                      </a:r>
                    </a:p>
                  </a:txBody>
                  <a:tcPr marL="37903" marR="37903" marT="37905" marB="3790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i-IN" sz="1800" dirty="0">
                          <a:effectLst/>
                          <a:latin typeface="Times New Roman" panose="02020603050405020304" pitchFamily="18" charset="0"/>
                        </a:rPr>
                        <a:t>केबल्स सही से कनेक्ट नहीं हैं।</a:t>
                      </a:r>
                    </a:p>
                  </a:txBody>
                  <a:tcPr marL="37903" marR="37903" marT="37905" marB="3790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i-IN" sz="1800" dirty="0">
                          <a:effectLst/>
                          <a:latin typeface="Times New Roman" panose="02020603050405020304" pitchFamily="18" charset="0"/>
                        </a:rPr>
                        <a:t>केबल्स का कनेक्शन जांचें।</a:t>
                      </a:r>
                    </a:p>
                  </a:txBody>
                  <a:tcPr marL="37903" marR="37903" marT="37905" marB="3790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9302">
                <a:tc>
                  <a:txBody>
                    <a:bodyPr/>
                    <a:lstStyle/>
                    <a:p>
                      <a:pPr algn="l"/>
                      <a:endParaRPr lang="hi-IN" sz="1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903" marR="37903" marT="37905" marB="3790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i-IN" sz="1800" dirty="0">
                          <a:effectLst/>
                          <a:latin typeface="Times New Roman" panose="02020603050405020304" pitchFamily="18" charset="0"/>
                        </a:rPr>
                        <a:t>टेप में आवाज नहीं है।</a:t>
                      </a:r>
                    </a:p>
                  </a:txBody>
                  <a:tcPr marL="37903" marR="37903" marT="37905" marB="3790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i-IN" sz="1800" dirty="0">
                          <a:effectLst/>
                          <a:latin typeface="Times New Roman" panose="02020603050405020304" pitchFamily="18" charset="0"/>
                        </a:rPr>
                        <a:t>अच्छे टेप से परीक्षण करें।</a:t>
                      </a:r>
                    </a:p>
                  </a:txBody>
                  <a:tcPr marL="37903" marR="37903" marT="37905" marB="3790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7041">
                <a:tc>
                  <a:txBody>
                    <a:bodyPr/>
                    <a:lstStyle/>
                    <a:p>
                      <a:pPr algn="l"/>
                      <a:r>
                        <a:rPr lang="hi-IN" sz="1800" dirty="0">
                          <a:effectLst/>
                          <a:latin typeface="Times New Roman" panose="02020603050405020304" pitchFamily="18" charset="0"/>
                        </a:rPr>
                        <a:t>चित्र खराब है</a:t>
                      </a:r>
                    </a:p>
                  </a:txBody>
                  <a:tcPr marL="37903" marR="37903" marT="37905" marB="3790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i-IN" sz="1800" dirty="0">
                          <a:effectLst/>
                          <a:latin typeface="Times New Roman" panose="02020603050405020304" pitchFamily="18" charset="0"/>
                        </a:rPr>
                        <a:t>टीवी पर ट्यूनिंग समायोजन।</a:t>
                      </a:r>
                    </a:p>
                  </a:txBody>
                  <a:tcPr marL="37903" marR="37903" marT="37905" marB="3790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i-IN" sz="1800" dirty="0">
                          <a:effectLst/>
                          <a:latin typeface="Times New Roman" panose="02020603050405020304" pitchFamily="18" charset="0"/>
                        </a:rPr>
                        <a:t>कंट्रोल को ढूंढें और समायोजित करें।</a:t>
                      </a:r>
                    </a:p>
                  </a:txBody>
                  <a:tcPr marL="37903" marR="37903" marT="37905" marB="3790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9302">
                <a:tc>
                  <a:txBody>
                    <a:bodyPr/>
                    <a:lstStyle/>
                    <a:p>
                      <a:pPr algn="l"/>
                      <a:endParaRPr lang="hi-IN" sz="1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903" marR="37903" marT="37905" marB="3790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i-IN" sz="1800" dirty="0">
                          <a:effectLst/>
                          <a:latin typeface="Times New Roman" panose="02020603050405020304" pitchFamily="18" charset="0"/>
                        </a:rPr>
                        <a:t>वीडियो टेप खराब है।</a:t>
                      </a:r>
                    </a:p>
                  </a:txBody>
                  <a:tcPr marL="37903" marR="37903" marT="37905" marB="3790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i-IN" sz="1800" dirty="0">
                          <a:effectLst/>
                          <a:latin typeface="Times New Roman" panose="02020603050405020304" pitchFamily="18" charset="0"/>
                        </a:rPr>
                        <a:t>अच्छे टेप से परीक्षण करें।</a:t>
                      </a:r>
                    </a:p>
                  </a:txBody>
                  <a:tcPr marL="37903" marR="37903" marT="37905" marB="3790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7041">
                <a:tc>
                  <a:txBody>
                    <a:bodyPr/>
                    <a:lstStyle/>
                    <a:p>
                      <a:pPr algn="l"/>
                      <a:endParaRPr lang="hi-IN" sz="1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903" marR="37903" marT="37905" marB="3790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VCR </a:t>
                      </a:r>
                      <a:r>
                        <a:rPr lang="hi-IN" sz="1800" dirty="0">
                          <a:effectLst/>
                          <a:latin typeface="Times New Roman" panose="02020603050405020304" pitchFamily="18" charset="0"/>
                        </a:rPr>
                        <a:t>का ट्रैक ठीक नहीं है।</a:t>
                      </a:r>
                    </a:p>
                  </a:txBody>
                  <a:tcPr marL="37903" marR="37903" marT="37905" marB="3790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i-IN" sz="1800" dirty="0">
                          <a:effectLst/>
                          <a:latin typeface="Times New Roman" panose="02020603050405020304" pitchFamily="18" charset="0"/>
                        </a:rPr>
                        <a:t>ट्रैकिंग कंट्रोल ढूंढें और समायोजित करें।</a:t>
                      </a:r>
                    </a:p>
                  </a:txBody>
                  <a:tcPr marL="37903" marR="37903" marT="37905" marB="3790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77041">
                <a:tc>
                  <a:txBody>
                    <a:bodyPr/>
                    <a:lstStyle/>
                    <a:p>
                      <a:pPr algn="l"/>
                      <a:r>
                        <a:rPr lang="hi-IN" sz="1800" dirty="0">
                          <a:effectLst/>
                          <a:latin typeface="Times New Roman" panose="02020603050405020304" pitchFamily="18" charset="0"/>
                        </a:rPr>
                        <a:t>कोई रिकॉर्ड नहीं</a:t>
                      </a:r>
                    </a:p>
                  </a:txBody>
                  <a:tcPr marL="37903" marR="37903" marT="37905" marB="3790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i-IN" sz="1800" dirty="0">
                          <a:effectLst/>
                          <a:latin typeface="Times New Roman" panose="02020603050405020304" pitchFamily="18" charset="0"/>
                        </a:rPr>
                        <a:t>क्या कैसेट की टैब सुरक्षित की गई है?</a:t>
                      </a:r>
                    </a:p>
                  </a:txBody>
                  <a:tcPr marL="37903" marR="37903" marT="37905" marB="3790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i-IN" sz="1800" dirty="0">
                          <a:effectLst/>
                          <a:latin typeface="Times New Roman" panose="02020603050405020304" pitchFamily="18" charset="0"/>
                        </a:rPr>
                        <a:t>देखें कि टैब बंद तो नहीं है।</a:t>
                      </a:r>
                    </a:p>
                  </a:txBody>
                  <a:tcPr marL="37903" marR="37903" marT="37905" marB="3790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1593">
                <a:tc>
                  <a:txBody>
                    <a:bodyPr/>
                    <a:lstStyle/>
                    <a:p>
                      <a:pPr algn="l"/>
                      <a:endParaRPr lang="hi-IN" sz="2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903" marR="37903" marT="37905" marB="3790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i-IN" sz="1800" dirty="0">
                          <a:effectLst/>
                          <a:latin typeface="Times New Roman" panose="02020603050405020304" pitchFamily="18" charset="0"/>
                        </a:rPr>
                        <a:t>बटन दबाने का क्रम।</a:t>
                      </a:r>
                    </a:p>
                  </a:txBody>
                  <a:tcPr marL="37903" marR="37903" marT="37905" marB="3790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i-IN" sz="1800" dirty="0">
                          <a:effectLst/>
                          <a:latin typeface="Times New Roman" panose="02020603050405020304" pitchFamily="18" charset="0"/>
                        </a:rPr>
                        <a:t>सही बटन दबाने का क्रम अपनाएँ।</a:t>
                      </a:r>
                    </a:p>
                  </a:txBody>
                  <a:tcPr marL="37903" marR="37903" marT="37905" marB="3790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7FB8D2C5-B736-FA5B-68F7-05AFBF900EE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286000" y="2635250"/>
            <a:ext cx="7772400" cy="923925"/>
          </a:xfrm>
        </p:spPr>
        <p:txBody>
          <a:bodyPr/>
          <a:lstStyle/>
          <a:p>
            <a:r>
              <a:rPr lang="hi-IN" altLang="en-US" sz="5400">
                <a:solidFill>
                  <a:schemeClr val="accent2"/>
                </a:solidFill>
                <a:latin typeface="Open sans" panose="020B0606030504020204" pitchFamily="34" charset="0"/>
              </a:rPr>
              <a:t>धन्यवाद</a:t>
            </a:r>
            <a:endParaRPr lang="en-US" altLang="en-US" sz="5400">
              <a:solidFill>
                <a:schemeClr val="accent2"/>
              </a:solidFill>
              <a:latin typeface="Open sans" panose="020B0606030504020204" pitchFamily="34" charset="0"/>
            </a:endParaRPr>
          </a:p>
        </p:txBody>
      </p:sp>
      <p:pic>
        <p:nvPicPr>
          <p:cNvPr id="40963" name="Picture 6">
            <a:extLst>
              <a:ext uri="{FF2B5EF4-FFF2-40B4-BE49-F238E27FC236}">
                <a16:creationId xmlns:a16="http://schemas.microsoft.com/office/drawing/2014/main" id="{AB8385CD-49A7-FEFC-09EE-F3DA0A138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1788"/>
            <a:ext cx="9207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7">
            <a:extLst>
              <a:ext uri="{FF2B5EF4-FFF2-40B4-BE49-F238E27FC236}">
                <a16:creationId xmlns:a16="http://schemas.microsoft.com/office/drawing/2014/main" id="{75AC67BF-0D52-C4F9-B143-B7AE2EDD2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331788"/>
            <a:ext cx="9207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6CDAE58-70B4-B34D-93BA-1FBC2C44A1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0" y="2632075"/>
            <a:ext cx="6096000" cy="831850"/>
          </a:xfrm>
        </p:spPr>
        <p:txBody>
          <a:bodyPr/>
          <a:lstStyle/>
          <a:p>
            <a:r>
              <a:rPr lang="hi-IN" altLang="en-US" sz="4800">
                <a:latin typeface="Open sans" panose="020B0606030504020204" pitchFamily="34" charset="0"/>
              </a:rPr>
              <a:t>एक्सेसरीज़</a:t>
            </a:r>
            <a:endParaRPr lang="en-US" altLang="en-US" sz="4800">
              <a:latin typeface="Open sans" panose="020B0606030504020204" pitchFamily="34" charset="0"/>
            </a:endParaRPr>
          </a:p>
        </p:txBody>
      </p:sp>
      <p:sp>
        <p:nvSpPr>
          <p:cNvPr id="6147" name="Text Box 4">
            <a:extLst>
              <a:ext uri="{FF2B5EF4-FFF2-40B4-BE49-F238E27FC236}">
                <a16:creationId xmlns:a16="http://schemas.microsoft.com/office/drawing/2014/main" id="{D4BD5305-AC16-C14D-17F0-0575B6202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6248400"/>
            <a:ext cx="1676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r>
              <a:rPr lang="en-US" altLang="en-US" sz="1200">
                <a:latin typeface="Open sans" panose="020B0606030504020204" pitchFamily="34" charset="0"/>
              </a:rPr>
              <a:t>PPT 8-3</a:t>
            </a:r>
          </a:p>
        </p:txBody>
      </p:sp>
      <p:pic>
        <p:nvPicPr>
          <p:cNvPr id="6148" name="Picture 5">
            <a:extLst>
              <a:ext uri="{FF2B5EF4-FFF2-40B4-BE49-F238E27FC236}">
                <a16:creationId xmlns:a16="http://schemas.microsoft.com/office/drawing/2014/main" id="{B8F28F2A-714E-5292-CE8F-1377BBAE86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1788"/>
            <a:ext cx="9207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>
            <a:extLst>
              <a:ext uri="{FF2B5EF4-FFF2-40B4-BE49-F238E27FC236}">
                <a16:creationId xmlns:a16="http://schemas.microsoft.com/office/drawing/2014/main" id="{C3A2E759-5E57-C3D3-A8FE-7B13D84C7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0" y="304800"/>
            <a:ext cx="92075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C328838-CA34-F55C-198B-1F232BD113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579438"/>
            <a:ext cx="7772400" cy="708025"/>
          </a:xfrm>
        </p:spPr>
        <p:txBody>
          <a:bodyPr/>
          <a:lstStyle/>
          <a:p>
            <a:r>
              <a:rPr lang="hi-IN" altLang="en-US">
                <a:solidFill>
                  <a:schemeClr val="accent2"/>
                </a:solidFill>
              </a:rPr>
              <a:t>विद्युतीय</a:t>
            </a:r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4F574E5-EE2F-7CAC-EA4D-7B3D0E279B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38400" y="1828800"/>
            <a:ext cx="7772400" cy="2917825"/>
          </a:xfrm>
        </p:spPr>
        <p:txBody>
          <a:bodyPr/>
          <a:lstStyle/>
          <a:p>
            <a:pPr marL="800100" indent="-450850">
              <a:spcAft>
                <a:spcPct val="85000"/>
              </a:spcAft>
              <a:buClrTx/>
            </a:pPr>
            <a:r>
              <a:rPr lang="hi-IN" altLang="hi-IN">
                <a:latin typeface="Open sans" panose="020B0606030504020204" pitchFamily="34" charset="0"/>
                <a:cs typeface="Times New Roman" panose="02020603050405020304" pitchFamily="18" charset="0"/>
              </a:rPr>
              <a:t>एक्सटेंशन कॉर्ड, केबल</a:t>
            </a:r>
          </a:p>
          <a:p>
            <a:pPr marL="800100" indent="-450850">
              <a:spcAft>
                <a:spcPct val="85000"/>
              </a:spcAft>
              <a:buClrTx/>
            </a:pPr>
            <a:r>
              <a:rPr lang="hi-IN" altLang="hi-IN">
                <a:latin typeface="Open sans" panose="020B0606030504020204" pitchFamily="34" charset="0"/>
                <a:cs typeface="Times New Roman" panose="02020603050405020304" pitchFamily="18" charset="0"/>
              </a:rPr>
              <a:t>मल्टी-प्लग और एडेप्टर</a:t>
            </a:r>
          </a:p>
          <a:p>
            <a:pPr marL="800100" indent="-450850">
              <a:spcAft>
                <a:spcPct val="85000"/>
              </a:spcAft>
              <a:buClrTx/>
            </a:pPr>
            <a:r>
              <a:rPr lang="hi-IN" altLang="hi-IN">
                <a:latin typeface="Open sans" panose="020B0606030504020204" pitchFamily="34" charset="0"/>
                <a:cs typeface="Times New Roman" panose="02020603050405020304" pitchFamily="18" charset="0"/>
              </a:rPr>
              <a:t>ट्रांसफॉर्मर-कन्वर्टर्स</a:t>
            </a:r>
            <a:endParaRPr lang="en-US" altLang="hi-IN">
              <a:latin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536033AD-56C5-F228-D62B-8363F8BC5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6248400"/>
            <a:ext cx="1676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r>
              <a:rPr lang="en-US" altLang="en-US" sz="1200">
                <a:latin typeface="Arial" panose="020B0604020202020204" pitchFamily="34" charset="0"/>
              </a:rPr>
              <a:t>PPT 8-4</a:t>
            </a:r>
          </a:p>
        </p:txBody>
      </p:sp>
      <p:pic>
        <p:nvPicPr>
          <p:cNvPr id="7173" name="Picture 6">
            <a:extLst>
              <a:ext uri="{FF2B5EF4-FFF2-40B4-BE49-F238E27FC236}">
                <a16:creationId xmlns:a16="http://schemas.microsoft.com/office/drawing/2014/main" id="{FDE945A2-1F44-9DA9-5500-91B39554D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1788"/>
            <a:ext cx="9207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>
            <a:extLst>
              <a:ext uri="{FF2B5EF4-FFF2-40B4-BE49-F238E27FC236}">
                <a16:creationId xmlns:a16="http://schemas.microsoft.com/office/drawing/2014/main" id="{427F1E16-982E-2300-567A-C152E3E30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228600"/>
            <a:ext cx="92075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ELL\Desktop\TFI Dhulikhel\images (1).jpg">
            <a:extLst>
              <a:ext uri="{FF2B5EF4-FFF2-40B4-BE49-F238E27FC236}">
                <a16:creationId xmlns:a16="http://schemas.microsoft.com/office/drawing/2014/main" id="{0ED60F5E-A799-7B27-FA90-B9C3C91214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838200"/>
            <a:ext cx="2209800" cy="2536825"/>
          </a:xfrm>
          <a:noFill/>
        </p:spPr>
      </p:pic>
      <p:pic>
        <p:nvPicPr>
          <p:cNvPr id="8195" name="Picture 3" descr="C:\Users\DELL\Desktop\TFI Dhulikhel\images (2).jpg">
            <a:extLst>
              <a:ext uri="{FF2B5EF4-FFF2-40B4-BE49-F238E27FC236}">
                <a16:creationId xmlns:a16="http://schemas.microsoft.com/office/drawing/2014/main" id="{A9CBE040-88F6-A091-73A4-61D565AC6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13" y="3810000"/>
            <a:ext cx="2617787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C:\Users\DELL\Desktop\TFI Dhulikhel\AR-1000-2T.jpg">
            <a:extLst>
              <a:ext uri="{FF2B5EF4-FFF2-40B4-BE49-F238E27FC236}">
                <a16:creationId xmlns:a16="http://schemas.microsoft.com/office/drawing/2014/main" id="{86F7CDE1-93D1-68F2-7C20-16F3C4D72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19200"/>
            <a:ext cx="2895600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4">
            <a:extLst>
              <a:ext uri="{FF2B5EF4-FFF2-40B4-BE49-F238E27FC236}">
                <a16:creationId xmlns:a16="http://schemas.microsoft.com/office/drawing/2014/main" id="{24966A8E-8E00-0D9C-95C0-48938A932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6248400"/>
            <a:ext cx="1676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r>
              <a:rPr lang="en-US" altLang="en-US" sz="1200">
                <a:latin typeface="Arial" panose="020B0604020202020204" pitchFamily="34" charset="0"/>
              </a:rPr>
              <a:t>PPT 8-5</a:t>
            </a:r>
          </a:p>
        </p:txBody>
      </p:sp>
      <p:pic>
        <p:nvPicPr>
          <p:cNvPr id="8198" name="Picture 7">
            <a:extLst>
              <a:ext uri="{FF2B5EF4-FFF2-40B4-BE49-F238E27FC236}">
                <a16:creationId xmlns:a16="http://schemas.microsoft.com/office/drawing/2014/main" id="{9C5E994A-DE15-40DF-84E7-02BC40F3A4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1788"/>
            <a:ext cx="9207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8">
            <a:extLst>
              <a:ext uri="{FF2B5EF4-FFF2-40B4-BE49-F238E27FC236}">
                <a16:creationId xmlns:a16="http://schemas.microsoft.com/office/drawing/2014/main" id="{4DAA5555-033C-3AE8-A686-8D8867E65F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304800"/>
            <a:ext cx="92075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8">
            <a:extLst>
              <a:ext uri="{FF2B5EF4-FFF2-40B4-BE49-F238E27FC236}">
                <a16:creationId xmlns:a16="http://schemas.microsoft.com/office/drawing/2014/main" id="{1FD834A7-5376-0B30-F7EC-279285B35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0" y="1828800"/>
            <a:ext cx="7772400" cy="3810000"/>
          </a:xfrm>
        </p:spPr>
        <p:txBody>
          <a:bodyPr/>
          <a:lstStyle/>
          <a:p>
            <a:pPr indent="-282575">
              <a:spcAft>
                <a:spcPct val="95000"/>
              </a:spcAft>
            </a:pPr>
            <a:r>
              <a:rPr lang="hi-IN" altLang="hi-IN" b="1">
                <a:latin typeface="Open sans" panose="020B0606030504020204" pitchFamily="34" charset="0"/>
                <a:cs typeface="Times New Roman" panose="02020603050405020304" pitchFamily="18" charset="0"/>
              </a:rPr>
              <a:t>अतिरिक्त बल्ब</a:t>
            </a:r>
            <a:endParaRPr lang="en-US" altLang="hi-IN" b="1">
              <a:latin typeface="Open sans" panose="020B0606030504020204" pitchFamily="34" charset="0"/>
              <a:cs typeface="Times New Roman" panose="02020603050405020304" pitchFamily="18" charset="0"/>
            </a:endParaRPr>
          </a:p>
          <a:p>
            <a:pPr indent="-282575">
              <a:spcAft>
                <a:spcPct val="95000"/>
              </a:spcAft>
            </a:pPr>
            <a:r>
              <a:rPr lang="hi-IN" altLang="hi-IN" b="1">
                <a:latin typeface="Open sans" panose="020B0606030504020204" pitchFamily="34" charset="0"/>
                <a:cs typeface="Times New Roman" panose="02020603050405020304" pitchFamily="18" charset="0"/>
              </a:rPr>
              <a:t>ट्रे</a:t>
            </a:r>
            <a:endParaRPr lang="en-US" altLang="hi-IN" b="1">
              <a:latin typeface="Open sans" panose="020B0606030504020204" pitchFamily="34" charset="0"/>
              <a:cs typeface="Times New Roman" panose="02020603050405020304" pitchFamily="18" charset="0"/>
            </a:endParaRPr>
          </a:p>
          <a:p>
            <a:pPr indent="-282575">
              <a:spcAft>
                <a:spcPct val="95000"/>
              </a:spcAft>
            </a:pPr>
            <a:r>
              <a:rPr lang="hi-IN" altLang="hi-IN" b="1">
                <a:latin typeface="Open sans" panose="020B0606030504020204" pitchFamily="34" charset="0"/>
                <a:cs typeface="Times New Roman" panose="02020603050405020304" pitchFamily="18" charset="0"/>
              </a:rPr>
              <a:t>लेंस</a:t>
            </a:r>
            <a:endParaRPr lang="en-US" altLang="hi-IN" b="1">
              <a:latin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FC12CA1-6C7F-FC31-1CAD-5759C6CD25AD}"/>
              </a:ext>
            </a:extLst>
          </p:cNvPr>
          <p:cNvSpPr txBox="1">
            <a:spLocks noChangeArrowheads="1"/>
          </p:cNvSpPr>
          <p:nvPr/>
        </p:nvSpPr>
        <p:spPr>
          <a:xfrm>
            <a:off x="8153400" y="5638800"/>
            <a:ext cx="6096000" cy="3089275"/>
          </a:xfrm>
          <a:prstGeom prst="rect">
            <a:avLst/>
          </a:prstGeom>
        </p:spPr>
        <p:txBody>
          <a:bodyPr/>
          <a:lstStyle/>
          <a:p>
            <a:pPr marL="511175" indent="-282575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sz="3600" b="1" kern="0" dirty="0">
              <a:latin typeface="Open sans"/>
              <a:cs typeface="Times New Roman" pitchFamily="18" charset="0"/>
            </a:endParaRPr>
          </a:p>
        </p:txBody>
      </p:sp>
      <p:pic>
        <p:nvPicPr>
          <p:cNvPr id="9220" name="Picture 4" descr="F:\PICTs\Spare bulbs.jpg">
            <a:extLst>
              <a:ext uri="{FF2B5EF4-FFF2-40B4-BE49-F238E27FC236}">
                <a16:creationId xmlns:a16="http://schemas.microsoft.com/office/drawing/2014/main" id="{4A90997F-FF13-9105-4572-833F9E824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4478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F:\PICTs\Slide Projector Tray.jpg">
            <a:extLst>
              <a:ext uri="{FF2B5EF4-FFF2-40B4-BE49-F238E27FC236}">
                <a16:creationId xmlns:a16="http://schemas.microsoft.com/office/drawing/2014/main" id="{0450D4AA-5034-EEAF-F34F-9B81EE02E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857500"/>
            <a:ext cx="1371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F:\PICTs\Diy_pj_projection_lens.jpg">
            <a:extLst>
              <a:ext uri="{FF2B5EF4-FFF2-40B4-BE49-F238E27FC236}">
                <a16:creationId xmlns:a16="http://schemas.microsoft.com/office/drawing/2014/main" id="{9CFC84E7-05F2-0233-D490-E32FA91F6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4192588"/>
            <a:ext cx="2724150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itle 7">
            <a:extLst>
              <a:ext uri="{FF2B5EF4-FFF2-40B4-BE49-F238E27FC236}">
                <a16:creationId xmlns:a16="http://schemas.microsoft.com/office/drawing/2014/main" id="{85714FD0-5CA8-9532-11F1-5F95212265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35338" y="617538"/>
            <a:ext cx="5562600" cy="708025"/>
          </a:xfrm>
        </p:spPr>
        <p:txBody>
          <a:bodyPr/>
          <a:lstStyle/>
          <a:p>
            <a:r>
              <a:rPr lang="hi-IN" altLang="en-US">
                <a:solidFill>
                  <a:schemeClr val="accent2"/>
                </a:solidFill>
                <a:latin typeface="Open sans" panose="020B0606030504020204" pitchFamily="34" charset="0"/>
              </a:rPr>
              <a:t>प्रक्षेपण</a:t>
            </a:r>
            <a:endParaRPr lang="en-US" altLang="en-US">
              <a:solidFill>
                <a:schemeClr val="accent2"/>
              </a:solidFill>
              <a:latin typeface="Open sans" panose="020B0606030504020204" pitchFamily="34" charset="0"/>
            </a:endParaRPr>
          </a:p>
        </p:txBody>
      </p:sp>
      <p:sp>
        <p:nvSpPr>
          <p:cNvPr id="9224" name="Text Box 4">
            <a:extLst>
              <a:ext uri="{FF2B5EF4-FFF2-40B4-BE49-F238E27FC236}">
                <a16:creationId xmlns:a16="http://schemas.microsoft.com/office/drawing/2014/main" id="{CCCBB224-1A16-F386-F89A-CB132086C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6248400"/>
            <a:ext cx="1676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r>
              <a:rPr lang="en-US" altLang="en-US" sz="1200">
                <a:latin typeface="Open sans" panose="020B0606030504020204" pitchFamily="34" charset="0"/>
              </a:rPr>
              <a:t>PPT 8-6</a:t>
            </a:r>
          </a:p>
        </p:txBody>
      </p:sp>
      <p:pic>
        <p:nvPicPr>
          <p:cNvPr id="9225" name="Picture 10">
            <a:extLst>
              <a:ext uri="{FF2B5EF4-FFF2-40B4-BE49-F238E27FC236}">
                <a16:creationId xmlns:a16="http://schemas.microsoft.com/office/drawing/2014/main" id="{F5133848-370E-B391-CCD9-5AA6FE8157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1788"/>
            <a:ext cx="9207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1">
            <a:extLst>
              <a:ext uri="{FF2B5EF4-FFF2-40B4-BE49-F238E27FC236}">
                <a16:creationId xmlns:a16="http://schemas.microsoft.com/office/drawing/2014/main" id="{8C206715-C4E6-F40A-EE2A-58458B21C7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331788"/>
            <a:ext cx="9207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C5C68D6F-E992-D11D-4D71-E37C792361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579438"/>
            <a:ext cx="7772400" cy="708025"/>
          </a:xfrm>
        </p:spPr>
        <p:txBody>
          <a:bodyPr/>
          <a:lstStyle/>
          <a:p>
            <a:r>
              <a:rPr lang="hi-IN" altLang="en-US">
                <a:solidFill>
                  <a:schemeClr val="accent2"/>
                </a:solidFill>
                <a:latin typeface="Open sans" panose="020B0606030504020204" pitchFamily="34" charset="0"/>
              </a:rPr>
              <a:t>टूल किट</a:t>
            </a:r>
            <a:endParaRPr lang="en-US" altLang="en-US">
              <a:solidFill>
                <a:schemeClr val="accent2"/>
              </a:solidFill>
              <a:latin typeface="Open sans" panose="020B0606030504020204" pitchFamily="34" charset="0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D13A9D7A-B155-F4B8-8365-61C903619F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609725"/>
            <a:ext cx="8458200" cy="3876675"/>
          </a:xfrm>
        </p:spPr>
        <p:txBody>
          <a:bodyPr/>
          <a:lstStyle/>
          <a:p>
            <a:pPr indent="-282575">
              <a:spcAft>
                <a:spcPct val="95000"/>
              </a:spcAft>
              <a:buClrTx/>
            </a:pPr>
            <a:r>
              <a:rPr lang="hi-IN" altLang="hi-IN">
                <a:latin typeface="Open sans" panose="020B0606030504020204" pitchFamily="34" charset="0"/>
                <a:cs typeface="Times New Roman" panose="02020603050405020304" pitchFamily="18" charset="0"/>
              </a:rPr>
              <a:t>स्क्रू ड्राइवर और प्लायर्स</a:t>
            </a:r>
            <a:endParaRPr lang="en-US" altLang="hi-IN">
              <a:latin typeface="Open sans" panose="020B0606030504020204" pitchFamily="34" charset="0"/>
              <a:cs typeface="Times New Roman" panose="02020603050405020304" pitchFamily="18" charset="0"/>
            </a:endParaRPr>
          </a:p>
          <a:p>
            <a:pPr indent="-282575">
              <a:spcAft>
                <a:spcPct val="95000"/>
              </a:spcAft>
              <a:buClrTx/>
            </a:pPr>
            <a:r>
              <a:rPr lang="hi-IN" altLang="hi-IN">
                <a:latin typeface="Open sans" panose="020B0606030504020204" pitchFamily="34" charset="0"/>
                <a:cs typeface="Times New Roman" panose="02020603050405020304" pitchFamily="18" charset="0"/>
              </a:rPr>
              <a:t>ऑडियो वीडियो एडेप्टर</a:t>
            </a:r>
            <a:endParaRPr lang="en-US" altLang="hi-IN">
              <a:latin typeface="Open sans" panose="020B0606030504020204" pitchFamily="34" charset="0"/>
              <a:cs typeface="Times New Roman" panose="02020603050405020304" pitchFamily="18" charset="0"/>
            </a:endParaRPr>
          </a:p>
          <a:p>
            <a:pPr indent="-282575">
              <a:spcAft>
                <a:spcPct val="95000"/>
              </a:spcAft>
              <a:buClrTx/>
            </a:pPr>
            <a:r>
              <a:rPr lang="hi-IN" altLang="hi-IN">
                <a:latin typeface="Open sans" panose="020B0606030504020204" pitchFamily="34" charset="0"/>
                <a:cs typeface="Times New Roman" panose="02020603050405020304" pitchFamily="18" charset="0"/>
              </a:rPr>
              <a:t>टेप - डक्ट और इलेक्ट्रिकल</a:t>
            </a:r>
            <a:endParaRPr lang="en-US" altLang="hi-IN">
              <a:latin typeface="Open sans" panose="020B0606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4" descr="F:\PICTs\pliers-1.jpg">
            <a:extLst>
              <a:ext uri="{FF2B5EF4-FFF2-40B4-BE49-F238E27FC236}">
                <a16:creationId xmlns:a16="http://schemas.microsoft.com/office/drawing/2014/main" id="{503A3A09-F4B9-8B21-464E-755554218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788" y="1676400"/>
            <a:ext cx="12938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F:\PICTs\screwdriver.jpg">
            <a:extLst>
              <a:ext uri="{FF2B5EF4-FFF2-40B4-BE49-F238E27FC236}">
                <a16:creationId xmlns:a16="http://schemas.microsoft.com/office/drawing/2014/main" id="{A5F3D7A8-DDB9-E8DA-1B14-9C5DEAB92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088" y="1609725"/>
            <a:ext cx="931862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F:\PICTs\Tape Duct.jpg">
            <a:extLst>
              <a:ext uri="{FF2B5EF4-FFF2-40B4-BE49-F238E27FC236}">
                <a16:creationId xmlns:a16="http://schemas.microsoft.com/office/drawing/2014/main" id="{67FA20B4-A928-52C8-AAC2-1A1F33650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38" y="3863975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2" descr="http://t1.gstatic.com/images?q=tbn:ANd9GcSfvzwLBc_T-IXHWsB8j7lyvmK3DO9FD_WA-_KekBpaSJW8g3I&amp;t=1&amp;usg=__dx9Aq1hp4Qip_6aY9IN0UqmdniU=">
            <a:extLst>
              <a:ext uri="{FF2B5EF4-FFF2-40B4-BE49-F238E27FC236}">
                <a16:creationId xmlns:a16="http://schemas.microsoft.com/office/drawing/2014/main" id="{9469F4C6-242B-E7EB-A88B-FEA5DC8C8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3" y="2568575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 Box 4">
            <a:extLst>
              <a:ext uri="{FF2B5EF4-FFF2-40B4-BE49-F238E27FC236}">
                <a16:creationId xmlns:a16="http://schemas.microsoft.com/office/drawing/2014/main" id="{F3C3ED96-BEA3-A7A1-270A-69ECA8887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6248400"/>
            <a:ext cx="1676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r>
              <a:rPr lang="en-US" altLang="en-US" sz="1200">
                <a:latin typeface="Open sans" panose="020B0606030504020204" pitchFamily="34" charset="0"/>
              </a:rPr>
              <a:t>PPT 8-7</a:t>
            </a:r>
          </a:p>
        </p:txBody>
      </p:sp>
      <p:pic>
        <p:nvPicPr>
          <p:cNvPr id="10249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00E5172D-73A0-7C53-9E0D-1EF598C4F1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7813"/>
            <a:ext cx="114300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5">
            <a:extLst>
              <a:ext uri="{FF2B5EF4-FFF2-40B4-BE49-F238E27FC236}">
                <a16:creationId xmlns:a16="http://schemas.microsoft.com/office/drawing/2014/main" id="{CEBC7CB7-BCE0-C54D-CD11-E0FDD531F7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277813"/>
            <a:ext cx="11033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upload.wikimedia.org/wikipedia/commons/thumb/9/91/Composite-cables.jpg/220px-Composite-cables.jpg">
            <a:extLst>
              <a:ext uri="{FF2B5EF4-FFF2-40B4-BE49-F238E27FC236}">
                <a16:creationId xmlns:a16="http://schemas.microsoft.com/office/drawing/2014/main" id="{59F4F1D8-4DEA-C0D2-AC2F-199884AA3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888" y="1219200"/>
            <a:ext cx="5522912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4">
            <a:extLst>
              <a:ext uri="{FF2B5EF4-FFF2-40B4-BE49-F238E27FC236}">
                <a16:creationId xmlns:a16="http://schemas.microsoft.com/office/drawing/2014/main" id="{F53CC343-2E6F-53E1-DEEC-9A7F42B00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6248400"/>
            <a:ext cx="1676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r>
              <a:rPr lang="en-US" altLang="en-US" sz="1200">
                <a:latin typeface="Arial" panose="020B0604020202020204" pitchFamily="34" charset="0"/>
              </a:rPr>
              <a:t>PPT 8-8</a:t>
            </a:r>
          </a:p>
        </p:txBody>
      </p:sp>
      <p:pic>
        <p:nvPicPr>
          <p:cNvPr id="11268" name="Picture 5">
            <a:extLst>
              <a:ext uri="{FF2B5EF4-FFF2-40B4-BE49-F238E27FC236}">
                <a16:creationId xmlns:a16="http://schemas.microsoft.com/office/drawing/2014/main" id="{A377B32D-AE1E-2516-B7BA-73D8951762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1788"/>
            <a:ext cx="9207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>
            <a:extLst>
              <a:ext uri="{FF2B5EF4-FFF2-40B4-BE49-F238E27FC236}">
                <a16:creationId xmlns:a16="http://schemas.microsoft.com/office/drawing/2014/main" id="{0614B9CB-EF9A-24A0-6D18-3EB91F347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255588"/>
            <a:ext cx="9207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RMaster">
  <a:themeElements>
    <a:clrScheme name="TRMaster.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RMaster.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TRMaster.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Master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Master.pp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Master.pp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Master.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Master.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Master.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Storage:Working:TFI 1999:AV folder:PP:TRMaster.ppt</Template>
  <TotalTime>1185</TotalTime>
  <Words>755</Words>
  <Application>Microsoft Office PowerPoint</Application>
  <PresentationFormat>Widescreen</PresentationFormat>
  <Paragraphs>150</Paragraphs>
  <Slides>38</Slides>
  <Notes>2</Notes>
  <HiddenSlides>7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Times</vt:lpstr>
      <vt:lpstr>Arial</vt:lpstr>
      <vt:lpstr>Arial Black</vt:lpstr>
      <vt:lpstr>Calibri</vt:lpstr>
      <vt:lpstr>Open sans</vt:lpstr>
      <vt:lpstr>Times New Roman</vt:lpstr>
      <vt:lpstr>Wingdings</vt:lpstr>
      <vt:lpstr>TRMaster</vt:lpstr>
      <vt:lpstr>Custom Design</vt:lpstr>
      <vt:lpstr>इकाई 8</vt:lpstr>
      <vt:lpstr>इकाई 8 उद्देश्य</vt:lpstr>
      <vt:lpstr>PowerPoint Presentation</vt:lpstr>
      <vt:lpstr>एक्सेसरीज़</vt:lpstr>
      <vt:lpstr>विद्युतीय</vt:lpstr>
      <vt:lpstr>PowerPoint Presentation</vt:lpstr>
      <vt:lpstr>प्रक्षेपण</vt:lpstr>
      <vt:lpstr>टूल किट</vt:lpstr>
      <vt:lpstr>PowerPoint Presentation</vt:lpstr>
      <vt:lpstr>PowerPoint Presentation</vt:lpstr>
      <vt:lpstr>PowerPoint Presentation</vt:lpstr>
      <vt:lpstr>उपकरण</vt:lpstr>
      <vt:lpstr>मल्टीमीडिया प्रोजेक्टर</vt:lpstr>
      <vt:lpstr>मल्टीमीडिया प्रोजेक्टर</vt:lpstr>
      <vt:lpstr>मल्टीमीडिया प्रोजेक्टर</vt:lpstr>
      <vt:lpstr>मल्टीमीडिया प्रोजेक्टर</vt:lpstr>
      <vt:lpstr>मल्टीमीडिया प्रोजेक्टर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स्क्रीन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इकाई 8 उद्देश्य</vt:lpstr>
      <vt:lpstr>PowerPoint Presentation</vt:lpstr>
      <vt:lpstr>ओवरहेड प्रोजेक्टर (OHP)</vt:lpstr>
      <vt:lpstr>ओएचपी सेटअप</vt:lpstr>
      <vt:lpstr>ओएचपी सेटअप</vt:lpstr>
      <vt:lpstr>ओएचपी संचालन</vt:lpstr>
      <vt:lpstr>निवारक रखरखाव</vt:lpstr>
      <vt:lpstr>समस्याएँ</vt:lpstr>
      <vt:lpstr>PowerPoint Presentation</vt:lpstr>
      <vt:lpstr>धन्यवाद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OBJECTIVES</dc:title>
  <dc:creator>Jerry and Dee Williams</dc:creator>
  <cp:lastModifiedBy>NDRF NDRF</cp:lastModifiedBy>
  <cp:revision>113</cp:revision>
  <cp:lastPrinted>1999-09-06T15:25:16Z</cp:lastPrinted>
  <dcterms:created xsi:type="dcterms:W3CDTF">1999-09-06T15:19:06Z</dcterms:created>
  <dcterms:modified xsi:type="dcterms:W3CDTF">2026-01-06T12:26:53Z</dcterms:modified>
</cp:coreProperties>
</file>