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DD432-E5C2-472E-A16F-E23D2506B1DA}" v="8" dt="2025-09-18T13:58:37.5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33" d="100"/>
          <a:sy n="33" d="100"/>
        </p:scale>
        <p:origin x="-840" y="-96"/>
      </p:cViewPr>
      <p:guideLst>
        <p:guide orient="horz" pos="4320"/>
        <p:guide pos="76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ok Pandey" userId="e64a6dce8a413aa6" providerId="LiveId" clId="{3FFE2883-73E7-4F84-B5E6-87E0D9E36723}"/>
    <pc:docChg chg="modSld">
      <pc:chgData name="Alok Pandey" userId="e64a6dce8a413aa6" providerId="LiveId" clId="{3FFE2883-73E7-4F84-B5E6-87E0D9E36723}" dt="2025-09-18T13:58:45.310" v="13" actId="14100"/>
      <pc:docMkLst>
        <pc:docMk/>
      </pc:docMkLst>
      <pc:sldChg chg="modSp mod">
        <pc:chgData name="Alok Pandey" userId="e64a6dce8a413aa6" providerId="LiveId" clId="{3FFE2883-73E7-4F84-B5E6-87E0D9E36723}" dt="2025-09-18T13:55:30.418" v="1"/>
        <pc:sldMkLst>
          <pc:docMk/>
          <pc:sldMk cId="0" sldId="256"/>
        </pc:sldMkLst>
        <pc:spChg chg="mod">
          <ac:chgData name="Alok Pandey" userId="e64a6dce8a413aa6" providerId="LiveId" clId="{3FFE2883-73E7-4F84-B5E6-87E0D9E36723}" dt="2025-09-18T13:55:30.418" v="1"/>
          <ac:spMkLst>
            <pc:docMk/>
            <pc:sldMk cId="0" sldId="256"/>
            <ac:spMk id="96" creationId="{00000000-0000-0000-0000-000000000000}"/>
          </ac:spMkLst>
        </pc:spChg>
        <pc:picChg chg="mod">
          <ac:chgData name="Alok Pandey" userId="e64a6dce8a413aa6" providerId="LiveId" clId="{3FFE2883-73E7-4F84-B5E6-87E0D9E36723}" dt="2025-09-18T13:54:56.666" v="0" actId="14100"/>
          <ac:picMkLst>
            <pc:docMk/>
            <pc:sldMk cId="0" sldId="256"/>
            <ac:picMk id="92" creationId="{00000000-0000-0000-0000-000000000000}"/>
          </ac:picMkLst>
        </pc:picChg>
      </pc:sldChg>
      <pc:sldChg chg="modSp mod">
        <pc:chgData name="Alok Pandey" userId="e64a6dce8a413aa6" providerId="LiveId" clId="{3FFE2883-73E7-4F84-B5E6-87E0D9E36723}" dt="2025-09-18T13:57:46.510" v="10"/>
        <pc:sldMkLst>
          <pc:docMk/>
          <pc:sldMk cId="0" sldId="257"/>
        </pc:sldMkLst>
        <pc:spChg chg="mod">
          <ac:chgData name="Alok Pandey" userId="e64a6dce8a413aa6" providerId="LiveId" clId="{3FFE2883-73E7-4F84-B5E6-87E0D9E36723}" dt="2025-09-18T13:57:18.460" v="8"/>
          <ac:spMkLst>
            <pc:docMk/>
            <pc:sldMk cId="0" sldId="257"/>
            <ac:spMk id="110" creationId="{00000000-0000-0000-0000-000000000000}"/>
          </ac:spMkLst>
        </pc:spChg>
        <pc:spChg chg="mod">
          <ac:chgData name="Alok Pandey" userId="e64a6dce8a413aa6" providerId="LiveId" clId="{3FFE2883-73E7-4F84-B5E6-87E0D9E36723}" dt="2025-09-18T13:56:46.375" v="4" actId="14100"/>
          <ac:spMkLst>
            <pc:docMk/>
            <pc:sldMk cId="0" sldId="257"/>
            <ac:spMk id="111" creationId="{00000000-0000-0000-0000-000000000000}"/>
          </ac:spMkLst>
        </pc:spChg>
        <pc:spChg chg="mod">
          <ac:chgData name="Alok Pandey" userId="e64a6dce8a413aa6" providerId="LiveId" clId="{3FFE2883-73E7-4F84-B5E6-87E0D9E36723}" dt="2025-09-18T13:57:46.510" v="10"/>
          <ac:spMkLst>
            <pc:docMk/>
            <pc:sldMk cId="0" sldId="257"/>
            <ac:spMk id="121" creationId="{00000000-0000-0000-0000-000000000000}"/>
          </ac:spMkLst>
        </pc:spChg>
      </pc:sldChg>
      <pc:sldChg chg="modSp mod">
        <pc:chgData name="Alok Pandey" userId="e64a6dce8a413aa6" providerId="LiveId" clId="{3FFE2883-73E7-4F84-B5E6-87E0D9E36723}" dt="2025-09-18T13:58:10.103" v="11"/>
        <pc:sldMkLst>
          <pc:docMk/>
          <pc:sldMk cId="0" sldId="258"/>
        </pc:sldMkLst>
        <pc:spChg chg="mod">
          <ac:chgData name="Alok Pandey" userId="e64a6dce8a413aa6" providerId="LiveId" clId="{3FFE2883-73E7-4F84-B5E6-87E0D9E36723}" dt="2025-09-18T13:57:24.935" v="9"/>
          <ac:spMkLst>
            <pc:docMk/>
            <pc:sldMk cId="0" sldId="258"/>
            <ac:spMk id="128" creationId="{00000000-0000-0000-0000-000000000000}"/>
          </ac:spMkLst>
        </pc:spChg>
        <pc:spChg chg="mod">
          <ac:chgData name="Alok Pandey" userId="e64a6dce8a413aa6" providerId="LiveId" clId="{3FFE2883-73E7-4F84-B5E6-87E0D9E36723}" dt="2025-09-18T13:56:59.578" v="7" actId="14100"/>
          <ac:spMkLst>
            <pc:docMk/>
            <pc:sldMk cId="0" sldId="258"/>
            <ac:spMk id="129" creationId="{00000000-0000-0000-0000-000000000000}"/>
          </ac:spMkLst>
        </pc:spChg>
        <pc:spChg chg="mod">
          <ac:chgData name="Alok Pandey" userId="e64a6dce8a413aa6" providerId="LiveId" clId="{3FFE2883-73E7-4F84-B5E6-87E0D9E36723}" dt="2025-09-18T13:58:10.103" v="11"/>
          <ac:spMkLst>
            <pc:docMk/>
            <pc:sldMk cId="0" sldId="258"/>
            <ac:spMk id="130" creationId="{00000000-0000-0000-0000-000000000000}"/>
          </ac:spMkLst>
        </pc:spChg>
      </pc:sldChg>
      <pc:sldChg chg="modSp mod">
        <pc:chgData name="Alok Pandey" userId="e64a6dce8a413aa6" providerId="LiveId" clId="{3FFE2883-73E7-4F84-B5E6-87E0D9E36723}" dt="2025-09-18T13:58:45.310" v="13" actId="14100"/>
        <pc:sldMkLst>
          <pc:docMk/>
          <pc:sldMk cId="0" sldId="259"/>
        </pc:sldMkLst>
        <pc:spChg chg="mod">
          <ac:chgData name="Alok Pandey" userId="e64a6dce8a413aa6" providerId="LiveId" clId="{3FFE2883-73E7-4F84-B5E6-87E0D9E36723}" dt="2025-09-18T13:58:45.310" v="13" actId="14100"/>
          <ac:spMkLst>
            <pc:docMk/>
            <pc:sldMk cId="0" sldId="259"/>
            <ac:spMk id="1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143000" y="685800"/>
            <a:ext cx="4572000" cy="3429000"/>
          </a:xfrm>
          <a:prstGeom prst="rect">
            <a:avLst/>
          </a:prstGeom>
        </p:spPr>
        <p:txBody>
          <a:bodyPr/>
          <a:lstStyle/>
          <a:p>
            <a:endParaRPr/>
          </a:p>
        </p:txBody>
      </p:sp>
      <p:sp>
        <p:nvSpPr>
          <p:cNvPr id="83" name="Shape 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1"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12"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13" name="PPT 9 -"/>
          <p:cNvSpPr txBox="1"/>
          <p:nvPr/>
        </p:nvSpPr>
        <p:spPr>
          <a:xfrm>
            <a:off x="21512909" y="12813338"/>
            <a:ext cx="139878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b="1"/>
              <a:t>PPT 9</a:t>
            </a:r>
            <a:r>
              <a:rPr b="1" spc="-59"/>
              <a:t> </a:t>
            </a:r>
            <a:r>
              <a:rPr b="1"/>
              <a:t>-</a:t>
            </a:r>
          </a:p>
        </p:txBody>
      </p:sp>
      <p:sp>
        <p:nvSpPr>
          <p:cNvPr id="14"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15" name="Slide Number"/>
          <p:cNvSpPr txBox="1">
            <a:spLocks noGrp="1"/>
          </p:cNvSpPr>
          <p:nvPr>
            <p:ph type="sldNum" sz="quarter" idx="2"/>
          </p:nvPr>
        </p:nvSpPr>
        <p:spPr>
          <a:xfrm>
            <a:off x="22769123" y="12813338"/>
            <a:ext cx="604219" cy="677269"/>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2">
    <p:bg>
      <p:bgPr>
        <a:solidFill>
          <a:srgbClr val="FFFFFF"/>
        </a:solidFill>
        <a:effectLst/>
      </p:bgPr>
    </p:bg>
    <p:spTree>
      <p:nvGrpSpPr>
        <p:cNvPr id="1" name=""/>
        <p:cNvGrpSpPr/>
        <p:nvPr/>
      </p:nvGrpSpPr>
      <p:grpSpPr>
        <a:xfrm>
          <a:off x="0" y="0"/>
          <a:ext cx="0" cy="0"/>
          <a:chOff x="0" y="0"/>
          <a:chExt cx="0" cy="0"/>
        </a:xfrm>
      </p:grpSpPr>
      <p:sp>
        <p:nvSpPr>
          <p:cNvPr id="22"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2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24" name="PPT 9 -"/>
          <p:cNvSpPr txBox="1"/>
          <p:nvPr/>
        </p:nvSpPr>
        <p:spPr>
          <a:xfrm>
            <a:off x="21512909" y="12813338"/>
            <a:ext cx="139878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a:spcBef>
                <a:spcPts val="600"/>
              </a:spcBef>
              <a:defRPr sz="3000">
                <a:solidFill>
                  <a:srgbClr val="FFFFFF"/>
                </a:solidFill>
                <a:latin typeface="Open Sans"/>
                <a:ea typeface="Open Sans"/>
                <a:cs typeface="Open Sans"/>
                <a:sym typeface="Open Sans"/>
              </a:defRPr>
            </a:pPr>
            <a:r>
              <a:rPr b="1"/>
              <a:t>PPT 9</a:t>
            </a:r>
            <a:r>
              <a:rPr b="1" spc="-59"/>
              <a:t> </a:t>
            </a:r>
            <a:r>
              <a:rPr b="1"/>
              <a:t>-</a:t>
            </a:r>
          </a:p>
        </p:txBody>
      </p:sp>
      <p:sp>
        <p:nvSpPr>
          <p:cNvPr id="25"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endParaRPr/>
          </a:p>
        </p:txBody>
      </p:sp>
      <p:sp>
        <p:nvSpPr>
          <p:cNvPr id="26" name="Slide Number"/>
          <p:cNvSpPr txBox="1">
            <a:spLocks noGrp="1"/>
          </p:cNvSpPr>
          <p:nvPr>
            <p:ph type="sldNum" sz="quarter" idx="2"/>
          </p:nvPr>
        </p:nvSpPr>
        <p:spPr>
          <a:xfrm>
            <a:off x="22769123" y="12813338"/>
            <a:ext cx="604219" cy="677269"/>
          </a:xfrm>
          <a:prstGeom prst="rect">
            <a:avLst/>
          </a:prstGeom>
        </p:spPr>
        <p:txBody>
          <a:bodyPr lIns="78283" tIns="78283" rIns="78283" bIns="78283" anchor="t"/>
          <a:lstStyle>
            <a:lvl1pPr algn="ctr">
              <a:spcBef>
                <a:spcPts val="600"/>
              </a:spcBef>
              <a:defRPr sz="3000" b="1">
                <a:solidFill>
                  <a:srgbClr val="FFFFFF"/>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03">
    <p:bg>
      <p:bgPr>
        <a:solidFill>
          <a:srgbClr val="881920"/>
        </a:solidFill>
        <a:effectLst/>
      </p:bgPr>
    </p:bg>
    <p:spTree>
      <p:nvGrpSpPr>
        <p:cNvPr id="1" name=""/>
        <p:cNvGrpSpPr/>
        <p:nvPr/>
      </p:nvGrpSpPr>
      <p:grpSpPr>
        <a:xfrm>
          <a:off x="0" y="0"/>
          <a:ext cx="0" cy="0"/>
          <a:chOff x="0" y="0"/>
          <a:chExt cx="0" cy="0"/>
        </a:xfrm>
      </p:grpSpPr>
      <p:sp>
        <p:nvSpPr>
          <p:cNvPr id="33"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FFFFFF"/>
                </a:solidFill>
                <a:latin typeface="Open Sans Semibold"/>
                <a:ea typeface="Open Sans Semibold"/>
                <a:cs typeface="Open Sans Semibold"/>
                <a:sym typeface="Open Sans Semibold"/>
              </a:defRPr>
            </a:lvl1pPr>
          </a:lstStyle>
          <a:p>
            <a:r>
              <a:t>PEER | CSSR | INDIA</a:t>
            </a:r>
          </a:p>
        </p:txBody>
      </p:sp>
      <p:sp>
        <p:nvSpPr>
          <p:cNvPr id="34" name="Rectangle"/>
          <p:cNvSpPr/>
          <p:nvPr/>
        </p:nvSpPr>
        <p:spPr>
          <a:xfrm>
            <a:off x="1016000" y="13512800"/>
            <a:ext cx="3815338" cy="203200"/>
          </a:xfrm>
          <a:prstGeom prst="rect">
            <a:avLst/>
          </a:prstGeom>
          <a:solidFill>
            <a:srgbClr val="DDDDDD"/>
          </a:solidFill>
          <a:ln w="12700">
            <a:miter lim="400000"/>
          </a:ln>
        </p:spPr>
        <p:txBody>
          <a:bodyPr lIns="78283" tIns="78283" rIns="78283" bIns="78283"/>
          <a:lstStyle/>
          <a:p>
            <a:endParaRPr/>
          </a:p>
        </p:txBody>
      </p:sp>
      <p:sp>
        <p:nvSpPr>
          <p:cNvPr id="35" name="Slide Number"/>
          <p:cNvSpPr txBox="1">
            <a:spLocks noGrp="1"/>
          </p:cNvSpPr>
          <p:nvPr>
            <p:ph type="sldNum" sz="quarter" idx="2"/>
          </p:nvPr>
        </p:nvSpPr>
        <p:spPr>
          <a:xfrm>
            <a:off x="18851571" y="12177503"/>
            <a:ext cx="508300" cy="502197"/>
          </a:xfrm>
          <a:prstGeom prst="rect">
            <a:avLst/>
          </a:prstGeom>
        </p:spPr>
        <p:txBody>
          <a:bodyPr lIns="78283" tIns="78283" rIns="78283" bIns="78283" anchor="t"/>
          <a:lstStyle>
            <a:lvl1pPr algn="l" defTabSz="1662545">
              <a:defRPr sz="2400">
                <a:solidFill>
                  <a:srgbClr val="FFFFFF"/>
                </a:solidFill>
                <a:effectLst>
                  <a:outerShdw blurRad="12700" dist="25400" dir="2700000" rotWithShape="0">
                    <a:srgbClr val="DDDDDD"/>
                  </a:outerShdw>
                </a:effectLst>
                <a:latin typeface="Arial"/>
                <a:ea typeface="Arial"/>
                <a:cs typeface="Arial"/>
                <a:sym typeface="Arial"/>
              </a:defRPr>
            </a:lvl1p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04">
    <p:bg>
      <p:bgPr>
        <a:solidFill>
          <a:srgbClr val="FFFFFF"/>
        </a:solidFill>
        <a:effectLst/>
      </p:bgPr>
    </p:bg>
    <p:spTree>
      <p:nvGrpSpPr>
        <p:cNvPr id="1" name=""/>
        <p:cNvGrpSpPr/>
        <p:nvPr/>
      </p:nvGrpSpPr>
      <p:grpSpPr>
        <a:xfrm>
          <a:off x="0" y="0"/>
          <a:ext cx="0" cy="0"/>
          <a:chOff x="0" y="0"/>
          <a:chExt cx="0" cy="0"/>
        </a:xfrm>
      </p:grpSpPr>
      <p:sp>
        <p:nvSpPr>
          <p:cNvPr id="42"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CSSR | INDIA</a:t>
            </a:r>
          </a:p>
        </p:txBody>
      </p:sp>
      <p:sp>
        <p:nvSpPr>
          <p:cNvPr id="4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endParaRPr/>
          </a:p>
        </p:txBody>
      </p:sp>
      <p:sp>
        <p:nvSpPr>
          <p:cNvPr id="44" name="Slide Number"/>
          <p:cNvSpPr txBox="1">
            <a:spLocks noGrp="1"/>
          </p:cNvSpPr>
          <p:nvPr>
            <p:ph type="sldNum" sz="quarter" idx="2"/>
          </p:nvPr>
        </p:nvSpPr>
        <p:spPr>
          <a:xfrm>
            <a:off x="22769123" y="12813338"/>
            <a:ext cx="604219" cy="677269"/>
          </a:xfrm>
          <a:prstGeom prst="rect">
            <a:avLst/>
          </a:prstGeom>
        </p:spPr>
        <p:txBody>
          <a:bodyPr lIns="78283" tIns="78283" rIns="78283" bIns="78283" anchor="t"/>
          <a:lstStyle>
            <a:lvl1pPr algn="ctr">
              <a:spcBef>
                <a:spcPts val="600"/>
              </a:spcBef>
              <a:defRPr sz="3000" b="1">
                <a:solidFill>
                  <a:srgbClr val="FFFFFF"/>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53"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54"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Red 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62" name="Picture 1" descr="Picture 1"/>
          <p:cNvPicPr>
            <a:picLocks noChangeAspect="1"/>
          </p:cNvPicPr>
          <p:nvPr/>
        </p:nvPicPr>
        <p:blipFill>
          <a:blip r:embed="rId3"/>
          <a:stretch>
            <a:fillRect/>
          </a:stretch>
        </p:blipFill>
        <p:spPr>
          <a:xfrm>
            <a:off x="8543594" y="2825551"/>
            <a:ext cx="3793068" cy="2698047"/>
          </a:xfrm>
          <a:prstGeom prst="rect">
            <a:avLst/>
          </a:prstGeom>
          <a:ln w="12700">
            <a:miter lim="400000"/>
          </a:ln>
        </p:spPr>
      </p:pic>
      <p:pic>
        <p:nvPicPr>
          <p:cNvPr id="63" name="Picture 2" descr="Picture 2"/>
          <p:cNvPicPr>
            <a:picLocks noChangeAspect="1"/>
          </p:cNvPicPr>
          <p:nvPr/>
        </p:nvPicPr>
        <p:blipFill>
          <a:blip r:embed="rId4"/>
          <a:stretch>
            <a:fillRect/>
          </a:stretch>
        </p:blipFill>
        <p:spPr>
          <a:xfrm>
            <a:off x="1822847" y="8184445"/>
            <a:ext cx="3781780" cy="3341513"/>
          </a:xfrm>
          <a:prstGeom prst="rect">
            <a:avLst/>
          </a:prstGeom>
          <a:ln w="12700">
            <a:miter lim="400000"/>
          </a:ln>
        </p:spPr>
      </p:pic>
      <p:sp>
        <p:nvSpPr>
          <p:cNvPr id="64"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65"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66"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74" name="Title Text"/>
          <p:cNvSpPr txBox="1">
            <a:spLocks noGrp="1"/>
          </p:cNvSpPr>
          <p:nvPr>
            <p:ph type="title"/>
          </p:nvPr>
        </p:nvSpPr>
        <p:spPr>
          <a:prstGeom prst="rect">
            <a:avLst/>
          </a:prstGeom>
        </p:spPr>
        <p:txBody>
          <a:bodyPr/>
          <a:lstStyle/>
          <a:p>
            <a:r>
              <a:t>Title Text</a:t>
            </a:r>
          </a:p>
        </p:txBody>
      </p:sp>
      <p:sp>
        <p:nvSpPr>
          <p:cNvPr id="75"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218794" y="10698426"/>
            <a:ext cx="20726401" cy="768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nchor="ctr">
            <a:normAutofit/>
          </a:bodyPr>
          <a:lstStyle/>
          <a:p>
            <a:r>
              <a:t>Title Text</a:t>
            </a:r>
          </a:p>
        </p:txBody>
      </p:sp>
      <p:sp>
        <p:nvSpPr>
          <p:cNvPr id="3" name="Body Level One…"/>
          <p:cNvSpPr txBox="1">
            <a:spLocks noGrp="1"/>
          </p:cNvSpPr>
          <p:nvPr>
            <p:ph type="body" idx="1"/>
          </p:nvPr>
        </p:nvSpPr>
        <p:spPr>
          <a:xfrm>
            <a:off x="2206890" y="11658533"/>
            <a:ext cx="20738305" cy="768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919" tIns="121919" rIns="121919" bIns="12191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785599" y="12344399"/>
            <a:ext cx="5689601" cy="736601"/>
          </a:xfrm>
          <a:prstGeom prst="rect">
            <a:avLst/>
          </a:prstGeom>
          <a:ln w="12700">
            <a:miter lim="400000"/>
          </a:ln>
        </p:spPr>
        <p:txBody>
          <a:bodyPr wrap="none" lIns="121919" tIns="121919" rIns="121919" bIns="121919" anchor="ctr">
            <a:spAutoFit/>
          </a:bodyPr>
          <a:lstStyle>
            <a:lvl1pPr algn="r" defTabSz="2438400">
              <a:defRPr sz="3200">
                <a:latin typeface="HelveticaNeueLT Std Lt"/>
                <a:ea typeface="HelveticaNeueLT Std Lt"/>
                <a:cs typeface="HelveticaNeueLT Std Lt"/>
                <a:sym typeface="HelveticaNeueLT Std L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hyperlink" Target="https://www.onlinedoctranslator.com/hi/?utm_source=onlinedoctranslator&amp;utm_medium=pptx&amp;utm_campaign=attribution" TargetMode="External"/><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5.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5.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2.jpeg"/><Relationship Id="rId7"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6.jpeg"/><Relationship Id="rId7" Type="http://schemas.openxmlformats.org/officeDocument/2006/relationships/image" Target="../media/image12.pn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15.jpeg"/><Relationship Id="rId4" Type="http://schemas.openxmlformats.org/officeDocument/2006/relationships/image" Target="../media/image37.jpe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1.png"/><Relationship Id="rId7" Type="http://schemas.openxmlformats.org/officeDocument/2006/relationships/image" Target="../media/image14.jpe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Shor team2" descr="Shor team2"/>
          <p:cNvPicPr>
            <a:picLocks noChangeAspect="1"/>
          </p:cNvPicPr>
          <p:nvPr/>
        </p:nvPicPr>
        <p:blipFill>
          <a:blip r:embed="rId2"/>
          <a:srcRect l="1228" t="24176" r="784" b="2033"/>
          <a:stretch>
            <a:fillRect/>
          </a:stretch>
        </p:blipFill>
        <p:spPr>
          <a:xfrm>
            <a:off x="-45899" y="-138907"/>
            <a:ext cx="24475898" cy="13825525"/>
          </a:xfrm>
          <a:prstGeom prst="rect">
            <a:avLst/>
          </a:prstGeom>
          <a:ln w="12700">
            <a:miter lim="400000"/>
          </a:ln>
        </p:spPr>
      </p:pic>
      <p:sp>
        <p:nvSpPr>
          <p:cNvPr id="86" name="Rectangle"/>
          <p:cNvSpPr/>
          <p:nvPr/>
        </p:nvSpPr>
        <p:spPr>
          <a:xfrm>
            <a:off x="0" y="-101600"/>
            <a:ext cx="24384001" cy="13716001"/>
          </a:xfrm>
          <a:prstGeom prst="rect">
            <a:avLst/>
          </a:prstGeom>
          <a:solidFill>
            <a:srgbClr val="535353">
              <a:alpha val="60000"/>
            </a:srgbClr>
          </a:solidFill>
          <a:ln w="12700">
            <a:miter lim="400000"/>
          </a:ln>
        </p:spPr>
        <p:txBody>
          <a:bodyPr lIns="78283" tIns="78283" rIns="78283" bIns="78283"/>
          <a:lstStyle/>
          <a:p>
            <a:pPr algn="l" rtl="0"/>
            <a:endParaRPr/>
          </a:p>
        </p:txBody>
      </p:sp>
      <p:sp>
        <p:nvSpPr>
          <p:cNvPr id="87"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t>पीयर | सीएसएसआर | भारत</a:t>
            </a:r>
          </a:p>
        </p:txBody>
      </p:sp>
      <p:sp>
        <p:nvSpPr>
          <p:cNvPr id="88"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p>
        </p:txBody>
      </p:sp>
      <p:sp>
        <p:nvSpPr>
          <p:cNvPr id="89" name="PPT 9 -"/>
          <p:cNvSpPr txBox="1"/>
          <p:nvPr/>
        </p:nvSpPr>
        <p:spPr>
          <a:xfrm>
            <a:off x="21512909" y="12813338"/>
            <a:ext cx="139878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t>पीपीटी 9</a:t>
            </a:r>
            <a:r>
              <a:rPr b="1" spc="-59"/>
              <a:t> </a:t>
            </a:r>
            <a:r>
              <a:rPr b="1"/>
              <a:t>-</a:t>
            </a:r>
          </a:p>
        </p:txBody>
      </p:sp>
      <p:sp>
        <p:nvSpPr>
          <p:cNvPr id="90"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p>
        </p:txBody>
      </p:sp>
      <p:sp>
        <p:nvSpPr>
          <p:cNvPr id="91"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a:t>
            </a:fld>
            <a:endParaRPr/>
          </a:p>
        </p:txBody>
      </p:sp>
      <p:pic>
        <p:nvPicPr>
          <p:cNvPr id="92" name="Image" descr="Image"/>
          <p:cNvPicPr>
            <a:picLocks noChangeAspect="1"/>
          </p:cNvPicPr>
          <p:nvPr/>
        </p:nvPicPr>
        <p:blipFill>
          <a:blip r:embed="rId3">
            <a:alphaModFix amt="80000"/>
          </a:blip>
          <a:srcRect l="50481"/>
          <a:stretch>
            <a:fillRect/>
          </a:stretch>
        </p:blipFill>
        <p:spPr>
          <a:xfrm>
            <a:off x="126998" y="3487330"/>
            <a:ext cx="11040233" cy="3001624"/>
          </a:xfrm>
          <a:prstGeom prst="rect">
            <a:avLst/>
          </a:prstGeom>
          <a:ln w="12700">
            <a:miter lim="400000"/>
          </a:ln>
        </p:spPr>
      </p:pic>
      <p:pic>
        <p:nvPicPr>
          <p:cNvPr id="93" name="CSSR-logo-white-01.png" descr="CSSR-logo-white-01.png"/>
          <p:cNvPicPr>
            <a:picLocks noChangeAspect="1"/>
          </p:cNvPicPr>
          <p:nvPr/>
        </p:nvPicPr>
        <p:blipFill>
          <a:blip r:embed="rId4"/>
          <a:stretch>
            <a:fillRect/>
          </a:stretch>
        </p:blipFill>
        <p:spPr>
          <a:xfrm>
            <a:off x="15802931" y="-521984"/>
            <a:ext cx="7583187" cy="5360976"/>
          </a:xfrm>
          <a:prstGeom prst="rect">
            <a:avLst/>
          </a:prstGeom>
          <a:ln w="12700">
            <a:miter lim="400000"/>
          </a:ln>
        </p:spPr>
      </p:pic>
      <p:sp>
        <p:nvSpPr>
          <p:cNvPr id="94" name="Shape"/>
          <p:cNvSpPr/>
          <p:nvPr/>
        </p:nvSpPr>
        <p:spPr>
          <a:xfrm flipH="1">
            <a:off x="0" y="11193859"/>
            <a:ext cx="24384000" cy="25221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rgbClr val="FFFFFF"/>
          </a:solidFill>
          <a:ln w="12700">
            <a:miter lim="400000"/>
          </a:ln>
        </p:spPr>
        <p:txBody>
          <a:bodyPr lIns="78283" tIns="78283" rIns="78283" bIns="78283"/>
          <a:lstStyle/>
          <a:p>
            <a:pPr algn="l" rtl="0"/>
            <a:endParaRPr/>
          </a:p>
        </p:txBody>
      </p:sp>
      <p:pic>
        <p:nvPicPr>
          <p:cNvPr id="95" name="Image" descr="Image"/>
          <p:cNvPicPr>
            <a:picLocks noChangeAspect="1"/>
          </p:cNvPicPr>
          <p:nvPr/>
        </p:nvPicPr>
        <p:blipFill>
          <a:blip r:embed="rId5"/>
          <a:stretch>
            <a:fillRect/>
          </a:stretch>
        </p:blipFill>
        <p:spPr>
          <a:xfrm>
            <a:off x="3135254" y="11359894"/>
            <a:ext cx="7291578" cy="2139271"/>
          </a:xfrm>
          <a:prstGeom prst="rect">
            <a:avLst/>
          </a:prstGeom>
          <a:ln w="12700">
            <a:miter lim="400000"/>
          </a:ln>
        </p:spPr>
      </p:pic>
      <p:sp>
        <p:nvSpPr>
          <p:cNvPr id="96" name="LESSON 9…"/>
          <p:cNvSpPr txBox="1"/>
          <p:nvPr/>
        </p:nvSpPr>
        <p:spPr>
          <a:xfrm>
            <a:off x="1081559" y="3829124"/>
            <a:ext cx="9439975" cy="19110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algn="l" defTabSz="2438400" rtl="0">
              <a:lnSpc>
                <a:spcPct val="80000"/>
              </a:lnSpc>
              <a:defRPr sz="6400" b="1">
                <a:solidFill>
                  <a:srgbClr val="FFFFFF"/>
                </a:solidFill>
                <a:latin typeface="Open Sans"/>
                <a:ea typeface="Open Sans"/>
                <a:cs typeface="Open Sans"/>
                <a:sym typeface="Open Sans"/>
              </a:defRPr>
            </a:pPr>
            <a:r>
              <a:rPr dirty="0"/>
              <a:t>पाठ 9</a:t>
            </a:r>
          </a:p>
          <a:p>
            <a:pPr algn="l" defTabSz="2438400" rtl="0">
              <a:lnSpc>
                <a:spcPct val="80000"/>
              </a:lnSpc>
              <a:spcBef>
                <a:spcPts val="1000"/>
              </a:spcBef>
              <a:defRPr sz="6400" cap="all">
                <a:solidFill>
                  <a:srgbClr val="FFFFFF"/>
                </a:solidFill>
                <a:latin typeface="Open Sans"/>
                <a:ea typeface="Open Sans"/>
                <a:cs typeface="Open Sans"/>
                <a:sym typeface="Open Sans"/>
              </a:defRPr>
            </a:pPr>
            <a:r>
              <a:rPr lang="hi-IN" dirty="0"/>
              <a:t>शोरिंग के तरीके</a:t>
            </a:r>
            <a:endParaRPr dirty="0"/>
          </a:p>
        </p:txBody>
      </p:sp>
      <p:grpSp>
        <p:nvGrpSpPr>
          <p:cNvPr id="99" name="Group"/>
          <p:cNvGrpSpPr/>
          <p:nvPr/>
        </p:nvGrpSpPr>
        <p:grpSpPr>
          <a:xfrm>
            <a:off x="21539200" y="12813338"/>
            <a:ext cx="1879600" cy="902663"/>
            <a:chOff x="0" y="0"/>
            <a:chExt cx="1879600" cy="902661"/>
          </a:xfrm>
        </p:grpSpPr>
        <p:sp>
          <p:nvSpPr>
            <p:cNvPr id="97" name="PPT 9 - 1"/>
            <p:cNvSpPr txBox="1"/>
            <p:nvPr/>
          </p:nvSpPr>
          <p:spPr>
            <a:xfrm>
              <a:off x="78376" y="0"/>
              <a:ext cx="1722848" cy="6772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numCol="1" anchor="t">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lgn="l" rtl="0">
                <a:defRPr b="0"/>
              </a:pPr>
              <a:r>
                <a:rPr b="1"/>
                <a:t>पीपीटी 9 - 1</a:t>
              </a:r>
            </a:p>
          </p:txBody>
        </p:sp>
        <p:sp>
          <p:nvSpPr>
            <p:cNvPr id="98" name="Rectangle"/>
            <p:cNvSpPr/>
            <p:nvPr/>
          </p:nvSpPr>
          <p:spPr>
            <a:xfrm>
              <a:off x="0" y="699461"/>
              <a:ext cx="1879600" cy="203201"/>
            </a:xfrm>
            <a:prstGeom prst="rect">
              <a:avLst/>
            </a:prstGeom>
            <a:solidFill>
              <a:srgbClr val="C00000"/>
            </a:solidFill>
            <a:ln w="12700" cap="flat">
              <a:noFill/>
              <a:miter lim="400000"/>
            </a:ln>
            <a:effectLst/>
          </p:spPr>
          <p:txBody>
            <a:bodyPr wrap="square" lIns="78283" tIns="78283" rIns="78283" bIns="78283" numCol="1" anchor="t">
              <a:noAutofit/>
            </a:bodyPr>
            <a:lstStyle/>
            <a:p>
              <a:pPr algn="l" rtl="0"/>
              <a:endParaRPr/>
            </a:p>
          </p:txBody>
        </p:sp>
      </p:grpSp>
      <p:grpSp>
        <p:nvGrpSpPr>
          <p:cNvPr id="102" name="Group"/>
          <p:cNvGrpSpPr/>
          <p:nvPr/>
        </p:nvGrpSpPr>
        <p:grpSpPr>
          <a:xfrm>
            <a:off x="10804095" y="11401302"/>
            <a:ext cx="4693358" cy="2183455"/>
            <a:chOff x="0" y="0"/>
            <a:chExt cx="4693356" cy="2183453"/>
          </a:xfrm>
        </p:grpSpPr>
        <p:pic>
          <p:nvPicPr>
            <p:cNvPr id="100" name="NDMA India.png" descr="NDMA India.png"/>
            <p:cNvPicPr>
              <a:picLocks noChangeAspect="1"/>
            </p:cNvPicPr>
            <p:nvPr/>
          </p:nvPicPr>
          <p:blipFill>
            <a:blip r:embed="rId6"/>
            <a:stretch>
              <a:fillRect/>
            </a:stretch>
          </p:blipFill>
          <p:spPr>
            <a:xfrm>
              <a:off x="0" y="88518"/>
              <a:ext cx="1917899" cy="1917900"/>
            </a:xfrm>
            <a:prstGeom prst="rect">
              <a:avLst/>
            </a:prstGeom>
            <a:ln w="12700" cap="flat">
              <a:noFill/>
              <a:miter lim="400000"/>
            </a:ln>
            <a:effectLst/>
          </p:spPr>
        </p:pic>
        <p:pic>
          <p:nvPicPr>
            <p:cNvPr id="101" name="NDRF India.jpeg" descr="NDRF India.jpeg"/>
            <p:cNvPicPr>
              <a:picLocks noChangeAspect="1"/>
            </p:cNvPicPr>
            <p:nvPr/>
          </p:nvPicPr>
          <p:blipFill>
            <a:blip r:embed="rId7"/>
            <a:stretch>
              <a:fillRect/>
            </a:stretch>
          </p:blipFill>
          <p:spPr>
            <a:xfrm>
              <a:off x="2509903" y="0"/>
              <a:ext cx="2183454" cy="2183454"/>
            </a:xfrm>
            <a:prstGeom prst="rect">
              <a:avLst/>
            </a:prstGeom>
            <a:ln w="12700" cap="flat">
              <a:noFill/>
              <a:miter lim="400000"/>
            </a:ln>
            <a:effectLst/>
          </p:spPr>
        </p:pic>
      </p:grpSp>
      <p:sp>
        <p:nvSpPr>
          <p:cNvPr id="103" name="Photo Credit: PEER South Asia/ADPC"/>
          <p:cNvSpPr txBox="1"/>
          <p:nvPr/>
        </p:nvSpPr>
        <p:spPr>
          <a:xfrm rot="16200000">
            <a:off x="-1527641" y="8602155"/>
            <a:ext cx="4075449" cy="766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defRPr sz="1800">
                <a:solidFill>
                  <a:srgbClr val="DDDDDD"/>
                </a:solidFill>
                <a:latin typeface="Open Sans"/>
                <a:ea typeface="Open Sans"/>
                <a:cs typeface="Open Sans"/>
                <a:sym typeface="Open Sans"/>
              </a:defRPr>
            </a:lvl1pPr>
          </a:lstStyle>
          <a:p>
            <a:pPr algn="l" rtl="0"/>
            <a:r>
              <a:t>फोटो क्रेडिट: पीयर साउथ एशिया/एडीपीसी</a:t>
            </a:r>
          </a:p>
        </p:txBody>
      </p:sp>
      <p:pic>
        <p:nvPicPr>
          <p:cNvPr id="21" name="Picture 20"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22" name="Picture 21">
            <a:extLst>
              <a:ext uri="{FF2B5EF4-FFF2-40B4-BE49-F238E27FC236}">
                <a16:creationId xmlns:a16="http://schemas.microsoft.com/office/drawing/2014/main" xmlns="" id="{B81371AA-5D78-D185-06AD-540615D1612F}"/>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2108588" y="-127502"/>
            <a:ext cx="2286000" cy="1714500"/>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
        <p:nvSpPr>
          <p:cNvPr id="100010001" name="ODT_ATTR_LBL_SHAPE">
            <a:extLst>
              <a:ext uri="{FF2B5EF4-FFF2-40B4-BE49-F238E27FC236}">
                <a16:creationId xmlns:a16="http://schemas.microsoft.com/office/drawing/2014/main" xmlns="" id="{ADCB8724-23CD-4EE8-B5B5-3CB2DDF8932E}"/>
              </a:ext>
            </a:extLst>
          </p:cNvPr>
          <p:cNvSpPr txBox="1"/>
          <p:nvPr/>
        </p:nvSpPr>
        <p:spPr>
          <a:xfrm>
            <a:off x="0" y="0"/>
            <a:ext cx="5000000" cy="276999"/>
          </a:xfrm>
          <a:prstGeom prst="rect">
            <a:avLst/>
          </a:prstGeom>
          <a:solidFill>
            <a:srgbClr val="FAFAFA"/>
          </a:solidFill>
        </p:spPr>
        <p:txBody>
          <a:bodyPr wrap="none" lIns="288000">
            <a:spAutoFit/>
          </a:bodyPr>
          <a:lstStyle/>
          <a:p>
            <a:pPr rtl="0"/>
            <a:r>
              <a:rPr lang="en-US" sz="1000" dirty="0">
                <a:solidFill>
                  <a:srgbClr val="0F2B46"/>
                </a:solidFill>
                <a:effectLst/>
                <a:latin typeface="Roboto" panose="02000000000000000000" pitchFamily="2" charset="0"/>
              </a:rPr>
              <a:t>अंग्रेज़ी से हिन्दी में अनुवादित। - </a:t>
            </a:r>
            <a:r>
              <a:rPr lang="en-US" sz="1000" u="sng" dirty="0">
                <a:solidFill>
                  <a:srgbClr val="0F2B46"/>
                </a:solidFill>
                <a:effectLst/>
                <a:latin typeface="Roboto" panose="02000000000000000000" pitchFamily="2" charset="0"/>
                <a:hlinkClick r:id="rId12" tooltip="Doc Translator - www.onlinedoctranslator.com"/>
              </a:rPr>
              <a:t>www.onlinedoctranslator.com</a:t>
            </a:r>
            <a:endParaRPr lang="en-US" sz="1000" dirty="0"/>
          </a:p>
        </p:txBody>
      </p:sp>
      <p:pic>
        <p:nvPicPr>
          <p:cNvPr id="1000100002" name="ODT_ATTR_LBL_LOGO">
            <a:extLst>
              <a:ext uri="{FF2B5EF4-FFF2-40B4-BE49-F238E27FC236}">
                <a16:creationId xmlns:a16="http://schemas.microsoft.com/office/drawing/2014/main" xmlns="" id="{B066AC4A-9A1C-4C10-800A-DAF9F2764385}"/>
              </a:ext>
            </a:extLst>
          </p:cNvPr>
          <p:cNvPicPr/>
          <p:nvPr/>
        </p:nvPicPr>
        <p:blipFill>
          <a:blip r:embed="rId13" cstate="print">
            <a:extLst>
              <a:ext uri="{28A0092B-C50C-407E-A947-70E740481C1C}">
                <a14:useLocalDpi xmlns:a14="http://schemas.microsoft.com/office/drawing/2010/main" xmlns="" val="0"/>
              </a:ext>
            </a:extLst>
          </a:blip>
          <a:stretch>
            <a:fillRect/>
          </a:stretch>
        </p:blipFill>
        <p:spPr>
          <a:xfrm>
            <a:off x="0" y="36000"/>
            <a:ext cx="316230" cy="179705"/>
          </a:xfrm>
          <a:prstGeom prst="rect">
            <a:avLst/>
          </a:prstGeom>
        </p:spPr>
      </p:pic>
      <p:sp>
        <p:nvSpPr>
          <p:cNvPr id="27" name="TextBox 26"/>
          <p:cNvSpPr txBox="1"/>
          <p:nvPr/>
        </p:nvSpPr>
        <p:spPr>
          <a:xfrm>
            <a:off x="18052026" y="11474245"/>
            <a:ext cx="5161935" cy="1266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r>
              <a:rPr lang="en-US" b="1" dirty="0" err="1" smtClean="0"/>
              <a:t>निरीक्षक</a:t>
            </a:r>
            <a:r>
              <a:rPr lang="en-US" b="1" dirty="0" smtClean="0"/>
              <a:t>: </a:t>
            </a:r>
            <a:r>
              <a:rPr lang="en-US" b="1" dirty="0" err="1" smtClean="0"/>
              <a:t>सूरज</a:t>
            </a:r>
            <a:r>
              <a:rPr lang="en-US" b="1" dirty="0" smtClean="0"/>
              <a:t> </a:t>
            </a:r>
            <a:r>
              <a:rPr lang="en-US" b="1" dirty="0" err="1" smtClean="0"/>
              <a:t>कुमार</a:t>
            </a:r>
            <a:endParaRPr lang="en-US" b="1" dirty="0" smtClean="0"/>
          </a:p>
          <a:p>
            <a:pPr marL="0" marR="0" indent="0" algn="l" defTabSz="1662545"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8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90"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9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92"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10</a:t>
            </a:fld>
            <a:endParaRPr/>
          </a:p>
        </p:txBody>
      </p:sp>
      <p:pic>
        <p:nvPicPr>
          <p:cNvPr id="193" name="image.tif" descr="image.tif"/>
          <p:cNvPicPr>
            <a:picLocks noChangeAspect="1"/>
          </p:cNvPicPr>
          <p:nvPr/>
        </p:nvPicPr>
        <p:blipFill>
          <a:blip r:embed="rId2"/>
          <a:stretch>
            <a:fillRect/>
          </a:stretch>
        </p:blipFill>
        <p:spPr>
          <a:xfrm>
            <a:off x="5506322" y="2197636"/>
            <a:ext cx="18073288" cy="10160001"/>
          </a:xfrm>
          <a:prstGeom prst="rect">
            <a:avLst/>
          </a:prstGeom>
          <a:ln w="12700">
            <a:miter lim="400000"/>
          </a:ln>
        </p:spPr>
      </p:pic>
      <p:sp>
        <p:nvSpPr>
          <p:cNvPr id="194" name="Window / Door Shore"/>
          <p:cNvSpPr txBox="1"/>
          <p:nvPr/>
        </p:nvSpPr>
        <p:spPr>
          <a:xfrm>
            <a:off x="1095769" y="5674816"/>
            <a:ext cx="5868427" cy="2127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खिड़की / दरवाजे का किनारा</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97"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98"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99"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00"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11</a:t>
            </a:fld>
            <a:endParaRPr/>
          </a:p>
        </p:txBody>
      </p:sp>
      <p:pic>
        <p:nvPicPr>
          <p:cNvPr id="201" name="T-Spot shore" descr="T-Spot shore"/>
          <p:cNvPicPr>
            <a:picLocks noChangeAspect="1"/>
          </p:cNvPicPr>
          <p:nvPr/>
        </p:nvPicPr>
        <p:blipFill>
          <a:blip r:embed="rId2"/>
          <a:stretch>
            <a:fillRect/>
          </a:stretch>
        </p:blipFill>
        <p:spPr>
          <a:xfrm>
            <a:off x="9114470" y="1870653"/>
            <a:ext cx="14774931" cy="10668001"/>
          </a:xfrm>
          <a:prstGeom prst="rect">
            <a:avLst/>
          </a:prstGeom>
          <a:ln w="12700">
            <a:miter lim="400000"/>
          </a:ln>
        </p:spPr>
      </p:pic>
      <p:sp>
        <p:nvSpPr>
          <p:cNvPr id="202" name="“T”-Spot Shore"/>
          <p:cNvSpPr txBox="1"/>
          <p:nvPr/>
        </p:nvSpPr>
        <p:spPr>
          <a:xfrm>
            <a:off x="1095769" y="6227266"/>
            <a:ext cx="6274046" cy="1142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“टी”-स्पॉट शोर</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05"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06"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07"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08"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12</a:t>
            </a:fld>
            <a:endParaRPr/>
          </a:p>
        </p:txBody>
      </p:sp>
      <p:pic>
        <p:nvPicPr>
          <p:cNvPr id="209" name="Raker" descr="Raker"/>
          <p:cNvPicPr>
            <a:picLocks noChangeAspect="1"/>
          </p:cNvPicPr>
          <p:nvPr/>
        </p:nvPicPr>
        <p:blipFill>
          <a:blip r:embed="rId2"/>
          <a:srcRect b="1911"/>
          <a:stretch>
            <a:fillRect/>
          </a:stretch>
        </p:blipFill>
        <p:spPr>
          <a:xfrm>
            <a:off x="8420047" y="1523999"/>
            <a:ext cx="14428803" cy="10668001"/>
          </a:xfrm>
          <a:prstGeom prst="rect">
            <a:avLst/>
          </a:prstGeom>
          <a:ln w="12700">
            <a:miter lim="400000"/>
          </a:ln>
        </p:spPr>
      </p:pic>
      <p:sp>
        <p:nvSpPr>
          <p:cNvPr id="210" name="Raker Shore"/>
          <p:cNvSpPr txBox="1"/>
          <p:nvPr/>
        </p:nvSpPr>
        <p:spPr>
          <a:xfrm>
            <a:off x="1095769" y="6227266"/>
            <a:ext cx="6274046" cy="1142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रेकर शोर</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1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14"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15"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16"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13</a:t>
            </a:fld>
            <a:endParaRPr/>
          </a:p>
        </p:txBody>
      </p:sp>
      <p:pic>
        <p:nvPicPr>
          <p:cNvPr id="217" name="Lace" descr="Lace"/>
          <p:cNvPicPr>
            <a:picLocks noChangeAspect="1"/>
          </p:cNvPicPr>
          <p:nvPr/>
        </p:nvPicPr>
        <p:blipFill>
          <a:blip r:embed="rId2"/>
          <a:srcRect t="3073" b="9500"/>
          <a:stretch>
            <a:fillRect/>
          </a:stretch>
        </p:blipFill>
        <p:spPr>
          <a:xfrm>
            <a:off x="8127776" y="1524000"/>
            <a:ext cx="15563214" cy="10668001"/>
          </a:xfrm>
          <a:prstGeom prst="rect">
            <a:avLst/>
          </a:prstGeom>
          <a:ln w="12700">
            <a:miter lim="400000"/>
          </a:ln>
        </p:spPr>
      </p:pic>
      <p:sp>
        <p:nvSpPr>
          <p:cNvPr id="218" name="Laced Post Shore"/>
          <p:cNvSpPr txBox="1"/>
          <p:nvPr/>
        </p:nvSpPr>
        <p:spPr>
          <a:xfrm>
            <a:off x="1095769" y="5122365"/>
            <a:ext cx="5678604" cy="2127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लेस्ड पोस्ट शोर</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21"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22"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23"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24"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14</a:t>
            </a:fld>
            <a:endParaRPr/>
          </a:p>
        </p:txBody>
      </p:sp>
      <p:pic>
        <p:nvPicPr>
          <p:cNvPr id="225" name="Horizontal" descr="Horizontal"/>
          <p:cNvPicPr>
            <a:picLocks noChangeAspect="1"/>
          </p:cNvPicPr>
          <p:nvPr/>
        </p:nvPicPr>
        <p:blipFill>
          <a:blip r:embed="rId2"/>
          <a:srcRect b="651"/>
          <a:stretch>
            <a:fillRect/>
          </a:stretch>
        </p:blipFill>
        <p:spPr>
          <a:xfrm>
            <a:off x="10561776" y="1142999"/>
            <a:ext cx="11971025" cy="11430001"/>
          </a:xfrm>
          <a:prstGeom prst="rect">
            <a:avLst/>
          </a:prstGeom>
          <a:ln w="12700">
            <a:miter lim="400000"/>
          </a:ln>
        </p:spPr>
      </p:pic>
      <p:sp>
        <p:nvSpPr>
          <p:cNvPr id="226" name="Horizontal Shore"/>
          <p:cNvSpPr txBox="1"/>
          <p:nvPr/>
        </p:nvSpPr>
        <p:spPr>
          <a:xfrm>
            <a:off x="1095769" y="5674816"/>
            <a:ext cx="6274046" cy="1142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क्षैतिज तट</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2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30"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3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32"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15</a:t>
            </a:fld>
            <a:endParaRPr/>
          </a:p>
        </p:txBody>
      </p:sp>
      <p:grpSp>
        <p:nvGrpSpPr>
          <p:cNvPr id="235" name="Group"/>
          <p:cNvGrpSpPr/>
          <p:nvPr/>
        </p:nvGrpSpPr>
        <p:grpSpPr>
          <a:xfrm>
            <a:off x="8176665" y="1523999"/>
            <a:ext cx="15261975" cy="10668001"/>
            <a:chOff x="0" y="0"/>
            <a:chExt cx="15261973" cy="10667999"/>
          </a:xfrm>
        </p:grpSpPr>
        <p:pic>
          <p:nvPicPr>
            <p:cNvPr id="233" name="image.png" descr="image.png"/>
            <p:cNvPicPr>
              <a:picLocks noChangeAspect="1"/>
            </p:cNvPicPr>
            <p:nvPr/>
          </p:nvPicPr>
          <p:blipFill>
            <a:blip r:embed="rId2"/>
            <a:stretch>
              <a:fillRect/>
            </a:stretch>
          </p:blipFill>
          <p:spPr>
            <a:xfrm>
              <a:off x="3359932" y="0"/>
              <a:ext cx="11902042" cy="8032287"/>
            </a:xfrm>
            <a:prstGeom prst="rect">
              <a:avLst/>
            </a:prstGeom>
            <a:ln w="12700" cap="flat">
              <a:noFill/>
              <a:miter lim="400000"/>
            </a:ln>
            <a:effectLst/>
          </p:spPr>
        </p:pic>
        <p:pic>
          <p:nvPicPr>
            <p:cNvPr id="234" name="image.png" descr="image.png"/>
            <p:cNvPicPr>
              <a:picLocks noChangeAspect="1"/>
            </p:cNvPicPr>
            <p:nvPr/>
          </p:nvPicPr>
          <p:blipFill>
            <a:blip r:embed="rId3"/>
            <a:srcRect r="8592" b="11701"/>
            <a:stretch>
              <a:fillRect/>
            </a:stretch>
          </p:blipFill>
          <p:spPr>
            <a:xfrm>
              <a:off x="0" y="5063856"/>
              <a:ext cx="8621024" cy="5604144"/>
            </a:xfrm>
            <a:prstGeom prst="rect">
              <a:avLst/>
            </a:prstGeom>
            <a:ln w="12700" cap="flat">
              <a:noFill/>
              <a:miter lim="400000"/>
            </a:ln>
            <a:effectLst/>
          </p:spPr>
        </p:pic>
      </p:grpSp>
      <p:sp>
        <p:nvSpPr>
          <p:cNvPr id="236" name="Bamboo Shore"/>
          <p:cNvSpPr txBox="1"/>
          <p:nvPr/>
        </p:nvSpPr>
        <p:spPr>
          <a:xfrm>
            <a:off x="1095769" y="5674816"/>
            <a:ext cx="6274046" cy="1142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dirty="0">
                <a:latin typeface="Open Sans"/>
              </a:rPr>
              <a:t>बांस तट</a:t>
            </a:r>
          </a:p>
        </p:txBody>
      </p:sp>
      <p:pic>
        <p:nvPicPr>
          <p:cNvPr id="11" name="Picture 10"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2" name="Picture 11">
            <a:extLst>
              <a:ext uri="{FF2B5EF4-FFF2-40B4-BE49-F238E27FC236}">
                <a16:creationId xmlns:a16="http://schemas.microsoft.com/office/drawing/2014/main" xmlns="" id="{B81371AA-5D78-D185-06AD-540615D1612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3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40"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4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42"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16</a:t>
            </a:fld>
            <a:endParaRPr/>
          </a:p>
        </p:txBody>
      </p:sp>
      <p:grpSp>
        <p:nvGrpSpPr>
          <p:cNvPr id="245" name="Group"/>
          <p:cNvGrpSpPr/>
          <p:nvPr/>
        </p:nvGrpSpPr>
        <p:grpSpPr>
          <a:xfrm>
            <a:off x="5912624" y="2868890"/>
            <a:ext cx="17432966" cy="8890001"/>
            <a:chOff x="0" y="0"/>
            <a:chExt cx="17432965" cy="8890000"/>
          </a:xfrm>
        </p:grpSpPr>
        <p:pic>
          <p:nvPicPr>
            <p:cNvPr id="243" name="Air shore" descr="Air shore"/>
            <p:cNvPicPr>
              <a:picLocks noChangeAspect="1"/>
            </p:cNvPicPr>
            <p:nvPr/>
          </p:nvPicPr>
          <p:blipFill>
            <a:blip r:embed="rId2"/>
            <a:srcRect t="1651" r="18584" b="4581"/>
            <a:stretch>
              <a:fillRect/>
            </a:stretch>
          </p:blipFill>
          <p:spPr>
            <a:xfrm>
              <a:off x="0" y="0"/>
              <a:ext cx="5780836" cy="8876132"/>
            </a:xfrm>
            <a:prstGeom prst="rect">
              <a:avLst/>
            </a:prstGeom>
            <a:ln w="12700" cap="flat">
              <a:noFill/>
              <a:miter lim="400000"/>
            </a:ln>
            <a:effectLst/>
          </p:spPr>
        </p:pic>
        <p:pic>
          <p:nvPicPr>
            <p:cNvPr id="244" name="Air shore2" descr="Air shore2"/>
            <p:cNvPicPr>
              <a:picLocks noChangeAspect="1"/>
            </p:cNvPicPr>
            <p:nvPr/>
          </p:nvPicPr>
          <p:blipFill>
            <a:blip r:embed="rId3"/>
            <a:srcRect r="4325"/>
            <a:stretch>
              <a:fillRect/>
            </a:stretch>
          </p:blipFill>
          <p:spPr>
            <a:xfrm>
              <a:off x="6110041" y="13868"/>
              <a:ext cx="11322924" cy="8876132"/>
            </a:xfrm>
            <a:prstGeom prst="rect">
              <a:avLst/>
            </a:prstGeom>
            <a:ln w="28575" cap="flat">
              <a:solidFill>
                <a:srgbClr val="FFFFFF"/>
              </a:solidFill>
              <a:prstDash val="solid"/>
              <a:round/>
            </a:ln>
            <a:effectLst/>
          </p:spPr>
        </p:pic>
      </p:grpSp>
      <p:sp>
        <p:nvSpPr>
          <p:cNvPr id="246" name="Air Shore"/>
          <p:cNvSpPr txBox="1"/>
          <p:nvPr/>
        </p:nvSpPr>
        <p:spPr>
          <a:xfrm>
            <a:off x="1095769" y="6227266"/>
            <a:ext cx="6274046" cy="1142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एयर शोर</a:t>
            </a:r>
          </a:p>
        </p:txBody>
      </p:sp>
      <p:pic>
        <p:nvPicPr>
          <p:cNvPr id="11" name="Picture 10"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2" name="Picture 11">
            <a:extLst>
              <a:ext uri="{FF2B5EF4-FFF2-40B4-BE49-F238E27FC236}">
                <a16:creationId xmlns:a16="http://schemas.microsoft.com/office/drawing/2014/main" xmlns="" id="{B81371AA-5D78-D185-06AD-540615D1612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4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50"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5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52"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17</a:t>
            </a:fld>
            <a:endParaRPr/>
          </a:p>
        </p:txBody>
      </p:sp>
      <p:sp>
        <p:nvSpPr>
          <p:cNvPr id="253" name="Shoring Team Composition"/>
          <p:cNvSpPr txBox="1"/>
          <p:nvPr/>
        </p:nvSpPr>
        <p:spPr>
          <a:xfrm>
            <a:off x="1077422" y="1815601"/>
            <a:ext cx="7789699" cy="1930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90000"/>
              </a:lnSpc>
              <a:defRPr sz="6400" b="1" cap="all" spc="64">
                <a:solidFill>
                  <a:srgbClr val="C00000"/>
                </a:solidFill>
                <a:latin typeface="Open Sans"/>
                <a:ea typeface="Open Sans"/>
                <a:cs typeface="Open Sans"/>
                <a:sym typeface="Open Sans"/>
              </a:defRPr>
            </a:lvl1pPr>
          </a:lstStyle>
          <a:p>
            <a:pPr algn="l" rtl="0"/>
            <a:r>
              <a:rPr dirty="0"/>
              <a:t>शोरिंग टीम संरचना</a:t>
            </a:r>
          </a:p>
        </p:txBody>
      </p:sp>
      <p:grpSp>
        <p:nvGrpSpPr>
          <p:cNvPr id="257" name="Group"/>
          <p:cNvGrpSpPr/>
          <p:nvPr/>
        </p:nvGrpSpPr>
        <p:grpSpPr>
          <a:xfrm>
            <a:off x="13008051" y="3938527"/>
            <a:ext cx="8614110" cy="7805394"/>
            <a:chOff x="0" y="0"/>
            <a:chExt cx="8614108" cy="7805392"/>
          </a:xfrm>
        </p:grpSpPr>
        <p:pic>
          <p:nvPicPr>
            <p:cNvPr id="254" name="Shor team1" descr="Shor team1"/>
            <p:cNvPicPr>
              <a:picLocks noChangeAspect="1"/>
            </p:cNvPicPr>
            <p:nvPr/>
          </p:nvPicPr>
          <p:blipFill>
            <a:blip r:embed="rId2"/>
            <a:stretch>
              <a:fillRect/>
            </a:stretch>
          </p:blipFill>
          <p:spPr>
            <a:xfrm>
              <a:off x="89664" y="1455391"/>
              <a:ext cx="8464885" cy="6350001"/>
            </a:xfrm>
            <a:prstGeom prst="rect">
              <a:avLst/>
            </a:prstGeom>
            <a:ln w="12700" cap="flat">
              <a:noFill/>
              <a:miter lim="400000"/>
            </a:ln>
            <a:effectLst/>
          </p:spPr>
        </p:pic>
        <p:sp>
          <p:nvSpPr>
            <p:cNvPr id="255" name="Cutting Group"/>
            <p:cNvSpPr txBox="1"/>
            <p:nvPr/>
          </p:nvSpPr>
          <p:spPr>
            <a:xfrm>
              <a:off x="0" y="0"/>
              <a:ext cx="6274046" cy="896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spAutoFit/>
            </a:bodyPr>
            <a:lstStyle>
              <a:lvl1pPr defTabSz="1896340">
                <a:tabLst>
                  <a:tab pos="2286000" algn="l"/>
                  <a:tab pos="3644900" algn="l"/>
                  <a:tab pos="5029200" algn="l"/>
                  <a:tab pos="6388100" algn="l"/>
                </a:tabLst>
                <a:defRPr sz="4800">
                  <a:solidFill>
                    <a:srgbClr val="333840"/>
                  </a:solidFill>
                  <a:latin typeface="Open Sans Semibold"/>
                  <a:ea typeface="Open Sans Semibold"/>
                  <a:cs typeface="Open Sans Semibold"/>
                  <a:sym typeface="Open Sans Semibold"/>
                </a:defRPr>
              </a:lvl1pPr>
            </a:lstStyle>
            <a:p>
              <a:pPr algn="l" rtl="0"/>
              <a:r>
                <a:rPr>
                  <a:latin typeface="Open Sans"/>
                </a:rPr>
                <a:t>कटिंग ग्रुप</a:t>
              </a:r>
            </a:p>
          </p:txBody>
        </p:sp>
        <p:sp>
          <p:nvSpPr>
            <p:cNvPr id="256" name="Line"/>
            <p:cNvSpPr/>
            <p:nvPr/>
          </p:nvSpPr>
          <p:spPr>
            <a:xfrm>
              <a:off x="30105" y="1189036"/>
              <a:ext cx="8584003" cy="1"/>
            </a:xfrm>
            <a:prstGeom prst="line">
              <a:avLst/>
            </a:prstGeom>
            <a:noFill/>
            <a:ln w="508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grpSp>
      <p:grpSp>
        <p:nvGrpSpPr>
          <p:cNvPr id="261" name="Group"/>
          <p:cNvGrpSpPr/>
          <p:nvPr/>
        </p:nvGrpSpPr>
        <p:grpSpPr>
          <a:xfrm>
            <a:off x="1188229" y="3938527"/>
            <a:ext cx="8646919" cy="7805393"/>
            <a:chOff x="0" y="0"/>
            <a:chExt cx="8646918" cy="7805391"/>
          </a:xfrm>
        </p:grpSpPr>
        <p:pic>
          <p:nvPicPr>
            <p:cNvPr id="258" name="Shor team2" descr="Shor team2"/>
            <p:cNvPicPr>
              <a:picLocks noChangeAspect="1"/>
            </p:cNvPicPr>
            <p:nvPr/>
          </p:nvPicPr>
          <p:blipFill>
            <a:blip r:embed="rId3"/>
            <a:srcRect l="1228" t="2033" r="784" b="2033"/>
            <a:stretch>
              <a:fillRect/>
            </a:stretch>
          </p:blipFill>
          <p:spPr>
            <a:xfrm>
              <a:off x="0" y="1455390"/>
              <a:ext cx="8646918" cy="6350001"/>
            </a:xfrm>
            <a:prstGeom prst="rect">
              <a:avLst/>
            </a:prstGeom>
            <a:ln w="12700" cap="flat">
              <a:noFill/>
              <a:miter lim="400000"/>
            </a:ln>
            <a:effectLst/>
          </p:spPr>
        </p:pic>
        <p:sp>
          <p:nvSpPr>
            <p:cNvPr id="259" name="Assembly Group"/>
            <p:cNvSpPr txBox="1"/>
            <p:nvPr/>
          </p:nvSpPr>
          <p:spPr>
            <a:xfrm>
              <a:off x="33595" y="0"/>
              <a:ext cx="6274046" cy="8967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spAutoFit/>
            </a:bodyPr>
            <a:lstStyle>
              <a:lvl1pPr defTabSz="1896340">
                <a:tabLst>
                  <a:tab pos="2286000" algn="l"/>
                  <a:tab pos="3644900" algn="l"/>
                  <a:tab pos="5029200" algn="l"/>
                  <a:tab pos="6388100" algn="l"/>
                </a:tabLst>
                <a:defRPr sz="4800">
                  <a:solidFill>
                    <a:srgbClr val="333840"/>
                  </a:solidFill>
                  <a:latin typeface="Open Sans Semibold"/>
                  <a:ea typeface="Open Sans Semibold"/>
                  <a:cs typeface="Open Sans Semibold"/>
                  <a:sym typeface="Open Sans Semibold"/>
                </a:defRPr>
              </a:lvl1pPr>
            </a:lstStyle>
            <a:p>
              <a:pPr algn="l" rtl="0"/>
              <a:r>
                <a:rPr>
                  <a:latin typeface="Open Sans"/>
                </a:rPr>
                <a:t>असेंबली समूह</a:t>
              </a:r>
            </a:p>
          </p:txBody>
        </p:sp>
        <p:sp>
          <p:nvSpPr>
            <p:cNvPr id="260" name="Line"/>
            <p:cNvSpPr/>
            <p:nvPr/>
          </p:nvSpPr>
          <p:spPr>
            <a:xfrm>
              <a:off x="44886" y="1189036"/>
              <a:ext cx="8584003" cy="1"/>
            </a:xfrm>
            <a:prstGeom prst="line">
              <a:avLst/>
            </a:prstGeom>
            <a:noFill/>
            <a:ln w="508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grpSp>
      <p:pic>
        <p:nvPicPr>
          <p:cNvPr id="16" name="Picture 15"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7" name="Picture 16">
            <a:extLst>
              <a:ext uri="{FF2B5EF4-FFF2-40B4-BE49-F238E27FC236}">
                <a16:creationId xmlns:a16="http://schemas.microsoft.com/office/drawing/2014/main" xmlns="" id="{B81371AA-5D78-D185-06AD-540615D1612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64"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65"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66"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67"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18</a:t>
            </a:fld>
            <a:endParaRPr/>
          </a:p>
        </p:txBody>
      </p:sp>
      <p:pic>
        <p:nvPicPr>
          <p:cNvPr id="268" name="Assembly2" descr="Assembly2"/>
          <p:cNvPicPr>
            <a:picLocks noChangeAspect="1"/>
          </p:cNvPicPr>
          <p:nvPr/>
        </p:nvPicPr>
        <p:blipFill>
          <a:blip r:embed="rId2"/>
          <a:srcRect l="14397" t="1642" r="2" b="3340"/>
          <a:stretch>
            <a:fillRect/>
          </a:stretch>
        </p:blipFill>
        <p:spPr>
          <a:xfrm>
            <a:off x="1451057" y="6652434"/>
            <a:ext cx="3798447" cy="3809956"/>
          </a:xfrm>
          <a:custGeom>
            <a:avLst/>
            <a:gdLst/>
            <a:ahLst/>
            <a:cxnLst>
              <a:cxn ang="0">
                <a:pos x="wd2" y="hd2"/>
              </a:cxn>
              <a:cxn ang="5400000">
                <a:pos x="wd2" y="hd2"/>
              </a:cxn>
              <a:cxn ang="10800000">
                <a:pos x="wd2" y="hd2"/>
              </a:cxn>
              <a:cxn ang="16200000">
                <a:pos x="wd2" y="hd2"/>
              </a:cxn>
            </a:cxnLst>
            <a:rect l="0" t="0" r="r" b="b"/>
            <a:pathLst>
              <a:path w="20592" h="20595" extrusionOk="0">
                <a:moveTo>
                  <a:pt x="10327" y="0"/>
                </a:moveTo>
                <a:cubicBezTo>
                  <a:pt x="7684" y="0"/>
                  <a:pt x="5042" y="1006"/>
                  <a:pt x="3025" y="3016"/>
                </a:cubicBezTo>
                <a:cubicBezTo>
                  <a:pt x="-1008" y="7038"/>
                  <a:pt x="-1008" y="13557"/>
                  <a:pt x="3025" y="17579"/>
                </a:cubicBezTo>
                <a:cubicBezTo>
                  <a:pt x="7058" y="21600"/>
                  <a:pt x="13596" y="21600"/>
                  <a:pt x="17629" y="17579"/>
                </a:cubicBezTo>
                <a:cubicBezTo>
                  <a:pt x="19367" y="15846"/>
                  <a:pt x="20352" y="13648"/>
                  <a:pt x="20592" y="11387"/>
                </a:cubicBezTo>
                <a:lnTo>
                  <a:pt x="20592" y="9208"/>
                </a:lnTo>
                <a:cubicBezTo>
                  <a:pt x="20352" y="6947"/>
                  <a:pt x="19367" y="4749"/>
                  <a:pt x="17629" y="3016"/>
                </a:cubicBezTo>
                <a:cubicBezTo>
                  <a:pt x="15613" y="1006"/>
                  <a:pt x="12970" y="0"/>
                  <a:pt x="10327" y="0"/>
                </a:cubicBezTo>
                <a:close/>
              </a:path>
            </a:pathLst>
          </a:custGeom>
          <a:ln w="12700">
            <a:miter lim="400000"/>
          </a:ln>
        </p:spPr>
      </p:pic>
      <p:pic>
        <p:nvPicPr>
          <p:cNvPr id="269" name="Assembly3" descr="Assembly3"/>
          <p:cNvPicPr>
            <a:picLocks noChangeAspect="1"/>
          </p:cNvPicPr>
          <p:nvPr/>
        </p:nvPicPr>
        <p:blipFill>
          <a:blip r:embed="rId3"/>
          <a:srcRect l="9730" r="15233"/>
          <a:stretch>
            <a:fillRect/>
          </a:stretch>
        </p:blipFill>
        <p:spPr>
          <a:xfrm>
            <a:off x="7313234" y="6652434"/>
            <a:ext cx="3809911" cy="3810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3"/>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3"/>
                </a:cubicBezTo>
                <a:cubicBezTo>
                  <a:pt x="14875" y="1055"/>
                  <a:pt x="12357" y="0"/>
                  <a:pt x="9839" y="0"/>
                </a:cubicBezTo>
                <a:close/>
              </a:path>
            </a:pathLst>
          </a:custGeom>
          <a:ln w="12700">
            <a:miter lim="400000"/>
          </a:ln>
        </p:spPr>
      </p:pic>
      <p:pic>
        <p:nvPicPr>
          <p:cNvPr id="270" name="Assembly4" descr="Assembly4"/>
          <p:cNvPicPr>
            <a:picLocks noChangeAspect="1"/>
          </p:cNvPicPr>
          <p:nvPr/>
        </p:nvPicPr>
        <p:blipFill>
          <a:blip r:embed="rId4"/>
          <a:srcRect l="1947" t="10295" r="1947" b="26083"/>
          <a:stretch>
            <a:fillRect/>
          </a:stretch>
        </p:blipFill>
        <p:spPr>
          <a:xfrm>
            <a:off x="13034472" y="6652434"/>
            <a:ext cx="3809911" cy="380995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ln w="12700">
            <a:miter lim="400000"/>
          </a:ln>
        </p:spPr>
      </p:pic>
      <p:pic>
        <p:nvPicPr>
          <p:cNvPr id="271" name="Assembly6" descr="Assembly6"/>
          <p:cNvPicPr>
            <a:picLocks noChangeAspect="1"/>
          </p:cNvPicPr>
          <p:nvPr/>
        </p:nvPicPr>
        <p:blipFill>
          <a:blip r:embed="rId5"/>
          <a:srcRect l="5009" r="5009"/>
          <a:stretch>
            <a:fillRect/>
          </a:stretch>
        </p:blipFill>
        <p:spPr>
          <a:xfrm>
            <a:off x="18755710" y="6652434"/>
            <a:ext cx="3809912" cy="3810001"/>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5"/>
                  <a:pt x="2882" y="3163"/>
                </a:cubicBezTo>
                <a:cubicBezTo>
                  <a:pt x="-961" y="7381"/>
                  <a:pt x="-961" y="14219"/>
                  <a:pt x="2882" y="18436"/>
                </a:cubicBezTo>
                <a:cubicBezTo>
                  <a:pt x="4803" y="20545"/>
                  <a:pt x="7321" y="21600"/>
                  <a:pt x="9839" y="21600"/>
                </a:cubicBezTo>
                <a:cubicBezTo>
                  <a:pt x="12357" y="21600"/>
                  <a:pt x="14875" y="20545"/>
                  <a:pt x="16796" y="18436"/>
                </a:cubicBezTo>
                <a:cubicBezTo>
                  <a:pt x="20639" y="14219"/>
                  <a:pt x="20639" y="7381"/>
                  <a:pt x="16796" y="3163"/>
                </a:cubicBezTo>
                <a:cubicBezTo>
                  <a:pt x="14875" y="1055"/>
                  <a:pt x="12357" y="0"/>
                  <a:pt x="9839" y="0"/>
                </a:cubicBezTo>
                <a:close/>
              </a:path>
            </a:pathLst>
          </a:custGeom>
          <a:ln w="12700">
            <a:miter lim="400000"/>
          </a:ln>
        </p:spPr>
      </p:pic>
      <p:sp>
        <p:nvSpPr>
          <p:cNvPr id="272" name="Assembly Group"/>
          <p:cNvSpPr txBox="1"/>
          <p:nvPr/>
        </p:nvSpPr>
        <p:spPr>
          <a:xfrm>
            <a:off x="1077422" y="1868352"/>
            <a:ext cx="7789699" cy="1930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90000"/>
              </a:lnSpc>
              <a:defRPr sz="6400" b="1" cap="all" spc="64">
                <a:solidFill>
                  <a:srgbClr val="C00000"/>
                </a:solidFill>
                <a:latin typeface="Open Sans"/>
                <a:ea typeface="Open Sans"/>
                <a:cs typeface="Open Sans"/>
                <a:sym typeface="Open Sans"/>
              </a:defRPr>
            </a:lvl1pPr>
          </a:lstStyle>
          <a:p>
            <a:pPr algn="l" rtl="0"/>
            <a:r>
              <a:rPr dirty="0"/>
              <a:t>असेंबली समूह</a:t>
            </a:r>
          </a:p>
        </p:txBody>
      </p:sp>
      <p:sp>
        <p:nvSpPr>
          <p:cNvPr id="273" name="Shoring Officer"/>
          <p:cNvSpPr txBox="1"/>
          <p:nvPr/>
        </p:nvSpPr>
        <p:spPr>
          <a:xfrm>
            <a:off x="9054977" y="3435985"/>
            <a:ext cx="6274046" cy="89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800" b="1">
                <a:solidFill>
                  <a:srgbClr val="333840"/>
                </a:solidFill>
                <a:latin typeface="Open Sans"/>
                <a:ea typeface="Open Sans"/>
                <a:cs typeface="Open Sans"/>
                <a:sym typeface="Open Sans"/>
              </a:defRPr>
            </a:lvl1pPr>
          </a:lstStyle>
          <a:p>
            <a:pPr algn="l" rtl="0"/>
            <a:r>
              <a:t>शोरिंग अधिकारी</a:t>
            </a:r>
          </a:p>
        </p:txBody>
      </p:sp>
      <p:sp>
        <p:nvSpPr>
          <p:cNvPr id="274" name="Measurer"/>
          <p:cNvSpPr txBox="1"/>
          <p:nvPr/>
        </p:nvSpPr>
        <p:spPr>
          <a:xfrm>
            <a:off x="816012" y="10653987"/>
            <a:ext cx="5080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मापक</a:t>
            </a:r>
          </a:p>
        </p:txBody>
      </p:sp>
      <p:sp>
        <p:nvSpPr>
          <p:cNvPr id="275" name="Safety"/>
          <p:cNvSpPr txBox="1"/>
          <p:nvPr/>
        </p:nvSpPr>
        <p:spPr>
          <a:xfrm>
            <a:off x="6678189" y="10653987"/>
            <a:ext cx="5080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सुरक्षा</a:t>
            </a:r>
          </a:p>
        </p:txBody>
      </p:sp>
      <p:sp>
        <p:nvSpPr>
          <p:cNvPr id="276" name="Runner"/>
          <p:cNvSpPr txBox="1"/>
          <p:nvPr/>
        </p:nvSpPr>
        <p:spPr>
          <a:xfrm>
            <a:off x="12399427" y="10653987"/>
            <a:ext cx="5080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हरकारा</a:t>
            </a:r>
          </a:p>
        </p:txBody>
      </p:sp>
      <p:sp>
        <p:nvSpPr>
          <p:cNvPr id="277" name="Shorers"/>
          <p:cNvSpPr txBox="1"/>
          <p:nvPr/>
        </p:nvSpPr>
        <p:spPr>
          <a:xfrm>
            <a:off x="18120665" y="10653987"/>
            <a:ext cx="5080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शोरर्स</a:t>
            </a:r>
          </a:p>
        </p:txBody>
      </p:sp>
      <p:grpSp>
        <p:nvGrpSpPr>
          <p:cNvPr id="282" name="Group"/>
          <p:cNvGrpSpPr/>
          <p:nvPr/>
        </p:nvGrpSpPr>
        <p:grpSpPr>
          <a:xfrm>
            <a:off x="3519101" y="4675820"/>
            <a:ext cx="17177363" cy="1405984"/>
            <a:chOff x="0" y="0"/>
            <a:chExt cx="17177362" cy="1405982"/>
          </a:xfrm>
        </p:grpSpPr>
        <p:sp>
          <p:nvSpPr>
            <p:cNvPr id="278" name="Line"/>
            <p:cNvSpPr/>
            <p:nvPr/>
          </p:nvSpPr>
          <p:spPr>
            <a:xfrm>
              <a:off x="0" y="710283"/>
              <a:ext cx="17177363" cy="684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525"/>
                  </a:lnTo>
                </a:path>
              </a:pathLst>
            </a:cu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sp>
          <p:nvSpPr>
            <p:cNvPr id="279" name="Line"/>
            <p:cNvSpPr/>
            <p:nvPr/>
          </p:nvSpPr>
          <p:spPr>
            <a:xfrm>
              <a:off x="5699088"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sp>
          <p:nvSpPr>
            <p:cNvPr id="280" name="Line"/>
            <p:cNvSpPr/>
            <p:nvPr/>
          </p:nvSpPr>
          <p:spPr>
            <a:xfrm>
              <a:off x="11420325"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sp>
          <p:nvSpPr>
            <p:cNvPr id="281" name="Line"/>
            <p:cNvSpPr/>
            <p:nvPr/>
          </p:nvSpPr>
          <p:spPr>
            <a:xfrm>
              <a:off x="8672898" y="0"/>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grpSp>
      <p:pic>
        <p:nvPicPr>
          <p:cNvPr id="22" name="Picture 21"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23" name="Picture 22">
            <a:extLst>
              <a:ext uri="{FF2B5EF4-FFF2-40B4-BE49-F238E27FC236}">
                <a16:creationId xmlns:a16="http://schemas.microsoft.com/office/drawing/2014/main" xmlns="" id="{B81371AA-5D78-D185-06AD-540615D1612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285"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86"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287"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288" name="Slide Number"/>
          <p:cNvSpPr txBox="1">
            <a:spLocks noGrp="1"/>
          </p:cNvSpPr>
          <p:nvPr>
            <p:ph type="sldNum" sz="quarter" idx="2"/>
          </p:nvPr>
        </p:nvSpPr>
        <p:spPr>
          <a:xfrm>
            <a:off x="22778985" y="12813338"/>
            <a:ext cx="5844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19</a:t>
            </a:fld>
            <a:endParaRPr/>
          </a:p>
        </p:txBody>
      </p:sp>
      <p:pic>
        <p:nvPicPr>
          <p:cNvPr id="289" name="Cutting1" descr="Cutting1"/>
          <p:cNvPicPr>
            <a:picLocks noChangeAspect="1"/>
          </p:cNvPicPr>
          <p:nvPr/>
        </p:nvPicPr>
        <p:blipFill>
          <a:blip r:embed="rId2"/>
          <a:srcRect l="20383" t="5855" r="11668" b="3549"/>
          <a:stretch>
            <a:fillRect/>
          </a:stretch>
        </p:blipFill>
        <p:spPr>
          <a:xfrm>
            <a:off x="5792058" y="6825160"/>
            <a:ext cx="3556130" cy="35560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290" name="Cutting2" descr="Cutting2"/>
          <p:cNvPicPr>
            <a:picLocks noChangeAspect="1"/>
          </p:cNvPicPr>
          <p:nvPr/>
        </p:nvPicPr>
        <p:blipFill>
          <a:blip r:embed="rId3"/>
          <a:srcRect l="2513" t="3908" r="27058" b="2228"/>
          <a:stretch>
            <a:fillRect/>
          </a:stretch>
        </p:blipFill>
        <p:spPr>
          <a:xfrm>
            <a:off x="15306795" y="6825160"/>
            <a:ext cx="3556130" cy="35560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291" name="Cutting5" descr="Cutting5"/>
          <p:cNvPicPr>
            <a:picLocks noChangeAspect="1"/>
          </p:cNvPicPr>
          <p:nvPr/>
        </p:nvPicPr>
        <p:blipFill>
          <a:blip r:embed="rId4"/>
          <a:srcRect l="27506" t="5665" r="4119" b="3170"/>
          <a:stretch>
            <a:fillRect/>
          </a:stretch>
        </p:blipFill>
        <p:spPr>
          <a:xfrm>
            <a:off x="1200138" y="6825160"/>
            <a:ext cx="3556129" cy="35560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292" name="Cutting6" descr="Cutting6"/>
          <p:cNvPicPr>
            <a:picLocks noChangeAspect="1"/>
          </p:cNvPicPr>
          <p:nvPr/>
        </p:nvPicPr>
        <p:blipFill>
          <a:blip r:embed="rId5"/>
          <a:srcRect l="20175" t="3026" r="1870" b="3020"/>
          <a:stretch>
            <a:fillRect/>
          </a:stretch>
        </p:blipFill>
        <p:spPr>
          <a:xfrm>
            <a:off x="10413935" y="6825160"/>
            <a:ext cx="3556130" cy="35560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pic>
        <p:nvPicPr>
          <p:cNvPr id="293" name="Cutting3" descr="Cutting3"/>
          <p:cNvPicPr>
            <a:picLocks noChangeAspect="1"/>
          </p:cNvPicPr>
          <p:nvPr/>
        </p:nvPicPr>
        <p:blipFill>
          <a:blip r:embed="rId6"/>
          <a:srcRect l="5598" t="6104" r="26547" b="3500"/>
          <a:stretch>
            <a:fillRect/>
          </a:stretch>
        </p:blipFill>
        <p:spPr>
          <a:xfrm>
            <a:off x="19864468" y="6825160"/>
            <a:ext cx="3556130" cy="355606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1" y="3016"/>
                </a:cubicBezTo>
                <a:cubicBezTo>
                  <a:pt x="-961" y="7037"/>
                  <a:pt x="-961" y="13557"/>
                  <a:pt x="2881" y="17579"/>
                </a:cubicBezTo>
                <a:cubicBezTo>
                  <a:pt x="6724" y="21600"/>
                  <a:pt x="12954" y="21600"/>
                  <a:pt x="16797" y="17579"/>
                </a:cubicBezTo>
                <a:cubicBezTo>
                  <a:pt x="20639" y="13557"/>
                  <a:pt x="20639" y="7037"/>
                  <a:pt x="16797" y="3016"/>
                </a:cubicBezTo>
                <a:cubicBezTo>
                  <a:pt x="14875" y="1005"/>
                  <a:pt x="12357" y="0"/>
                  <a:pt x="9839" y="0"/>
                </a:cubicBezTo>
                <a:close/>
              </a:path>
            </a:pathLst>
          </a:custGeom>
          <a:ln w="12700">
            <a:miter lim="400000"/>
          </a:ln>
        </p:spPr>
      </p:pic>
      <p:sp>
        <p:nvSpPr>
          <p:cNvPr id="294" name="Cutting Group"/>
          <p:cNvSpPr txBox="1"/>
          <p:nvPr/>
        </p:nvSpPr>
        <p:spPr>
          <a:xfrm>
            <a:off x="1077422" y="1903520"/>
            <a:ext cx="7789699" cy="1044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90000"/>
              </a:lnSpc>
              <a:defRPr sz="6400" b="1" cap="all" spc="64">
                <a:solidFill>
                  <a:srgbClr val="C00000"/>
                </a:solidFill>
                <a:latin typeface="Open Sans"/>
                <a:ea typeface="Open Sans"/>
                <a:cs typeface="Open Sans"/>
                <a:sym typeface="Open Sans"/>
              </a:defRPr>
            </a:lvl1pPr>
          </a:lstStyle>
          <a:p>
            <a:pPr algn="l" rtl="0"/>
            <a:r>
              <a:rPr dirty="0"/>
              <a:t>कटिंग ग्रुप</a:t>
            </a:r>
          </a:p>
        </p:txBody>
      </p:sp>
      <p:sp>
        <p:nvSpPr>
          <p:cNvPr id="295" name="Cutting Officer"/>
          <p:cNvSpPr txBox="1"/>
          <p:nvPr/>
        </p:nvSpPr>
        <p:spPr>
          <a:xfrm>
            <a:off x="9054977" y="3435985"/>
            <a:ext cx="6274046" cy="89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800" b="1">
                <a:solidFill>
                  <a:srgbClr val="333840"/>
                </a:solidFill>
                <a:latin typeface="Open Sans"/>
                <a:ea typeface="Open Sans"/>
                <a:cs typeface="Open Sans"/>
                <a:sym typeface="Open Sans"/>
              </a:defRPr>
            </a:lvl1pPr>
          </a:lstStyle>
          <a:p>
            <a:pPr algn="l" rtl="0"/>
            <a:r>
              <a:t>कटिंग अधिकारी</a:t>
            </a:r>
          </a:p>
        </p:txBody>
      </p:sp>
      <p:sp>
        <p:nvSpPr>
          <p:cNvPr id="296" name="Layout"/>
          <p:cNvSpPr txBox="1"/>
          <p:nvPr/>
        </p:nvSpPr>
        <p:spPr>
          <a:xfrm>
            <a:off x="816012" y="10710887"/>
            <a:ext cx="4318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लेआउट</a:t>
            </a:r>
          </a:p>
        </p:txBody>
      </p:sp>
      <p:sp>
        <p:nvSpPr>
          <p:cNvPr id="297" name="Feeder"/>
          <p:cNvSpPr txBox="1"/>
          <p:nvPr/>
        </p:nvSpPr>
        <p:spPr>
          <a:xfrm>
            <a:off x="5411123" y="10710887"/>
            <a:ext cx="4318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फीडर</a:t>
            </a:r>
          </a:p>
        </p:txBody>
      </p:sp>
      <p:sp>
        <p:nvSpPr>
          <p:cNvPr id="298" name="Cutter"/>
          <p:cNvSpPr txBox="1"/>
          <p:nvPr/>
        </p:nvSpPr>
        <p:spPr>
          <a:xfrm>
            <a:off x="10006233" y="10710887"/>
            <a:ext cx="4318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कटर</a:t>
            </a:r>
          </a:p>
        </p:txBody>
      </p:sp>
      <p:sp>
        <p:nvSpPr>
          <p:cNvPr id="299" name="Tools/Equipment"/>
          <p:cNvSpPr txBox="1"/>
          <p:nvPr/>
        </p:nvSpPr>
        <p:spPr>
          <a:xfrm>
            <a:off x="14925859" y="10710887"/>
            <a:ext cx="4318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उपकरण/उपकरण</a:t>
            </a:r>
          </a:p>
        </p:txBody>
      </p:sp>
      <p:sp>
        <p:nvSpPr>
          <p:cNvPr id="300" name="Runner"/>
          <p:cNvSpPr txBox="1"/>
          <p:nvPr/>
        </p:nvSpPr>
        <p:spPr>
          <a:xfrm>
            <a:off x="19483532" y="10710887"/>
            <a:ext cx="4318001" cy="804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1896340">
              <a:tabLst>
                <a:tab pos="2286000" algn="l"/>
                <a:tab pos="3644900" algn="l"/>
                <a:tab pos="5029200" algn="l"/>
                <a:tab pos="6388100" algn="l"/>
              </a:tabLst>
              <a:defRPr sz="4200">
                <a:solidFill>
                  <a:srgbClr val="333840"/>
                </a:solidFill>
                <a:latin typeface="Open Sans Semibold"/>
                <a:ea typeface="Open Sans Semibold"/>
                <a:cs typeface="Open Sans Semibold"/>
                <a:sym typeface="Open Sans Semibold"/>
              </a:defRPr>
            </a:lvl1pPr>
          </a:lstStyle>
          <a:p>
            <a:pPr algn="l" rtl="0"/>
            <a:r>
              <a:rPr>
                <a:latin typeface="Open Sans"/>
              </a:rPr>
              <a:t>हरकारा</a:t>
            </a:r>
          </a:p>
        </p:txBody>
      </p:sp>
      <p:grpSp>
        <p:nvGrpSpPr>
          <p:cNvPr id="305" name="Group"/>
          <p:cNvGrpSpPr/>
          <p:nvPr/>
        </p:nvGrpSpPr>
        <p:grpSpPr>
          <a:xfrm>
            <a:off x="2959887" y="4802820"/>
            <a:ext cx="18811830" cy="1405984"/>
            <a:chOff x="0" y="0"/>
            <a:chExt cx="18811828" cy="1405982"/>
          </a:xfrm>
        </p:grpSpPr>
        <p:sp>
          <p:nvSpPr>
            <p:cNvPr id="301" name="Line"/>
            <p:cNvSpPr/>
            <p:nvPr/>
          </p:nvSpPr>
          <p:spPr>
            <a:xfrm>
              <a:off x="0" y="710283"/>
              <a:ext cx="18811829" cy="6843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525"/>
                  </a:lnTo>
                </a:path>
              </a:pathLst>
            </a:cu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sp>
          <p:nvSpPr>
            <p:cNvPr id="302" name="Line"/>
            <p:cNvSpPr/>
            <p:nvPr/>
          </p:nvSpPr>
          <p:spPr>
            <a:xfrm>
              <a:off x="4613555"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sp>
          <p:nvSpPr>
            <p:cNvPr id="303" name="Line"/>
            <p:cNvSpPr/>
            <p:nvPr/>
          </p:nvSpPr>
          <p:spPr>
            <a:xfrm>
              <a:off x="14155183" y="696185"/>
              <a:ext cx="1" cy="709798"/>
            </a:xfrm>
            <a:prstGeom prst="line">
              <a:avLst/>
            </a:pr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sp>
          <p:nvSpPr>
            <p:cNvPr id="304" name="Line"/>
            <p:cNvSpPr/>
            <p:nvPr/>
          </p:nvSpPr>
          <p:spPr>
            <a:xfrm>
              <a:off x="9232111" y="-1"/>
              <a:ext cx="1" cy="1350554"/>
            </a:xfrm>
            <a:prstGeom prst="line">
              <a:avLst/>
            </a:prstGeom>
            <a:noFill/>
            <a:ln w="76200" cap="flat">
              <a:solidFill>
                <a:srgbClr val="881920"/>
              </a:solidFill>
              <a:prstDash val="solid"/>
              <a:round/>
            </a:ln>
            <a:effectLst/>
          </p:spPr>
          <p:txBody>
            <a:bodyPr wrap="square" lIns="78283" tIns="78283" rIns="78283" bIns="78283" numCol="1" anchor="t">
              <a:noAutofit/>
            </a:bodyPr>
            <a:lstStyle/>
            <a:p>
              <a:pPr algn="l" rtl="0"/>
              <a:endParaRPr>
                <a:latin typeface="Open Sans"/>
              </a:endParaRPr>
            </a:p>
          </p:txBody>
        </p:sp>
      </p:grpSp>
      <p:pic>
        <p:nvPicPr>
          <p:cNvPr id="24" name="Picture 23"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25" name="Picture 24">
            <a:extLst>
              <a:ext uri="{FF2B5EF4-FFF2-40B4-BE49-F238E27FC236}">
                <a16:creationId xmlns:a16="http://schemas.microsoft.com/office/drawing/2014/main" xmlns="" id="{B81371AA-5D78-D185-06AD-540615D1612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06"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07"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08"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09" name="Slide Number"/>
          <p:cNvSpPr txBox="1">
            <a:spLocks noGrp="1"/>
          </p:cNvSpPr>
          <p:nvPr>
            <p:ph type="sldNum" sz="quarter" idx="2"/>
          </p:nvPr>
        </p:nvSpPr>
        <p:spPr>
          <a:xfrm>
            <a:off x="22885585" y="12813338"/>
            <a:ext cx="3712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2</a:t>
            </a:fld>
            <a:endParaRPr/>
          </a:p>
        </p:txBody>
      </p:sp>
      <p:sp>
        <p:nvSpPr>
          <p:cNvPr id="110" name="Upon completing this lesson, you will be able to:"/>
          <p:cNvSpPr txBox="1">
            <a:spLocks noGrp="1"/>
          </p:cNvSpPr>
          <p:nvPr>
            <p:ph type="body" sz="quarter" idx="4294967295"/>
          </p:nvPr>
        </p:nvSpPr>
        <p:spPr>
          <a:xfrm>
            <a:off x="1144986" y="2979139"/>
            <a:ext cx="7627217" cy="7757722"/>
          </a:xfrm>
          <a:prstGeom prst="rect">
            <a:avLst/>
          </a:prstGeom>
        </p:spPr>
        <p:txBody>
          <a:bodyPr lIns="89235" tIns="89235" rIns="89235" bIns="89235" anchor="t"/>
          <a:lstStyle>
            <a:lvl1pPr defTabSz="1896340">
              <a:spcBef>
                <a:spcPts val="2100"/>
              </a:spcBef>
              <a:tabLst>
                <a:tab pos="2286000" algn="l"/>
                <a:tab pos="3644900" algn="l"/>
                <a:tab pos="5029200" algn="l"/>
                <a:tab pos="6388100" algn="l"/>
              </a:tabLst>
              <a:defRPr sz="4200" i="0">
                <a:solidFill>
                  <a:srgbClr val="000000"/>
                </a:solidFill>
                <a:latin typeface="Open Sans"/>
                <a:ea typeface="Open Sans"/>
                <a:cs typeface="Open Sans"/>
                <a:sym typeface="Open Sans"/>
              </a:defRPr>
            </a:lvl1pPr>
          </a:lstStyle>
          <a:p>
            <a:pPr algn="l" rtl="0"/>
            <a:r>
              <a:rPr lang="hi-IN" dirty="0"/>
              <a:t>इस पाठ को पूरा करने के लिए आपके निम्नलिखित कार्य करना संभव होगा:</a:t>
            </a:r>
            <a:endParaRPr dirty="0"/>
          </a:p>
        </p:txBody>
      </p:sp>
      <p:sp>
        <p:nvSpPr>
          <p:cNvPr id="111" name="OBJECTIVES"/>
          <p:cNvSpPr txBox="1"/>
          <p:nvPr/>
        </p:nvSpPr>
        <p:spPr>
          <a:xfrm>
            <a:off x="2841170" y="1622175"/>
            <a:ext cx="4310743"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lang="hi-IN" dirty="0"/>
              <a:t>उद्देश्य</a:t>
            </a:r>
            <a:endParaRPr dirty="0"/>
          </a:p>
        </p:txBody>
      </p:sp>
      <p:grpSp>
        <p:nvGrpSpPr>
          <p:cNvPr id="114" name="Group"/>
          <p:cNvGrpSpPr/>
          <p:nvPr/>
        </p:nvGrpSpPr>
        <p:grpSpPr>
          <a:xfrm>
            <a:off x="9759073" y="4486713"/>
            <a:ext cx="1219201" cy="1681958"/>
            <a:chOff x="0" y="115975"/>
            <a:chExt cx="1219200" cy="1681957"/>
          </a:xfrm>
        </p:grpSpPr>
        <p:sp>
          <p:nvSpPr>
            <p:cNvPr id="112"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latin typeface="Open Sans"/>
              </a:endParaRPr>
            </a:p>
          </p:txBody>
        </p:sp>
        <p:sp>
          <p:nvSpPr>
            <p:cNvPr id="113" name="1"/>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1</a:t>
              </a:r>
            </a:p>
          </p:txBody>
        </p:sp>
      </p:grpSp>
      <p:grpSp>
        <p:nvGrpSpPr>
          <p:cNvPr id="117" name="Group"/>
          <p:cNvGrpSpPr/>
          <p:nvPr/>
        </p:nvGrpSpPr>
        <p:grpSpPr>
          <a:xfrm>
            <a:off x="9759073" y="6926532"/>
            <a:ext cx="1219201" cy="1681958"/>
            <a:chOff x="0" y="115975"/>
            <a:chExt cx="1219200" cy="1681957"/>
          </a:xfrm>
        </p:grpSpPr>
        <p:sp>
          <p:nvSpPr>
            <p:cNvPr id="115"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latin typeface="Open Sans"/>
              </a:endParaRPr>
            </a:p>
          </p:txBody>
        </p:sp>
        <p:sp>
          <p:nvSpPr>
            <p:cNvPr id="116" name="2"/>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2</a:t>
              </a:r>
            </a:p>
          </p:txBody>
        </p:sp>
      </p:grpSp>
      <p:grpSp>
        <p:nvGrpSpPr>
          <p:cNvPr id="120" name="Group"/>
          <p:cNvGrpSpPr/>
          <p:nvPr/>
        </p:nvGrpSpPr>
        <p:grpSpPr>
          <a:xfrm>
            <a:off x="9759073" y="9529132"/>
            <a:ext cx="1219201" cy="1681958"/>
            <a:chOff x="0" y="115975"/>
            <a:chExt cx="1219200" cy="1681957"/>
          </a:xfrm>
        </p:grpSpPr>
        <p:sp>
          <p:nvSpPr>
            <p:cNvPr id="118"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latin typeface="Open Sans"/>
              </a:endParaRPr>
            </a:p>
          </p:txBody>
        </p:sp>
        <p:sp>
          <p:nvSpPr>
            <p:cNvPr id="119" name="3"/>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3</a:t>
              </a:r>
            </a:p>
          </p:txBody>
        </p:sp>
      </p:grpSp>
      <p:sp>
        <p:nvSpPr>
          <p:cNvPr id="121" name="Define shoring and identify its components.…"/>
          <p:cNvSpPr txBox="1"/>
          <p:nvPr/>
        </p:nvSpPr>
        <p:spPr>
          <a:xfrm>
            <a:off x="11581645" y="4570216"/>
            <a:ext cx="11558768" cy="6313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algn="l" defTabSz="1896340" rtl="0">
              <a:tabLst>
                <a:tab pos="2286000" algn="l"/>
                <a:tab pos="3644900" algn="l"/>
                <a:tab pos="5029200" algn="l"/>
                <a:tab pos="6388100" algn="l"/>
              </a:tabLst>
              <a:defRPr sz="5000">
                <a:latin typeface="Open Sans"/>
                <a:ea typeface="Open Sans"/>
                <a:cs typeface="Open Sans"/>
                <a:sym typeface="Open Sans"/>
              </a:defRPr>
            </a:pPr>
            <a:r>
              <a:rPr lang="hi-IN" dirty="0">
                <a:latin typeface="Open Sans"/>
              </a:rPr>
              <a:t>शोरिंग को परिभाषित करें और इसके लाभ की पहचान करें।</a:t>
            </a:r>
          </a:p>
          <a:p>
            <a:pPr algn="l" defTabSz="1896340" rtl="0">
              <a:tabLst>
                <a:tab pos="2286000" algn="l"/>
                <a:tab pos="3644900" algn="l"/>
                <a:tab pos="5029200" algn="l"/>
                <a:tab pos="6388100" algn="l"/>
              </a:tabLst>
              <a:defRPr sz="5000">
                <a:latin typeface="Open Sans"/>
                <a:ea typeface="Open Sans"/>
                <a:cs typeface="Open Sans"/>
                <a:sym typeface="Open Sans"/>
              </a:defRPr>
            </a:pPr>
            <a:endParaRPr lang="hi-IN" dirty="0">
              <a:latin typeface="Open Sans"/>
            </a:endParaRPr>
          </a:p>
          <a:p>
            <a:pPr algn="l" defTabSz="1896340" rtl="0">
              <a:tabLst>
                <a:tab pos="2286000" algn="l"/>
                <a:tab pos="3644900" algn="l"/>
                <a:tab pos="5029200" algn="l"/>
                <a:tab pos="6388100" algn="l"/>
              </a:tabLst>
              <a:defRPr sz="5000">
                <a:latin typeface="Open Sans"/>
                <a:ea typeface="Open Sans"/>
                <a:cs typeface="Open Sans"/>
                <a:sym typeface="Open Sans"/>
              </a:defRPr>
            </a:pPr>
            <a:r>
              <a:rPr lang="hi-IN" dirty="0">
                <a:latin typeface="Open Sans"/>
              </a:rPr>
              <a:t>शोरिंग के डिज़ाइन और विधि को निर्धारित करने वाले मूर्तियों की सूची।</a:t>
            </a:r>
          </a:p>
          <a:p>
            <a:pPr algn="l" defTabSz="1896340" rtl="0">
              <a:tabLst>
                <a:tab pos="2286000" algn="l"/>
                <a:tab pos="3644900" algn="l"/>
                <a:tab pos="5029200" algn="l"/>
                <a:tab pos="6388100" algn="l"/>
              </a:tabLst>
              <a:defRPr sz="5000">
                <a:latin typeface="Open Sans"/>
                <a:ea typeface="Open Sans"/>
                <a:cs typeface="Open Sans"/>
                <a:sym typeface="Open Sans"/>
              </a:defRPr>
            </a:pPr>
            <a:endParaRPr lang="en-US" dirty="0">
              <a:latin typeface="Open Sans"/>
            </a:endParaRPr>
          </a:p>
          <a:p>
            <a:pPr algn="l" defTabSz="1896340" rtl="0">
              <a:tabLst>
                <a:tab pos="2286000" algn="l"/>
                <a:tab pos="3644900" algn="l"/>
                <a:tab pos="5029200" algn="l"/>
                <a:tab pos="6388100" algn="l"/>
              </a:tabLst>
              <a:defRPr sz="5000">
                <a:latin typeface="Open Sans"/>
                <a:ea typeface="Open Sans"/>
                <a:cs typeface="Open Sans"/>
                <a:sym typeface="Open Sans"/>
              </a:defRPr>
            </a:pPr>
            <a:endParaRPr lang="hi-IN" dirty="0">
              <a:latin typeface="Open Sans"/>
            </a:endParaRPr>
          </a:p>
          <a:p>
            <a:pPr algn="l" defTabSz="1896340" rtl="0">
              <a:tabLst>
                <a:tab pos="2286000" algn="l"/>
                <a:tab pos="3644900" algn="l"/>
                <a:tab pos="5029200" algn="l"/>
                <a:tab pos="6388100" algn="l"/>
              </a:tabLst>
              <a:defRPr sz="5000">
                <a:latin typeface="Open Sans"/>
                <a:ea typeface="Open Sans"/>
                <a:cs typeface="Open Sans"/>
                <a:sym typeface="Open Sans"/>
              </a:defRPr>
            </a:pPr>
            <a:r>
              <a:rPr lang="hi-IN" dirty="0">
                <a:latin typeface="Open Sans"/>
              </a:rPr>
              <a:t>शोरिंग के चार गेंदों का वर्णन।</a:t>
            </a:r>
            <a:endParaRPr dirty="0">
              <a:latin typeface="Open Sans"/>
            </a:endParaRPr>
          </a:p>
        </p:txBody>
      </p:sp>
      <p:pic>
        <p:nvPicPr>
          <p:cNvPr id="19" name="Picture 1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20" name="Picture 19">
            <a:extLst>
              <a:ext uri="{FF2B5EF4-FFF2-40B4-BE49-F238E27FC236}">
                <a16:creationId xmlns:a16="http://schemas.microsoft.com/office/drawing/2014/main" xmlns="" id="{B81371AA-5D78-D185-06AD-540615D1612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t>पीयर | सीएसएसआर | भारत</a:t>
            </a:r>
          </a:p>
        </p:txBody>
      </p:sp>
      <p:sp>
        <p:nvSpPr>
          <p:cNvPr id="308"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p>
        </p:txBody>
      </p:sp>
      <p:grpSp>
        <p:nvGrpSpPr>
          <p:cNvPr id="311" name="Group"/>
          <p:cNvGrpSpPr/>
          <p:nvPr/>
        </p:nvGrpSpPr>
        <p:grpSpPr>
          <a:xfrm>
            <a:off x="-8639176" y="-8445205"/>
            <a:ext cx="19547984" cy="19547984"/>
            <a:chOff x="171244" y="0"/>
            <a:chExt cx="19547983" cy="19547983"/>
          </a:xfrm>
        </p:grpSpPr>
        <p:sp>
          <p:nvSpPr>
            <p:cNvPr id="309" name="Circle"/>
            <p:cNvSpPr/>
            <p:nvPr/>
          </p:nvSpPr>
          <p:spPr>
            <a:xfrm>
              <a:off x="171244" y="0"/>
              <a:ext cx="19547984" cy="19547984"/>
            </a:xfrm>
            <a:prstGeom prst="ellipse">
              <a:avLst/>
            </a:prstGeom>
            <a:gradFill flip="none" rotWithShape="1">
              <a:gsLst>
                <a:gs pos="0">
                  <a:srgbClr val="881920"/>
                </a:gs>
                <a:gs pos="57570">
                  <a:srgbClr val="A40D10"/>
                </a:gs>
                <a:gs pos="100000">
                  <a:srgbClr val="C00000"/>
                </a:gs>
              </a:gsLst>
              <a:lin ang="4595515" scaled="0"/>
            </a:gradFill>
            <a:ln w="12700" cap="flat">
              <a:noFill/>
              <a:miter lim="400000"/>
            </a:ln>
            <a:effectLst/>
          </p:spPr>
          <p:txBody>
            <a:bodyPr wrap="square" lIns="78283" tIns="78283" rIns="78283" bIns="78283" numCol="1" anchor="t">
              <a:noAutofit/>
            </a:bodyPr>
            <a:lstStyle/>
            <a:p>
              <a:pPr algn="l" rtl="0"/>
              <a:endParaRPr/>
            </a:p>
          </p:txBody>
        </p:sp>
        <p:pic>
          <p:nvPicPr>
            <p:cNvPr id="310" name="CSSR Brochure Pics-03.jpg" descr="CSSR Brochure Pics-03.jpg"/>
            <p:cNvPicPr>
              <a:picLocks noChangeAspect="1"/>
            </p:cNvPicPr>
            <p:nvPr/>
          </p:nvPicPr>
          <p:blipFill>
            <a:blip r:embed="rId2"/>
            <a:srcRect l="2139" b="29476"/>
            <a:stretch>
              <a:fillRect/>
            </a:stretch>
          </p:blipFill>
          <p:spPr>
            <a:xfrm flipH="1">
              <a:off x="3565603" y="8263331"/>
              <a:ext cx="15265167" cy="11000922"/>
            </a:xfrm>
            <a:custGeom>
              <a:avLst/>
              <a:gdLst/>
              <a:ahLst/>
              <a:cxnLst>
                <a:cxn ang="0">
                  <a:pos x="wd2" y="hd2"/>
                </a:cxn>
                <a:cxn ang="5400000">
                  <a:pos x="wd2" y="hd2"/>
                </a:cxn>
                <a:cxn ang="10800000">
                  <a:pos x="wd2" y="hd2"/>
                </a:cxn>
                <a:cxn ang="16200000">
                  <a:pos x="wd2" y="hd2"/>
                </a:cxn>
              </a:cxnLst>
              <a:rect l="0" t="0" r="r" b="b"/>
              <a:pathLst>
                <a:path w="21102" h="19966" extrusionOk="0">
                  <a:moveTo>
                    <a:pt x="185" y="0"/>
                  </a:moveTo>
                  <a:cubicBezTo>
                    <a:pt x="-498" y="5275"/>
                    <a:pt x="708" y="10890"/>
                    <a:pt x="3809" y="14962"/>
                  </a:cubicBezTo>
                  <a:cubicBezTo>
                    <a:pt x="8536" y="21168"/>
                    <a:pt x="15992" y="21600"/>
                    <a:pt x="21102" y="16266"/>
                  </a:cubicBezTo>
                  <a:lnTo>
                    <a:pt x="21102" y="0"/>
                  </a:lnTo>
                  <a:lnTo>
                    <a:pt x="185" y="0"/>
                  </a:lnTo>
                  <a:close/>
                </a:path>
              </a:pathLst>
            </a:custGeom>
            <a:ln w="12700" cap="flat">
              <a:noFill/>
              <a:miter lim="400000"/>
            </a:ln>
            <a:effectLst/>
          </p:spPr>
        </p:pic>
      </p:grpSp>
      <p:pic>
        <p:nvPicPr>
          <p:cNvPr id="312" name="Image" descr="Image"/>
          <p:cNvPicPr>
            <a:picLocks noChangeAspect="1"/>
          </p:cNvPicPr>
          <p:nvPr/>
        </p:nvPicPr>
        <p:blipFill>
          <a:blip r:embed="rId3"/>
          <a:stretch>
            <a:fillRect/>
          </a:stretch>
        </p:blipFill>
        <p:spPr>
          <a:xfrm>
            <a:off x="8633854" y="7608386"/>
            <a:ext cx="7112001" cy="5030553"/>
          </a:xfrm>
          <a:prstGeom prst="rect">
            <a:avLst/>
          </a:prstGeom>
          <a:ln w="12700">
            <a:miter lim="400000"/>
          </a:ln>
        </p:spPr>
      </p:pic>
      <p:pic>
        <p:nvPicPr>
          <p:cNvPr id="313" name="Image" descr="Image"/>
          <p:cNvPicPr>
            <a:picLocks noChangeAspect="1"/>
          </p:cNvPicPr>
          <p:nvPr/>
        </p:nvPicPr>
        <p:blipFill>
          <a:blip r:embed="rId4"/>
          <a:stretch>
            <a:fillRect/>
          </a:stretch>
        </p:blipFill>
        <p:spPr>
          <a:xfrm>
            <a:off x="15851812" y="7622565"/>
            <a:ext cx="8459525" cy="5103795"/>
          </a:xfrm>
          <a:prstGeom prst="rect">
            <a:avLst/>
          </a:prstGeom>
          <a:ln w="12700">
            <a:miter lim="400000"/>
          </a:ln>
        </p:spPr>
      </p:pic>
      <p:pic>
        <p:nvPicPr>
          <p:cNvPr id="20" name="Picture 19"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21" name="Picture 20">
            <a:extLst>
              <a:ext uri="{FF2B5EF4-FFF2-40B4-BE49-F238E27FC236}">
                <a16:creationId xmlns:a16="http://schemas.microsoft.com/office/drawing/2014/main" xmlns="" id="{B81371AA-5D78-D185-06AD-540615D1612F}"/>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24"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25"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26"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27" name="Slide Number"/>
          <p:cNvSpPr txBox="1">
            <a:spLocks noGrp="1"/>
          </p:cNvSpPr>
          <p:nvPr>
            <p:ph type="sldNum" sz="quarter" idx="2"/>
          </p:nvPr>
        </p:nvSpPr>
        <p:spPr>
          <a:xfrm>
            <a:off x="22885585" y="12813338"/>
            <a:ext cx="3712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3</a:t>
            </a:fld>
            <a:endParaRPr/>
          </a:p>
        </p:txBody>
      </p:sp>
      <p:sp>
        <p:nvSpPr>
          <p:cNvPr id="128" name="Upon completing this lesson, you will be able to:"/>
          <p:cNvSpPr txBox="1">
            <a:spLocks noGrp="1"/>
          </p:cNvSpPr>
          <p:nvPr>
            <p:ph type="body" sz="quarter" idx="4294967295"/>
          </p:nvPr>
        </p:nvSpPr>
        <p:spPr>
          <a:xfrm>
            <a:off x="1144986" y="2979139"/>
            <a:ext cx="7627217" cy="7757722"/>
          </a:xfrm>
          <a:prstGeom prst="rect">
            <a:avLst/>
          </a:prstGeom>
        </p:spPr>
        <p:txBody>
          <a:bodyPr lIns="89235" tIns="89235" rIns="89235" bIns="89235" anchor="t"/>
          <a:lstStyle>
            <a:lvl1pPr defTabSz="1896340">
              <a:spcBef>
                <a:spcPts val="2100"/>
              </a:spcBef>
              <a:tabLst>
                <a:tab pos="2286000" algn="l"/>
                <a:tab pos="3644900" algn="l"/>
                <a:tab pos="5029200" algn="l"/>
                <a:tab pos="6388100" algn="l"/>
              </a:tabLst>
              <a:defRPr sz="4200" i="0">
                <a:solidFill>
                  <a:srgbClr val="000000"/>
                </a:solidFill>
                <a:latin typeface="Open Sans"/>
                <a:ea typeface="Open Sans"/>
                <a:cs typeface="Open Sans"/>
                <a:sym typeface="Open Sans"/>
              </a:defRPr>
            </a:lvl1pPr>
          </a:lstStyle>
          <a:p>
            <a:pPr algn="l" rtl="0"/>
            <a:r>
              <a:rPr lang="hi-IN" dirty="0"/>
              <a:t>इस पाठ को पूरा करने के लिए आपके निम्नलिखित कार्य करना संभव होगा:</a:t>
            </a:r>
            <a:endParaRPr dirty="0"/>
          </a:p>
        </p:txBody>
      </p:sp>
      <p:sp>
        <p:nvSpPr>
          <p:cNvPr id="129" name="OBJECTIVES"/>
          <p:cNvSpPr txBox="1"/>
          <p:nvPr/>
        </p:nvSpPr>
        <p:spPr>
          <a:xfrm>
            <a:off x="2841171" y="1657343"/>
            <a:ext cx="2913978"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defRPr sz="7200" b="1">
                <a:solidFill>
                  <a:srgbClr val="C00000"/>
                </a:solidFill>
                <a:latin typeface="Open Sans"/>
                <a:ea typeface="Open Sans"/>
                <a:cs typeface="Open Sans"/>
                <a:sym typeface="Open Sans"/>
              </a:defRPr>
            </a:lvl1pPr>
          </a:lstStyle>
          <a:p>
            <a:pPr algn="l" rtl="0"/>
            <a:r>
              <a:rPr lang="hi-IN" dirty="0"/>
              <a:t>उद्देश्य</a:t>
            </a:r>
            <a:endParaRPr dirty="0"/>
          </a:p>
        </p:txBody>
      </p:sp>
      <p:sp>
        <p:nvSpPr>
          <p:cNvPr id="130" name="List the positions and functions of…"/>
          <p:cNvSpPr txBox="1"/>
          <p:nvPr/>
        </p:nvSpPr>
        <p:spPr>
          <a:xfrm>
            <a:off x="11606613" y="5268776"/>
            <a:ext cx="12036054" cy="5544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algn="l" defTabSz="1896340" rtl="0">
              <a:tabLst>
                <a:tab pos="2286000" algn="l"/>
                <a:tab pos="3644900" algn="l"/>
                <a:tab pos="5029200" algn="l"/>
                <a:tab pos="6388100" algn="l"/>
              </a:tabLst>
              <a:defRPr sz="5000">
                <a:latin typeface="Open Sans"/>
                <a:ea typeface="Open Sans"/>
                <a:cs typeface="Open Sans"/>
                <a:sym typeface="Open Sans"/>
              </a:defRPr>
            </a:pPr>
            <a:r>
              <a:rPr lang="hi-IN" dirty="0">
                <a:latin typeface="Open Sans"/>
              </a:rPr>
              <a:t>एक शोरिंग टीम के सदस्यों के सहयोगियों और श्रमिकों की सूची।</a:t>
            </a:r>
          </a:p>
          <a:p>
            <a:pPr algn="l" defTabSz="1896340" rtl="0">
              <a:tabLst>
                <a:tab pos="2286000" algn="l"/>
                <a:tab pos="3644900" algn="l"/>
                <a:tab pos="5029200" algn="l"/>
                <a:tab pos="6388100" algn="l"/>
              </a:tabLst>
              <a:defRPr sz="5000">
                <a:latin typeface="Open Sans"/>
                <a:ea typeface="Open Sans"/>
                <a:cs typeface="Open Sans"/>
                <a:sym typeface="Open Sans"/>
              </a:defRPr>
            </a:pPr>
            <a:endParaRPr lang="hi-IN" dirty="0">
              <a:latin typeface="Open Sans"/>
            </a:endParaRPr>
          </a:p>
          <a:p>
            <a:pPr algn="l" defTabSz="1896340" rtl="0">
              <a:tabLst>
                <a:tab pos="2286000" algn="l"/>
                <a:tab pos="3644900" algn="l"/>
                <a:tab pos="5029200" algn="l"/>
                <a:tab pos="6388100" algn="l"/>
              </a:tabLst>
              <a:defRPr sz="5000">
                <a:latin typeface="Open Sans"/>
                <a:ea typeface="Open Sans"/>
                <a:cs typeface="Open Sans"/>
                <a:sym typeface="Open Sans"/>
              </a:defRPr>
            </a:pPr>
            <a:r>
              <a:rPr lang="hi-IN" dirty="0">
                <a:latin typeface="Open Sans"/>
              </a:rPr>
              <a:t>विंडो/दरवाजे के किनारे और स्टोर के निर्माण की दुकान की सूची बनाएं। इन बागानों में एक व्यावसायिक अभ्यास का चित्रण किया गया है।</a:t>
            </a:r>
            <a:endParaRPr dirty="0">
              <a:latin typeface="Open Sans"/>
            </a:endParaRPr>
          </a:p>
        </p:txBody>
      </p:sp>
      <p:grpSp>
        <p:nvGrpSpPr>
          <p:cNvPr id="133" name="Group"/>
          <p:cNvGrpSpPr/>
          <p:nvPr/>
        </p:nvGrpSpPr>
        <p:grpSpPr>
          <a:xfrm>
            <a:off x="9759073" y="5020279"/>
            <a:ext cx="1219201" cy="1681958"/>
            <a:chOff x="0" y="115975"/>
            <a:chExt cx="1219200" cy="1681957"/>
          </a:xfrm>
        </p:grpSpPr>
        <p:sp>
          <p:nvSpPr>
            <p:cNvPr id="131"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latin typeface="Open Sans"/>
              </a:endParaRPr>
            </a:p>
          </p:txBody>
        </p:sp>
        <p:sp>
          <p:nvSpPr>
            <p:cNvPr id="132" name="4"/>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4</a:t>
              </a:r>
            </a:p>
          </p:txBody>
        </p:sp>
      </p:grpSp>
      <p:grpSp>
        <p:nvGrpSpPr>
          <p:cNvPr id="136" name="Group"/>
          <p:cNvGrpSpPr/>
          <p:nvPr/>
        </p:nvGrpSpPr>
        <p:grpSpPr>
          <a:xfrm>
            <a:off x="9759073" y="7681082"/>
            <a:ext cx="1219201" cy="1681958"/>
            <a:chOff x="0" y="115975"/>
            <a:chExt cx="1219200" cy="1681957"/>
          </a:xfrm>
        </p:grpSpPr>
        <p:sp>
          <p:nvSpPr>
            <p:cNvPr id="134" name="Circle"/>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pPr algn="l" rtl="0"/>
              <a:endParaRPr>
                <a:latin typeface="Open Sans"/>
              </a:endParaRPr>
            </a:p>
          </p:txBody>
        </p:sp>
        <p:sp>
          <p:nvSpPr>
            <p:cNvPr id="135" name="5"/>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pPr algn="l" rtl="0"/>
              <a:r>
                <a:t>5</a:t>
              </a:r>
            </a:p>
          </p:txBody>
        </p:sp>
      </p:grpSp>
      <p:pic>
        <p:nvPicPr>
          <p:cNvPr id="16" name="Picture 15"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7" name="Picture 16">
            <a:extLst>
              <a:ext uri="{FF2B5EF4-FFF2-40B4-BE49-F238E27FC236}">
                <a16:creationId xmlns:a16="http://schemas.microsoft.com/office/drawing/2014/main" xmlns="" id="{B81371AA-5D78-D185-06AD-540615D1612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p:cNvSpPr/>
          <p:nvPr/>
        </p:nvSpPr>
        <p:spPr>
          <a:xfrm>
            <a:off x="8167732" y="0"/>
            <a:ext cx="16216268" cy="13716001"/>
          </a:xfrm>
          <a:prstGeom prst="rect">
            <a:avLst/>
          </a:prstGeom>
          <a:solidFill>
            <a:srgbClr val="881920"/>
          </a:solidFill>
          <a:ln w="12700">
            <a:miter lim="400000"/>
          </a:ln>
        </p:spPr>
        <p:txBody>
          <a:bodyPr lIns="78283" tIns="78283" rIns="78283" bIns="78283"/>
          <a:lstStyle/>
          <a:p>
            <a:pPr algn="l" rtl="0"/>
            <a:endParaRPr/>
          </a:p>
        </p:txBody>
      </p:sp>
      <p:sp>
        <p:nvSpPr>
          <p:cNvPr id="139" name="PEER | CSSR | INDIA"/>
          <p:cNvSpPr txBox="1"/>
          <p:nvPr/>
        </p:nvSpPr>
        <p:spPr>
          <a:xfrm>
            <a:off x="602390" y="12876838"/>
            <a:ext cx="4642558" cy="575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t>पीयर | सीएसएसआर | भारत</a:t>
            </a:r>
          </a:p>
        </p:txBody>
      </p:sp>
      <p:sp>
        <p:nvSpPr>
          <p:cNvPr id="140"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p>
        </p:txBody>
      </p:sp>
      <p:sp>
        <p:nvSpPr>
          <p:cNvPr id="141" name="PPT 9 -"/>
          <p:cNvSpPr txBox="1"/>
          <p:nvPr/>
        </p:nvSpPr>
        <p:spPr>
          <a:xfrm>
            <a:off x="21512909" y="12813338"/>
            <a:ext cx="1398782" cy="677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FFFFFF"/>
                </a:solidFill>
                <a:latin typeface="Open Sans"/>
                <a:ea typeface="Open Sans"/>
                <a:cs typeface="Open Sans"/>
                <a:sym typeface="Open Sans"/>
              </a:defRPr>
            </a:pPr>
            <a:r>
              <a:rPr b="1"/>
              <a:t>पीपीटी 9</a:t>
            </a:r>
            <a:r>
              <a:rPr b="1" spc="-59"/>
              <a:t> </a:t>
            </a:r>
            <a:r>
              <a:rPr b="1"/>
              <a:t>-</a:t>
            </a:r>
          </a:p>
        </p:txBody>
      </p:sp>
      <p:sp>
        <p:nvSpPr>
          <p:cNvPr id="142"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p>
        </p:txBody>
      </p:sp>
      <p:sp>
        <p:nvSpPr>
          <p:cNvPr id="143" name="The temporary support of only that part of a damaged, collapsed, or partly collapsed structure that is required for conducting search and rescue operations at reduced risk to the victims and the rescue team."/>
          <p:cNvSpPr txBox="1"/>
          <p:nvPr/>
        </p:nvSpPr>
        <p:spPr>
          <a:xfrm>
            <a:off x="9985055" y="4879095"/>
            <a:ext cx="13279549" cy="3333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l" rtl="0"/>
            <a:r>
              <a:rPr lang="hi-IN" dirty="0"/>
              <a:t>क्षतिग्रस्त, विध्वंस या आंशिक रूप से विध्वंसकारी संरचनाओं के केवल उस हिस्से को अनुदानित सहायता प्रदान करना, जो कि पुरातत्व और बचाव दल की खोज और बचाव कार्य के लिए कम जोखिम के लिए आवश्यक है।</a:t>
            </a:r>
            <a:endParaRPr dirty="0"/>
          </a:p>
        </p:txBody>
      </p:sp>
      <p:sp>
        <p:nvSpPr>
          <p:cNvPr id="144" name="Line"/>
          <p:cNvSpPr/>
          <p:nvPr/>
        </p:nvSpPr>
        <p:spPr>
          <a:xfrm>
            <a:off x="7544229" y="3619648"/>
            <a:ext cx="17011186" cy="782540"/>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78283" tIns="78283" rIns="78283" bIns="78283"/>
          <a:lstStyle/>
          <a:p>
            <a:pPr algn="l" rtl="0"/>
            <a:endParaRPr/>
          </a:p>
        </p:txBody>
      </p:sp>
      <p:sp>
        <p:nvSpPr>
          <p:cNvPr id="145" name="Slide Number"/>
          <p:cNvSpPr txBox="1">
            <a:spLocks noGrp="1"/>
          </p:cNvSpPr>
          <p:nvPr>
            <p:ph type="sldNum" sz="quarter" idx="2"/>
          </p:nvPr>
        </p:nvSpPr>
        <p:spPr>
          <a:xfrm>
            <a:off x="22877860"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4</a:t>
            </a:fld>
            <a:endParaRPr/>
          </a:p>
        </p:txBody>
      </p:sp>
      <p:sp>
        <p:nvSpPr>
          <p:cNvPr id="146" name="Shoring"/>
          <p:cNvSpPr txBox="1"/>
          <p:nvPr/>
        </p:nvSpPr>
        <p:spPr>
          <a:xfrm>
            <a:off x="1077422" y="1657338"/>
            <a:ext cx="9127541" cy="14011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gn="l" rtl="0"/>
            <a:r>
              <a:rPr dirty="0"/>
              <a:t>शोरिंग</a:t>
            </a:r>
          </a:p>
        </p:txBody>
      </p:sp>
      <p:pic>
        <p:nvPicPr>
          <p:cNvPr id="11" name="Picture 10"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2" name="Picture 11">
            <a:extLst>
              <a:ext uri="{FF2B5EF4-FFF2-40B4-BE49-F238E27FC236}">
                <a16:creationId xmlns:a16="http://schemas.microsoft.com/office/drawing/2014/main" xmlns="" id="{B81371AA-5D78-D185-06AD-540615D1612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49"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50"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51"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52" name="Slide Number"/>
          <p:cNvSpPr txBox="1">
            <a:spLocks noGrp="1"/>
          </p:cNvSpPr>
          <p:nvPr>
            <p:ph type="sldNum" sz="quarter" idx="2"/>
          </p:nvPr>
        </p:nvSpPr>
        <p:spPr>
          <a:xfrm>
            <a:off x="22885585" y="12813338"/>
            <a:ext cx="3712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5</a:t>
            </a:fld>
            <a:endParaRPr/>
          </a:p>
        </p:txBody>
      </p:sp>
      <p:pic>
        <p:nvPicPr>
          <p:cNvPr id="153" name="image.pdf" descr="image.pdf"/>
          <p:cNvPicPr>
            <a:picLocks noChangeAspect="1"/>
          </p:cNvPicPr>
          <p:nvPr/>
        </p:nvPicPr>
        <p:blipFill>
          <a:blip r:embed="rId2"/>
          <a:stretch>
            <a:fillRect/>
          </a:stretch>
        </p:blipFill>
        <p:spPr>
          <a:xfrm>
            <a:off x="11638915" y="1699004"/>
            <a:ext cx="9620602" cy="10317992"/>
          </a:xfrm>
          <a:prstGeom prst="rect">
            <a:avLst/>
          </a:prstGeom>
          <a:ln w="12700">
            <a:miter lim="400000"/>
          </a:ln>
        </p:spPr>
      </p:pic>
      <p:sp>
        <p:nvSpPr>
          <p:cNvPr id="154" name="Double-Funnel Principle"/>
          <p:cNvSpPr txBox="1"/>
          <p:nvPr/>
        </p:nvSpPr>
        <p:spPr>
          <a:xfrm>
            <a:off x="1095769" y="5122365"/>
            <a:ext cx="6274046" cy="2127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डबल-फ़नल सिद्धांत</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57"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58"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59"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60" name="Slide Number"/>
          <p:cNvSpPr txBox="1">
            <a:spLocks noGrp="1"/>
          </p:cNvSpPr>
          <p:nvPr>
            <p:ph type="sldNum" sz="quarter" idx="2"/>
          </p:nvPr>
        </p:nvSpPr>
        <p:spPr>
          <a:xfrm>
            <a:off x="22885585" y="12813338"/>
            <a:ext cx="3712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6</a:t>
            </a:fld>
            <a:endParaRPr/>
          </a:p>
        </p:txBody>
      </p:sp>
      <p:pic>
        <p:nvPicPr>
          <p:cNvPr id="161" name="image.tif" descr="image.tif"/>
          <p:cNvPicPr>
            <a:picLocks noChangeAspect="1"/>
          </p:cNvPicPr>
          <p:nvPr/>
        </p:nvPicPr>
        <p:blipFill>
          <a:blip r:embed="rId2"/>
          <a:stretch>
            <a:fillRect/>
          </a:stretch>
        </p:blipFill>
        <p:spPr>
          <a:xfrm>
            <a:off x="8810165" y="1269999"/>
            <a:ext cx="14706070" cy="11430001"/>
          </a:xfrm>
          <a:prstGeom prst="rect">
            <a:avLst/>
          </a:prstGeom>
          <a:ln w="12700">
            <a:miter lim="400000"/>
          </a:ln>
        </p:spPr>
      </p:pic>
      <p:sp>
        <p:nvSpPr>
          <p:cNvPr id="162" name="Shore Components"/>
          <p:cNvSpPr txBox="1"/>
          <p:nvPr/>
        </p:nvSpPr>
        <p:spPr>
          <a:xfrm>
            <a:off x="1095769" y="5122366"/>
            <a:ext cx="6274046" cy="2127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शोर कंपोनेंट्स</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65"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66"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67"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68" name="Slide Number"/>
          <p:cNvSpPr txBox="1">
            <a:spLocks noGrp="1"/>
          </p:cNvSpPr>
          <p:nvPr>
            <p:ph type="sldNum" sz="quarter" idx="2"/>
          </p:nvPr>
        </p:nvSpPr>
        <p:spPr>
          <a:xfrm>
            <a:off x="22885585" y="12813338"/>
            <a:ext cx="3712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7</a:t>
            </a:fld>
            <a:endParaRPr/>
          </a:p>
        </p:txBody>
      </p:sp>
      <p:pic>
        <p:nvPicPr>
          <p:cNvPr id="169" name="image.tif" descr="image.tif"/>
          <p:cNvPicPr>
            <a:picLocks noChangeAspect="1"/>
          </p:cNvPicPr>
          <p:nvPr/>
        </p:nvPicPr>
        <p:blipFill>
          <a:blip r:embed="rId2"/>
          <a:stretch>
            <a:fillRect/>
          </a:stretch>
        </p:blipFill>
        <p:spPr>
          <a:xfrm>
            <a:off x="5569586" y="1524000"/>
            <a:ext cx="18455802" cy="10668001"/>
          </a:xfrm>
          <a:prstGeom prst="rect">
            <a:avLst/>
          </a:prstGeom>
          <a:ln w="12700">
            <a:miter lim="400000"/>
          </a:ln>
        </p:spPr>
      </p:pic>
      <p:sp>
        <p:nvSpPr>
          <p:cNvPr id="170" name="Determining Factors"/>
          <p:cNvSpPr txBox="1"/>
          <p:nvPr/>
        </p:nvSpPr>
        <p:spPr>
          <a:xfrm>
            <a:off x="1095769" y="5122366"/>
            <a:ext cx="6274046" cy="2127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a:latin typeface="Open Sans"/>
              </a:rPr>
              <a:t>निर्धारक कारक</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73"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74"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75"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76" name="Slide Number"/>
          <p:cNvSpPr txBox="1">
            <a:spLocks noGrp="1"/>
          </p:cNvSpPr>
          <p:nvPr>
            <p:ph type="sldNum" sz="quarter" idx="2"/>
          </p:nvPr>
        </p:nvSpPr>
        <p:spPr>
          <a:xfrm>
            <a:off x="22885585" y="12813338"/>
            <a:ext cx="3712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8</a:t>
            </a:fld>
            <a:endParaRPr/>
          </a:p>
        </p:txBody>
      </p:sp>
      <p:pic>
        <p:nvPicPr>
          <p:cNvPr id="177" name="Vertical2" descr="Vertical2"/>
          <p:cNvPicPr>
            <a:picLocks noChangeAspect="1"/>
          </p:cNvPicPr>
          <p:nvPr/>
        </p:nvPicPr>
        <p:blipFill>
          <a:blip r:embed="rId2"/>
          <a:stretch>
            <a:fillRect/>
          </a:stretch>
        </p:blipFill>
        <p:spPr>
          <a:xfrm>
            <a:off x="9428023" y="1524000"/>
            <a:ext cx="13268717" cy="10668001"/>
          </a:xfrm>
          <a:prstGeom prst="rect">
            <a:avLst/>
          </a:prstGeom>
          <a:ln w="12700">
            <a:miter lim="400000"/>
          </a:ln>
        </p:spPr>
      </p:pic>
      <p:sp>
        <p:nvSpPr>
          <p:cNvPr id="178" name="Vertical Shore"/>
          <p:cNvSpPr txBox="1"/>
          <p:nvPr/>
        </p:nvSpPr>
        <p:spPr>
          <a:xfrm>
            <a:off x="1095769" y="5418374"/>
            <a:ext cx="6274046" cy="1142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tabLst>
                <a:tab pos="2286000" algn="l"/>
                <a:tab pos="3644900" algn="l"/>
                <a:tab pos="5029200" algn="l"/>
                <a:tab pos="6388100" algn="l"/>
              </a:tabLst>
              <a:defRPr sz="6400">
                <a:solidFill>
                  <a:srgbClr val="333840"/>
                </a:solidFill>
                <a:latin typeface="Open Sans Semibold"/>
                <a:ea typeface="Open Sans Semibold"/>
                <a:cs typeface="Open Sans Semibold"/>
                <a:sym typeface="Open Sans Semibold"/>
              </a:defRPr>
            </a:lvl1pPr>
          </a:lstStyle>
          <a:p>
            <a:pPr algn="l" rtl="0"/>
            <a:r>
              <a:rPr dirty="0">
                <a:latin typeface="Open Sans"/>
              </a:rPr>
              <a:t>ऊर्ध्वाधर तट</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EER | CSSR | INDIA"/>
          <p:cNvSpPr txBox="1"/>
          <p:nvPr/>
        </p:nvSpPr>
        <p:spPr>
          <a:xfrm>
            <a:off x="602390" y="12876838"/>
            <a:ext cx="4642558" cy="527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pPr algn="l" rtl="0"/>
            <a:r>
              <a:rPr>
                <a:latin typeface="Open Sans"/>
              </a:rPr>
              <a:t>पीयर | सीएसएसआर | भारत</a:t>
            </a:r>
          </a:p>
        </p:txBody>
      </p:sp>
      <p:sp>
        <p:nvSpPr>
          <p:cNvPr id="181" name="Rectangle"/>
          <p:cNvSpPr/>
          <p:nvPr/>
        </p:nvSpPr>
        <p:spPr>
          <a:xfrm>
            <a:off x="1016000" y="13512800"/>
            <a:ext cx="3815338"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82" name="PPT 9 -"/>
          <p:cNvSpPr txBox="1"/>
          <p:nvPr/>
        </p:nvSpPr>
        <p:spPr>
          <a:xfrm>
            <a:off x="21484613" y="12813338"/>
            <a:ext cx="145537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rtl="0">
              <a:spcBef>
                <a:spcPts val="600"/>
              </a:spcBef>
              <a:defRPr sz="3000">
                <a:solidFill>
                  <a:srgbClr val="535353"/>
                </a:solidFill>
                <a:latin typeface="Open Sans"/>
                <a:ea typeface="Open Sans"/>
                <a:cs typeface="Open Sans"/>
                <a:sym typeface="Open Sans"/>
              </a:defRPr>
            </a:pPr>
            <a:r>
              <a:rPr b="1">
                <a:latin typeface="Open Sans"/>
              </a:rPr>
              <a:t>पीपीटी 9</a:t>
            </a:r>
            <a:r>
              <a:rPr b="1" spc="-59">
                <a:latin typeface="Open Sans"/>
              </a:rPr>
              <a:t> </a:t>
            </a:r>
            <a:r>
              <a:rPr b="1">
                <a:latin typeface="Open Sans"/>
              </a:rPr>
              <a:t>-</a:t>
            </a:r>
          </a:p>
        </p:txBody>
      </p:sp>
      <p:sp>
        <p:nvSpPr>
          <p:cNvPr id="183" name="Rectangle"/>
          <p:cNvSpPr/>
          <p:nvPr/>
        </p:nvSpPr>
        <p:spPr>
          <a:xfrm>
            <a:off x="21539200" y="13512800"/>
            <a:ext cx="1879600" cy="203200"/>
          </a:xfrm>
          <a:prstGeom prst="rect">
            <a:avLst/>
          </a:prstGeom>
          <a:solidFill>
            <a:srgbClr val="C00000"/>
          </a:solidFill>
          <a:ln w="12700">
            <a:miter lim="400000"/>
          </a:ln>
        </p:spPr>
        <p:txBody>
          <a:bodyPr lIns="78283" tIns="78283" rIns="78283" bIns="78283"/>
          <a:lstStyle/>
          <a:p>
            <a:pPr algn="l" rtl="0"/>
            <a:endParaRPr>
              <a:latin typeface="Open Sans"/>
            </a:endParaRPr>
          </a:p>
        </p:txBody>
      </p:sp>
      <p:sp>
        <p:nvSpPr>
          <p:cNvPr id="184" name="Slide Number"/>
          <p:cNvSpPr txBox="1">
            <a:spLocks noGrp="1"/>
          </p:cNvSpPr>
          <p:nvPr>
            <p:ph type="sldNum" sz="quarter" idx="2"/>
          </p:nvPr>
        </p:nvSpPr>
        <p:spPr>
          <a:xfrm>
            <a:off x="22885585" y="12813338"/>
            <a:ext cx="371294" cy="6197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l" rtl="0"/>
            <a:fld id="{86CB4B4D-7CA3-9044-876B-883B54F8677D}" type="slidenum">
              <a:rPr/>
              <a:pPr algn="l" rtl="0"/>
              <a:t>9</a:t>
            </a:fld>
            <a:endParaRPr/>
          </a:p>
        </p:txBody>
      </p:sp>
      <p:graphicFrame>
        <p:nvGraphicFramePr>
          <p:cNvPr id="185" name="Table"/>
          <p:cNvGraphicFramePr/>
          <p:nvPr>
            <p:extLst>
              <p:ext uri="{D42A27DB-BD31-4B8C-83A1-F6EECF244321}">
                <p14:modId xmlns:p14="http://schemas.microsoft.com/office/powerpoint/2010/main" xmlns="" val="3673768493"/>
              </p:ext>
            </p:extLst>
          </p:nvPr>
        </p:nvGraphicFramePr>
        <p:xfrm>
          <a:off x="1112258" y="4398240"/>
          <a:ext cx="22318248" cy="7112000"/>
        </p:xfrm>
        <a:graphic>
          <a:graphicData uri="http://schemas.openxmlformats.org/drawingml/2006/table">
            <a:tbl>
              <a:tblPr>
                <a:tableStyleId>{4C3C2611-4C71-4FC5-86AE-919BDF0F9419}</a:tableStyleId>
              </a:tblPr>
              <a:tblGrid>
                <a:gridCol w="4883769">
                  <a:extLst>
                    <a:ext uri="{9D8B030D-6E8A-4147-A177-3AD203B41FA5}">
                      <a16:colId xmlns:a16="http://schemas.microsoft.com/office/drawing/2014/main" xmlns="" val="20000"/>
                    </a:ext>
                  </a:extLst>
                </a:gridCol>
                <a:gridCol w="5731034">
                  <a:extLst>
                    <a:ext uri="{9D8B030D-6E8A-4147-A177-3AD203B41FA5}">
                      <a16:colId xmlns:a16="http://schemas.microsoft.com/office/drawing/2014/main" xmlns="" val="20001"/>
                    </a:ext>
                  </a:extLst>
                </a:gridCol>
                <a:gridCol w="5090352">
                  <a:extLst>
                    <a:ext uri="{9D8B030D-6E8A-4147-A177-3AD203B41FA5}">
                      <a16:colId xmlns:a16="http://schemas.microsoft.com/office/drawing/2014/main" xmlns="" val="20002"/>
                    </a:ext>
                  </a:extLst>
                </a:gridCol>
                <a:gridCol w="6613093">
                  <a:extLst>
                    <a:ext uri="{9D8B030D-6E8A-4147-A177-3AD203B41FA5}">
                      <a16:colId xmlns:a16="http://schemas.microsoft.com/office/drawing/2014/main" xmlns="" val="20003"/>
                    </a:ext>
                  </a:extLst>
                </a:gridCol>
              </a:tblGrid>
              <a:tr h="1778000">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Semibold"/>
                          <a:ea typeface="Open Sans Semibold"/>
                          <a:cs typeface="Open Sans Semibold"/>
                          <a:sym typeface="Open Sans Semibold"/>
                        </a:rPr>
                        <a:t>ज्यादा से ज्यादा ऊंचाई</a:t>
                      </a:r>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tc>
                  <a:txBody>
                    <a:bodyPr/>
                    <a:lstStyle/>
                    <a:p>
                      <a:pPr algn="ctr" defTabSz="914400" rtl="0">
                        <a:spcBef>
                          <a:spcPts val="400"/>
                        </a:spcBef>
                        <a:tabLst>
                          <a:tab pos="457200" algn="l"/>
                          <a:tab pos="1143000" algn="l"/>
                          <a:tab pos="1828800" algn="l"/>
                          <a:tab pos="2514600" algn="l"/>
                          <a:tab pos="3200400" algn="l"/>
                        </a:tabLst>
                        <a:defRPr sz="4000">
                          <a:latin typeface="Open Sans Semibold"/>
                          <a:ea typeface="Open Sans Semibold"/>
                          <a:cs typeface="Open Sans Semibold"/>
                          <a:sym typeface="Open Sans Semibold"/>
                        </a:defRPr>
                      </a:pPr>
                      <a:r>
                        <a:t>पोस्टों के बीच अधिकतम दूरी</a:t>
                      </a:r>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Semibold"/>
                          <a:ea typeface="Open Sans Semibold"/>
                          <a:cs typeface="Open Sans Semibold"/>
                          <a:sym typeface="Open Sans Semibold"/>
                        </a:rPr>
                        <a:t>अधिकतम ओवरहैंग</a:t>
                      </a:r>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Semibold"/>
                          <a:ea typeface="Open Sans Semibold"/>
                          <a:cs typeface="Open Sans Semibold"/>
                          <a:sym typeface="Open Sans Semibold"/>
                        </a:rPr>
                        <a:t>प्रति पोस्ट भार वहन क्षमता</a:t>
                      </a:r>
                    </a:p>
                  </a:txBody>
                  <a:tcPr marL="0" marR="0" marT="0" marB="0" anchor="ctr" horzOverflow="overflow">
                    <a:lnL w="28575">
                      <a:solidFill>
                        <a:srgbClr val="808080"/>
                      </a:solidFill>
                    </a:lnL>
                    <a:lnR w="28575">
                      <a:solidFill>
                        <a:srgbClr val="808080"/>
                      </a:solidFill>
                    </a:lnR>
                    <a:lnT w="28575">
                      <a:solidFill>
                        <a:srgbClr val="808080"/>
                      </a:solidFill>
                    </a:lnT>
                    <a:lnB w="12700">
                      <a:solidFill>
                        <a:srgbClr val="808080"/>
                      </a:solidFill>
                    </a:lnB>
                    <a:solidFill>
                      <a:srgbClr val="D7E2F3"/>
                    </a:solidFill>
                  </a:tcPr>
                </a:tc>
                <a:extLst>
                  <a:ext uri="{0D108BD9-81ED-4DB2-BD59-A6C34878D82A}">
                    <a16:rowId xmlns:a16="http://schemas.microsoft.com/office/drawing/2014/main" xmlns="" val="10000"/>
                  </a:ext>
                </a:extLst>
              </a:tr>
              <a:tr h="1778000">
                <a:tc>
                  <a:txBody>
                    <a:bodyPr/>
                    <a:lstStyle/>
                    <a:p>
                      <a:pPr algn="ctr" defTabSz="914400" rtl="0">
                        <a:spcBef>
                          <a:spcPts val="400"/>
                        </a:spcBef>
                        <a:tabLst>
                          <a:tab pos="457200" algn="l"/>
                          <a:tab pos="1143000" algn="l"/>
                          <a:tab pos="1828800" algn="l"/>
                          <a:tab pos="2514600" algn="l"/>
                          <a:tab pos="3200400" algn="l"/>
                        </a:tabLst>
                        <a:defRPr sz="4000">
                          <a:latin typeface="Open Sans"/>
                          <a:ea typeface="Open Sans"/>
                          <a:cs typeface="Open Sans"/>
                          <a:sym typeface="Open Sans"/>
                        </a:defRPr>
                      </a:pPr>
                      <a:r>
                        <a:t>2.5 मीटर</a:t>
                      </a:r>
                    </a:p>
                    <a:p>
                      <a:pPr algn="ctr" defTabSz="914400" rtl="0">
                        <a:spcBef>
                          <a:spcPts val="400"/>
                        </a:spcBef>
                        <a:tabLst>
                          <a:tab pos="457200" algn="l"/>
                          <a:tab pos="1143000" algn="l"/>
                          <a:tab pos="1828800" algn="l"/>
                          <a:tab pos="2514600" algn="l"/>
                          <a:tab pos="3200400" algn="l"/>
                        </a:tabLst>
                        <a:defRPr sz="4000">
                          <a:latin typeface="Open Sans"/>
                          <a:ea typeface="Open Sans"/>
                          <a:cs typeface="Open Sans"/>
                          <a:sym typeface="Open Sans"/>
                        </a:defRPr>
                      </a:pPr>
                      <a:r>
                        <a:t>(8'0”)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1.25 (4'0”)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60 सेमी (2'0”)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3,600 किलोग्राम (8,000 पाउंड)</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extLst>
                  <a:ext uri="{0D108BD9-81ED-4DB2-BD59-A6C34878D82A}">
                    <a16:rowId xmlns:a16="http://schemas.microsoft.com/office/drawing/2014/main" xmlns="" val="10001"/>
                  </a:ext>
                </a:extLst>
              </a:tr>
              <a:tr h="1778000">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3.0 मीटर (10'0”)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1.50 (5'0”)</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80 सेमी (2'6”)</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2,270 किग्रा (5,000 पाउंड)</a:t>
                      </a:r>
                    </a:p>
                  </a:txBody>
                  <a:tcPr marL="50343" marR="50343" marT="50343" marB="50343" horzOverflow="overflow">
                    <a:lnL w="28575">
                      <a:solidFill>
                        <a:srgbClr val="808080"/>
                      </a:solidFill>
                    </a:lnL>
                    <a:lnR w="28575">
                      <a:solidFill>
                        <a:srgbClr val="808080"/>
                      </a:solidFill>
                    </a:lnR>
                    <a:lnT w="12700">
                      <a:solidFill>
                        <a:srgbClr val="808080"/>
                      </a:solidFill>
                    </a:lnT>
                    <a:lnB w="12700">
                      <a:solidFill>
                        <a:srgbClr val="808080"/>
                      </a:solidFill>
                    </a:lnB>
                    <a:noFill/>
                  </a:tcPr>
                </a:tc>
                <a:extLst>
                  <a:ext uri="{0D108BD9-81ED-4DB2-BD59-A6C34878D82A}">
                    <a16:rowId xmlns:a16="http://schemas.microsoft.com/office/drawing/2014/main" xmlns="" val="10002"/>
                  </a:ext>
                </a:extLst>
              </a:tr>
              <a:tr h="1778000">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3.7 मीटर (12'0”)</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1.80 (6'0”)</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90 सेमी (3'0”)</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tc>
                  <a:txBody>
                    <a:bodyPr/>
                    <a:lstStyle/>
                    <a:p>
                      <a:pPr algn="ctr" defTabSz="914400" rtl="0">
                        <a:spcBef>
                          <a:spcPts val="400"/>
                        </a:spcBef>
                        <a:tabLst>
                          <a:tab pos="457200" algn="l"/>
                          <a:tab pos="1143000" algn="l"/>
                          <a:tab pos="1828800" algn="l"/>
                          <a:tab pos="2514600" algn="l"/>
                          <a:tab pos="3200400" algn="l"/>
                        </a:tabLst>
                        <a:defRPr sz="1800"/>
                      </a:pPr>
                      <a:r>
                        <a:rPr sz="4000">
                          <a:latin typeface="Open Sans"/>
                          <a:ea typeface="Open Sans"/>
                          <a:cs typeface="Open Sans"/>
                          <a:sym typeface="Open Sans"/>
                        </a:rPr>
                        <a:t>1,600 किग्रा (3,500 पाउंड)</a:t>
                      </a:r>
                    </a:p>
                  </a:txBody>
                  <a:tcPr marL="50343" marR="50343" marT="50343" marB="50343" horzOverflow="overflow">
                    <a:lnL w="28575">
                      <a:solidFill>
                        <a:srgbClr val="808080"/>
                      </a:solidFill>
                    </a:lnL>
                    <a:lnR w="28575">
                      <a:solidFill>
                        <a:srgbClr val="808080"/>
                      </a:solidFill>
                    </a:lnR>
                    <a:lnT w="12700">
                      <a:solidFill>
                        <a:srgbClr val="808080"/>
                      </a:solidFill>
                    </a:lnT>
                    <a:lnB w="28575">
                      <a:solidFill>
                        <a:srgbClr val="808080"/>
                      </a:solidFill>
                    </a:lnB>
                    <a:noFill/>
                  </a:tcPr>
                </a:tc>
                <a:extLst>
                  <a:ext uri="{0D108BD9-81ED-4DB2-BD59-A6C34878D82A}">
                    <a16:rowId xmlns:a16="http://schemas.microsoft.com/office/drawing/2014/main" xmlns="" val="10003"/>
                  </a:ext>
                </a:extLst>
              </a:tr>
            </a:tbl>
          </a:graphicData>
        </a:graphic>
      </p:graphicFrame>
      <p:sp>
        <p:nvSpPr>
          <p:cNvPr id="186" name="Vertical Shore Specifications with 10 x 10 cm POST, HEADER and SOLE PLATE"/>
          <p:cNvSpPr txBox="1"/>
          <p:nvPr/>
        </p:nvSpPr>
        <p:spPr>
          <a:xfrm>
            <a:off x="1095769" y="1867866"/>
            <a:ext cx="20813684" cy="1820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algn="l" defTabSz="1896340" rtl="0">
              <a:tabLst>
                <a:tab pos="2286000" algn="l"/>
                <a:tab pos="3644900" algn="l"/>
                <a:tab pos="5029200" algn="l"/>
                <a:tab pos="6388100" algn="l"/>
              </a:tabLst>
              <a:defRPr sz="5400">
                <a:solidFill>
                  <a:srgbClr val="C00000"/>
                </a:solidFill>
                <a:latin typeface="Open Sans Semibold"/>
                <a:ea typeface="Open Sans Semibold"/>
                <a:cs typeface="Open Sans Semibold"/>
                <a:sym typeface="Open Sans Semibold"/>
              </a:defRPr>
            </a:pPr>
            <a:r>
              <a:rPr dirty="0">
                <a:latin typeface="Open Sans"/>
              </a:rPr>
              <a:t>ऊर्ध्वाधर तट विनिर्देश</a:t>
            </a:r>
            <a:br>
              <a:rPr dirty="0">
                <a:latin typeface="Open Sans"/>
              </a:rPr>
            </a:br>
            <a:r>
              <a:rPr dirty="0">
                <a:latin typeface="Open Sans"/>
                <a:ea typeface="Open Sans"/>
                <a:cs typeface="Open Sans"/>
                <a:sym typeface="Open Sans"/>
              </a:rPr>
              <a:t>10 x 10 सेमी पोस्ट, हेडर और सोल प्लेट के साथ</a:t>
            </a:r>
          </a:p>
        </p:txBody>
      </p:sp>
      <p:pic>
        <p:nvPicPr>
          <p:cNvPr id="9" name="Picture 8" descr="A logo with text on it  AI-generated content may be incorrect.">
            <a:extLst>
              <a:ext uri="{FF2B5EF4-FFF2-40B4-BE49-F238E27FC236}">
                <a16:creationId xmlns:a16="http://schemas.microsoft.com/office/drawing/2014/main" xmlns="" id="{AD3090FD-6B08-3911-9B2E-4298BEB3182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89" y="52918"/>
            <a:ext cx="2159001" cy="1189557"/>
          </a:xfrm>
          <a:prstGeom prst="rect">
            <a:avLst/>
          </a:prstGeom>
        </p:spPr>
      </p:pic>
      <p:pic>
        <p:nvPicPr>
          <p:cNvPr id="10" name="Picture 9">
            <a:extLst>
              <a:ext uri="{FF2B5EF4-FFF2-40B4-BE49-F238E27FC236}">
                <a16:creationId xmlns:a16="http://schemas.microsoft.com/office/drawing/2014/main" xmlns="" id="{B81371AA-5D78-D185-06AD-540615D1612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550718" y="39080"/>
            <a:ext cx="1833282" cy="13016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080013" y="15373"/>
            <a:ext cx="2286000" cy="17145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5373"/>
            <a:ext cx="2497760" cy="1742774"/>
          </a:xfrm>
          <a:prstGeom prst="rect">
            <a:avLst/>
          </a:prstGeom>
        </p:spPr>
      </p:pic>
    </p:spTree>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478</Words>
  <Application>Microsoft Office PowerPoint</Application>
  <PresentationFormat>Custom</PresentationFormat>
  <Paragraphs>129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8</cp:revision>
  <dcterms:modified xsi:type="dcterms:W3CDTF">2025-12-31T04:03:01Z</dcterms:modified>
</cp:coreProperties>
</file>