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9" r:id="rId2"/>
    <p:sldId id="260" r:id="rId3"/>
    <p:sldId id="261" r:id="rId4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876" y="10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/>
            </a:lvl1pPr>
          </a:lstStyle>
          <a:p>
            <a:fld id="{47DA821F-F7F4-4899-9090-F0E03B4D75E9}" type="slidenum">
              <a:rPr lang="en-US" altLang="en-US"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/>
            </a:lvl1pPr>
          </a:lstStyle>
          <a:p>
            <a:fld id="{49A985AB-AF35-4DA7-BDC3-32A461B22919}" type="slidenum">
              <a:rPr lang="en-US" altLang="en-US"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86888C6-7D32-4672-9722-16189E3833B6}" type="slidenum">
              <a:rPr lang="en-US" altLang="en-US"/>
              <a:t>1</a:t>
            </a:fld>
            <a:endParaRPr lang="en-US" altLang="en-US"/>
          </a:p>
        </p:txBody>
      </p:sp>
      <p:sp>
        <p:nvSpPr>
          <p:cNvPr id="5123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124" name="Notes Placeholder 2"/>
          <p:cNvSpPr>
            <a:spLocks noGrp="1"/>
          </p:cNvSpPr>
          <p:nvPr>
            <p:ph type="body" idx="1"/>
          </p:nvPr>
        </p:nvSpPr>
        <p:spPr>
          <a:xfrm>
            <a:off x="915988" y="4344988"/>
            <a:ext cx="5026025" cy="4113212"/>
          </a:xfrm>
          <a:noFill/>
        </p:spPr>
        <p:txBody>
          <a:bodyPr lIns="87987" tIns="43994" rIns="87987" bIns="43994"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25" name="Slide Number Placeholder 3"/>
          <p:cNvSpPr txBox="1">
            <a:spLocks noGrp="1"/>
          </p:cNvSpPr>
          <p:nvPr/>
        </p:nvSpPr>
        <p:spPr bwMode="auto">
          <a:xfrm>
            <a:off x="3886200" y="8685213"/>
            <a:ext cx="2971800" cy="4587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87987" tIns="43994" rIns="87987" bIns="43994" anchor="b"/>
          <a:lstStyle/>
          <a:p>
            <a:pPr algn="r" defTabSz="879475" eaLnBrk="1" hangingPunct="1"/>
            <a:fld id="{B96CBB47-8C9F-42D1-B99F-0C6293CD1378}" type="slidenum">
              <a:rPr lang="en-US" altLang="en-US" sz="1200">
                <a:latin typeface="Times New Roman" panose="02020603050405020304" pitchFamily="18" charset="0"/>
              </a:rPr>
              <a:t>1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2FFB5EF-A5A2-45A6-9664-B676D6FBBC50}" type="slidenum">
              <a:rPr lang="en-US" altLang="en-US"/>
              <a:t>2</a:t>
            </a:fld>
            <a:endParaRPr lang="en-US" altLang="en-US"/>
          </a:p>
        </p:txBody>
      </p:sp>
      <p:sp>
        <p:nvSpPr>
          <p:cNvPr id="7171" name="Rectangle 7"/>
          <p:cNvSpPr txBox="1">
            <a:spLocks noGrp="1" noChangeArrowheads="1"/>
          </p:cNvSpPr>
          <p:nvPr/>
        </p:nvSpPr>
        <p:spPr bwMode="auto">
          <a:xfrm>
            <a:off x="3886200" y="8685213"/>
            <a:ext cx="2971800" cy="4587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87987" tIns="43994" rIns="87987" bIns="43994" anchor="b"/>
          <a:lstStyle/>
          <a:p>
            <a:pPr algn="r" defTabSz="879475" eaLnBrk="1" hangingPunct="1"/>
            <a:fld id="{37939328-C79D-4C82-A2B5-A10BCEB854E2}" type="slidenum">
              <a:rPr lang="en-US" altLang="en-US" sz="1200">
                <a:latin typeface="Times New Roman" panose="02020603050405020304" pitchFamily="18" charset="0"/>
              </a:rPr>
              <a:t>2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7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717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344988"/>
            <a:ext cx="5026025" cy="4113212"/>
          </a:xfrm>
          <a:noFill/>
        </p:spPr>
        <p:txBody>
          <a:bodyPr lIns="87987" tIns="43994" rIns="87987" bIns="43994"/>
          <a:lstStyle/>
          <a:p>
            <a:pPr eaLnBrk="1" hangingPunct="1"/>
            <a:endParaRPr lang="en-SG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templete.jpg"/>
          <p:cNvPicPr>
            <a:picLocks noChangeAspect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17463" y="0"/>
            <a:ext cx="1215707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Footer Placeholder 4"/>
          <p:cNvSpPr/>
          <p:nvPr userDrawn="1"/>
        </p:nvSpPr>
        <p:spPr bwMode="auto">
          <a:xfrm>
            <a:off x="10363200" y="6548438"/>
            <a:ext cx="1422400" cy="295275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en-US" altLang="en-US" sz="1200" b="1">
                <a:solidFill>
                  <a:schemeClr val="bg1"/>
                </a:solidFill>
              </a:rPr>
              <a:t>PPT 7- </a:t>
            </a:r>
          </a:p>
        </p:txBody>
      </p:sp>
      <p:sp>
        <p:nvSpPr>
          <p:cNvPr id="1028" name="Slide Number Placeholder 5"/>
          <p:cNvSpPr/>
          <p:nvPr userDrawn="1"/>
        </p:nvSpPr>
        <p:spPr bwMode="auto">
          <a:xfrm>
            <a:off x="10833100" y="6553200"/>
            <a:ext cx="1219200" cy="3048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r" eaLnBrk="1" hangingPunct="1"/>
            <a:fld id="{861B5701-2AA5-4A70-B1B1-7D585A358D1F}" type="slidenum">
              <a:rPr lang="en-US" altLang="en-US" sz="1200" b="1">
                <a:solidFill>
                  <a:schemeClr val="bg1"/>
                </a:solidFill>
              </a:rPr>
              <a:t>‹#›</a:t>
            </a:fld>
            <a:endParaRPr lang="en-US" altLang="en-US" sz="1200" b="1">
              <a:solidFill>
                <a:schemeClr val="bg1"/>
              </a:solidFill>
            </a:endParaRPr>
          </a:p>
        </p:txBody>
      </p:sp>
      <p:sp>
        <p:nvSpPr>
          <p:cNvPr id="1029" name="Text Box 10"/>
          <p:cNvSpPr txBox="1">
            <a:spLocks noChangeArrowheads="1"/>
          </p:cNvSpPr>
          <p:nvPr userDrawn="1"/>
        </p:nvSpPr>
        <p:spPr bwMode="auto">
          <a:xfrm>
            <a:off x="203200" y="6553200"/>
            <a:ext cx="3657600" cy="3048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1400" b="1">
                <a:solidFill>
                  <a:schemeClr val="bg1"/>
                </a:solidFill>
              </a:rPr>
              <a:t>Rev. January 2016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/>
          <p:cNvSpPr>
            <a:spLocks noChangeArrowheads="1"/>
          </p:cNvSpPr>
          <p:nvPr/>
        </p:nvSpPr>
        <p:spPr bwMode="auto">
          <a:xfrm>
            <a:off x="1838325" y="2990850"/>
            <a:ext cx="8534400" cy="11890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en-US" sz="3200">
                <a:solidFill>
                  <a:srgbClr val="FFFF00"/>
                </a:solidFill>
                <a:latin typeface="Open sans" pitchFamily="34" charset="0"/>
              </a:rPr>
              <a:t>मेडिकल फर्स्ट रिस्पॉन्डर प्रशिक्षक कार्यशाला</a:t>
            </a:r>
          </a:p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en-US" sz="3200">
                <a:solidFill>
                  <a:srgbClr val="FFFF00"/>
                </a:solidFill>
                <a:latin typeface="Open sans" pitchFamily="34" charset="0"/>
              </a:rPr>
              <a:t>(एमएफआरआईडब्ल्यू)</a:t>
            </a:r>
          </a:p>
        </p:txBody>
      </p:sp>
      <p:pic>
        <p:nvPicPr>
          <p:cNvPr id="4099" name="Picture 1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28800" y="1066800"/>
            <a:ext cx="3051175" cy="9001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2819400" y="4724400"/>
            <a:ext cx="6934200" cy="769938"/>
          </a:xfrm>
          <a:prstGeom prst="rect">
            <a:avLst/>
          </a:prstGeom>
          <a:noFill/>
          <a:ln w="9525">
            <a:solidFill>
              <a:srgbClr val="FF5050"/>
            </a:solidFill>
            <a:miter lim="800000"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n-US" sz="4400" dirty="0">
                <a:solidFill>
                  <a:srgbClr val="FFFF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Open sans"/>
                <a:cs typeface="Arial" panose="020B0604020202020204" pitchFamily="34" charset="0"/>
              </a:rPr>
              <a:t>व्यक्तिगत प्रस्तुतियाँ</a:t>
            </a:r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48400" y="1066800"/>
            <a:ext cx="4038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6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1201400" y="52388"/>
            <a:ext cx="990600" cy="63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 Box 1"/>
          <p:cNvSpPr txBox="1"/>
          <p:nvPr/>
        </p:nvSpPr>
        <p:spPr>
          <a:xfrm>
            <a:off x="8839200" y="5638800"/>
            <a:ext cx="4064000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GB" b="1" dirty="0">
                <a:highlight>
                  <a:srgbClr val="FFFF00"/>
                </a:highlight>
                <a:sym typeface="+mn-ea"/>
              </a:rPr>
              <a:t>LECTURED BY</a:t>
            </a:r>
            <a:endParaRPr lang="en-US" altLang="en-GB" b="1" dirty="0">
              <a:highlight>
                <a:srgbClr val="FFFF00"/>
              </a:highlight>
            </a:endParaRPr>
          </a:p>
          <a:p>
            <a:r>
              <a:rPr lang="en-US" altLang="en-GB" b="1" dirty="0">
                <a:highlight>
                  <a:srgbClr val="FFFF00"/>
                </a:highlight>
                <a:sym typeface="+mn-ea"/>
              </a:rPr>
              <a:t>INSP RAMA SHANKAR</a:t>
            </a:r>
            <a:endParaRPr lang="en-US" altLang="en-GB" b="1" dirty="0">
              <a:highlight>
                <a:srgbClr val="FFFF00"/>
              </a:highlight>
            </a:endParaRPr>
          </a:p>
          <a:p>
            <a:r>
              <a:rPr lang="en-US" altLang="en-GB" b="1" dirty="0">
                <a:highlight>
                  <a:srgbClr val="FFFF00"/>
                </a:highlight>
                <a:sym typeface="+mn-ea"/>
              </a:rPr>
              <a:t>09 BN NDRF</a:t>
            </a:r>
            <a:endParaRPr lang="en-GB" altLang="en-US" b="1" dirty="0">
              <a:highlight>
                <a:srgbClr val="FFFF00"/>
              </a:highligh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1752600" y="2362200"/>
            <a:ext cx="8686800" cy="2819400"/>
          </a:xfrm>
          <a:prstGeom prst="rect">
            <a:avLst/>
          </a:prstGeom>
          <a:noFill/>
          <a:ln>
            <a:miter lim="800000"/>
          </a:ln>
        </p:spPr>
        <p:txBody>
          <a:bodyPr/>
          <a:lstStyle/>
          <a:p>
            <a:pPr marL="514350" indent="-514350">
              <a:buFontTx/>
              <a:buAutoNum type="arabicPeriod"/>
            </a:pPr>
            <a:r>
              <a:rPr lang="en-US" altLang="en-US" sz="3400" b="1">
                <a:solidFill>
                  <a:schemeClr val="bg1"/>
                </a:solidFill>
                <a:latin typeface="Open sans" pitchFamily="34" charset="0"/>
              </a:rPr>
              <a:t>दो पाठों के लिए मूल्यांकन प्रक्रियाओं को जानें - एक व्याख्यान प्रस्तुति और एक व्यावहारिक प्रस्तुति।</a:t>
            </a:r>
          </a:p>
        </p:txBody>
      </p:sp>
      <p:sp>
        <p:nvSpPr>
          <p:cNvPr id="6147" name="Text Box 5"/>
          <p:cNvSpPr txBox="1">
            <a:spLocks noChangeArrowheads="1"/>
          </p:cNvSpPr>
          <p:nvPr/>
        </p:nvSpPr>
        <p:spPr bwMode="auto">
          <a:xfrm>
            <a:off x="1524000" y="36513"/>
            <a:ext cx="9144000" cy="762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en-US" sz="4400" b="1">
                <a:solidFill>
                  <a:srgbClr val="FFFF99"/>
                </a:solidFill>
                <a:latin typeface="Open sans" pitchFamily="34" charset="0"/>
              </a:rPr>
              <a:t>पाठ 7 उद्देश्य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752600" y="1066800"/>
            <a:ext cx="8686800" cy="1143000"/>
          </a:xfrm>
          <a:prstGeom prst="rect">
            <a:avLst/>
          </a:prstGeom>
          <a:noFill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>
              <a:buFontTx/>
              <a:buNone/>
              <a:defRPr/>
            </a:pPr>
            <a:r>
              <a:rPr lang="en-US" altLang="en-US" sz="3400" b="1" kern="0" dirty="0">
                <a:solidFill>
                  <a:schemeClr val="bg1"/>
                </a:solidFill>
                <a:latin typeface="Open sans"/>
              </a:rPr>
              <a:t>पाठ पूरा होने पर आप निम्नलिखित कार्य करने में सक्षम होंगे:</a:t>
            </a:r>
          </a:p>
        </p:txBody>
      </p:sp>
      <p:pic>
        <p:nvPicPr>
          <p:cNvPr id="6150" name="Picture 5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201400" y="52388"/>
            <a:ext cx="990600" cy="63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5"/>
          <p:cNvSpPr txBox="1">
            <a:spLocks noChangeArrowheads="1"/>
          </p:cNvSpPr>
          <p:nvPr/>
        </p:nvSpPr>
        <p:spPr bwMode="auto">
          <a:xfrm>
            <a:off x="1524000" y="3200400"/>
            <a:ext cx="9144000" cy="9239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en-US" sz="5400" b="1">
                <a:solidFill>
                  <a:schemeClr val="bg1"/>
                </a:solidFill>
                <a:latin typeface="Open sans" pitchFamily="34" charset="0"/>
              </a:rPr>
              <a:t>धन्यवाद</a:t>
            </a:r>
          </a:p>
        </p:txBody>
      </p:sp>
      <p:pic>
        <p:nvPicPr>
          <p:cNvPr id="8195" name="Picture 2" descr="A logo with text on it&#10;&#10;AI-generated content may be incorrect.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388" y="52388"/>
            <a:ext cx="1014412" cy="63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6" name="Picture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201400" y="52388"/>
            <a:ext cx="990600" cy="63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55</Words>
  <Application>Microsoft Office PowerPoint</Application>
  <PresentationFormat>Widescreen</PresentationFormat>
  <Paragraphs>14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Open sans</vt:lpstr>
      <vt:lpstr>Times New Roman</vt:lpstr>
      <vt:lpstr>Wingdings</vt:lpstr>
      <vt:lpstr>Default Design</vt:lpstr>
      <vt:lpstr>PowerPoint Presentation</vt:lpstr>
      <vt:lpstr>PowerPoint Presentation</vt:lpstr>
      <vt:lpstr>PowerPoint Presentation</vt:lpstr>
    </vt:vector>
  </TitlesOfParts>
  <Company>NSET PEER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Neelam</dc:creator>
  <cp:lastModifiedBy>NDRF HQ</cp:lastModifiedBy>
  <cp:revision>38</cp:revision>
  <dcterms:created xsi:type="dcterms:W3CDTF">2010-05-24T08:17:00Z</dcterms:created>
  <dcterms:modified xsi:type="dcterms:W3CDTF">2026-01-06T04:45:28Z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23E388891FAE4DD4BC9C5D7609CB9A9D_12</vt:lpwstr>
  </property>
  <property fmtid="{D5CDD505-2E9C-101B-9397-08002B2CF9AE}" pid="3" name="KSOProductBuildVer">
    <vt:lpwstr>2057-12.2.0.21936</vt:lpwstr>
  </property>
</Properties>
</file>