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63" r:id="rId4"/>
    <p:sldId id="364" r:id="rId5"/>
    <p:sldId id="359" r:id="rId6"/>
    <p:sldId id="361" r:id="rId7"/>
    <p:sldId id="362" r:id="rId8"/>
    <p:sldId id="356" r:id="rId9"/>
    <p:sldId id="365" r:id="rId10"/>
    <p:sldId id="360" r:id="rId11"/>
    <p:sldId id="366" r:id="rId12"/>
    <p:sldId id="367" r:id="rId13"/>
    <p:sldId id="274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1062F-B143-4220-AE05-99F6207081D6}" v="51" dt="2025-09-15T12:20:18.7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1" d="100"/>
          <a:sy n="51" d="100"/>
        </p:scale>
        <p:origin x="816" y="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undo custSel modSld">
      <pc:chgData name="CHARAN SINGH" userId="cf93d647e8583ced" providerId="LiveId" clId="{0369EAA2-502D-4E43-A93D-DD36393BC89F}" dt="2025-09-15T12:22:13.263" v="94" actId="20577"/>
      <pc:docMkLst>
        <pc:docMk/>
      </pc:docMkLst>
      <pc:sldChg chg="modSp mod">
        <pc:chgData name="CHARAN SINGH" userId="cf93d647e8583ced" providerId="LiveId" clId="{0369EAA2-502D-4E43-A93D-DD36393BC89F}" dt="2025-09-15T12:10:07.489" v="54" actId="14100"/>
        <pc:sldMkLst>
          <pc:docMk/>
          <pc:sldMk cId="0" sldId="257"/>
        </pc:sldMkLst>
        <pc:spChg chg="mod">
          <ac:chgData name="CHARAN SINGH" userId="cf93d647e8583ced" providerId="LiveId" clId="{0369EAA2-502D-4E43-A93D-DD36393BC89F}" dt="2025-09-15T12:02:57.850" v="41" actId="20577"/>
          <ac:spMkLst>
            <pc:docMk/>
            <pc:sldMk cId="0" sldId="257"/>
            <ac:spMk id="6" creationId="{D3DB3725-B6EF-8DE8-0BDC-B71D6415B706}"/>
          </ac:spMkLst>
        </pc:spChg>
        <pc:spChg chg="mod">
          <ac:chgData name="CHARAN SINGH" userId="cf93d647e8583ced" providerId="LiveId" clId="{0369EAA2-502D-4E43-A93D-DD36393BC89F}" dt="2025-09-15T12:10:07.489" v="54" actId="14100"/>
          <ac:spMkLst>
            <pc:docMk/>
            <pc:sldMk cId="0" sldId="257"/>
            <ac:spMk id="7" creationId="{78A58CDD-A7F8-E13F-92C3-2B1503AB806E}"/>
          </ac:spMkLst>
        </pc:spChg>
      </pc:sldChg>
      <pc:sldChg chg="modSp mod">
        <pc:chgData name="CHARAN SINGH" userId="cf93d647e8583ced" providerId="LiveId" clId="{0369EAA2-502D-4E43-A93D-DD36393BC89F}" dt="2025-09-12T11:25:28.624" v="39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2T11:25:28.624" v="39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5T12:10:32.755" v="69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2T11:18:44.251" v="10" actId="20577"/>
          <ac:spMkLst>
            <pc:docMk/>
            <pc:sldMk cId="3173233629" sldId="275"/>
            <ac:spMk id="2" creationId="{4FFCD275-0D34-F329-F618-999024E629BE}"/>
          </ac:spMkLst>
        </pc:spChg>
        <pc:spChg chg="mod">
          <ac:chgData name="CHARAN SINGH" userId="cf93d647e8583ced" providerId="LiveId" clId="{0369EAA2-502D-4E43-A93D-DD36393BC89F}" dt="2025-09-15T12:10:32.755" v="69" actId="20577"/>
          <ac:spMkLst>
            <pc:docMk/>
            <pc:sldMk cId="3173233629" sldId="275"/>
            <ac:spMk id="6" creationId="{800CDD3E-D678-F499-FEBF-63CF25662869}"/>
          </ac:spMkLst>
        </pc:spChg>
      </pc:sldChg>
      <pc:sldChg chg="modSp mod">
        <pc:chgData name="CHARAN SINGH" userId="cf93d647e8583ced" providerId="LiveId" clId="{0369EAA2-502D-4E43-A93D-DD36393BC89F}" dt="2025-09-15T12:16:21.688" v="72" actId="207"/>
        <pc:sldMkLst>
          <pc:docMk/>
          <pc:sldMk cId="1621748360" sldId="356"/>
        </pc:sldMkLst>
        <pc:spChg chg="mod">
          <ac:chgData name="CHARAN SINGH" userId="cf93d647e8583ced" providerId="LiveId" clId="{0369EAA2-502D-4E43-A93D-DD36393BC89F}" dt="2025-09-12T11:22:44.718" v="26"/>
          <ac:spMkLst>
            <pc:docMk/>
            <pc:sldMk cId="1621748360" sldId="356"/>
            <ac:spMk id="9" creationId="{06F512CA-AF85-7D1E-667F-CD8FAE765BA9}"/>
          </ac:spMkLst>
        </pc:spChg>
        <pc:spChg chg="mod">
          <ac:chgData name="CHARAN SINGH" userId="cf93d647e8583ced" providerId="LiveId" clId="{0369EAA2-502D-4E43-A93D-DD36393BC89F}" dt="2025-09-15T12:16:21.688" v="72" actId="207"/>
          <ac:spMkLst>
            <pc:docMk/>
            <pc:sldMk cId="1621748360" sldId="356"/>
            <ac:spMk id="10" creationId="{8B407302-B1F7-434B-06BE-FB630400E40D}"/>
          </ac:spMkLst>
        </pc:spChg>
      </pc:sldChg>
      <pc:sldChg chg="modSp mod">
        <pc:chgData name="CHARAN SINGH" userId="cf93d647e8583ced" providerId="LiveId" clId="{0369EAA2-502D-4E43-A93D-DD36393BC89F}" dt="2025-09-12T11:21:04.428" v="22" actId="27636"/>
        <pc:sldMkLst>
          <pc:docMk/>
          <pc:sldMk cId="3823128268" sldId="359"/>
        </pc:sldMkLst>
        <pc:spChg chg="mod">
          <ac:chgData name="CHARAN SINGH" userId="cf93d647e8583ced" providerId="LiveId" clId="{0369EAA2-502D-4E43-A93D-DD36393BC89F}" dt="2025-09-12T11:20:29.455" v="18" actId="1076"/>
          <ac:spMkLst>
            <pc:docMk/>
            <pc:sldMk cId="3823128268" sldId="359"/>
            <ac:spMk id="3" creationId="{BFB9A459-2EF3-FB43-6EA0-62D472D7F3FC}"/>
          </ac:spMkLst>
        </pc:spChg>
        <pc:spChg chg="mod">
          <ac:chgData name="CHARAN SINGH" userId="cf93d647e8583ced" providerId="LiveId" clId="{0369EAA2-502D-4E43-A93D-DD36393BC89F}" dt="2025-09-12T11:21:04.428" v="22" actId="27636"/>
          <ac:spMkLst>
            <pc:docMk/>
            <pc:sldMk cId="3823128268" sldId="359"/>
            <ac:spMk id="5" creationId="{78A570D2-C352-3B86-A57F-DE0253399896}"/>
          </ac:spMkLst>
        </pc:spChg>
        <pc:spChg chg="mod">
          <ac:chgData name="CHARAN SINGH" userId="cf93d647e8583ced" providerId="LiveId" clId="{0369EAA2-502D-4E43-A93D-DD36393BC89F}" dt="2025-09-12T11:20:39.959" v="19" actId="14100"/>
          <ac:spMkLst>
            <pc:docMk/>
            <pc:sldMk cId="3823128268" sldId="359"/>
            <ac:spMk id="6" creationId="{1206ACE6-D9CC-A547-5759-5D1C9B6B3E1A}"/>
          </ac:spMkLst>
        </pc:spChg>
        <pc:spChg chg="mod">
          <ac:chgData name="CHARAN SINGH" userId="cf93d647e8583ced" providerId="LiveId" clId="{0369EAA2-502D-4E43-A93D-DD36393BC89F}" dt="2025-09-12T11:20:20.854" v="17"/>
          <ac:spMkLst>
            <pc:docMk/>
            <pc:sldMk cId="3823128268" sldId="359"/>
            <ac:spMk id="16" creationId="{ACA9D0B3-4E6D-7105-50C0-3E258B746FD1}"/>
          </ac:spMkLst>
        </pc:spChg>
      </pc:sldChg>
      <pc:sldChg chg="modSp mod">
        <pc:chgData name="CHARAN SINGH" userId="cf93d647e8583ced" providerId="LiveId" clId="{0369EAA2-502D-4E43-A93D-DD36393BC89F}" dt="2025-09-15T12:20:29.678" v="82" actId="1076"/>
        <pc:sldMkLst>
          <pc:docMk/>
          <pc:sldMk cId="339484284" sldId="360"/>
        </pc:sldMkLst>
        <pc:spChg chg="mod">
          <ac:chgData name="CHARAN SINGH" userId="cf93d647e8583ced" providerId="LiveId" clId="{0369EAA2-502D-4E43-A93D-DD36393BC89F}" dt="2025-09-15T12:20:26.357" v="81" actId="20577"/>
          <ac:spMkLst>
            <pc:docMk/>
            <pc:sldMk cId="339484284" sldId="360"/>
            <ac:spMk id="228" creationId="{00000000-0000-0000-0000-000000000000}"/>
          </ac:spMkLst>
        </pc:spChg>
        <pc:spChg chg="mod">
          <ac:chgData name="CHARAN SINGH" userId="cf93d647e8583ced" providerId="LiveId" clId="{0369EAA2-502D-4E43-A93D-DD36393BC89F}" dt="2025-09-12T11:23:56.795" v="33"/>
          <ac:spMkLst>
            <pc:docMk/>
            <pc:sldMk cId="339484284" sldId="360"/>
            <ac:spMk id="229" creationId="{00000000-0000-0000-0000-000000000000}"/>
          </ac:spMkLst>
        </pc:spChg>
        <pc:picChg chg="mod">
          <ac:chgData name="CHARAN SINGH" userId="cf93d647e8583ced" providerId="LiveId" clId="{0369EAA2-502D-4E43-A93D-DD36393BC89F}" dt="2025-09-15T12:20:29.678" v="82" actId="1076"/>
          <ac:picMkLst>
            <pc:docMk/>
            <pc:sldMk cId="339484284" sldId="360"/>
            <ac:picMk id="227" creationId="{00000000-0000-0000-0000-000000000000}"/>
          </ac:picMkLst>
        </pc:picChg>
      </pc:sldChg>
      <pc:sldChg chg="modSp mod">
        <pc:chgData name="CHARAN SINGH" userId="cf93d647e8583ced" providerId="LiveId" clId="{0369EAA2-502D-4E43-A93D-DD36393BC89F}" dt="2025-09-12T11:22:09.163" v="24" actId="20577"/>
        <pc:sldMkLst>
          <pc:docMk/>
          <pc:sldMk cId="1100222563" sldId="361"/>
        </pc:sldMkLst>
        <pc:spChg chg="mod">
          <ac:chgData name="CHARAN SINGH" userId="cf93d647e8583ced" providerId="LiveId" clId="{0369EAA2-502D-4E43-A93D-DD36393BC89F}" dt="2025-09-12T11:22:09.163" v="24" actId="20577"/>
          <ac:spMkLst>
            <pc:docMk/>
            <pc:sldMk cId="1100222563" sldId="361"/>
            <ac:spMk id="16" creationId="{9CFC44BC-6D60-5F35-BEF5-56CDB0858E09}"/>
          </ac:spMkLst>
        </pc:spChg>
      </pc:sldChg>
      <pc:sldChg chg="modSp">
        <pc:chgData name="CHARAN SINGH" userId="cf93d647e8583ced" providerId="LiveId" clId="{0369EAA2-502D-4E43-A93D-DD36393BC89F}" dt="2025-09-12T11:22:19.420" v="25"/>
        <pc:sldMkLst>
          <pc:docMk/>
          <pc:sldMk cId="1019978671" sldId="362"/>
        </pc:sldMkLst>
        <pc:spChg chg="mod">
          <ac:chgData name="CHARAN SINGH" userId="cf93d647e8583ced" providerId="LiveId" clId="{0369EAA2-502D-4E43-A93D-DD36393BC89F}" dt="2025-09-12T11:22:19.420" v="25"/>
          <ac:spMkLst>
            <pc:docMk/>
            <pc:sldMk cId="1019978671" sldId="362"/>
            <ac:spMk id="16" creationId="{8A84D5A2-5873-EB40-B0DD-9066CC3AD4F4}"/>
          </ac:spMkLst>
        </pc:spChg>
      </pc:sldChg>
      <pc:sldChg chg="modSp">
        <pc:chgData name="CHARAN SINGH" userId="cf93d647e8583ced" providerId="LiveId" clId="{0369EAA2-502D-4E43-A93D-DD36393BC89F}" dt="2025-09-12T11:18:52.531" v="11"/>
        <pc:sldMkLst>
          <pc:docMk/>
          <pc:sldMk cId="3144973434" sldId="363"/>
        </pc:sldMkLst>
        <pc:spChg chg="mod">
          <ac:chgData name="CHARAN SINGH" userId="cf93d647e8583ced" providerId="LiveId" clId="{0369EAA2-502D-4E43-A93D-DD36393BC89F}" dt="2025-09-12T11:18:52.531" v="11"/>
          <ac:spMkLst>
            <pc:docMk/>
            <pc:sldMk cId="3144973434" sldId="363"/>
            <ac:spMk id="2" creationId="{E850D6E0-2349-1162-B59F-DBC0481400CE}"/>
          </ac:spMkLst>
        </pc:spChg>
      </pc:sldChg>
      <pc:sldChg chg="modSp mod">
        <pc:chgData name="CHARAN SINGH" userId="cf93d647e8583ced" providerId="LiveId" clId="{0369EAA2-502D-4E43-A93D-DD36393BC89F}" dt="2025-09-12T11:19:58.781" v="16" actId="14100"/>
        <pc:sldMkLst>
          <pc:docMk/>
          <pc:sldMk cId="2552033413" sldId="364"/>
        </pc:sldMkLst>
        <pc:spChg chg="mod">
          <ac:chgData name="CHARAN SINGH" userId="cf93d647e8583ced" providerId="LiveId" clId="{0369EAA2-502D-4E43-A93D-DD36393BC89F}" dt="2025-09-12T11:19:05.122" v="12"/>
          <ac:spMkLst>
            <pc:docMk/>
            <pc:sldMk cId="2552033413" sldId="364"/>
            <ac:spMk id="9" creationId="{68634595-4BA0-F0F6-C6C8-E2C14AFEB3AC}"/>
          </ac:spMkLst>
        </pc:spChg>
        <pc:spChg chg="mod">
          <ac:chgData name="CHARAN SINGH" userId="cf93d647e8583ced" providerId="LiveId" clId="{0369EAA2-502D-4E43-A93D-DD36393BC89F}" dt="2025-09-12T11:19:58.781" v="16" actId="14100"/>
          <ac:spMkLst>
            <pc:docMk/>
            <pc:sldMk cId="2552033413" sldId="364"/>
            <ac:spMk id="13" creationId="{97B6901C-AE3B-C87C-C104-57215AF7846D}"/>
          </ac:spMkLst>
        </pc:spChg>
        <pc:spChg chg="mod">
          <ac:chgData name="CHARAN SINGH" userId="cf93d647e8583ced" providerId="LiveId" clId="{0369EAA2-502D-4E43-A93D-DD36393BC89F}" dt="2025-09-12T11:19:18.667" v="15" actId="27636"/>
          <ac:spMkLst>
            <pc:docMk/>
            <pc:sldMk cId="2552033413" sldId="364"/>
            <ac:spMk id="17" creationId="{862BBE68-6602-AA82-EC18-E28D2C033876}"/>
          </ac:spMkLst>
        </pc:spChg>
      </pc:sldChg>
      <pc:sldChg chg="modSp mod">
        <pc:chgData name="CHARAN SINGH" userId="cf93d647e8583ced" providerId="LiveId" clId="{0369EAA2-502D-4E43-A93D-DD36393BC89F}" dt="2025-09-15T12:17:07.261" v="74" actId="207"/>
        <pc:sldMkLst>
          <pc:docMk/>
          <pc:sldMk cId="2391064656" sldId="365"/>
        </pc:sldMkLst>
        <pc:spChg chg="mod">
          <ac:chgData name="CHARAN SINGH" userId="cf93d647e8583ced" providerId="LiveId" clId="{0369EAA2-502D-4E43-A93D-DD36393BC89F}" dt="2025-09-12T11:23:16.328" v="30"/>
          <ac:spMkLst>
            <pc:docMk/>
            <pc:sldMk cId="2391064656" sldId="365"/>
            <ac:spMk id="9" creationId="{BA46F36C-BCCE-A743-6E62-C7BB02B6AD5D}"/>
          </ac:spMkLst>
        </pc:spChg>
        <pc:spChg chg="mod">
          <ac:chgData name="CHARAN SINGH" userId="cf93d647e8583ced" providerId="LiveId" clId="{0369EAA2-502D-4E43-A93D-DD36393BC89F}" dt="2025-09-15T12:17:07.261" v="74" actId="207"/>
          <ac:spMkLst>
            <pc:docMk/>
            <pc:sldMk cId="2391064656" sldId="365"/>
            <ac:spMk id="10" creationId="{68019C85-403E-ABF3-E9D4-1FB63487C63C}"/>
          </ac:spMkLst>
        </pc:spChg>
      </pc:sldChg>
      <pc:sldChg chg="modSp">
        <pc:chgData name="CHARAN SINGH" userId="cf93d647e8583ced" providerId="LiveId" clId="{0369EAA2-502D-4E43-A93D-DD36393BC89F}" dt="2025-09-12T11:24:21.505" v="35"/>
        <pc:sldMkLst>
          <pc:docMk/>
          <pc:sldMk cId="326825400" sldId="366"/>
        </pc:sldMkLst>
        <pc:spChg chg="mod">
          <ac:chgData name="CHARAN SINGH" userId="cf93d647e8583ced" providerId="LiveId" clId="{0369EAA2-502D-4E43-A93D-DD36393BC89F}" dt="2025-09-12T11:24:21.505" v="35"/>
          <ac:spMkLst>
            <pc:docMk/>
            <pc:sldMk cId="326825400" sldId="366"/>
            <ac:spMk id="9" creationId="{6E78D34D-58D5-130B-7575-09BDD5CE2056}"/>
          </ac:spMkLst>
        </pc:spChg>
      </pc:sldChg>
      <pc:sldChg chg="modSp mod">
        <pc:chgData name="CHARAN SINGH" userId="cf93d647e8583ced" providerId="LiveId" clId="{0369EAA2-502D-4E43-A93D-DD36393BC89F}" dt="2025-09-15T12:22:13.263" v="94" actId="20577"/>
        <pc:sldMkLst>
          <pc:docMk/>
          <pc:sldMk cId="2267406492" sldId="367"/>
        </pc:sldMkLst>
        <pc:spChg chg="mod">
          <ac:chgData name="CHARAN SINGH" userId="cf93d647e8583ced" providerId="LiveId" clId="{0369EAA2-502D-4E43-A93D-DD36393BC89F}" dt="2025-09-12T11:24:47.597" v="36"/>
          <ac:spMkLst>
            <pc:docMk/>
            <pc:sldMk cId="2267406492" sldId="367"/>
            <ac:spMk id="9" creationId="{7FB5E7FA-86BD-AC41-A323-5D905DD23F48}"/>
          </ac:spMkLst>
        </pc:spChg>
        <pc:spChg chg="mod">
          <ac:chgData name="CHARAN SINGH" userId="cf93d647e8583ced" providerId="LiveId" clId="{0369EAA2-502D-4E43-A93D-DD36393BC89F}" dt="2025-09-15T12:22:13.263" v="94" actId="20577"/>
          <ac:spMkLst>
            <pc:docMk/>
            <pc:sldMk cId="2267406492" sldId="367"/>
            <ac:spMk id="10" creationId="{D1A8E9E7-C121-FEBA-BCB8-BE452E93ED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5371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r="445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6056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9934937" y="12267229"/>
            <a:ext cx="10664462" cy="218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algn="ctr"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>
                <a:solidFill>
                  <a:schemeClr val="bg1"/>
                </a:solidFill>
              </a:rPr>
              <a:t>उपनिरीक्षक - अनिल कुमार
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21539200" y="12813338"/>
            <a:ext cx="1879600" cy="902664"/>
            <a:chOff x="0" y="0"/>
            <a:chExt cx="1879600" cy="902662"/>
          </a:xfrm>
        </p:grpSpPr>
        <p:sp>
          <p:nvSpPr>
            <p:cNvPr id="91" name="PPT 2 - 1"/>
            <p:cNvSpPr txBox="1"/>
            <p:nvPr/>
          </p:nvSpPr>
          <p:spPr>
            <a:xfrm>
              <a:off x="76885" y="0"/>
              <a:ext cx="1725832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7 - 1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7384683" y="8323384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</a:t>
            </a:r>
            <a:r>
              <a:rPr lang="hi-IN" sz="4800" dirty="0"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D9567C9B-BD6C-0281-F8E8-49614D5841CA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sp>
        <p:nvSpPr>
          <p:cNvPr id="19" name="LESSON 2…">
            <a:extLst>
              <a:ext uri="{FF2B5EF4-FFF2-40B4-BE49-F238E27FC236}">
                <a16:creationId xmlns:a16="http://schemas.microsoft.com/office/drawing/2014/main" id="{B03F17F6-F6D8-4CE8-A9CE-206228B7DDB0}"/>
              </a:ext>
            </a:extLst>
          </p:cNvPr>
          <p:cNvSpPr txBox="1"/>
          <p:nvPr/>
        </p:nvSpPr>
        <p:spPr>
          <a:xfrm>
            <a:off x="1048868" y="4032586"/>
            <a:ext cx="10382141" cy="422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algn="ctr"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>
                <a:solidFill>
                  <a:schemeClr val="bg1"/>
                </a:solidFill>
              </a:rPr>
              <a:t>पाठ </a:t>
            </a:r>
            <a:r>
              <a:rPr lang="en-IN" sz="6600" dirty="0">
                <a:solidFill>
                  <a:schemeClr val="bg1"/>
                </a:solidFill>
              </a:rPr>
              <a:t>- </a:t>
            </a:r>
            <a:r>
              <a:rPr lang="en-US" sz="6600">
                <a:solidFill>
                  <a:schemeClr val="bg1"/>
                </a:solidFill>
              </a:rPr>
              <a:t>7</a:t>
            </a:r>
            <a:r>
              <a:rPr lang="hi-IN" sz="6600" dirty="0">
                <a:solidFill>
                  <a:schemeClr val="bg1"/>
                </a:solidFill>
              </a:rPr>
              <a:t>
बेसिक लाइफ सपोर्ट (बीएलएस) और कार्डियोपल्मोनरी रिससिटेशन (सीपीआर)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084" y="13431"/>
            <a:ext cx="2742515" cy="25111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06" y="18172"/>
            <a:ext cx="2989646" cy="25180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auses of airway obstruction" descr="Causes of airway obstructio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10" y="5349041"/>
            <a:ext cx="12220314" cy="789684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ongue…"/>
          <p:cNvSpPr txBox="1"/>
          <p:nvPr/>
        </p:nvSpPr>
        <p:spPr>
          <a:xfrm>
            <a:off x="2416360" y="5445330"/>
            <a:ext cx="8398871" cy="682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जीभ
एपिग्लोटाइटिस
</a:t>
            </a:r>
            <a:r>
              <a:rPr lang="hi-IN" sz="6000" dirty="0">
                <a:sym typeface="Open Sans"/>
              </a:rPr>
              <a:t> बाहरी</a:t>
            </a:r>
            <a:r>
              <a:rPr lang="hi-IN" dirty="0"/>
              <a:t> वस्तु
ऊतक क्षति 
बीमारी</a:t>
            </a:r>
            <a:endParaRPr dirty="0"/>
          </a:p>
        </p:txBody>
      </p:sp>
      <p:sp>
        <p:nvSpPr>
          <p:cNvPr id="229" name="Causes of Airway Obstruction"/>
          <p:cNvSpPr txBox="1"/>
          <p:nvPr/>
        </p:nvSpPr>
        <p:spPr>
          <a:xfrm>
            <a:off x="6615795" y="2411328"/>
            <a:ext cx="12306749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वायुमार्ग में रुकावट के कारण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45A88A-2365-3D1D-E021-7C317B6D2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427" y="12068"/>
            <a:ext cx="2819400" cy="27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428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E00E-B8D7-3314-36DC-EF8184EC1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9258B8D-9EEE-A955-B8E6-D62692C33E96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AB40B78-B627-B2FF-7B9B-088A45C408F9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586E6FEB-E007-F1E3-C71C-5E12E35E56AF}"/>
              </a:ext>
            </a:extLst>
          </p:cNvPr>
          <p:cNvSpPr txBox="1"/>
          <p:nvPr/>
        </p:nvSpPr>
        <p:spPr>
          <a:xfrm>
            <a:off x="8564880" y="3888736"/>
            <a:ext cx="15076257" cy="768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कमजोर, अप्रभावी खांसी
साँस लेते समय तेज़ आवाज़
श्वसन कठिनाई में वृद्धि और गले पर पकड़ हो सकती है
सायनोसिस (त्वचा और श्लेष्म झिल्ली का नीला मलिनकिरण)</a:t>
            </a:r>
            <a:endParaRPr lang="en-US" dirty="0"/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865B64DD-EBEF-FEBF-389C-967067969968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958BE087-C045-101D-6716-9F3348B76D13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1CEB200-3223-06AA-821A-B4403AE6B66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278B324-5D7E-DB83-A765-3B9022317C0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9B9D7-2D87-0D10-4055-96DEB9A96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497DB098-0A4B-BB57-BC38-92BADA9CC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6E78D34D-58D5-130B-7575-09BDD5CE2056}"/>
              </a:ext>
            </a:extLst>
          </p:cNvPr>
          <p:cNvSpPr txBox="1"/>
          <p:nvPr/>
        </p:nvSpPr>
        <p:spPr>
          <a:xfrm>
            <a:off x="518576" y="6004267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आंशिक वायुमार्ग रुकावट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0"/>
            <a:ext cx="2819400" cy="2713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4" y="-6903"/>
            <a:ext cx="3171858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54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4FEC9-D918-4565-CDAB-FF9E85ED1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574464D-E7FB-C05E-99C0-1C03690B76E0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18618CC8-8AAB-F80A-9529-A988DF624DDF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1A8E9E7-C121-FEBA-BCB8-BE452E93ED37}"/>
              </a:ext>
            </a:extLst>
          </p:cNvPr>
          <p:cNvSpPr txBox="1"/>
          <p:nvPr/>
        </p:nvSpPr>
        <p:spPr>
          <a:xfrm>
            <a:off x="8564880" y="5463697"/>
            <a:ext cx="15076257" cy="211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/>
              <a:t>पूर्ण वायुमार्ग </a:t>
            </a:r>
            <a:r>
              <a:rPr lang="hi-IN" dirty="0"/>
              <a:t>रुकावट वाला रोगी बोलने में सक्षम नहीं होगा और अपने गले को पकड़ सकता है।</a:t>
            </a:r>
            <a:endParaRPr lang="en-US" dirty="0"/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0E09EEF6-F862-B287-DE80-F2D58AB46823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29027A78-99B4-6210-542E-C86598DE1375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13BA501-650B-367B-9517-BFBEF26A25E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B81D755-AE22-039C-F332-039584927B7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E9CA1-8A56-8D0F-F315-9C74D15A3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4F47AAB-5491-5DE0-53B6-6A5128760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FB5E7FA-86BD-AC41-A323-5D905DD23F48}"/>
              </a:ext>
            </a:extLst>
          </p:cNvPr>
          <p:cNvSpPr txBox="1"/>
          <p:nvPr/>
        </p:nvSpPr>
        <p:spPr>
          <a:xfrm>
            <a:off x="7010400" y="2967769"/>
            <a:ext cx="8419886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पूर्ण वायुमार्ग रुकावट</a:t>
            </a:r>
            <a:endParaRPr lang="en-IN" dirty="0"/>
          </a:p>
        </p:txBody>
      </p:sp>
      <p:sp>
        <p:nvSpPr>
          <p:cNvPr id="11" name="Universal Sign">
            <a:extLst>
              <a:ext uri="{FF2B5EF4-FFF2-40B4-BE49-F238E27FC236}">
                <a16:creationId xmlns:a16="http://schemas.microsoft.com/office/drawing/2014/main" id="{1461B04E-71C7-4571-E6F5-E43B54FE4646}"/>
              </a:ext>
            </a:extLst>
          </p:cNvPr>
          <p:cNvSpPr txBox="1"/>
          <p:nvPr/>
        </p:nvSpPr>
        <p:spPr>
          <a:xfrm>
            <a:off x="1069928" y="4989808"/>
            <a:ext cx="3761410" cy="90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1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 </a:t>
            </a:r>
            <a:r>
              <a:rPr lang="hi-IN" dirty="0"/>
              <a:t>यूनिवर्सल साइन</a:t>
            </a:r>
            <a:endParaRPr dirty="0"/>
          </a:p>
        </p:txBody>
      </p:sp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CDEEDA4A-40CB-EDE4-0B7C-760B046320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02251" y="5998056"/>
            <a:ext cx="5508149" cy="6804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A32AE1-60EC-14CE-68A5-4492C8D5F2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0"/>
            <a:ext cx="2819400" cy="27130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4" y="-6903"/>
            <a:ext cx="3171858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64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412458" y="1915775"/>
            <a:ext cx="3951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8800" b="1" dirty="0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88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0BB8E8-04FE-52BD-0DA7-5D44FB33C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0"/>
            <a:ext cx="2819400" cy="27130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3116420" y="3330699"/>
            <a:ext cx="14770163" cy="145656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9098373" y="1063934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Demonstrate rescue breathing for adults, children and infants using a mannequin, with and without foreign body airway obstruction.…">
            <a:extLst>
              <a:ext uri="{FF2B5EF4-FFF2-40B4-BE49-F238E27FC236}">
                <a16:creationId xmlns:a16="http://schemas.microsoft.com/office/drawing/2014/main" id="{78A58CDD-A7F8-E13F-92C3-2B1503AB806E}"/>
              </a:ext>
            </a:extLst>
          </p:cNvPr>
          <p:cNvSpPr txBox="1"/>
          <p:nvPr/>
        </p:nvSpPr>
        <p:spPr>
          <a:xfrm>
            <a:off x="8661373" y="6055745"/>
            <a:ext cx="14646312" cy="477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i-IN" sz="6000" dirty="0"/>
              <a:t>वायुमार्ग रुकावट की पहचान करना</a:t>
            </a:r>
          </a:p>
          <a:p>
            <a:r>
              <a:rPr lang="hi-IN" sz="6000" dirty="0"/>
              <a:t>• वयस्क/बालक/शिशु पर बचाव श्वास का प्रदर्शन</a:t>
            </a:r>
          </a:p>
          <a:p>
            <a:r>
              <a:rPr lang="hi-IN" sz="6000" dirty="0"/>
              <a:t>• </a:t>
            </a:r>
            <a:r>
              <a:rPr lang="en-IN" sz="6000" dirty="0"/>
              <a:t>CPR </a:t>
            </a:r>
            <a:r>
              <a:rPr lang="hi-IN" sz="6000" dirty="0"/>
              <a:t>का सही वर्णन और प्रदर्शन</a:t>
            </a:r>
          </a:p>
          <a:p>
            <a:r>
              <a:rPr lang="hi-IN" sz="6000" dirty="0"/>
              <a:t>• दो-बचावकर्ता </a:t>
            </a:r>
            <a:r>
              <a:rPr lang="en-IN" sz="6000" dirty="0"/>
              <a:t>CPR </a:t>
            </a:r>
            <a:r>
              <a:rPr lang="hi-IN" sz="6000" dirty="0"/>
              <a:t>का प्रदर्शन</a:t>
            </a:r>
          </a:p>
          <a:p>
            <a:r>
              <a:rPr lang="hi-IN" sz="6000" dirty="0"/>
              <a:t>• ऊपरी वायुमार्ग रुकावट के कारण बताना</a:t>
            </a:r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E9E6C028-043A-A763-0CA7-F33E1960BE67}"/>
              </a:ext>
            </a:extLst>
          </p:cNvPr>
          <p:cNvGrpSpPr/>
          <p:nvPr/>
        </p:nvGrpSpPr>
        <p:grpSpPr>
          <a:xfrm>
            <a:off x="7709028" y="6858000"/>
            <a:ext cx="1341857" cy="1524000"/>
            <a:chOff x="341665" y="115975"/>
            <a:chExt cx="1219200" cy="1814379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2364E010-B1E0-754E-57EF-B11F24058A58}"/>
                </a:ext>
              </a:extLst>
            </p:cNvPr>
            <p:cNvSpPr/>
            <p:nvPr/>
          </p:nvSpPr>
          <p:spPr>
            <a:xfrm>
              <a:off x="341665" y="11597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480AE213-8C51-5F03-AD96-69C8F514456F}"/>
                </a:ext>
              </a:extLst>
            </p:cNvPr>
            <p:cNvSpPr txBox="1"/>
            <p:nvPr/>
          </p:nvSpPr>
          <p:spPr>
            <a:xfrm>
              <a:off x="712851" y="248396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4800" dirty="0"/>
                <a:t>2</a:t>
              </a:r>
            </a:p>
          </p:txBody>
        </p:sp>
      </p:grpSp>
      <p:grpSp>
        <p:nvGrpSpPr>
          <p:cNvPr id="2" name="Group">
            <a:extLst>
              <a:ext uri="{FF2B5EF4-FFF2-40B4-BE49-F238E27FC236}">
                <a16:creationId xmlns:a16="http://schemas.microsoft.com/office/drawing/2014/main" id="{7AF04EFB-9D3D-FCC3-255D-2507C5050EF8}"/>
              </a:ext>
            </a:extLst>
          </p:cNvPr>
          <p:cNvGrpSpPr/>
          <p:nvPr/>
        </p:nvGrpSpPr>
        <p:grpSpPr>
          <a:xfrm>
            <a:off x="7709028" y="5929144"/>
            <a:ext cx="1219201" cy="1051482"/>
            <a:chOff x="-9627715" y="-493625"/>
            <a:chExt cx="1219200" cy="1219201"/>
          </a:xfrm>
        </p:grpSpPr>
        <p:sp>
          <p:nvSpPr>
            <p:cNvPr id="3" name="Circle">
              <a:extLst>
                <a:ext uri="{FF2B5EF4-FFF2-40B4-BE49-F238E27FC236}">
                  <a16:creationId xmlns:a16="http://schemas.microsoft.com/office/drawing/2014/main" id="{92F6322B-E66B-5E4A-304A-A5FCD3EECDD9}"/>
                </a:ext>
              </a:extLst>
            </p:cNvPr>
            <p:cNvSpPr/>
            <p:nvPr/>
          </p:nvSpPr>
          <p:spPr>
            <a:xfrm>
              <a:off x="-9627715" y="-49362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529961EB-5A7A-EBB7-F618-E5E874D3B3E7}"/>
                </a:ext>
              </a:extLst>
            </p:cNvPr>
            <p:cNvSpPr txBox="1"/>
            <p:nvPr/>
          </p:nvSpPr>
          <p:spPr>
            <a:xfrm>
              <a:off x="-9284971" y="-387914"/>
              <a:ext cx="509364" cy="980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4800" dirty="0"/>
                <a:t>1</a:t>
              </a:r>
            </a:p>
          </p:txBody>
        </p:sp>
      </p:grpSp>
      <p:sp>
        <p:nvSpPr>
          <p:cNvPr id="16" name="Circle">
            <a:extLst>
              <a:ext uri="{FF2B5EF4-FFF2-40B4-BE49-F238E27FC236}">
                <a16:creationId xmlns:a16="http://schemas.microsoft.com/office/drawing/2014/main" id="{188729D9-6617-386A-B581-A4D6EF393E1A}"/>
              </a:ext>
            </a:extLst>
          </p:cNvPr>
          <p:cNvSpPr/>
          <p:nvPr/>
        </p:nvSpPr>
        <p:spPr>
          <a:xfrm>
            <a:off x="7864833" y="7782881"/>
            <a:ext cx="1030246" cy="954488"/>
          </a:xfrm>
          <a:prstGeom prst="ellipse">
            <a:avLst/>
          </a:prstGeom>
          <a:solidFill>
            <a:srgbClr val="DDDDDD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r>
              <a:rPr lang="en-IN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  <a:endParaRPr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12A110F-74DF-B5D0-9C6D-2C8E745B4755}"/>
              </a:ext>
            </a:extLst>
          </p:cNvPr>
          <p:cNvSpPr/>
          <p:nvPr/>
        </p:nvSpPr>
        <p:spPr>
          <a:xfrm>
            <a:off x="7803505" y="8598314"/>
            <a:ext cx="1030246" cy="1054250"/>
          </a:xfrm>
          <a:prstGeom prst="ellipse">
            <a:avLst/>
          </a:prstGeom>
          <a:solidFill>
            <a:srgbClr val="DDDDDD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r>
              <a:rPr lang="en-IN" i="1" dirty="0">
                <a:solidFill>
                  <a:srgbClr val="C00000"/>
                </a:solidFill>
              </a:rPr>
              <a:t>4</a:t>
            </a:r>
            <a:endParaRPr i="1" dirty="0">
              <a:solidFill>
                <a:srgbClr val="C00000"/>
              </a:solidFill>
            </a:endParaRP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25A964AD-0F8F-4158-FDA0-ED8309C1BA58}"/>
              </a:ext>
            </a:extLst>
          </p:cNvPr>
          <p:cNvSpPr/>
          <p:nvPr/>
        </p:nvSpPr>
        <p:spPr>
          <a:xfrm>
            <a:off x="7717316" y="9764282"/>
            <a:ext cx="1030246" cy="954488"/>
          </a:xfrm>
          <a:prstGeom prst="ellipse">
            <a:avLst/>
          </a:prstGeom>
          <a:solidFill>
            <a:srgbClr val="DDDDDD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r>
              <a:rPr lang="en-IN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  <a:endParaRPr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0"/>
            <a:ext cx="2819400" cy="2713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urse Purpose">
            <a:extLst>
              <a:ext uri="{FF2B5EF4-FFF2-40B4-BE49-F238E27FC236}">
                <a16:creationId xmlns:a16="http://schemas.microsoft.com/office/drawing/2014/main" id="{E850D6E0-2349-1162-B59F-DBC0481400CE}"/>
              </a:ext>
            </a:extLst>
          </p:cNvPr>
          <p:cNvSpPr txBox="1"/>
          <p:nvPr/>
        </p:nvSpPr>
        <p:spPr>
          <a:xfrm>
            <a:off x="1363965" y="5400418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संचार प्रणाली</a:t>
            </a:r>
            <a:endParaRPr lang="en-IN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11D900C-34DC-194A-2B55-6D346E1D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247" y="679724"/>
            <a:ext cx="11692649" cy="1274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ECC0A-A56A-1D6F-E8F6-AEC98E91F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0"/>
            <a:ext cx="2819400" cy="2713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734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urse Purpose">
            <a:extLst>
              <a:ext uri="{FF2B5EF4-FFF2-40B4-BE49-F238E27FC236}">
                <a16:creationId xmlns:a16="http://schemas.microsoft.com/office/drawing/2014/main" id="{68634595-4BA0-F0F6-C6C8-E2C14AFEB3AC}"/>
              </a:ext>
            </a:extLst>
          </p:cNvPr>
          <p:cNvSpPr txBox="1"/>
          <p:nvPr/>
        </p:nvSpPr>
        <p:spPr>
          <a:xfrm>
            <a:off x="8876146" y="1365406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दिल</a:t>
            </a:r>
            <a:endParaRPr lang="en-IN" dirty="0"/>
          </a:p>
        </p:txBody>
      </p:sp>
      <p:pic>
        <p:nvPicPr>
          <p:cNvPr id="5" name="The Heart 1" descr="The Heart 1">
            <a:extLst>
              <a:ext uri="{FF2B5EF4-FFF2-40B4-BE49-F238E27FC236}">
                <a16:creationId xmlns:a16="http://schemas.microsoft.com/office/drawing/2014/main" id="{820424F5-8D88-28B0-4595-1E065C9F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985"/>
          <a:stretch>
            <a:fillRect/>
          </a:stretch>
        </p:blipFill>
        <p:spPr>
          <a:xfrm>
            <a:off x="5945363" y="4119970"/>
            <a:ext cx="6779650" cy="799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he Heart 2" descr="The Heart 2">
            <a:extLst>
              <a:ext uri="{FF2B5EF4-FFF2-40B4-BE49-F238E27FC236}">
                <a16:creationId xmlns:a16="http://schemas.microsoft.com/office/drawing/2014/main" id="{E40639B2-071D-C706-33D0-13643ECC4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32"/>
          <a:stretch>
            <a:fillRect/>
          </a:stretch>
        </p:blipFill>
        <p:spPr>
          <a:xfrm>
            <a:off x="17281887" y="4602945"/>
            <a:ext cx="4403772" cy="635967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ulmonary…">
            <a:extLst>
              <a:ext uri="{FF2B5EF4-FFF2-40B4-BE49-F238E27FC236}">
                <a16:creationId xmlns:a16="http://schemas.microsoft.com/office/drawing/2014/main" id="{4F750343-8C18-CAA6-35BA-5BC8FEDBD31D}"/>
              </a:ext>
            </a:extLst>
          </p:cNvPr>
          <p:cNvSpPr txBox="1"/>
          <p:nvPr/>
        </p:nvSpPr>
        <p:spPr>
          <a:xfrm>
            <a:off x="12997931" y="4119970"/>
            <a:ext cx="3768152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फुफ्फुसीय 
धमनी</a:t>
            </a:r>
            <a:endParaRPr dirty="0"/>
          </a:p>
        </p:txBody>
      </p:sp>
      <p:sp>
        <p:nvSpPr>
          <p:cNvPr id="11" name="Left…">
            <a:extLst>
              <a:ext uri="{FF2B5EF4-FFF2-40B4-BE49-F238E27FC236}">
                <a16:creationId xmlns:a16="http://schemas.microsoft.com/office/drawing/2014/main" id="{66C1FE54-89EA-FD3F-36FE-EB2401A66487}"/>
              </a:ext>
            </a:extLst>
          </p:cNvPr>
          <p:cNvSpPr txBox="1"/>
          <p:nvPr/>
        </p:nvSpPr>
        <p:spPr>
          <a:xfrm>
            <a:off x="12807052" y="6339853"/>
            <a:ext cx="2777856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 </a:t>
            </a:r>
            <a:r>
              <a:rPr lang="hi-IN" dirty="0"/>
              <a:t>बाएँ
 प्रकोष्‍ठ</a:t>
            </a:r>
            <a:endParaRPr dirty="0"/>
          </a:p>
        </p:txBody>
      </p:sp>
      <p:sp>
        <p:nvSpPr>
          <p:cNvPr id="12" name="Left…">
            <a:extLst>
              <a:ext uri="{FF2B5EF4-FFF2-40B4-BE49-F238E27FC236}">
                <a16:creationId xmlns:a16="http://schemas.microsoft.com/office/drawing/2014/main" id="{12A764FA-74F7-C943-C1D3-0C6634394491}"/>
              </a:ext>
            </a:extLst>
          </p:cNvPr>
          <p:cNvSpPr txBox="1"/>
          <p:nvPr/>
        </p:nvSpPr>
        <p:spPr>
          <a:xfrm>
            <a:off x="13013194" y="9369696"/>
            <a:ext cx="2798078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algn="ctr"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बायाँ निलय</a:t>
            </a:r>
            <a:endParaRPr dirty="0"/>
          </a:p>
        </p:txBody>
      </p:sp>
      <p:sp>
        <p:nvSpPr>
          <p:cNvPr id="13" name="Right…">
            <a:extLst>
              <a:ext uri="{FF2B5EF4-FFF2-40B4-BE49-F238E27FC236}">
                <a16:creationId xmlns:a16="http://schemas.microsoft.com/office/drawing/2014/main" id="{97B6901C-AE3B-C87C-C104-57215AF7846D}"/>
              </a:ext>
            </a:extLst>
          </p:cNvPr>
          <p:cNvSpPr txBox="1"/>
          <p:nvPr/>
        </p:nvSpPr>
        <p:spPr>
          <a:xfrm>
            <a:off x="7855981" y="11907312"/>
            <a:ext cx="3779429" cy="158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दाएँ
निलय</a:t>
            </a:r>
            <a:endParaRPr dirty="0"/>
          </a:p>
        </p:txBody>
      </p:sp>
      <p:sp>
        <p:nvSpPr>
          <p:cNvPr id="14" name="Inferior…">
            <a:extLst>
              <a:ext uri="{FF2B5EF4-FFF2-40B4-BE49-F238E27FC236}">
                <a16:creationId xmlns:a16="http://schemas.microsoft.com/office/drawing/2014/main" id="{091BE5F5-776D-7FB7-9E61-D71767EA4890}"/>
              </a:ext>
            </a:extLst>
          </p:cNvPr>
          <p:cNvSpPr txBox="1"/>
          <p:nvPr/>
        </p:nvSpPr>
        <p:spPr>
          <a:xfrm>
            <a:off x="3016065" y="11004710"/>
            <a:ext cx="2847259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r>
              <a:rPr lang="hi-IN" dirty="0"/>
              <a:t>इन्फीरियर वेना कावा</a:t>
            </a:r>
          </a:p>
        </p:txBody>
      </p:sp>
      <p:sp>
        <p:nvSpPr>
          <p:cNvPr id="15" name="Right…">
            <a:extLst>
              <a:ext uri="{FF2B5EF4-FFF2-40B4-BE49-F238E27FC236}">
                <a16:creationId xmlns:a16="http://schemas.microsoft.com/office/drawing/2014/main" id="{C82E8AC3-0BE7-D189-F42E-5D4551B713AC}"/>
              </a:ext>
            </a:extLst>
          </p:cNvPr>
          <p:cNvSpPr txBox="1"/>
          <p:nvPr/>
        </p:nvSpPr>
        <p:spPr>
          <a:xfrm>
            <a:off x="3771169" y="7535285"/>
            <a:ext cx="3014844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दाएँ
प्रकोष्‍ठ</a:t>
            </a:r>
            <a:endParaRPr dirty="0"/>
          </a:p>
        </p:txBody>
      </p:sp>
      <p:sp>
        <p:nvSpPr>
          <p:cNvPr id="16" name="Superior Vena Cava">
            <a:extLst>
              <a:ext uri="{FF2B5EF4-FFF2-40B4-BE49-F238E27FC236}">
                <a16:creationId xmlns:a16="http://schemas.microsoft.com/office/drawing/2014/main" id="{2B9195F0-E2CD-A905-32EF-E294F77C2017}"/>
              </a:ext>
            </a:extLst>
          </p:cNvPr>
          <p:cNvSpPr txBox="1"/>
          <p:nvPr/>
        </p:nvSpPr>
        <p:spPr>
          <a:xfrm>
            <a:off x="2959605" y="4041803"/>
            <a:ext cx="2777857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 lnSpcReduction="10000"/>
          </a:bodyPr>
          <a:lstStyle>
            <a:lvl1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सुपीरियर</a:t>
            </a:r>
            <a:endParaRPr lang="en-IN" dirty="0"/>
          </a:p>
          <a:p>
            <a:endParaRPr lang="en-IN" dirty="0"/>
          </a:p>
          <a:p>
            <a:r>
              <a:rPr lang="hi-IN" dirty="0"/>
              <a:t> वेना कावा</a:t>
            </a:r>
            <a:endParaRPr dirty="0"/>
          </a:p>
        </p:txBody>
      </p:sp>
      <p:sp>
        <p:nvSpPr>
          <p:cNvPr id="17" name="Aorta">
            <a:extLst>
              <a:ext uri="{FF2B5EF4-FFF2-40B4-BE49-F238E27FC236}">
                <a16:creationId xmlns:a16="http://schemas.microsoft.com/office/drawing/2014/main" id="{862BBE68-6602-AA82-EC18-E28D2C033876}"/>
              </a:ext>
            </a:extLst>
          </p:cNvPr>
          <p:cNvSpPr txBox="1"/>
          <p:nvPr/>
        </p:nvSpPr>
        <p:spPr>
          <a:xfrm>
            <a:off x="8448816" y="2800170"/>
            <a:ext cx="3186594" cy="8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77377">
              <a:lnSpc>
                <a:spcPct val="80000"/>
              </a:lnSpc>
              <a:tabLst>
                <a:tab pos="2260600" algn="l"/>
                <a:tab pos="3606800" algn="l"/>
                <a:tab pos="4978400" algn="l"/>
                <a:tab pos="6324600" algn="l"/>
              </a:tabLst>
              <a:defRPr sz="4158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महाधमनी</a:t>
            </a:r>
            <a:endParaRPr dirty="0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DACAB235-D716-CF8C-0A4D-15FCB465F124}"/>
              </a:ext>
            </a:extLst>
          </p:cNvPr>
          <p:cNvSpPr/>
          <p:nvPr/>
        </p:nvSpPr>
        <p:spPr>
          <a:xfrm flipV="1">
            <a:off x="8558162" y="5388903"/>
            <a:ext cx="4280778" cy="26938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B20C37C4-5CBC-58D1-1790-8BE3CE0D4B70}"/>
              </a:ext>
            </a:extLst>
          </p:cNvPr>
          <p:cNvSpPr/>
          <p:nvPr/>
        </p:nvSpPr>
        <p:spPr>
          <a:xfrm flipV="1">
            <a:off x="9986087" y="7046439"/>
            <a:ext cx="2792491" cy="88033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27418443-5127-1C2F-9254-59D61C8EB805}"/>
              </a:ext>
            </a:extLst>
          </p:cNvPr>
          <p:cNvSpPr/>
          <p:nvPr/>
        </p:nvSpPr>
        <p:spPr>
          <a:xfrm>
            <a:off x="10778046" y="10149056"/>
            <a:ext cx="2202503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76554F8-FD17-6D59-36C2-22AA539EB4C9}"/>
              </a:ext>
            </a:extLst>
          </p:cNvPr>
          <p:cNvSpPr/>
          <p:nvPr/>
        </p:nvSpPr>
        <p:spPr>
          <a:xfrm flipV="1">
            <a:off x="8201223" y="10620630"/>
            <a:ext cx="674923" cy="139262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14F4CE22-FFD8-9BB8-E65F-02F59DC7641C}"/>
              </a:ext>
            </a:extLst>
          </p:cNvPr>
          <p:cNvSpPr/>
          <p:nvPr/>
        </p:nvSpPr>
        <p:spPr>
          <a:xfrm flipV="1">
            <a:off x="5309510" y="10938614"/>
            <a:ext cx="1820727" cy="525038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A7697E57-E445-8164-B6B1-B2122C54A47F}"/>
              </a:ext>
            </a:extLst>
          </p:cNvPr>
          <p:cNvSpPr/>
          <p:nvPr/>
        </p:nvSpPr>
        <p:spPr>
          <a:xfrm>
            <a:off x="5546317" y="8241755"/>
            <a:ext cx="1742911" cy="79495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2AC1EFA0-C57B-7B46-3B02-27B2A3184B95}"/>
              </a:ext>
            </a:extLst>
          </p:cNvPr>
          <p:cNvSpPr/>
          <p:nvPr/>
        </p:nvSpPr>
        <p:spPr>
          <a:xfrm>
            <a:off x="5387327" y="4593945"/>
            <a:ext cx="1424927" cy="79496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5D27DF1F-5EDC-FD2B-087A-207CCAE07315}"/>
              </a:ext>
            </a:extLst>
          </p:cNvPr>
          <p:cNvSpPr/>
          <p:nvPr/>
        </p:nvSpPr>
        <p:spPr>
          <a:xfrm flipV="1">
            <a:off x="7925195" y="3642995"/>
            <a:ext cx="791959" cy="158691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19716-F208-C109-33BD-C9A7B4DC3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0"/>
            <a:ext cx="2819400" cy="27130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34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respiratory system" descr="The respiratory system">
            <a:extLst>
              <a:ext uri="{FF2B5EF4-FFF2-40B4-BE49-F238E27FC236}">
                <a16:creationId xmlns:a16="http://schemas.microsoft.com/office/drawing/2014/main" id="{FA4F982C-21B1-A93D-E9BB-976113DD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205" y="1798460"/>
            <a:ext cx="9216868" cy="111958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harynx">
            <a:extLst>
              <a:ext uri="{FF2B5EF4-FFF2-40B4-BE49-F238E27FC236}">
                <a16:creationId xmlns:a16="http://schemas.microsoft.com/office/drawing/2014/main" id="{BFB9A459-2EF3-FB43-6EA0-62D472D7F3FC}"/>
              </a:ext>
            </a:extLst>
          </p:cNvPr>
          <p:cNvSpPr txBox="1"/>
          <p:nvPr/>
        </p:nvSpPr>
        <p:spPr>
          <a:xfrm>
            <a:off x="21195773" y="4383372"/>
            <a:ext cx="3083054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ग्रसनी</a:t>
            </a:r>
            <a:endParaRPr dirty="0"/>
          </a:p>
        </p:txBody>
      </p:sp>
      <p:sp>
        <p:nvSpPr>
          <p:cNvPr id="4" name="Trachea">
            <a:extLst>
              <a:ext uri="{FF2B5EF4-FFF2-40B4-BE49-F238E27FC236}">
                <a16:creationId xmlns:a16="http://schemas.microsoft.com/office/drawing/2014/main" id="{4E60B953-F2DD-D3C9-B21E-75A57398E54A}"/>
              </a:ext>
            </a:extLst>
          </p:cNvPr>
          <p:cNvSpPr txBox="1"/>
          <p:nvPr/>
        </p:nvSpPr>
        <p:spPr>
          <a:xfrm>
            <a:off x="8548103" y="8804371"/>
            <a:ext cx="296295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श्‍वासनली</a:t>
            </a:r>
            <a:endParaRPr dirty="0"/>
          </a:p>
        </p:txBody>
      </p:sp>
      <p:sp>
        <p:nvSpPr>
          <p:cNvPr id="5" name="Laryngopharynx">
            <a:extLst>
              <a:ext uri="{FF2B5EF4-FFF2-40B4-BE49-F238E27FC236}">
                <a16:creationId xmlns:a16="http://schemas.microsoft.com/office/drawing/2014/main" id="{78A570D2-C352-3B86-A57F-DE0253399896}"/>
              </a:ext>
            </a:extLst>
          </p:cNvPr>
          <p:cNvSpPr txBox="1"/>
          <p:nvPr/>
        </p:nvSpPr>
        <p:spPr>
          <a:xfrm>
            <a:off x="6091044" y="7345494"/>
            <a:ext cx="589626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लैरींगोफरीनक्स</a:t>
            </a:r>
            <a:endParaRPr dirty="0"/>
          </a:p>
        </p:txBody>
      </p:sp>
      <p:sp>
        <p:nvSpPr>
          <p:cNvPr id="6" name="Epiglottis">
            <a:extLst>
              <a:ext uri="{FF2B5EF4-FFF2-40B4-BE49-F238E27FC236}">
                <a16:creationId xmlns:a16="http://schemas.microsoft.com/office/drawing/2014/main" id="{1206ACE6-D9CC-A547-5759-5D1C9B6B3E1A}"/>
              </a:ext>
            </a:extLst>
          </p:cNvPr>
          <p:cNvSpPr txBox="1"/>
          <p:nvPr/>
        </p:nvSpPr>
        <p:spPr>
          <a:xfrm>
            <a:off x="7716644" y="6104301"/>
            <a:ext cx="3640537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उपजिह्वा</a:t>
            </a:r>
            <a:endParaRPr dirty="0"/>
          </a:p>
        </p:txBody>
      </p:sp>
      <p:sp>
        <p:nvSpPr>
          <p:cNvPr id="7" name="Mouth">
            <a:extLst>
              <a:ext uri="{FF2B5EF4-FFF2-40B4-BE49-F238E27FC236}">
                <a16:creationId xmlns:a16="http://schemas.microsoft.com/office/drawing/2014/main" id="{25312E79-2EA4-ADDC-154D-F7FEDDF994E4}"/>
              </a:ext>
            </a:extLst>
          </p:cNvPr>
          <p:cNvSpPr txBox="1"/>
          <p:nvPr/>
        </p:nvSpPr>
        <p:spPr>
          <a:xfrm>
            <a:off x="8830873" y="4706120"/>
            <a:ext cx="239741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मुँह</a:t>
            </a:r>
            <a:endParaRPr dirty="0"/>
          </a:p>
        </p:txBody>
      </p:sp>
      <p:sp>
        <p:nvSpPr>
          <p:cNvPr id="8" name="Nose">
            <a:extLst>
              <a:ext uri="{FF2B5EF4-FFF2-40B4-BE49-F238E27FC236}">
                <a16:creationId xmlns:a16="http://schemas.microsoft.com/office/drawing/2014/main" id="{DF8CCF73-982C-0D65-2AFB-4F24F60B24EE}"/>
              </a:ext>
            </a:extLst>
          </p:cNvPr>
          <p:cNvSpPr txBox="1"/>
          <p:nvPr/>
        </p:nvSpPr>
        <p:spPr>
          <a:xfrm>
            <a:off x="9129986" y="3134036"/>
            <a:ext cx="199719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नाक</a:t>
            </a:r>
            <a:endParaRPr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9425F9E2-E071-5C47-51D5-EDE909D1FC57}"/>
              </a:ext>
            </a:extLst>
          </p:cNvPr>
          <p:cNvSpPr/>
          <p:nvPr/>
        </p:nvSpPr>
        <p:spPr>
          <a:xfrm>
            <a:off x="10745293" y="3780955"/>
            <a:ext cx="2452036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B7FF6F58-6992-15C3-B04A-590632E24D1B}"/>
              </a:ext>
            </a:extLst>
          </p:cNvPr>
          <p:cNvSpPr/>
          <p:nvPr/>
        </p:nvSpPr>
        <p:spPr>
          <a:xfrm>
            <a:off x="10884416" y="5179136"/>
            <a:ext cx="2486816" cy="208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2E74A852-063A-BC37-A337-A6AF1E59BC39}"/>
              </a:ext>
            </a:extLst>
          </p:cNvPr>
          <p:cNvSpPr/>
          <p:nvPr/>
        </p:nvSpPr>
        <p:spPr>
          <a:xfrm flipV="1">
            <a:off x="15298079" y="4853422"/>
            <a:ext cx="4965653" cy="569180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3A0096A2-2112-A402-713F-6C4567586E34}"/>
              </a:ext>
            </a:extLst>
          </p:cNvPr>
          <p:cNvSpPr/>
          <p:nvPr/>
        </p:nvSpPr>
        <p:spPr>
          <a:xfrm>
            <a:off x="15124174" y="4796550"/>
            <a:ext cx="5004934" cy="69561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DEF10080-8F2D-B420-3A3F-D064261635C1}"/>
              </a:ext>
            </a:extLst>
          </p:cNvPr>
          <p:cNvSpPr/>
          <p:nvPr/>
        </p:nvSpPr>
        <p:spPr>
          <a:xfrm flipV="1">
            <a:off x="10602693" y="5812144"/>
            <a:ext cx="4344102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05BD4D39-AB59-B86F-64B0-ECE8AF5ED262}"/>
              </a:ext>
            </a:extLst>
          </p:cNvPr>
          <p:cNvSpPr/>
          <p:nvPr/>
        </p:nvSpPr>
        <p:spPr>
          <a:xfrm flipV="1">
            <a:off x="10745294" y="6090389"/>
            <a:ext cx="4479746" cy="1714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 dirty="0"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5EA0078A-3B65-6A63-7910-48EECEB81B33}"/>
              </a:ext>
            </a:extLst>
          </p:cNvPr>
          <p:cNvSpPr/>
          <p:nvPr/>
        </p:nvSpPr>
        <p:spPr>
          <a:xfrm flipV="1">
            <a:off x="10818332" y="7158154"/>
            <a:ext cx="4521483" cy="2152922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" name="The Respiratory System">
            <a:extLst>
              <a:ext uri="{FF2B5EF4-FFF2-40B4-BE49-F238E27FC236}">
                <a16:creationId xmlns:a16="http://schemas.microsoft.com/office/drawing/2014/main" id="{ACA9D0B3-4E6D-7105-50C0-3E258B746FD1}"/>
              </a:ext>
            </a:extLst>
          </p:cNvPr>
          <p:cNvSpPr txBox="1"/>
          <p:nvPr/>
        </p:nvSpPr>
        <p:spPr>
          <a:xfrm>
            <a:off x="8060520" y="615917"/>
            <a:ext cx="7853574" cy="11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श्वसन प्रणाली</a:t>
            </a:r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21B900-22A2-E2B0-DB0D-D0B04D5DF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427" y="12068"/>
            <a:ext cx="2819400" cy="2713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82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04415-E9AC-6E3C-C7AA-7D0516164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he Respiratory System">
            <a:extLst>
              <a:ext uri="{FF2B5EF4-FFF2-40B4-BE49-F238E27FC236}">
                <a16:creationId xmlns:a16="http://schemas.microsoft.com/office/drawing/2014/main" id="{9CFC44BC-6D60-5F35-BEF5-56CDB0858E09}"/>
              </a:ext>
            </a:extLst>
          </p:cNvPr>
          <p:cNvSpPr txBox="1"/>
          <p:nvPr/>
        </p:nvSpPr>
        <p:spPr>
          <a:xfrm>
            <a:off x="8394806" y="155213"/>
            <a:ext cx="9679829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hi-IN" dirty="0"/>
              <a:t>श्वसन प्रणाली</a:t>
            </a:r>
            <a:endParaRPr dirty="0"/>
          </a:p>
        </p:txBody>
      </p:sp>
      <p:pic>
        <p:nvPicPr>
          <p:cNvPr id="17" name="The respiratory System next slide" descr="The respiratory System next slide">
            <a:extLst>
              <a:ext uri="{FF2B5EF4-FFF2-40B4-BE49-F238E27FC236}">
                <a16:creationId xmlns:a16="http://schemas.microsoft.com/office/drawing/2014/main" id="{209478BE-2288-B216-8BF4-B68089F20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93" y="2733730"/>
            <a:ext cx="8531425" cy="9204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The respiratory System next slide2" descr="The respiratory System next slide2">
            <a:extLst>
              <a:ext uri="{FF2B5EF4-FFF2-40B4-BE49-F238E27FC236}">
                <a16:creationId xmlns:a16="http://schemas.microsoft.com/office/drawing/2014/main" id="{27DB9456-49DA-5CF6-BF59-9C67FA2C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643" y="3791815"/>
            <a:ext cx="6400800" cy="772853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Alveoli">
            <a:extLst>
              <a:ext uri="{FF2B5EF4-FFF2-40B4-BE49-F238E27FC236}">
                <a16:creationId xmlns:a16="http://schemas.microsoft.com/office/drawing/2014/main" id="{F97B265B-47D8-67F7-3877-463E78DCB439}"/>
              </a:ext>
            </a:extLst>
          </p:cNvPr>
          <p:cNvSpPr txBox="1"/>
          <p:nvPr/>
        </p:nvSpPr>
        <p:spPr>
          <a:xfrm>
            <a:off x="9338724" y="11938689"/>
            <a:ext cx="3569495" cy="133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Alveoli</a:t>
            </a: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2F06FFE0-2EEE-943E-95EA-6FF746358D6B}"/>
              </a:ext>
            </a:extLst>
          </p:cNvPr>
          <p:cNvSpPr/>
          <p:nvPr/>
        </p:nvSpPr>
        <p:spPr>
          <a:xfrm flipH="1" flipV="1">
            <a:off x="10884327" y="9296400"/>
            <a:ext cx="8531426" cy="75113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 sz="1100" dirty="0">
              <a:highlight>
                <a:srgbClr val="E46C0A"/>
              </a:highlight>
            </a:endParaRPr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27F3E468-19B7-B754-7D3D-5C42464FE3DF}"/>
              </a:ext>
            </a:extLst>
          </p:cNvPr>
          <p:cNvSpPr/>
          <p:nvPr/>
        </p:nvSpPr>
        <p:spPr>
          <a:xfrm>
            <a:off x="19415753" y="8796284"/>
            <a:ext cx="1081290" cy="925750"/>
          </a:xfrm>
          <a:prstGeom prst="rect">
            <a:avLst/>
          </a:prstGeom>
          <a:ln w="1016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defTabSz="914400">
              <a:defRPr sz="2300">
                <a:solidFill>
                  <a:srgbClr val="FFFFFF"/>
                </a:solidFill>
              </a:defRPr>
            </a:pPr>
            <a:endParaRPr sz="1400" dirty="0">
              <a:highlight>
                <a:srgbClr val="E46C0A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61B65-8919-00A9-01D5-27F7B32D2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0"/>
            <a:ext cx="2819400" cy="2713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225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4C87C-C821-D39C-C0A2-B0337136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he Respiratory System">
            <a:extLst>
              <a:ext uri="{FF2B5EF4-FFF2-40B4-BE49-F238E27FC236}">
                <a16:creationId xmlns:a16="http://schemas.microsoft.com/office/drawing/2014/main" id="{8A84D5A2-5873-EB40-B0DD-9066CC3AD4F4}"/>
              </a:ext>
            </a:extLst>
          </p:cNvPr>
          <p:cNvSpPr txBox="1"/>
          <p:nvPr/>
        </p:nvSpPr>
        <p:spPr>
          <a:xfrm>
            <a:off x="286957" y="5529194"/>
            <a:ext cx="9584714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श्वसन कैसे काम करता है</a:t>
            </a:r>
            <a:endParaRPr lang="en-IN" dirty="0"/>
          </a:p>
        </p:txBody>
      </p:sp>
      <p:pic>
        <p:nvPicPr>
          <p:cNvPr id="4" name="How respiration works" descr="How respiration works">
            <a:extLst>
              <a:ext uri="{FF2B5EF4-FFF2-40B4-BE49-F238E27FC236}">
                <a16:creationId xmlns:a16="http://schemas.microsoft.com/office/drawing/2014/main" id="{94C26284-98A2-578A-1983-CA51620D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671" y="1209129"/>
            <a:ext cx="10736071" cy="11551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6869FD-3563-A8CB-0224-8DA1FB9F5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427" y="12068"/>
            <a:ext cx="2819400" cy="2713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786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CF8F9-A1A0-10D8-94AD-40237B344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EE0A0CC-35A9-AAB8-D5CF-982487143F1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BF98F0C-B61F-36FC-B106-93D7D0B0DC47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B407302-B1F7-434B-06BE-FB630400E40D}"/>
              </a:ext>
            </a:extLst>
          </p:cNvPr>
          <p:cNvSpPr txBox="1"/>
          <p:nvPr/>
        </p:nvSpPr>
        <p:spPr>
          <a:xfrm>
            <a:off x="8564880" y="3888736"/>
            <a:ext cx="15076257" cy="8717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यह तब होता है जब कोई रोगी श्वसन गिरफ्तारी (सांस नहीं ले रहा है) या कार्डियक अरेस्ट (दिल नहीं धड़क रहा है) में होता है। </a:t>
            </a:r>
            <a:endParaRPr lang="en-IN" sz="6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रोगी के पास मस्तिष्क क्षति के बिना पुनर्जीवित होने के लिए 4 से 6 मिनट की अवधि होती है।</a:t>
            </a:r>
            <a:endParaRPr lang="en-IN" sz="6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नैदानिक मृत्यु को </a:t>
            </a:r>
            <a:r>
              <a:rPr lang="hi-IN" sz="6400" dirty="0">
                <a:solidFill>
                  <a:schemeClr val="tx1"/>
                </a:solidFill>
              </a:rPr>
              <a:t>पुनर्जीवित</a:t>
            </a: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किया जा सकता है।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1A1255F9-9B54-3C86-DCEE-C08B16635DC4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29170562-AFE4-8CF6-1BCD-6F3C698D31D7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8B5123B-3A8C-A114-22D2-90C9E087CB9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AA2F700-115E-0A23-5045-0D4E8AF034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4F919-7FCD-9F87-3993-B6BE9C3D2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A0B1F61-3FE8-1EE0-7CDD-9C842B007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06F512CA-AF85-7D1E-667F-CD8FAE765BA9}"/>
              </a:ext>
            </a:extLst>
          </p:cNvPr>
          <p:cNvSpPr txBox="1"/>
          <p:nvPr/>
        </p:nvSpPr>
        <p:spPr>
          <a:xfrm>
            <a:off x="829126" y="6308278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नैदानिक मृत्यु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6DF5F9-7C78-DC6B-D1FE-841FC4F5D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427" y="12068"/>
            <a:ext cx="2819400" cy="2713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483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DE9D1-4DF3-D275-9541-3B9ECEBA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27C0692-A256-7B6D-17E6-4FCF806E86DC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3E0D7B7-C323-A356-78EE-18E45909B14D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8019C85-403E-ABF3-E9D4-1FB63487C63C}"/>
              </a:ext>
            </a:extLst>
          </p:cNvPr>
          <p:cNvSpPr txBox="1"/>
          <p:nvPr/>
        </p:nvSpPr>
        <p:spPr>
          <a:xfrm>
            <a:off x="8564880" y="3888736"/>
            <a:ext cx="15076257" cy="344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जिस क्षण मस्तिष्क की कोशिकाएं मरने लगती हैं।</a:t>
            </a:r>
            <a:endParaRPr lang="en-IN" sz="6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
जैविक मृत्यु को </a:t>
            </a:r>
            <a:r>
              <a:rPr lang="hi-IN" sz="6400" dirty="0">
                <a:solidFill>
                  <a:schemeClr val="tx1"/>
                </a:solidFill>
              </a:rPr>
              <a:t>पुनर्जीवित</a:t>
            </a:r>
            <a:r>
              <a:rPr lang="hi-IN" sz="6400" dirty="0"/>
              <a:t> </a:t>
            </a: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नहीं किया जा सकता है।</a:t>
            </a:r>
            <a:endParaRPr lang="en-US" sz="6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B28147D0-FE3C-C204-DB4F-0487BBD87530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CFA9B188-2CD6-5580-4EC1-8502A319520C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3F26071-9A2E-96D7-48EF-5C7F48DE76F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AB8D3A3-E118-B926-9E04-D8C4AD18BF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F2F43-E2C5-B951-FCB0-626385162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6DC7AF00-314F-1D91-DA98-C8AF1E2E4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BA46F36C-BCCE-A743-6E62-C7BB02B6AD5D}"/>
              </a:ext>
            </a:extLst>
          </p:cNvPr>
          <p:cNvSpPr txBox="1"/>
          <p:nvPr/>
        </p:nvSpPr>
        <p:spPr>
          <a:xfrm>
            <a:off x="1451762" y="5403069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जैविक मृत्यु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9AB51-0BE5-8D0F-F3BC-BAA380DF5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0" y="-34940"/>
            <a:ext cx="2819400" cy="2713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427" y="12068"/>
            <a:ext cx="2819400" cy="2713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693AC5-CBC9-131F-84C0-B99200DD5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" y="-6903"/>
            <a:ext cx="3025586" cy="27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6465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319</Words>
  <Application>Microsoft Office PowerPoint</Application>
  <PresentationFormat>Custom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NDRF HQ</cp:lastModifiedBy>
  <cp:revision>58</cp:revision>
  <dcterms:modified xsi:type="dcterms:W3CDTF">2026-01-06T04:41:31Z</dcterms:modified>
</cp:coreProperties>
</file>