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24384000" cy="13716000"/>
  <p:notesSz cx="6858000" cy="9144000"/>
  <p:embeddedFontLst>
    <p:embeddedFont>
      <p:font typeface="Arial Black" panose="020B0A04020102020204" pitchFamily="34" charset="0"/>
      <p:regular r:id="rId13"/>
      <p:bold r:id="rId14"/>
    </p:embeddedFont>
    <p:embeddedFont>
      <p:font typeface="Helvetica Neue" panose="020B0604020202020204" charset="0"/>
      <p:regular r:id="rId15"/>
      <p:bold r:id="rId16"/>
      <p:italic r:id="rId17"/>
      <p:boldItalic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  <p:embeddedFont>
      <p:font typeface="Open Sans SemiBold" panose="020B0706030804020204" pitchFamily="34" charset="0"/>
      <p:regular r:id="rId23"/>
      <p:bold r:id="rId24"/>
      <p:italic r:id="rId25"/>
      <p:boldItalic r:id="rId26"/>
    </p:embeddedFont>
    <p:embeddedFont>
      <p:font typeface="Verdana" panose="020B060403050404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798" y="9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" name="Google Shape;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4" name="Google Shape;2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" name="Google Shape;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6" name="Google Shape;23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01" type="tx">
  <p:cSld name="TITLE_AND_BODY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7 -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02">
  <p:cSld name="Default 02">
    <p:bg>
      <p:bgPr>
        <a:solidFill>
          <a:srgbClr val="FFFFF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PPT 7 -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03">
  <p:cSld name="Default 03">
    <p:bg>
      <p:bgPr>
        <a:solidFill>
          <a:srgbClr val="881920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4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18851571" y="12177503"/>
            <a:ext cx="508300" cy="502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with Caption">
  <p:cSld name="Table with 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4200"/>
              <a:buFont typeface="Verdana"/>
              <a:buNone/>
              <a:defRPr sz="4200" b="1" i="0">
                <a:solidFill>
                  <a:srgbClr val="C00000"/>
                </a:solidFill>
              </a:defRPr>
            </a:lvl1pPr>
            <a:lvl2pPr marL="914400" lvl="1" indent="-495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4200"/>
              <a:buFont typeface="Verdana"/>
              <a:buChar char="–"/>
              <a:defRPr sz="4200" b="1" i="0">
                <a:solidFill>
                  <a:srgbClr val="C00000"/>
                </a:solidFill>
              </a:defRPr>
            </a:lvl2pPr>
            <a:lvl3pPr marL="1371600" lvl="2" indent="-495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4200"/>
              <a:buFont typeface="Verdana"/>
              <a:buChar char="•"/>
              <a:defRPr sz="4200" b="1" i="0">
                <a:solidFill>
                  <a:srgbClr val="C00000"/>
                </a:solidFill>
              </a:defRPr>
            </a:lvl3pPr>
            <a:lvl4pPr marL="1828800" lvl="3" indent="-495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4200"/>
              <a:buFont typeface="Verdana"/>
              <a:buChar char="–"/>
              <a:defRPr sz="4200" b="1" i="0">
                <a:solidFill>
                  <a:srgbClr val="C00000"/>
                </a:solidFill>
              </a:defRPr>
            </a:lvl4pPr>
            <a:lvl5pPr marL="2286000" lvl="4" indent="-495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4200"/>
              <a:buFont typeface="Verdana"/>
              <a:buChar char="»"/>
              <a:defRPr sz="4200" b="1" i="0">
                <a:solidFill>
                  <a:srgbClr val="C00000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3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4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 Section Header">
  <p:cSld name="1_Red 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6" descr="Picture 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43594" y="2825551"/>
            <a:ext cx="3793068" cy="2698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6" descr="Picture 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22847" y="8184445"/>
            <a:ext cx="3781780" cy="3341513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Verdana"/>
              <a:buNone/>
              <a:defRPr sz="6400" i="0"/>
            </a:lvl1pPr>
            <a:lvl2pPr marL="914400" lvl="1" indent="-6350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Verdana"/>
              <a:buChar char="–"/>
              <a:defRPr sz="6400" i="0"/>
            </a:lvl2pPr>
            <a:lvl3pPr marL="1371600" lvl="2" indent="-6350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Verdana"/>
              <a:buChar char="•"/>
              <a:defRPr sz="6400" i="0"/>
            </a:lvl3pPr>
            <a:lvl4pPr marL="1828800" lvl="3" indent="-6350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Verdana"/>
              <a:buChar char="–"/>
              <a:defRPr sz="6400" i="0"/>
            </a:lvl4pPr>
            <a:lvl5pPr marL="2286000" lvl="4" indent="-6350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Verdana"/>
              <a:buChar char="»"/>
              <a:defRPr sz="6400" i="0"/>
            </a:lvl5pPr>
            <a:lvl6pPr marL="2743200" lvl="5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3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- Urban Resilence">
  <p:cSld name="Cover Slide - Urban Resilenc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Verdana"/>
              <a:buNone/>
              <a:defRPr sz="7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Verdana"/>
              <a:buNone/>
              <a:defRPr sz="7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Verdana"/>
              <a:buNone/>
              <a:defRPr sz="7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Verdana"/>
              <a:buNone/>
              <a:defRPr sz="7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Verdana"/>
              <a:buNone/>
              <a:defRPr sz="7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Verdana"/>
              <a:buNone/>
              <a:defRPr sz="7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Verdana"/>
              <a:buNone/>
              <a:defRPr sz="7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Verdana"/>
              <a:buNone/>
              <a:defRPr sz="7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Verdana"/>
              <a:buNone/>
              <a:defRPr sz="7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7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/>
        </p:nvSpPr>
        <p:spPr>
          <a:xfrm>
            <a:off x="1200259" y="4083124"/>
            <a:ext cx="9545837" cy="2145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Open Sans"/>
              <a:buNone/>
            </a:pPr>
            <a:r>
              <a:rPr lang="hi-IN" sz="6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LESSON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Open Sans"/>
              <a:buNone/>
            </a:pPr>
            <a:r>
              <a:rPr lang="hi-IN" sz="6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COURSE INTRODUCTION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8"/>
          <p:cNvSpPr txBox="1"/>
          <p:nvPr/>
        </p:nvSpPr>
        <p:spPr>
          <a:xfrm>
            <a:off x="602390" y="4471001"/>
            <a:ext cx="11132820" cy="2650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Open Sans"/>
              <a:buNone/>
            </a:pPr>
            <a:r>
              <a:rPr lang="hi-IN" sz="6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LESSON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Open Sans"/>
              <a:buNone/>
            </a:pPr>
            <a:r>
              <a:rPr lang="hi-IN" sz="6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ORGANIZING AND STARTING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Open Sans"/>
              <a:buNone/>
            </a:pPr>
            <a:r>
              <a:rPr lang="hi-IN" sz="6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 CSSR OPERATION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" name="Google Shape;48;p8" descr="photo-top-view-huge-set-collection-working-hand-power-tools-many-wooden-isolated-black-surface.jpg"/>
          <p:cNvPicPr preferRelativeResize="0"/>
          <p:nvPr/>
        </p:nvPicPr>
        <p:blipFill rotWithShape="1">
          <a:blip r:embed="rId3">
            <a:alphaModFix/>
          </a:blip>
          <a:srcRect l="517" t="1644" r="118" b="11897"/>
          <a:stretch/>
        </p:blipFill>
        <p:spPr>
          <a:xfrm>
            <a:off x="0" y="30480"/>
            <a:ext cx="24434801" cy="137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8"/>
          <p:cNvSpPr/>
          <p:nvPr/>
        </p:nvSpPr>
        <p:spPr>
          <a:xfrm flipH="1">
            <a:off x="-5082" y="12699"/>
            <a:ext cx="24434801" cy="252214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BD4B4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50" name="Google Shape;50;p8" descr="A logo with text on it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01600"/>
            <a:ext cx="3258094" cy="2219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705129" y="0"/>
            <a:ext cx="2678871" cy="2321117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/>
          <p:nvPr/>
        </p:nvSpPr>
        <p:spPr>
          <a:xfrm>
            <a:off x="4188895" y="2879959"/>
            <a:ext cx="16609133" cy="180940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2700" dir="2700000" rotWithShape="0">
              <a:srgbClr val="000000"/>
            </a:outerShdw>
          </a:effectLst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 Black"/>
              <a:buNone/>
            </a:pPr>
            <a:r>
              <a:rPr lang="hi-IN" sz="48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               ढही हुई संरचना में खोज और बचाव </a:t>
            </a:r>
            <a:endParaRPr sz="4800" b="0" i="0" u="none" strike="noStrike" cap="non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 Black"/>
              <a:buNone/>
            </a:pPr>
            <a:r>
              <a:rPr lang="hi-IN" sz="48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COLLAPSED STRUCTURE SEARCH AND RESCUE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8" descr="LESSON"/>
          <p:cNvPicPr preferRelativeResize="0"/>
          <p:nvPr/>
        </p:nvPicPr>
        <p:blipFill rotWithShape="1">
          <a:blip r:embed="rId6">
            <a:alphaModFix amt="90000"/>
          </a:blip>
          <a:srcRect l="50481"/>
          <a:stretch/>
        </p:blipFill>
        <p:spPr>
          <a:xfrm>
            <a:off x="-5082" y="5831163"/>
            <a:ext cx="12192000" cy="3252060"/>
          </a:xfrm>
          <a:prstGeom prst="rect">
            <a:avLst/>
          </a:prstGeom>
          <a:solidFill>
            <a:srgbClr val="E36C09"/>
          </a:solidFill>
          <a:ln>
            <a:noFill/>
          </a:ln>
        </p:spPr>
      </p:pic>
      <p:pic>
        <p:nvPicPr>
          <p:cNvPr id="54" name="Google Shape;54;p8" descr="CSSR-logo-white-01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764594" y="9546699"/>
            <a:ext cx="8714406" cy="3226787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8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FF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NDRF | CSSR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8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8"/>
          <p:cNvSpPr txBox="1"/>
          <p:nvPr/>
        </p:nvSpPr>
        <p:spPr>
          <a:xfrm>
            <a:off x="21715470" y="12813338"/>
            <a:ext cx="1527059" cy="6197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7-1</a:t>
            </a:r>
            <a:endParaRPr sz="3000" b="1" i="0" u="none" strike="noStrike" cap="none">
              <a:solidFill>
                <a:srgbClr val="53535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" name="Google Shape;58;p8"/>
          <p:cNvSpPr/>
          <p:nvPr/>
        </p:nvSpPr>
        <p:spPr>
          <a:xfrm>
            <a:off x="21539200" y="13512801"/>
            <a:ext cx="1879600" cy="2032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8"/>
          <p:cNvSpPr txBox="1"/>
          <p:nvPr/>
        </p:nvSpPr>
        <p:spPr>
          <a:xfrm>
            <a:off x="871075" y="6413214"/>
            <a:ext cx="9439975" cy="1911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Open Sans"/>
              <a:buNone/>
            </a:pPr>
            <a:r>
              <a:rPr lang="hi-IN" sz="6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पाठ  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Open Sans"/>
              <a:buNone/>
            </a:pPr>
            <a:r>
              <a:rPr lang="hi-IN" sz="6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उपकरण और स्थान तकनीकें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8"/>
          <p:cNvSpPr/>
          <p:nvPr/>
        </p:nvSpPr>
        <p:spPr>
          <a:xfrm>
            <a:off x="9982200" y="600827"/>
            <a:ext cx="5218176" cy="87561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4E5E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LESSON-07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8"/>
          <p:cNvSpPr/>
          <p:nvPr/>
        </p:nvSpPr>
        <p:spPr>
          <a:xfrm>
            <a:off x="8705088" y="12420030"/>
            <a:ext cx="7772400" cy="87561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4E5E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By:-INSP/GD-PRADEEP KUMAR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7"/>
          <p:cNvSpPr/>
          <p:nvPr/>
        </p:nvSpPr>
        <p:spPr>
          <a:xfrm>
            <a:off x="-1" y="0"/>
            <a:ext cx="11202844" cy="12673141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7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7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7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7 -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7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7"/>
          <p:cNvSpPr txBox="1">
            <a:spLocks noGrp="1"/>
          </p:cNvSpPr>
          <p:nvPr>
            <p:ph type="sldNum" idx="12"/>
          </p:nvPr>
        </p:nvSpPr>
        <p:spPr>
          <a:xfrm>
            <a:off x="22769123" y="12813338"/>
            <a:ext cx="604219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10</a:t>
            </a:fld>
            <a:endParaRPr/>
          </a:p>
        </p:txBody>
      </p:sp>
      <p:grpSp>
        <p:nvGrpSpPr>
          <p:cNvPr id="262" name="Google Shape;262;p17"/>
          <p:cNvGrpSpPr/>
          <p:nvPr/>
        </p:nvGrpSpPr>
        <p:grpSpPr>
          <a:xfrm>
            <a:off x="12161066" y="3256579"/>
            <a:ext cx="11202844" cy="7964843"/>
            <a:chOff x="0" y="0"/>
            <a:chExt cx="11202843" cy="7964842"/>
          </a:xfrm>
        </p:grpSpPr>
        <p:pic>
          <p:nvPicPr>
            <p:cNvPr id="263" name="Google Shape;263;p17" descr="k1250an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5177795"/>
              <a:ext cx="5332472" cy="26725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4" name="Google Shape;264;p17" descr="rotary hammer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00990" y="0"/>
              <a:ext cx="3832320" cy="32020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p17" descr="reciproc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431251" y="538919"/>
              <a:ext cx="5771592" cy="21241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6" name="Google Shape;266;p17" descr="chippi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707794" y="5063288"/>
              <a:ext cx="3920565" cy="290155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7" name="Google Shape;267;p17"/>
          <p:cNvSpPr txBox="1"/>
          <p:nvPr/>
        </p:nvSpPr>
        <p:spPr>
          <a:xfrm>
            <a:off x="1164032" y="3256579"/>
            <a:ext cx="7675168" cy="417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Open Sans"/>
              <a:buNone/>
            </a:pPr>
            <a:r>
              <a:rPr lang="hi-IN" sz="72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पावर टूल्स का उपयोग करने से पहले, निर्माता के निर्देशों को पढ़ें 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7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NDRF | CSSR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" name="Google Shape;269;p17" descr="A logo with text on it&#10;&#10;AI-generated content may be incorrect.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101600"/>
            <a:ext cx="3258094" cy="2219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1705129" y="0"/>
            <a:ext cx="2678871" cy="232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9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9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7 -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9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2</a:t>
            </a:fld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body" idx="4294967295"/>
          </p:nvPr>
        </p:nvSpPr>
        <p:spPr>
          <a:xfrm>
            <a:off x="1077422" y="4314091"/>
            <a:ext cx="7627217" cy="202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225" tIns="89225" rIns="89225" bIns="892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Open Sans"/>
              <a:buNone/>
            </a:pPr>
            <a:r>
              <a:rPr lang="hi-IN" sz="4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उपकरण और औजारों के लिए पांच शक्ति स्रोतों को सूचीबद्ध करें।</a:t>
            </a:r>
            <a:endParaRPr/>
          </a:p>
        </p:txBody>
      </p:sp>
      <p:sp>
        <p:nvSpPr>
          <p:cNvPr id="72" name="Google Shape;72;p9"/>
          <p:cNvSpPr txBox="1"/>
          <p:nvPr/>
        </p:nvSpPr>
        <p:spPr>
          <a:xfrm>
            <a:off x="1077422" y="2616531"/>
            <a:ext cx="3046706" cy="1266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Open Sans"/>
              <a:buNone/>
            </a:pPr>
            <a:r>
              <a:rPr lang="hi-IN" sz="72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उद्देश्य </a:t>
            </a:r>
            <a:endParaRPr sz="72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73" name="Google Shape;73;p9"/>
          <p:cNvGrpSpPr/>
          <p:nvPr/>
        </p:nvGrpSpPr>
        <p:grpSpPr>
          <a:xfrm>
            <a:off x="10013073" y="4486713"/>
            <a:ext cx="1219201" cy="1681959"/>
            <a:chOff x="0" y="115975"/>
            <a:chExt cx="1219200" cy="1681958"/>
          </a:xfrm>
        </p:grpSpPr>
        <p:sp>
          <p:nvSpPr>
            <p:cNvPr id="74" name="Google Shape;74;p9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9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7200"/>
                <a:buFont typeface="Open Sans"/>
                <a:buNone/>
              </a:pPr>
              <a:r>
                <a:rPr lang="hi-IN" sz="7200" b="0" i="1" u="none" strike="noStrike" cap="none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" name="Google Shape;76;p9"/>
          <p:cNvGrpSpPr/>
          <p:nvPr/>
        </p:nvGrpSpPr>
        <p:grpSpPr>
          <a:xfrm>
            <a:off x="10013073" y="6926532"/>
            <a:ext cx="1219201" cy="1681959"/>
            <a:chOff x="0" y="115975"/>
            <a:chExt cx="1219200" cy="1681958"/>
          </a:xfrm>
        </p:grpSpPr>
        <p:sp>
          <p:nvSpPr>
            <p:cNvPr id="77" name="Google Shape;77;p9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9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7200"/>
                <a:buFont typeface="Open Sans"/>
                <a:buNone/>
              </a:pPr>
              <a:r>
                <a:rPr lang="hi-IN" sz="7200" b="0" i="1" u="none" strike="noStrike" cap="none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" name="Google Shape;79;p9"/>
          <p:cNvGrpSpPr/>
          <p:nvPr/>
        </p:nvGrpSpPr>
        <p:grpSpPr>
          <a:xfrm>
            <a:off x="10013073" y="9529132"/>
            <a:ext cx="1219201" cy="1681959"/>
            <a:chOff x="0" y="115975"/>
            <a:chExt cx="1219200" cy="1681958"/>
          </a:xfrm>
        </p:grpSpPr>
        <p:sp>
          <p:nvSpPr>
            <p:cNvPr id="80" name="Google Shape;80;p9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9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7200"/>
                <a:buFont typeface="Open Sans"/>
                <a:buNone/>
              </a:pPr>
              <a:r>
                <a:rPr lang="hi-IN" sz="7200" b="0" i="1" u="none" strike="noStrike" cap="none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" name="Google Shape;82;p9"/>
          <p:cNvSpPr txBox="1"/>
          <p:nvPr/>
        </p:nvSpPr>
        <p:spPr>
          <a:xfrm>
            <a:off x="11835645" y="4570216"/>
            <a:ext cx="11558768" cy="6313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Open Sans"/>
              <a:buNone/>
            </a:pPr>
            <a:r>
              <a:rPr lang="hi-IN" sz="5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औजार, उपकरण और सहायक उपकरण (TEA) को परिभाषित करें।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pen Sans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Open Sans"/>
              <a:buNone/>
            </a:pPr>
            <a:r>
              <a:rPr lang="hi-IN" sz="5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उनके उपयोग के अनुसार TEA की चार श्रेणियों को सूचीबद्ध करें।.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pen Sans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Open Sans"/>
              <a:buNone/>
            </a:pPr>
            <a:r>
              <a:rPr lang="hi-IN" sz="5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उपकरण और औजारों के लिए पांच शक्ति स्रोतों को सूचीबद्ध करें।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9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NDRF | CSSR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p9" descr="A logo with text on i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1600"/>
            <a:ext cx="3258094" cy="2219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705129" y="0"/>
            <a:ext cx="2678871" cy="232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0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0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0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7 -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0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0"/>
          <p:cNvSpPr txBox="1">
            <a:spLocks noGrp="1"/>
          </p:cNvSpPr>
          <p:nvPr>
            <p:ph type="sldNum" idx="1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3</a:t>
            </a:fld>
            <a:endParaRPr/>
          </a:p>
        </p:txBody>
      </p:sp>
      <p:sp>
        <p:nvSpPr>
          <p:cNvPr id="95" name="Google Shape;95;p10"/>
          <p:cNvSpPr txBox="1">
            <a:spLocks noGrp="1"/>
          </p:cNvSpPr>
          <p:nvPr>
            <p:ph type="body" idx="4294967295"/>
          </p:nvPr>
        </p:nvSpPr>
        <p:spPr>
          <a:xfrm>
            <a:off x="1077422" y="4125785"/>
            <a:ext cx="7627217" cy="2164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225" tIns="89225" rIns="89225" bIns="892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Open Sans"/>
              <a:buNone/>
            </a:pPr>
            <a:r>
              <a:rPr lang="hi-IN" sz="4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उपकरण और औजारों के लिए पांच शक्ति स्रोतों को सूचीबद्ध करें।</a:t>
            </a:r>
            <a:endParaRPr/>
          </a:p>
        </p:txBody>
      </p:sp>
      <p:sp>
        <p:nvSpPr>
          <p:cNvPr id="96" name="Google Shape;96;p10"/>
          <p:cNvSpPr txBox="1"/>
          <p:nvPr/>
        </p:nvSpPr>
        <p:spPr>
          <a:xfrm>
            <a:off x="1077422" y="2724616"/>
            <a:ext cx="5351166" cy="1401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Open Sans"/>
              <a:buNone/>
            </a:pPr>
            <a:r>
              <a:rPr lang="hi-IN" sz="72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0"/>
          <p:cNvSpPr txBox="1"/>
          <p:nvPr/>
        </p:nvSpPr>
        <p:spPr>
          <a:xfrm>
            <a:off x="11443855" y="5601308"/>
            <a:ext cx="12023060" cy="477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Open Sans"/>
              <a:buNone/>
            </a:pPr>
            <a:r>
              <a:rPr lang="hi-IN" sz="5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उपकरण और औजारों के उपयोग और रख-रखाव के लिए सामान्य चरणों को सूचीबद्ध करें (उनके उपयोग से पहले, दौरान और बाद)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pen Sans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Open Sans"/>
              <a:buNone/>
            </a:pPr>
            <a:r>
              <a:rPr lang="hi-IN" sz="5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चार व्यावहारिक अभ्यासों में TEA के सही उपयोग का प्रदर्शन करें।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8" name="Google Shape;98;p10"/>
          <p:cNvGrpSpPr/>
          <p:nvPr/>
        </p:nvGrpSpPr>
        <p:grpSpPr>
          <a:xfrm>
            <a:off x="10013073" y="5449166"/>
            <a:ext cx="1219201" cy="1681960"/>
            <a:chOff x="0" y="115975"/>
            <a:chExt cx="1219200" cy="1681958"/>
          </a:xfrm>
        </p:grpSpPr>
        <p:sp>
          <p:nvSpPr>
            <p:cNvPr id="99" name="Google Shape;99;p10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0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7200"/>
                <a:buFont typeface="Open Sans"/>
                <a:buNone/>
              </a:pPr>
              <a:r>
                <a:rPr lang="hi-IN" sz="7200" b="0" i="1" u="none" strike="noStrike" cap="none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1" name="Google Shape;101;p10"/>
          <p:cNvGrpSpPr/>
          <p:nvPr/>
        </p:nvGrpSpPr>
        <p:grpSpPr>
          <a:xfrm>
            <a:off x="10013073" y="8814300"/>
            <a:ext cx="1219201" cy="1681959"/>
            <a:chOff x="0" y="115975"/>
            <a:chExt cx="1219200" cy="1681958"/>
          </a:xfrm>
        </p:grpSpPr>
        <p:sp>
          <p:nvSpPr>
            <p:cNvPr id="102" name="Google Shape;102;p10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0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7200"/>
                <a:buFont typeface="Open Sans"/>
                <a:buNone/>
              </a:pPr>
              <a:r>
                <a:rPr lang="hi-IN" sz="7200" b="0" i="1" u="none" strike="noStrike" cap="none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5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" name="Google Shape;104;p10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NDRF | CSSR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10" descr="A logo with text on i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1600"/>
            <a:ext cx="3258094" cy="2219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705129" y="0"/>
            <a:ext cx="2678871" cy="232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1"/>
          <p:cNvSpPr/>
          <p:nvPr/>
        </p:nvSpPr>
        <p:spPr>
          <a:xfrm>
            <a:off x="8167732" y="0"/>
            <a:ext cx="16216268" cy="1371600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1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1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1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PPT 7 -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1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1"/>
          <p:cNvSpPr txBox="1">
            <a:spLocks noGrp="1"/>
          </p:cNvSpPr>
          <p:nvPr>
            <p:ph type="sldNum" idx="1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4</a:t>
            </a:fld>
            <a:endParaRPr/>
          </a:p>
        </p:txBody>
      </p:sp>
      <p:sp>
        <p:nvSpPr>
          <p:cNvPr id="117" name="Google Shape;117;p11"/>
          <p:cNvSpPr txBox="1"/>
          <p:nvPr/>
        </p:nvSpPr>
        <p:spPr>
          <a:xfrm>
            <a:off x="1167441" y="2836689"/>
            <a:ext cx="3128818" cy="195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400"/>
              <a:buFont typeface="Open Sans"/>
              <a:buNone/>
            </a:pPr>
            <a:r>
              <a:rPr lang="hi-IN" sz="64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TOOL</a:t>
            </a:r>
            <a:endParaRPr sz="64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400"/>
              <a:buFont typeface="Open Sans"/>
              <a:buNone/>
            </a:pPr>
            <a:r>
              <a:rPr lang="hi-IN" sz="64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उपकरण </a:t>
            </a:r>
            <a:endParaRPr sz="64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8" name="Google Shape;118;p11"/>
          <p:cNvSpPr txBox="1"/>
          <p:nvPr/>
        </p:nvSpPr>
        <p:spPr>
          <a:xfrm>
            <a:off x="9985055" y="5293042"/>
            <a:ext cx="13178107" cy="373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Open Sans SemiBold"/>
              <a:buNone/>
            </a:pPr>
            <a:r>
              <a:rPr lang="hi-IN" sz="5400" b="0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एक ऐसा उपकरण जिसका उपयोग ऑपरेटर की ताकत का उपयोग करके मैन्युअल या यांत्रिक कार्य करने या सुविधा प्रदान करने के लिए किया जाता है।</a:t>
            </a:r>
            <a:endParaRPr sz="5400" b="0" i="0" u="none" strike="noStrike" cap="none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19" name="Google Shape;119;p11"/>
          <p:cNvSpPr/>
          <p:nvPr/>
        </p:nvSpPr>
        <p:spPr>
          <a:xfrm>
            <a:off x="7544229" y="3619648"/>
            <a:ext cx="17011186" cy="7825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noFill/>
          <a:ln w="508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11" descr="brickha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11628" y="4467278"/>
            <a:ext cx="4169263" cy="354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1" descr="wrench adj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16388" y="9120420"/>
            <a:ext cx="4406244" cy="153973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1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NDRF | CSSR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11" descr="A logo with text on it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01600"/>
            <a:ext cx="3258094" cy="2219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705129" y="0"/>
            <a:ext cx="2678871" cy="232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/>
          <p:nvPr/>
        </p:nvSpPr>
        <p:spPr>
          <a:xfrm>
            <a:off x="8167732" y="0"/>
            <a:ext cx="16216268" cy="1371600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2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2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2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PPT 7 -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2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2"/>
          <p:cNvSpPr txBox="1">
            <a:spLocks noGrp="1"/>
          </p:cNvSpPr>
          <p:nvPr>
            <p:ph type="sldNum" idx="1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5</a:t>
            </a:fld>
            <a:endParaRPr/>
          </a:p>
        </p:txBody>
      </p:sp>
      <p:grpSp>
        <p:nvGrpSpPr>
          <p:cNvPr id="135" name="Google Shape;135;p12"/>
          <p:cNvGrpSpPr/>
          <p:nvPr/>
        </p:nvGrpSpPr>
        <p:grpSpPr>
          <a:xfrm>
            <a:off x="895555" y="4438826"/>
            <a:ext cx="6547410" cy="6885737"/>
            <a:chOff x="0" y="0"/>
            <a:chExt cx="6547409" cy="6885736"/>
          </a:xfrm>
        </p:grpSpPr>
        <p:pic>
          <p:nvPicPr>
            <p:cNvPr id="136" name="Google Shape;136;p12" descr="chainsaw"/>
            <p:cNvPicPr preferRelativeResize="0"/>
            <p:nvPr/>
          </p:nvPicPr>
          <p:blipFill rotWithShape="1">
            <a:blip r:embed="rId3">
              <a:alphaModFix/>
            </a:blip>
            <a:srcRect t="7276" b="15894"/>
            <a:stretch/>
          </p:blipFill>
          <p:spPr>
            <a:xfrm>
              <a:off x="0" y="0"/>
              <a:ext cx="6547409" cy="24776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137;p12" descr="chippi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318592" y="3989734"/>
              <a:ext cx="3910041" cy="289600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8" name="Google Shape;138;p12"/>
          <p:cNvSpPr txBox="1"/>
          <p:nvPr/>
        </p:nvSpPr>
        <p:spPr>
          <a:xfrm>
            <a:off x="895555" y="2749449"/>
            <a:ext cx="6437675" cy="195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400"/>
              <a:buFont typeface="Open Sans"/>
              <a:buNone/>
            </a:pPr>
            <a:r>
              <a:rPr lang="hi-IN" sz="64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EQUIPMENT</a:t>
            </a:r>
            <a:endParaRPr sz="64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400"/>
              <a:buFont typeface="Open Sans"/>
              <a:buNone/>
            </a:pPr>
            <a:r>
              <a:rPr lang="hi-IN" sz="64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उपकरण </a:t>
            </a:r>
            <a:endParaRPr sz="64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9" name="Google Shape;139;p12"/>
          <p:cNvSpPr txBox="1"/>
          <p:nvPr/>
        </p:nvSpPr>
        <p:spPr>
          <a:xfrm>
            <a:off x="9985055" y="5293041"/>
            <a:ext cx="13581279" cy="2823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Open Sans SemiBold"/>
              <a:buNone/>
            </a:pPr>
            <a:r>
              <a:rPr lang="hi-IN" sz="5400" b="0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एक मशीन या उपकरण जो एक भौतिक कार्य करता है, जिसका संचालन कार्य क्षमता बढ़ाने के लिए एक बाहरी शक्ति स्रोत पर निर्भर करता है।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2"/>
          <p:cNvSpPr/>
          <p:nvPr/>
        </p:nvSpPr>
        <p:spPr>
          <a:xfrm>
            <a:off x="7544229" y="3619648"/>
            <a:ext cx="16839771" cy="7825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noFill/>
          <a:ln w="508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2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NDRF | CSSR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12" descr="A logo with text on it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01600"/>
            <a:ext cx="3258094" cy="2219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705129" y="0"/>
            <a:ext cx="2678871" cy="232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3"/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3"/>
          <p:cNvSpPr txBox="1"/>
          <p:nvPr/>
        </p:nvSpPr>
        <p:spPr>
          <a:xfrm>
            <a:off x="794802" y="2608213"/>
            <a:ext cx="6437675" cy="1930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400"/>
              <a:buFont typeface="Open Sans"/>
              <a:buNone/>
            </a:pPr>
            <a:r>
              <a:rPr lang="hi-IN" sz="64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सहायक उपकरण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400"/>
              <a:buFont typeface="Open Sans"/>
              <a:buNone/>
            </a:pPr>
            <a:r>
              <a:rPr lang="hi-IN" sz="64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ACCESSORY</a:t>
            </a:r>
            <a:endParaRPr sz="64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0" name="Google Shape;150;p13"/>
          <p:cNvSpPr txBox="1"/>
          <p:nvPr/>
        </p:nvSpPr>
        <p:spPr>
          <a:xfrm>
            <a:off x="9985055" y="5293042"/>
            <a:ext cx="13581279" cy="2823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Open Sans SemiBold"/>
              <a:buNone/>
            </a:pPr>
            <a:r>
              <a:rPr lang="hi-IN" sz="5400" b="0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एक घटक जो एक उपकरण या उपकरण के टुकड़े को पूरक या पूरा करता है, और जो कार्य करने के लिए ऑपरेटर की क्षमता को बढ़ाता है।</a:t>
            </a:r>
            <a:endParaRPr sz="5400" b="0" i="0" u="none" strike="noStrike" cap="none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51" name="Google Shape;151;p13"/>
          <p:cNvSpPr/>
          <p:nvPr/>
        </p:nvSpPr>
        <p:spPr>
          <a:xfrm>
            <a:off x="7544229" y="3619648"/>
            <a:ext cx="17011186" cy="7825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noFill/>
          <a:ln w="508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3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3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3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PPT 7 -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3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3"/>
          <p:cNvSpPr txBox="1">
            <a:spLocks noGrp="1"/>
          </p:cNvSpPr>
          <p:nvPr>
            <p:ph type="sldNum" idx="1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6</a:t>
            </a:fld>
            <a:endParaRPr/>
          </a:p>
        </p:txBody>
      </p:sp>
      <p:grpSp>
        <p:nvGrpSpPr>
          <p:cNvPr id="157" name="Google Shape;157;p13"/>
          <p:cNvGrpSpPr/>
          <p:nvPr/>
        </p:nvGrpSpPr>
        <p:grpSpPr>
          <a:xfrm>
            <a:off x="695353" y="5046007"/>
            <a:ext cx="7201814" cy="5290375"/>
            <a:chOff x="0" y="0"/>
            <a:chExt cx="7201813" cy="5290374"/>
          </a:xfrm>
        </p:grpSpPr>
        <p:pic>
          <p:nvPicPr>
            <p:cNvPr id="158" name="Google Shape;158;p13" descr="apron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7201813" cy="20744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13" descr="chipping bit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39912" y="3165615"/>
              <a:ext cx="5775989" cy="212475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0" name="Google Shape;160;p13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NDRF | CSSR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13" descr="A logo with text on it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01600"/>
            <a:ext cx="3258094" cy="2219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705129" y="0"/>
            <a:ext cx="2678871" cy="232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4"/>
          <p:cNvSpPr/>
          <p:nvPr/>
        </p:nvSpPr>
        <p:spPr>
          <a:xfrm>
            <a:off x="1013106" y="5011768"/>
            <a:ext cx="5080001" cy="6858001"/>
          </a:xfrm>
          <a:prstGeom prst="roundRect">
            <a:avLst>
              <a:gd name="adj" fmla="val 2500"/>
            </a:avLst>
          </a:prstGeom>
          <a:solidFill>
            <a:srgbClr val="EAEAEA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4"/>
          <p:cNvSpPr/>
          <p:nvPr/>
        </p:nvSpPr>
        <p:spPr>
          <a:xfrm>
            <a:off x="6772369" y="5011768"/>
            <a:ext cx="5080001" cy="6858001"/>
          </a:xfrm>
          <a:prstGeom prst="roundRect">
            <a:avLst>
              <a:gd name="adj" fmla="val 2500"/>
            </a:avLst>
          </a:prstGeom>
          <a:solidFill>
            <a:srgbClr val="EAEAEA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4"/>
          <p:cNvSpPr/>
          <p:nvPr/>
        </p:nvSpPr>
        <p:spPr>
          <a:xfrm>
            <a:off x="12657392" y="4904574"/>
            <a:ext cx="5080001" cy="6858001"/>
          </a:xfrm>
          <a:prstGeom prst="roundRect">
            <a:avLst>
              <a:gd name="adj" fmla="val 2500"/>
            </a:avLst>
          </a:prstGeom>
          <a:solidFill>
            <a:srgbClr val="EAEAEA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4"/>
          <p:cNvSpPr/>
          <p:nvPr/>
        </p:nvSpPr>
        <p:spPr>
          <a:xfrm>
            <a:off x="18290892" y="5011768"/>
            <a:ext cx="5080001" cy="6858001"/>
          </a:xfrm>
          <a:prstGeom prst="roundRect">
            <a:avLst>
              <a:gd name="adj" fmla="val 2500"/>
            </a:avLst>
          </a:prstGeom>
          <a:solidFill>
            <a:srgbClr val="EAEAEA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4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4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4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7 -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4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4"/>
          <p:cNvSpPr txBox="1">
            <a:spLocks noGrp="1"/>
          </p:cNvSpPr>
          <p:nvPr>
            <p:ph type="sldNum" idx="1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7</a:t>
            </a:fld>
            <a:endParaRPr/>
          </a:p>
        </p:txBody>
      </p:sp>
      <p:sp>
        <p:nvSpPr>
          <p:cNvPr id="176" name="Google Shape;176;p14"/>
          <p:cNvSpPr txBox="1"/>
          <p:nvPr/>
        </p:nvSpPr>
        <p:spPr>
          <a:xfrm>
            <a:off x="7934752" y="1269483"/>
            <a:ext cx="11816288" cy="4146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Open Sans"/>
              <a:buNone/>
            </a:pPr>
            <a:r>
              <a:rPr lang="hi-IN" sz="72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उपयोग द्वारा TEA का वर्गीकरण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Open Sans"/>
              <a:buNone/>
            </a:pPr>
            <a:r>
              <a:rPr lang="hi-IN" sz="72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CLASSIFYING TEA BY USE</a:t>
            </a:r>
            <a:endParaRPr sz="72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7" name="Google Shape;177;p14"/>
          <p:cNvSpPr txBox="1"/>
          <p:nvPr/>
        </p:nvSpPr>
        <p:spPr>
          <a:xfrm>
            <a:off x="1267106" y="7260183"/>
            <a:ext cx="4572001" cy="2098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840"/>
              </a:buClr>
              <a:buSzPts val="6400"/>
              <a:buFont typeface="Open Sans SemiBold"/>
              <a:buNone/>
            </a:pPr>
            <a:r>
              <a:rPr lang="hi-IN" sz="6400" b="0" i="0" u="none" strike="noStrike" cap="none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खोज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3840"/>
              </a:buClr>
              <a:buSzPts val="6400"/>
              <a:buFont typeface="Open Sans SemiBold"/>
              <a:buNone/>
            </a:pPr>
            <a:r>
              <a:rPr lang="hi-IN" sz="6400" b="0" i="0" u="none" strike="noStrike" cap="none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Search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4"/>
          <p:cNvSpPr txBox="1"/>
          <p:nvPr/>
        </p:nvSpPr>
        <p:spPr>
          <a:xfrm>
            <a:off x="7026369" y="7260183"/>
            <a:ext cx="4572001" cy="3082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840"/>
              </a:buClr>
              <a:buSzPts val="6400"/>
              <a:buFont typeface="Open Sans SemiBold"/>
              <a:buNone/>
            </a:pPr>
            <a:r>
              <a:rPr lang="hi-IN" sz="6400" b="0" i="0" u="none" strike="noStrike" cap="none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बचाव Rescue</a:t>
            </a:r>
            <a:endParaRPr sz="6400" b="0" i="0" u="none" strike="noStrike" cap="none">
              <a:solidFill>
                <a:srgbClr val="33384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3840"/>
              </a:buClr>
              <a:buSzPts val="6400"/>
              <a:buFont typeface="Open Sans SemiBold"/>
              <a:buNone/>
            </a:pPr>
            <a:r>
              <a:rPr lang="hi-IN" sz="6400" b="0" i="0" u="none" strike="noStrike" cap="none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endParaRPr sz="6400" b="0" i="0" u="none" strike="noStrike" cap="none">
              <a:solidFill>
                <a:srgbClr val="33384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grpSp>
        <p:nvGrpSpPr>
          <p:cNvPr id="179" name="Google Shape;179;p14"/>
          <p:cNvGrpSpPr/>
          <p:nvPr/>
        </p:nvGrpSpPr>
        <p:grpSpPr>
          <a:xfrm>
            <a:off x="2922139" y="5053845"/>
            <a:ext cx="1219201" cy="1219202"/>
            <a:chOff x="0" y="265245"/>
            <a:chExt cx="1219200" cy="1219201"/>
          </a:xfrm>
        </p:grpSpPr>
        <p:sp>
          <p:nvSpPr>
            <p:cNvPr id="180" name="Google Shape;180;p14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4"/>
            <p:cNvSpPr txBox="1"/>
            <p:nvPr/>
          </p:nvSpPr>
          <p:spPr>
            <a:xfrm>
              <a:off x="198303" y="344710"/>
              <a:ext cx="822592" cy="8409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7200"/>
                <a:buFont typeface="Open Sans"/>
                <a:buNone/>
              </a:pPr>
              <a:r>
                <a:rPr lang="hi-IN" sz="7200" b="0" i="1" u="none" strike="noStrike" cap="none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" name="Google Shape;182;p14"/>
          <p:cNvGrpSpPr/>
          <p:nvPr/>
        </p:nvGrpSpPr>
        <p:grpSpPr>
          <a:xfrm>
            <a:off x="8702769" y="4904574"/>
            <a:ext cx="1219201" cy="923088"/>
            <a:chOff x="0" y="115975"/>
            <a:chExt cx="1219200" cy="1681958"/>
          </a:xfrm>
        </p:grpSpPr>
        <p:sp>
          <p:nvSpPr>
            <p:cNvPr id="183" name="Google Shape;183;p14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4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7200"/>
                <a:buFont typeface="Open Sans"/>
                <a:buNone/>
              </a:pPr>
              <a:r>
                <a:rPr lang="hi-IN" sz="7200" b="0" i="1" u="none" strike="noStrike" cap="none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" name="Google Shape;185;p14"/>
          <p:cNvSpPr txBox="1"/>
          <p:nvPr/>
        </p:nvSpPr>
        <p:spPr>
          <a:xfrm>
            <a:off x="12785631" y="7260183"/>
            <a:ext cx="4572001" cy="406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840"/>
              </a:buClr>
              <a:buSzPts val="6400"/>
              <a:buFont typeface="Open Sans SemiBold"/>
              <a:buNone/>
            </a:pPr>
            <a:r>
              <a:rPr lang="hi-IN" sz="6400" b="0" i="0" u="none" strike="noStrike" cap="none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संचालन समर्थन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3840"/>
              </a:buClr>
              <a:buSzPts val="6400"/>
              <a:buFont typeface="Open Sans SemiBold"/>
              <a:buNone/>
            </a:pPr>
            <a:r>
              <a:rPr lang="hi-IN" sz="6400" b="0" i="0" u="none" strike="noStrike" cap="none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Operations support</a:t>
            </a:r>
            <a:endParaRPr sz="6400" b="0" i="0" u="none" strike="noStrike" cap="none">
              <a:solidFill>
                <a:srgbClr val="33384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86" name="Google Shape;186;p14"/>
          <p:cNvSpPr txBox="1"/>
          <p:nvPr/>
        </p:nvSpPr>
        <p:spPr>
          <a:xfrm>
            <a:off x="18544893" y="7260183"/>
            <a:ext cx="4572001" cy="406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840"/>
              </a:buClr>
              <a:buSzPts val="6400"/>
              <a:buFont typeface="Open Sans SemiBold"/>
              <a:buNone/>
            </a:pPr>
            <a:r>
              <a:rPr lang="hi-IN" sz="6400" b="0" i="0" u="none" strike="noStrike" cap="none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व्यक्तिगत सुरक्षा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3840"/>
              </a:buClr>
              <a:buSzPts val="6400"/>
              <a:buFont typeface="Open Sans SemiBold"/>
              <a:buNone/>
            </a:pPr>
            <a:r>
              <a:rPr lang="hi-IN" sz="6400" b="0" i="0" u="none" strike="noStrike" cap="none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Personal protection</a:t>
            </a:r>
            <a:endParaRPr sz="6400" b="0" i="0" u="none" strike="noStrike" cap="none">
              <a:solidFill>
                <a:srgbClr val="33384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grpSp>
        <p:nvGrpSpPr>
          <p:cNvPr id="187" name="Google Shape;187;p14"/>
          <p:cNvGrpSpPr/>
          <p:nvPr/>
        </p:nvGrpSpPr>
        <p:grpSpPr>
          <a:xfrm>
            <a:off x="14462030" y="5053845"/>
            <a:ext cx="1219201" cy="773818"/>
            <a:chOff x="0" y="115975"/>
            <a:chExt cx="1219200" cy="1681958"/>
          </a:xfrm>
        </p:grpSpPr>
        <p:sp>
          <p:nvSpPr>
            <p:cNvPr id="188" name="Google Shape;188;p14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4"/>
            <p:cNvSpPr txBox="1"/>
            <p:nvPr/>
          </p:nvSpPr>
          <p:spPr>
            <a:xfrm>
              <a:off x="261804" y="115975"/>
              <a:ext cx="822593" cy="1681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7200"/>
                <a:buFont typeface="Open Sans"/>
                <a:buNone/>
              </a:pPr>
              <a:r>
                <a:rPr lang="hi-IN" sz="7200" b="0" i="1" u="none" strike="noStrike" cap="none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" name="Google Shape;190;p14"/>
          <p:cNvGrpSpPr/>
          <p:nvPr/>
        </p:nvGrpSpPr>
        <p:grpSpPr>
          <a:xfrm>
            <a:off x="20221292" y="5011767"/>
            <a:ext cx="1219201" cy="815893"/>
            <a:chOff x="0" y="115975"/>
            <a:chExt cx="1219200" cy="1681958"/>
          </a:xfrm>
        </p:grpSpPr>
        <p:sp>
          <p:nvSpPr>
            <p:cNvPr id="191" name="Google Shape;191;p14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4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7200"/>
                <a:buFont typeface="Open Sans"/>
                <a:buNone/>
              </a:pPr>
              <a:r>
                <a:rPr lang="hi-IN" sz="7200" b="0" i="1" u="none" strike="noStrike" cap="none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3" name="Google Shape;193;p14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NDRF | CSSR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14" descr="A logo with text on i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1600"/>
            <a:ext cx="3258094" cy="2219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705129" y="0"/>
            <a:ext cx="2678871" cy="232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5"/>
          <p:cNvSpPr/>
          <p:nvPr/>
        </p:nvSpPr>
        <p:spPr>
          <a:xfrm>
            <a:off x="1013106" y="5011768"/>
            <a:ext cx="3982215" cy="6858001"/>
          </a:xfrm>
          <a:prstGeom prst="roundRect">
            <a:avLst>
              <a:gd name="adj" fmla="val 3333"/>
            </a:avLst>
          </a:prstGeom>
          <a:solidFill>
            <a:srgbClr val="EAEAEA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5"/>
          <p:cNvSpPr/>
          <p:nvPr/>
        </p:nvSpPr>
        <p:spPr>
          <a:xfrm>
            <a:off x="5606999" y="5011768"/>
            <a:ext cx="3982215" cy="6858001"/>
          </a:xfrm>
          <a:prstGeom prst="roundRect">
            <a:avLst>
              <a:gd name="adj" fmla="val 3333"/>
            </a:avLst>
          </a:prstGeom>
          <a:solidFill>
            <a:srgbClr val="EAEAEA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5"/>
          <p:cNvSpPr/>
          <p:nvPr/>
        </p:nvSpPr>
        <p:spPr>
          <a:xfrm>
            <a:off x="10200892" y="5011768"/>
            <a:ext cx="3982214" cy="6858001"/>
          </a:xfrm>
          <a:prstGeom prst="roundRect">
            <a:avLst>
              <a:gd name="adj" fmla="val 3333"/>
            </a:avLst>
          </a:prstGeom>
          <a:solidFill>
            <a:srgbClr val="EAEAEA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5"/>
          <p:cNvSpPr/>
          <p:nvPr/>
        </p:nvSpPr>
        <p:spPr>
          <a:xfrm>
            <a:off x="14769115" y="5011768"/>
            <a:ext cx="3982214" cy="6858001"/>
          </a:xfrm>
          <a:prstGeom prst="roundRect">
            <a:avLst>
              <a:gd name="adj" fmla="val 3333"/>
            </a:avLst>
          </a:prstGeom>
          <a:solidFill>
            <a:srgbClr val="EAEAEA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5"/>
          <p:cNvSpPr/>
          <p:nvPr/>
        </p:nvSpPr>
        <p:spPr>
          <a:xfrm>
            <a:off x="19388679" y="5011768"/>
            <a:ext cx="3982215" cy="6858001"/>
          </a:xfrm>
          <a:prstGeom prst="roundRect">
            <a:avLst>
              <a:gd name="adj" fmla="val 3333"/>
            </a:avLst>
          </a:prstGeom>
          <a:solidFill>
            <a:srgbClr val="EAEAEA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5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5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5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7 -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5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5"/>
          <p:cNvSpPr txBox="1">
            <a:spLocks noGrp="1"/>
          </p:cNvSpPr>
          <p:nvPr>
            <p:ph type="sldNum" idx="1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8</a:t>
            </a:fld>
            <a:endParaRPr/>
          </a:p>
        </p:txBody>
      </p:sp>
      <p:sp>
        <p:nvSpPr>
          <p:cNvPr id="210" name="Google Shape;210;p15"/>
          <p:cNvSpPr txBox="1"/>
          <p:nvPr/>
        </p:nvSpPr>
        <p:spPr>
          <a:xfrm>
            <a:off x="2656417" y="486268"/>
            <a:ext cx="18605241" cy="215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Open Sans"/>
              <a:buNone/>
            </a:pPr>
            <a:r>
              <a:rPr lang="hi-IN" sz="72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शक्ति स्रोत द्वारा TEA का वर्गीकरण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Open Sans"/>
              <a:buNone/>
            </a:pPr>
            <a:r>
              <a:rPr lang="hi-IN" sz="72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CLASSIFYING TEA BY POWER SOURCE</a:t>
            </a:r>
            <a:endParaRPr sz="72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1" name="Google Shape;211;p15"/>
          <p:cNvSpPr txBox="1"/>
          <p:nvPr/>
        </p:nvSpPr>
        <p:spPr>
          <a:xfrm>
            <a:off x="1267105" y="6987614"/>
            <a:ext cx="3556001" cy="247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840"/>
              </a:buClr>
              <a:buSzPts val="4800"/>
              <a:buFont typeface="Open Sans SemiBold"/>
              <a:buNone/>
            </a:pPr>
            <a:r>
              <a:rPr lang="hi-IN" sz="4800" b="0" i="0" u="none" strike="noStrike" cap="none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इलेक्ट्रिक</a:t>
            </a:r>
            <a:endParaRPr sz="4800" b="0" i="0" u="none" strike="noStrike" cap="none">
              <a:solidFill>
                <a:srgbClr val="33384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3840"/>
              </a:buClr>
              <a:buSzPts val="4800"/>
              <a:buFont typeface="Open Sans SemiBold"/>
              <a:buNone/>
            </a:pPr>
            <a:r>
              <a:rPr lang="hi-IN" sz="4800" b="0" i="0" u="none" strike="noStrike" cap="none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Electric</a:t>
            </a:r>
            <a:endParaRPr sz="4800" b="0" i="0" u="none" strike="noStrike" cap="none">
              <a:solidFill>
                <a:srgbClr val="33384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3840"/>
              </a:buClr>
              <a:buSzPts val="4800"/>
              <a:buFont typeface="Open Sans SemiBold"/>
              <a:buNone/>
            </a:pPr>
            <a:r>
              <a:rPr lang="hi-IN" sz="4800" b="0" i="0" u="none" strike="noStrike" cap="none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endParaRPr sz="4800" b="0" i="0" u="none" strike="noStrike" cap="none">
              <a:solidFill>
                <a:srgbClr val="33384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12" name="Google Shape;212;p15"/>
          <p:cNvSpPr txBox="1"/>
          <p:nvPr/>
        </p:nvSpPr>
        <p:spPr>
          <a:xfrm>
            <a:off x="5820106" y="6987614"/>
            <a:ext cx="3556001" cy="3082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840"/>
              </a:buClr>
              <a:buSzPts val="4800"/>
              <a:buFont typeface="Open Sans SemiBold"/>
              <a:buNone/>
            </a:pPr>
            <a:r>
              <a:rPr lang="hi-IN" sz="4800" b="0" i="0" u="none" strike="noStrike" cap="none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न्यूमेटिक (एयर)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3840"/>
              </a:buClr>
              <a:buSzPts val="4800"/>
              <a:buFont typeface="Open Sans SemiBold"/>
              <a:buNone/>
            </a:pPr>
            <a:r>
              <a:rPr lang="hi-IN" sz="4800" b="0" i="0" u="none" strike="noStrike" cap="none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Pneumatic (air)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" name="Google Shape;213;p15"/>
          <p:cNvGrpSpPr/>
          <p:nvPr/>
        </p:nvGrpSpPr>
        <p:grpSpPr>
          <a:xfrm>
            <a:off x="2394613" y="4145704"/>
            <a:ext cx="1219201" cy="1681959"/>
            <a:chOff x="0" y="115975"/>
            <a:chExt cx="1219200" cy="1681958"/>
          </a:xfrm>
        </p:grpSpPr>
        <p:sp>
          <p:nvSpPr>
            <p:cNvPr id="214" name="Google Shape;214;p15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5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7200"/>
                <a:buFont typeface="Open Sans"/>
                <a:buNone/>
              </a:pPr>
              <a:r>
                <a:rPr lang="hi-IN" sz="7200" b="0" i="1" u="none" strike="noStrike" cap="none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6" name="Google Shape;216;p15"/>
          <p:cNvGrpSpPr/>
          <p:nvPr/>
        </p:nvGrpSpPr>
        <p:grpSpPr>
          <a:xfrm>
            <a:off x="6988506" y="4145704"/>
            <a:ext cx="1219201" cy="1681959"/>
            <a:chOff x="0" y="115975"/>
            <a:chExt cx="1219200" cy="1681958"/>
          </a:xfrm>
        </p:grpSpPr>
        <p:sp>
          <p:nvSpPr>
            <p:cNvPr id="217" name="Google Shape;217;p15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5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7200"/>
                <a:buFont typeface="Open Sans"/>
                <a:buNone/>
              </a:pPr>
              <a:r>
                <a:rPr lang="hi-IN" sz="7200" b="0" i="1" u="none" strike="noStrike" cap="none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9" name="Google Shape;219;p15"/>
          <p:cNvSpPr txBox="1"/>
          <p:nvPr/>
        </p:nvSpPr>
        <p:spPr>
          <a:xfrm>
            <a:off x="10414000" y="6987614"/>
            <a:ext cx="3556001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840"/>
              </a:buClr>
              <a:buSzPts val="4800"/>
              <a:buFont typeface="Open Sans SemiBold"/>
              <a:buNone/>
            </a:pPr>
            <a:r>
              <a:rPr lang="hi-IN" sz="4800" b="0" i="0" u="none" strike="noStrike" cap="none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आंतरिक दहन Internal combustion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5"/>
          <p:cNvSpPr txBox="1"/>
          <p:nvPr/>
        </p:nvSpPr>
        <p:spPr>
          <a:xfrm>
            <a:off x="15007893" y="6987614"/>
            <a:ext cx="3556001" cy="1605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840"/>
              </a:buClr>
              <a:buSzPts val="4800"/>
              <a:buFont typeface="Open Sans SemiBold"/>
              <a:buNone/>
            </a:pPr>
            <a:r>
              <a:rPr lang="hi-IN" sz="4800" b="0" i="0" u="none" strike="noStrike" cap="none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हाइड्रोलिक</a:t>
            </a:r>
            <a:endParaRPr sz="4800" b="0" i="0" u="none" strike="noStrike" cap="none">
              <a:solidFill>
                <a:srgbClr val="33384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3840"/>
              </a:buClr>
              <a:buSzPts val="4800"/>
              <a:buFont typeface="Open Sans SemiBold"/>
              <a:buNone/>
            </a:pPr>
            <a:r>
              <a:rPr lang="hi-IN" sz="4800" b="0" i="0" u="none" strike="noStrike" cap="none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Hydraulic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1" name="Google Shape;221;p15"/>
          <p:cNvGrpSpPr/>
          <p:nvPr/>
        </p:nvGrpSpPr>
        <p:grpSpPr>
          <a:xfrm>
            <a:off x="11569564" y="4145704"/>
            <a:ext cx="1219201" cy="1681959"/>
            <a:chOff x="0" y="115975"/>
            <a:chExt cx="1219200" cy="1681958"/>
          </a:xfrm>
        </p:grpSpPr>
        <p:sp>
          <p:nvSpPr>
            <p:cNvPr id="222" name="Google Shape;222;p15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5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7200"/>
                <a:buFont typeface="Open Sans"/>
                <a:buNone/>
              </a:pPr>
              <a:r>
                <a:rPr lang="hi-IN" sz="7200" b="0" i="1" u="none" strike="noStrike" cap="none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4" name="Google Shape;224;p15"/>
          <p:cNvGrpSpPr/>
          <p:nvPr/>
        </p:nvGrpSpPr>
        <p:grpSpPr>
          <a:xfrm>
            <a:off x="16176293" y="4145704"/>
            <a:ext cx="1219201" cy="1681959"/>
            <a:chOff x="0" y="115975"/>
            <a:chExt cx="1219200" cy="1681958"/>
          </a:xfrm>
        </p:grpSpPr>
        <p:sp>
          <p:nvSpPr>
            <p:cNvPr id="225" name="Google Shape;225;p15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5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7200"/>
                <a:buFont typeface="Open Sans"/>
                <a:buNone/>
              </a:pPr>
              <a:r>
                <a:rPr lang="hi-IN" sz="7200" b="0" i="1" u="none" strike="noStrike" cap="none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" name="Google Shape;227;p15"/>
          <p:cNvSpPr txBox="1"/>
          <p:nvPr/>
        </p:nvSpPr>
        <p:spPr>
          <a:xfrm>
            <a:off x="19675194" y="6987614"/>
            <a:ext cx="3556001" cy="4560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840"/>
              </a:buClr>
              <a:buSzPts val="4800"/>
              <a:buFont typeface="Open Sans SemiBold"/>
              <a:buNone/>
            </a:pPr>
            <a:r>
              <a:rPr lang="hi-IN" sz="4800" b="0" i="0" u="none" strike="noStrike" cap="none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अन्य: यांत्रिक लाभ, आदि।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3840"/>
              </a:buClr>
              <a:buSzPts val="4800"/>
              <a:buFont typeface="Open Sans SemiBold"/>
              <a:buNone/>
            </a:pPr>
            <a:r>
              <a:rPr lang="hi-IN" sz="4800" b="0" i="0" u="none" strike="noStrike" cap="none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Other: mechanical advantage, etc. </a:t>
            </a:r>
            <a:endParaRPr sz="4800" b="0" i="0" u="none" strike="noStrike" cap="none">
              <a:solidFill>
                <a:srgbClr val="33384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grpSp>
        <p:nvGrpSpPr>
          <p:cNvPr id="228" name="Google Shape;228;p15"/>
          <p:cNvGrpSpPr/>
          <p:nvPr/>
        </p:nvGrpSpPr>
        <p:grpSpPr>
          <a:xfrm>
            <a:off x="20770186" y="4145704"/>
            <a:ext cx="1219201" cy="1681959"/>
            <a:chOff x="0" y="115975"/>
            <a:chExt cx="1219200" cy="1681958"/>
          </a:xfrm>
        </p:grpSpPr>
        <p:sp>
          <p:nvSpPr>
            <p:cNvPr id="229" name="Google Shape;229;p15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5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7200"/>
                <a:buFont typeface="Open Sans"/>
                <a:buNone/>
              </a:pPr>
              <a:r>
                <a:rPr lang="hi-IN" sz="7200" b="0" i="1" u="none" strike="noStrike" cap="none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5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1" name="Google Shape;231;p15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NDRF | CSSR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p15" descr="A logo with text on i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1600"/>
            <a:ext cx="3258094" cy="2219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705129" y="0"/>
            <a:ext cx="2678871" cy="232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6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6"/>
          <p:cNvSpPr txBox="1"/>
          <p:nvPr/>
        </p:nvSpPr>
        <p:spPr>
          <a:xfrm>
            <a:off x="21512909" y="12813338"/>
            <a:ext cx="1398782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7 -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6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6"/>
          <p:cNvSpPr txBox="1">
            <a:spLocks noGrp="1"/>
          </p:cNvSpPr>
          <p:nvPr>
            <p:ph type="sldNum" idx="12"/>
          </p:nvPr>
        </p:nvSpPr>
        <p:spPr>
          <a:xfrm>
            <a:off x="22877860" y="12813338"/>
            <a:ext cx="386744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9</a:t>
            </a:fld>
            <a:endParaRPr/>
          </a:p>
        </p:txBody>
      </p:sp>
      <p:sp>
        <p:nvSpPr>
          <p:cNvPr id="243" name="Google Shape;243;p16"/>
          <p:cNvSpPr txBox="1"/>
          <p:nvPr/>
        </p:nvSpPr>
        <p:spPr>
          <a:xfrm>
            <a:off x="7359187" y="732649"/>
            <a:ext cx="10754129" cy="3149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Open Sans"/>
              <a:buNone/>
            </a:pPr>
            <a:r>
              <a:rPr lang="hi-IN" sz="72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उपयोग और रख-रखाव </a:t>
            </a:r>
            <a:endParaRPr sz="72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Open Sans"/>
              <a:buNone/>
            </a:pPr>
            <a:r>
              <a:rPr lang="hi-IN" sz="72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USE AND MAINTENANCE</a:t>
            </a:r>
            <a:endParaRPr sz="72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4" name="Google Shape;244;p16"/>
          <p:cNvSpPr txBox="1"/>
          <p:nvPr/>
        </p:nvSpPr>
        <p:spPr>
          <a:xfrm>
            <a:off x="1108688" y="6004385"/>
            <a:ext cx="5217068" cy="4482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400"/>
              <a:buFont typeface="Open Sans SemiBold"/>
              <a:buNone/>
            </a:pPr>
            <a:r>
              <a:rPr lang="hi-IN" sz="6400" b="0" i="0" u="none" strike="noStrike" cap="none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पहले/Before	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3840"/>
              </a:buClr>
              <a:buSzPts val="4800"/>
              <a:buFont typeface="Open Sans SemiBold"/>
              <a:buNone/>
            </a:pPr>
            <a:r>
              <a:rPr lang="hi-IN" sz="4800" b="0" i="0" u="none" strike="noStrike" cap="none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PPE, verify fuel/power source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31314"/>
              </a:buClr>
              <a:buSzPts val="4800"/>
              <a:buFont typeface="Arial"/>
              <a:buNone/>
            </a:pPr>
            <a:r>
              <a:rPr lang="hi-IN" sz="4800" b="0" i="0" u="none" strike="noStrike" cap="none">
                <a:solidFill>
                  <a:srgbClr val="13131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पीपीई, ईंधन/ऊर्जा </a:t>
            </a:r>
            <a:endParaRPr sz="3600" b="0" i="0" u="none" strike="noStrike" cap="none">
              <a:solidFill>
                <a:srgbClr val="13131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31314"/>
              </a:buClr>
              <a:buSzPts val="4800"/>
              <a:buFont typeface="Arial"/>
              <a:buNone/>
            </a:pPr>
            <a:r>
              <a:rPr lang="hi-IN" sz="4800" b="0" i="0" u="none" strike="noStrike" cap="none">
                <a:solidFill>
                  <a:srgbClr val="13131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संसाधन को जाँच लें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6"/>
          <p:cNvSpPr txBox="1"/>
          <p:nvPr/>
        </p:nvSpPr>
        <p:spPr>
          <a:xfrm>
            <a:off x="9976360" y="6042272"/>
            <a:ext cx="5266866" cy="2876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400"/>
              <a:buFont typeface="Open Sans SemiBold"/>
              <a:buNone/>
            </a:pPr>
            <a:r>
              <a:rPr lang="hi-IN" sz="6400" b="0" i="0" u="none" strike="noStrike" cap="none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दौरान /During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3840"/>
              </a:buClr>
              <a:buSzPts val="4800"/>
              <a:buFont typeface="Open Sans SemiBold"/>
              <a:buNone/>
            </a:pPr>
            <a:r>
              <a:rPr lang="hi-IN" sz="4800" b="0" i="0" u="none" strike="noStrike" cap="none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proper operation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31314"/>
              </a:buClr>
              <a:buSzPts val="4800"/>
              <a:buFont typeface="Arial"/>
              <a:buNone/>
            </a:pPr>
            <a:r>
              <a:rPr lang="hi-IN" sz="4800" b="0" i="0" u="none" strike="noStrike" cap="none">
                <a:solidFill>
                  <a:srgbClr val="13131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उचित संचालन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6"/>
          <p:cNvSpPr txBox="1"/>
          <p:nvPr/>
        </p:nvSpPr>
        <p:spPr>
          <a:xfrm>
            <a:off x="18630567" y="6042272"/>
            <a:ext cx="4788233" cy="3615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400"/>
              <a:buFont typeface="Open Sans SemiBold"/>
              <a:buNone/>
            </a:pPr>
            <a:r>
              <a:rPr lang="hi-IN" sz="6400" b="0" i="0" u="none" strike="noStrike" cap="none">
                <a:solidFill>
                  <a:srgbClr val="C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के बाद/After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3840"/>
              </a:buClr>
              <a:buSzPts val="4800"/>
              <a:buFont typeface="Open Sans SemiBold"/>
              <a:buNone/>
            </a:pPr>
            <a:r>
              <a:rPr lang="hi-IN" sz="4800" b="0" i="0" u="none" strike="noStrike" cap="none">
                <a:solidFill>
                  <a:srgbClr val="33384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cleaning/maintenance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31314"/>
              </a:buClr>
              <a:buSzPts val="4800"/>
              <a:buFont typeface="Arial"/>
              <a:buNone/>
            </a:pPr>
            <a:r>
              <a:rPr lang="hi-IN" sz="4800" b="0" i="0" u="none" strike="noStrike" cap="none">
                <a:solidFill>
                  <a:srgbClr val="13131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सफाई/रख-रखाव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6"/>
          <p:cNvSpPr/>
          <p:nvPr/>
        </p:nvSpPr>
        <p:spPr>
          <a:xfrm rot="5400000">
            <a:off x="7326663" y="6206677"/>
            <a:ext cx="1270001" cy="1270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88192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6"/>
          <p:cNvSpPr/>
          <p:nvPr/>
        </p:nvSpPr>
        <p:spPr>
          <a:xfrm rot="5400000">
            <a:off x="16432382" y="6206677"/>
            <a:ext cx="1270001" cy="12700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881920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6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NDRF | CSSR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p16" descr="A logo with text on i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1600"/>
            <a:ext cx="3258094" cy="2219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705129" y="0"/>
            <a:ext cx="2678871" cy="232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494</Words>
  <Application>Microsoft Office PowerPoint</Application>
  <PresentationFormat>Custom</PresentationFormat>
  <Paragraphs>119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Calibri</vt:lpstr>
      <vt:lpstr>Arial</vt:lpstr>
      <vt:lpstr>Open Sans SemiBold</vt:lpstr>
      <vt:lpstr>Open Sans</vt:lpstr>
      <vt:lpstr>Helvetica Neue</vt:lpstr>
      <vt:lpstr>Verdana</vt:lpstr>
      <vt:lpstr>Arial Black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NDRF HQ</dc:creator>
  <cp:lastModifiedBy>NDRF HQ</cp:lastModifiedBy>
  <cp:revision>1</cp:revision>
  <dcterms:modified xsi:type="dcterms:W3CDTF">2026-01-08T07:09:35Z</dcterms:modified>
</cp:coreProperties>
</file>