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868" r:id="rId2"/>
    <p:sldMasterId id="2147483856" r:id="rId3"/>
    <p:sldMasterId id="2147483649" r:id="rId4"/>
    <p:sldMasterId id="2147483683" r:id="rId5"/>
  </p:sldMasterIdLst>
  <p:notesMasterIdLst>
    <p:notesMasterId r:id="rId50"/>
  </p:notesMasterIdLst>
  <p:handoutMasterIdLst>
    <p:handoutMasterId r:id="rId51"/>
  </p:handoutMasterIdLst>
  <p:sldIdLst>
    <p:sldId id="272" r:id="rId6"/>
    <p:sldId id="258" r:id="rId7"/>
    <p:sldId id="307" r:id="rId8"/>
    <p:sldId id="308" r:id="rId9"/>
    <p:sldId id="309" r:id="rId10"/>
    <p:sldId id="261" r:id="rId11"/>
    <p:sldId id="262" r:id="rId12"/>
    <p:sldId id="263" r:id="rId13"/>
    <p:sldId id="264" r:id="rId14"/>
    <p:sldId id="265" r:id="rId15"/>
    <p:sldId id="266" r:id="rId16"/>
    <p:sldId id="270" r:id="rId17"/>
    <p:sldId id="267" r:id="rId18"/>
    <p:sldId id="323" r:id="rId19"/>
    <p:sldId id="273" r:id="rId20"/>
    <p:sldId id="274" r:id="rId21"/>
    <p:sldId id="275" r:id="rId22"/>
    <p:sldId id="276" r:id="rId23"/>
    <p:sldId id="277" r:id="rId24"/>
    <p:sldId id="278" r:id="rId25"/>
    <p:sldId id="300" r:id="rId26"/>
    <p:sldId id="279" r:id="rId27"/>
    <p:sldId id="280" r:id="rId28"/>
    <p:sldId id="281" r:id="rId29"/>
    <p:sldId id="282" r:id="rId30"/>
    <p:sldId id="283" r:id="rId31"/>
    <p:sldId id="284" r:id="rId32"/>
    <p:sldId id="285" r:id="rId33"/>
    <p:sldId id="286" r:id="rId34"/>
    <p:sldId id="287" r:id="rId35"/>
    <p:sldId id="288" r:id="rId36"/>
    <p:sldId id="290" r:id="rId37"/>
    <p:sldId id="292" r:id="rId38"/>
    <p:sldId id="301" r:id="rId39"/>
    <p:sldId id="293" r:id="rId40"/>
    <p:sldId id="296" r:id="rId41"/>
    <p:sldId id="297" r:id="rId42"/>
    <p:sldId id="310" r:id="rId43"/>
    <p:sldId id="299" r:id="rId44"/>
    <p:sldId id="319" r:id="rId45"/>
    <p:sldId id="320" r:id="rId46"/>
    <p:sldId id="321" r:id="rId47"/>
    <p:sldId id="322" r:id="rId48"/>
    <p:sldId id="324" r:id="rId49"/>
  </p:sldIdLst>
  <p:sldSz cx="12192000" cy="6858000"/>
  <p:notesSz cx="7099300" cy="10234613"/>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663300"/>
    <a:srgbClr val="3333CC"/>
    <a:srgbClr val="0066CC"/>
    <a:srgbClr val="000066"/>
    <a:srgbClr val="DDDDDD"/>
    <a:srgbClr val="C0C0C0"/>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6" autoAdjust="0"/>
    <p:restoredTop sz="94660"/>
  </p:normalViewPr>
  <p:slideViewPr>
    <p:cSldViewPr>
      <p:cViewPr varScale="1">
        <p:scale>
          <a:sx n="105" d="100"/>
          <a:sy n="105" d="100"/>
        </p:scale>
        <p:origin x="810"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4116" y="90"/>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handoutMaster" Target="handoutMasters/handoutMaster1.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FADA61C8-92A4-C2BD-ADB3-EDFB7260A2E7}"/>
              </a:ext>
            </a:extLst>
          </p:cNvPr>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en-US"/>
          </a:p>
        </p:txBody>
      </p:sp>
      <p:sp>
        <p:nvSpPr>
          <p:cNvPr id="38915" name="Rectangle 3">
            <a:extLst>
              <a:ext uri="{FF2B5EF4-FFF2-40B4-BE49-F238E27FC236}">
                <a16:creationId xmlns:a16="http://schemas.microsoft.com/office/drawing/2014/main" id="{E1CBD3C8-48F2-2704-8CFB-5F97EC5770B8}"/>
              </a:ext>
            </a:extLst>
          </p:cNvPr>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en-US"/>
          </a:p>
        </p:txBody>
      </p:sp>
      <p:sp>
        <p:nvSpPr>
          <p:cNvPr id="38916" name="Rectangle 4">
            <a:extLst>
              <a:ext uri="{FF2B5EF4-FFF2-40B4-BE49-F238E27FC236}">
                <a16:creationId xmlns:a16="http://schemas.microsoft.com/office/drawing/2014/main" id="{42B62B9C-A1D6-C7DA-C861-47AC89A1B858}"/>
              </a:ext>
            </a:extLst>
          </p:cNvPr>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en-US"/>
          </a:p>
        </p:txBody>
      </p:sp>
      <p:sp>
        <p:nvSpPr>
          <p:cNvPr id="38917" name="Rectangle 5">
            <a:extLst>
              <a:ext uri="{FF2B5EF4-FFF2-40B4-BE49-F238E27FC236}">
                <a16:creationId xmlns:a16="http://schemas.microsoft.com/office/drawing/2014/main" id="{8A31E22B-27EC-942E-80D3-847B31FDCACA}"/>
              </a:ext>
            </a:extLst>
          </p:cNvPr>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fld id="{08656152-08FC-4270-ADB0-52E546131647}"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6407EC07-2282-009F-9851-DE5CE38D246B}"/>
              </a:ext>
            </a:extLst>
          </p:cNvPr>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en-US"/>
          </a:p>
        </p:txBody>
      </p:sp>
      <p:sp>
        <p:nvSpPr>
          <p:cNvPr id="40963" name="Rectangle 3">
            <a:extLst>
              <a:ext uri="{FF2B5EF4-FFF2-40B4-BE49-F238E27FC236}">
                <a16:creationId xmlns:a16="http://schemas.microsoft.com/office/drawing/2014/main" id="{C93F0ED6-56A4-7917-9E5F-4552B53FA438}"/>
              </a:ext>
            </a:extLst>
          </p:cNvPr>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en-US"/>
          </a:p>
        </p:txBody>
      </p:sp>
      <p:sp>
        <p:nvSpPr>
          <p:cNvPr id="53252" name="Rectangle 4">
            <a:extLst>
              <a:ext uri="{FF2B5EF4-FFF2-40B4-BE49-F238E27FC236}">
                <a16:creationId xmlns:a16="http://schemas.microsoft.com/office/drawing/2014/main" id="{D6AAD38D-2007-B56A-1FB1-C5EC710DABFF}"/>
              </a:ext>
            </a:extLst>
          </p:cNvPr>
          <p:cNvSpPr>
            <a:spLocks noRot="1" noChangeArrowheads="1" noTextEdit="1"/>
          </p:cNvSpPr>
          <p:nvPr>
            <p:ph type="sldImg" idx="2"/>
          </p:nvPr>
        </p:nvSpPr>
        <p:spPr bwMode="auto">
          <a:xfrm>
            <a:off x="139700" y="768350"/>
            <a:ext cx="6819900"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5">
            <a:extLst>
              <a:ext uri="{FF2B5EF4-FFF2-40B4-BE49-F238E27FC236}">
                <a16:creationId xmlns:a16="http://schemas.microsoft.com/office/drawing/2014/main" id="{48B30D39-D66D-0D24-70AE-2CCA8E3BC791}"/>
              </a:ext>
            </a:extLst>
          </p:cNvPr>
          <p:cNvSpPr>
            <a:spLocks noGrp="1" noChangeArrowheads="1"/>
          </p:cNvSpPr>
          <p:nvPr>
            <p:ph type="body" sz="quarter" idx="3"/>
          </p:nvPr>
        </p:nvSpPr>
        <p:spPr bwMode="auto">
          <a:xfrm>
            <a:off x="709613" y="4859338"/>
            <a:ext cx="5680075" cy="460692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966" name="Rectangle 6">
            <a:extLst>
              <a:ext uri="{FF2B5EF4-FFF2-40B4-BE49-F238E27FC236}">
                <a16:creationId xmlns:a16="http://schemas.microsoft.com/office/drawing/2014/main" id="{DDFADA60-3057-971F-0C64-702029B4F418}"/>
              </a:ext>
            </a:extLst>
          </p:cNvPr>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en-US"/>
          </a:p>
        </p:txBody>
      </p:sp>
      <p:sp>
        <p:nvSpPr>
          <p:cNvPr id="40967" name="Rectangle 7">
            <a:extLst>
              <a:ext uri="{FF2B5EF4-FFF2-40B4-BE49-F238E27FC236}">
                <a16:creationId xmlns:a16="http://schemas.microsoft.com/office/drawing/2014/main" id="{BE342E27-852F-DECD-CC32-C8AE0C4FDE66}"/>
              </a:ext>
            </a:extLst>
          </p:cNvPr>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fld id="{EDA12BED-95D0-4F11-9D61-8ED23649F9A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1CCBF26B-1306-4DE3-37FF-A0F20DAED170}"/>
              </a:ext>
            </a:extLst>
          </p:cNvPr>
          <p:cNvSpPr>
            <a:spLocks noGrp="1" noRot="1" noChangeAspect="1" noChangeArrowheads="1" noTextEdit="1"/>
          </p:cNvSpPr>
          <p:nvPr>
            <p:ph type="sldImg"/>
          </p:nvPr>
        </p:nvSpPr>
        <p:spPr>
          <a:ln/>
        </p:spPr>
      </p:sp>
      <p:sp>
        <p:nvSpPr>
          <p:cNvPr id="54275" name="Notes Placeholder 2">
            <a:extLst>
              <a:ext uri="{FF2B5EF4-FFF2-40B4-BE49-F238E27FC236}">
                <a16:creationId xmlns:a16="http://schemas.microsoft.com/office/drawing/2014/main" id="{A797F0E2-FE2F-1C96-404C-60D3B95A5A1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4276" name="Slide Number Placeholder 3">
            <a:extLst>
              <a:ext uri="{FF2B5EF4-FFF2-40B4-BE49-F238E27FC236}">
                <a16:creationId xmlns:a16="http://schemas.microsoft.com/office/drawing/2014/main" id="{EF788A56-43A6-B85F-88AC-E7D33A01CFB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Times" panose="02020603050405020304" pitchFamily="18" charset="0"/>
              </a:defRPr>
            </a:lvl1pPr>
            <a:lvl2pPr marL="742950" indent="-285750" defTabSz="990600">
              <a:defRPr sz="2400">
                <a:solidFill>
                  <a:schemeClr val="tx1"/>
                </a:solidFill>
                <a:latin typeface="Times" panose="02020603050405020304" pitchFamily="18" charset="0"/>
              </a:defRPr>
            </a:lvl2pPr>
            <a:lvl3pPr marL="1143000" indent="-228600" defTabSz="990600">
              <a:defRPr sz="2400">
                <a:solidFill>
                  <a:schemeClr val="tx1"/>
                </a:solidFill>
                <a:latin typeface="Times" panose="02020603050405020304" pitchFamily="18" charset="0"/>
              </a:defRPr>
            </a:lvl3pPr>
            <a:lvl4pPr marL="1600200" indent="-228600" defTabSz="990600">
              <a:defRPr sz="2400">
                <a:solidFill>
                  <a:schemeClr val="tx1"/>
                </a:solidFill>
                <a:latin typeface="Times" panose="02020603050405020304" pitchFamily="18" charset="0"/>
              </a:defRPr>
            </a:lvl4pPr>
            <a:lvl5pPr marL="2057400" indent="-228600" defTabSz="990600">
              <a:defRPr sz="2400">
                <a:solidFill>
                  <a:schemeClr val="tx1"/>
                </a:solidFill>
                <a:latin typeface="Times" panose="02020603050405020304" pitchFamily="18" charset="0"/>
              </a:defRPr>
            </a:lvl5pPr>
            <a:lvl6pPr marL="2514600" indent="-228600" defTabSz="990600"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90600"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90600"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90600" eaLnBrk="0" fontAlgn="base" hangingPunct="0">
              <a:spcBef>
                <a:spcPct val="0"/>
              </a:spcBef>
              <a:spcAft>
                <a:spcPct val="0"/>
              </a:spcAft>
              <a:defRPr sz="2400">
                <a:solidFill>
                  <a:schemeClr val="tx1"/>
                </a:solidFill>
                <a:latin typeface="Times" panose="02020603050405020304" pitchFamily="18" charset="0"/>
              </a:defRPr>
            </a:lvl9pPr>
          </a:lstStyle>
          <a:p>
            <a:fld id="{F516CBF5-1E87-450B-84D8-9F841020ADAA}" type="slidenum">
              <a:rPr lang="en-US" altLang="en-US" sz="1300"/>
              <a:pPr/>
              <a:t>7</a:t>
            </a:fld>
            <a:endParaRPr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655B0D5A-C4B4-97A6-9C44-02B788B55C93}"/>
              </a:ext>
            </a:extLst>
          </p:cNvPr>
          <p:cNvSpPr>
            <a:spLocks noGrp="1" noRot="1" noChangeAspect="1" noChangeArrowheads="1" noTextEdit="1"/>
          </p:cNvSpPr>
          <p:nvPr>
            <p:ph type="sldImg"/>
          </p:nvPr>
        </p:nvSpPr>
        <p:spPr>
          <a:ln/>
        </p:spPr>
      </p:sp>
      <p:sp>
        <p:nvSpPr>
          <p:cNvPr id="55299" name="Notes Placeholder 2">
            <a:extLst>
              <a:ext uri="{FF2B5EF4-FFF2-40B4-BE49-F238E27FC236}">
                <a16:creationId xmlns:a16="http://schemas.microsoft.com/office/drawing/2014/main" id="{1F18BC99-ABE2-532D-8D07-BED14BB232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5300" name="Slide Number Placeholder 3">
            <a:extLst>
              <a:ext uri="{FF2B5EF4-FFF2-40B4-BE49-F238E27FC236}">
                <a16:creationId xmlns:a16="http://schemas.microsoft.com/office/drawing/2014/main" id="{F794B876-9B0C-7969-FB73-FFE4A4F2AFC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defRPr sz="2400">
                <a:solidFill>
                  <a:schemeClr val="tx1"/>
                </a:solidFill>
                <a:latin typeface="Times" panose="02020603050405020304" pitchFamily="18" charset="0"/>
              </a:defRPr>
            </a:lvl1pPr>
            <a:lvl2pPr marL="742950" indent="-285750" defTabSz="990600">
              <a:defRPr sz="2400">
                <a:solidFill>
                  <a:schemeClr val="tx1"/>
                </a:solidFill>
                <a:latin typeface="Times" panose="02020603050405020304" pitchFamily="18" charset="0"/>
              </a:defRPr>
            </a:lvl2pPr>
            <a:lvl3pPr marL="1143000" indent="-228600" defTabSz="990600">
              <a:defRPr sz="2400">
                <a:solidFill>
                  <a:schemeClr val="tx1"/>
                </a:solidFill>
                <a:latin typeface="Times" panose="02020603050405020304" pitchFamily="18" charset="0"/>
              </a:defRPr>
            </a:lvl3pPr>
            <a:lvl4pPr marL="1600200" indent="-228600" defTabSz="990600">
              <a:defRPr sz="2400">
                <a:solidFill>
                  <a:schemeClr val="tx1"/>
                </a:solidFill>
                <a:latin typeface="Times" panose="02020603050405020304" pitchFamily="18" charset="0"/>
              </a:defRPr>
            </a:lvl4pPr>
            <a:lvl5pPr marL="2057400" indent="-228600" defTabSz="990600">
              <a:defRPr sz="2400">
                <a:solidFill>
                  <a:schemeClr val="tx1"/>
                </a:solidFill>
                <a:latin typeface="Times" panose="02020603050405020304" pitchFamily="18" charset="0"/>
              </a:defRPr>
            </a:lvl5pPr>
            <a:lvl6pPr marL="2514600" indent="-228600" defTabSz="990600" eaLnBrk="0" fontAlgn="base" hangingPunct="0">
              <a:spcBef>
                <a:spcPct val="0"/>
              </a:spcBef>
              <a:spcAft>
                <a:spcPct val="0"/>
              </a:spcAft>
              <a:defRPr sz="2400">
                <a:solidFill>
                  <a:schemeClr val="tx1"/>
                </a:solidFill>
                <a:latin typeface="Times" panose="02020603050405020304" pitchFamily="18" charset="0"/>
              </a:defRPr>
            </a:lvl6pPr>
            <a:lvl7pPr marL="2971800" indent="-228600" defTabSz="990600" eaLnBrk="0" fontAlgn="base" hangingPunct="0">
              <a:spcBef>
                <a:spcPct val="0"/>
              </a:spcBef>
              <a:spcAft>
                <a:spcPct val="0"/>
              </a:spcAft>
              <a:defRPr sz="2400">
                <a:solidFill>
                  <a:schemeClr val="tx1"/>
                </a:solidFill>
                <a:latin typeface="Times" panose="02020603050405020304" pitchFamily="18" charset="0"/>
              </a:defRPr>
            </a:lvl7pPr>
            <a:lvl8pPr marL="3429000" indent="-228600" defTabSz="990600" eaLnBrk="0" fontAlgn="base" hangingPunct="0">
              <a:spcBef>
                <a:spcPct val="0"/>
              </a:spcBef>
              <a:spcAft>
                <a:spcPct val="0"/>
              </a:spcAft>
              <a:defRPr sz="2400">
                <a:solidFill>
                  <a:schemeClr val="tx1"/>
                </a:solidFill>
                <a:latin typeface="Times" panose="02020603050405020304" pitchFamily="18" charset="0"/>
              </a:defRPr>
            </a:lvl8pPr>
            <a:lvl9pPr marL="3886200" indent="-228600" defTabSz="990600" eaLnBrk="0" fontAlgn="base" hangingPunct="0">
              <a:spcBef>
                <a:spcPct val="0"/>
              </a:spcBef>
              <a:spcAft>
                <a:spcPct val="0"/>
              </a:spcAft>
              <a:defRPr sz="2400">
                <a:solidFill>
                  <a:schemeClr val="tx1"/>
                </a:solidFill>
                <a:latin typeface="Times" panose="02020603050405020304" pitchFamily="18" charset="0"/>
              </a:defRPr>
            </a:lvl9pPr>
          </a:lstStyle>
          <a:p>
            <a:fld id="{8CB545BB-7E6E-47E4-BE8F-6043AB7D28B2}" type="slidenum">
              <a:rPr lang="en-US" altLang="en-US" sz="1300"/>
              <a:pPr/>
              <a:t>38</a:t>
            </a:fld>
            <a:endParaRPr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1495"/>
            <a:ext cx="10363200" cy="707886"/>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646331"/>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81524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149360" y="1746251"/>
            <a:ext cx="6721840" cy="3305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46342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23637" y="966789"/>
            <a:ext cx="2031325" cy="34940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39558" y="966789"/>
            <a:ext cx="6167842" cy="34940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8631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8384D270-C469-327E-9523-E48B8BBA29AD}"/>
              </a:ext>
            </a:extLst>
          </p:cNvPr>
          <p:cNvSpPr>
            <a:spLocks noGrp="1"/>
          </p:cNvSpPr>
          <p:nvPr>
            <p:ph type="dt" sz="half" idx="10"/>
          </p:nvPr>
        </p:nvSpPr>
        <p:spPr/>
        <p:txBody>
          <a:bodyPr/>
          <a:lstStyle>
            <a:lvl1pPr>
              <a:defRPr/>
            </a:lvl1pPr>
          </a:lstStyle>
          <a:p>
            <a:pPr>
              <a:defRPr/>
            </a:pPr>
            <a:fld id="{84921623-6CEC-40C0-A121-603FB04381F2}" type="datetimeFigureOut">
              <a:rPr lang="en-US"/>
              <a:pPr>
                <a:defRPr/>
              </a:pPr>
              <a:t>1/7/2026</a:t>
            </a:fld>
            <a:endParaRPr lang="en-US"/>
          </a:p>
        </p:txBody>
      </p:sp>
      <p:sp>
        <p:nvSpPr>
          <p:cNvPr id="5" name="Footer Placeholder 4">
            <a:extLst>
              <a:ext uri="{FF2B5EF4-FFF2-40B4-BE49-F238E27FC236}">
                <a16:creationId xmlns:a16="http://schemas.microsoft.com/office/drawing/2014/main" id="{5119A8A0-36F1-9E6D-474F-DE74042B551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267EFB4-1D94-2DFA-8362-DB1F03B5F85F}"/>
              </a:ext>
            </a:extLst>
          </p:cNvPr>
          <p:cNvSpPr>
            <a:spLocks noGrp="1"/>
          </p:cNvSpPr>
          <p:nvPr>
            <p:ph type="sldNum" sz="quarter" idx="12"/>
          </p:nvPr>
        </p:nvSpPr>
        <p:spPr/>
        <p:txBody>
          <a:bodyPr/>
          <a:lstStyle>
            <a:lvl1pPr>
              <a:defRPr/>
            </a:lvl1pPr>
          </a:lstStyle>
          <a:p>
            <a:fld id="{E22AC08F-7D52-4A62-A840-639478B04D78}" type="slidenum">
              <a:rPr lang="en-US" altLang="en-US"/>
              <a:pPr/>
              <a:t>‹#›</a:t>
            </a:fld>
            <a:endParaRPr lang="en-US" altLang="en-US"/>
          </a:p>
        </p:txBody>
      </p:sp>
    </p:spTree>
    <p:extLst>
      <p:ext uri="{BB962C8B-B14F-4D97-AF65-F5344CB8AC3E}">
        <p14:creationId xmlns:p14="http://schemas.microsoft.com/office/powerpoint/2010/main" val="934553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D115A5-E181-EF1C-8C48-CB351DB0C11D}"/>
              </a:ext>
            </a:extLst>
          </p:cNvPr>
          <p:cNvSpPr>
            <a:spLocks noGrp="1"/>
          </p:cNvSpPr>
          <p:nvPr>
            <p:ph type="dt" sz="half" idx="10"/>
          </p:nvPr>
        </p:nvSpPr>
        <p:spPr/>
        <p:txBody>
          <a:bodyPr/>
          <a:lstStyle>
            <a:lvl1pPr>
              <a:defRPr/>
            </a:lvl1pPr>
          </a:lstStyle>
          <a:p>
            <a:pPr>
              <a:defRPr/>
            </a:pPr>
            <a:fld id="{7A658B0E-0E82-44C1-83C1-0583C546CD1E}" type="datetimeFigureOut">
              <a:rPr lang="en-US"/>
              <a:pPr>
                <a:defRPr/>
              </a:pPr>
              <a:t>1/7/2026</a:t>
            </a:fld>
            <a:endParaRPr lang="en-US"/>
          </a:p>
        </p:txBody>
      </p:sp>
      <p:sp>
        <p:nvSpPr>
          <p:cNvPr id="5" name="Footer Placeholder 4">
            <a:extLst>
              <a:ext uri="{FF2B5EF4-FFF2-40B4-BE49-F238E27FC236}">
                <a16:creationId xmlns:a16="http://schemas.microsoft.com/office/drawing/2014/main" id="{6C613DB2-2563-82E5-AC0F-D3CA0CCAEF8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5522732-B0CA-986A-35A4-0E06F4D81763}"/>
              </a:ext>
            </a:extLst>
          </p:cNvPr>
          <p:cNvSpPr>
            <a:spLocks noGrp="1"/>
          </p:cNvSpPr>
          <p:nvPr>
            <p:ph type="sldNum" sz="quarter" idx="12"/>
          </p:nvPr>
        </p:nvSpPr>
        <p:spPr/>
        <p:txBody>
          <a:bodyPr/>
          <a:lstStyle>
            <a:lvl1pPr>
              <a:defRPr/>
            </a:lvl1pPr>
          </a:lstStyle>
          <a:p>
            <a:fld id="{ABA9E874-9626-486F-B2B3-69ACF67083ED}" type="slidenum">
              <a:rPr lang="en-US" altLang="en-US"/>
              <a:pPr/>
              <a:t>‹#›</a:t>
            </a:fld>
            <a:endParaRPr lang="en-US" altLang="en-US"/>
          </a:p>
        </p:txBody>
      </p:sp>
    </p:spTree>
    <p:extLst>
      <p:ext uri="{BB962C8B-B14F-4D97-AF65-F5344CB8AC3E}">
        <p14:creationId xmlns:p14="http://schemas.microsoft.com/office/powerpoint/2010/main" val="11476057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6B3726-C1D9-EFA7-3EEB-F61966632162}"/>
              </a:ext>
            </a:extLst>
          </p:cNvPr>
          <p:cNvSpPr>
            <a:spLocks noGrp="1"/>
          </p:cNvSpPr>
          <p:nvPr>
            <p:ph type="dt" sz="half" idx="10"/>
          </p:nvPr>
        </p:nvSpPr>
        <p:spPr/>
        <p:txBody>
          <a:bodyPr/>
          <a:lstStyle>
            <a:lvl1pPr>
              <a:defRPr/>
            </a:lvl1pPr>
          </a:lstStyle>
          <a:p>
            <a:pPr>
              <a:defRPr/>
            </a:pPr>
            <a:fld id="{507AA7B5-4CD9-4DBE-8F38-2780EC2E81AF}" type="datetimeFigureOut">
              <a:rPr lang="en-US"/>
              <a:pPr>
                <a:defRPr/>
              </a:pPr>
              <a:t>1/7/2026</a:t>
            </a:fld>
            <a:endParaRPr lang="en-US"/>
          </a:p>
        </p:txBody>
      </p:sp>
      <p:sp>
        <p:nvSpPr>
          <p:cNvPr id="5" name="Footer Placeholder 4">
            <a:extLst>
              <a:ext uri="{FF2B5EF4-FFF2-40B4-BE49-F238E27FC236}">
                <a16:creationId xmlns:a16="http://schemas.microsoft.com/office/drawing/2014/main" id="{0389A263-5AB7-8B47-DCFF-4793CF9CC3A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CE84E90-35A5-9AE5-5585-A9CD51BC0E70}"/>
              </a:ext>
            </a:extLst>
          </p:cNvPr>
          <p:cNvSpPr>
            <a:spLocks noGrp="1"/>
          </p:cNvSpPr>
          <p:nvPr>
            <p:ph type="sldNum" sz="quarter" idx="12"/>
          </p:nvPr>
        </p:nvSpPr>
        <p:spPr/>
        <p:txBody>
          <a:bodyPr/>
          <a:lstStyle>
            <a:lvl1pPr>
              <a:defRPr/>
            </a:lvl1pPr>
          </a:lstStyle>
          <a:p>
            <a:fld id="{AF17D3F2-CB37-4D6C-AB0F-57C789D9CAD4}" type="slidenum">
              <a:rPr lang="en-US" altLang="en-US"/>
              <a:pPr/>
              <a:t>‹#›</a:t>
            </a:fld>
            <a:endParaRPr lang="en-US" altLang="en-US"/>
          </a:p>
        </p:txBody>
      </p:sp>
    </p:spTree>
    <p:extLst>
      <p:ext uri="{BB962C8B-B14F-4D97-AF65-F5344CB8AC3E}">
        <p14:creationId xmlns:p14="http://schemas.microsoft.com/office/powerpoint/2010/main" val="8912050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8DCC8E6-8ED2-A702-389E-62960D5FB905}"/>
              </a:ext>
            </a:extLst>
          </p:cNvPr>
          <p:cNvSpPr>
            <a:spLocks noGrp="1"/>
          </p:cNvSpPr>
          <p:nvPr>
            <p:ph type="dt" sz="half" idx="10"/>
          </p:nvPr>
        </p:nvSpPr>
        <p:spPr/>
        <p:txBody>
          <a:bodyPr/>
          <a:lstStyle>
            <a:lvl1pPr>
              <a:defRPr/>
            </a:lvl1pPr>
          </a:lstStyle>
          <a:p>
            <a:pPr>
              <a:defRPr/>
            </a:pPr>
            <a:fld id="{3745571C-B00B-4058-94D7-CEE47837ACDE}" type="datetimeFigureOut">
              <a:rPr lang="en-US"/>
              <a:pPr>
                <a:defRPr/>
              </a:pPr>
              <a:t>1/7/2026</a:t>
            </a:fld>
            <a:endParaRPr lang="en-US"/>
          </a:p>
        </p:txBody>
      </p:sp>
      <p:sp>
        <p:nvSpPr>
          <p:cNvPr id="6" name="Footer Placeholder 4">
            <a:extLst>
              <a:ext uri="{FF2B5EF4-FFF2-40B4-BE49-F238E27FC236}">
                <a16:creationId xmlns:a16="http://schemas.microsoft.com/office/drawing/2014/main" id="{58330016-22F0-AE1D-317E-2F51284FA02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DFCD173-3038-1011-BC41-9DB590ADF2EB}"/>
              </a:ext>
            </a:extLst>
          </p:cNvPr>
          <p:cNvSpPr>
            <a:spLocks noGrp="1"/>
          </p:cNvSpPr>
          <p:nvPr>
            <p:ph type="sldNum" sz="quarter" idx="12"/>
          </p:nvPr>
        </p:nvSpPr>
        <p:spPr/>
        <p:txBody>
          <a:bodyPr/>
          <a:lstStyle>
            <a:lvl1pPr>
              <a:defRPr/>
            </a:lvl1pPr>
          </a:lstStyle>
          <a:p>
            <a:fld id="{69EE6500-6EC1-4B25-9301-352B99C887C0}" type="slidenum">
              <a:rPr lang="en-US" altLang="en-US"/>
              <a:pPr/>
              <a:t>‹#›</a:t>
            </a:fld>
            <a:endParaRPr lang="en-US" altLang="en-US"/>
          </a:p>
        </p:txBody>
      </p:sp>
    </p:spTree>
    <p:extLst>
      <p:ext uri="{BB962C8B-B14F-4D97-AF65-F5344CB8AC3E}">
        <p14:creationId xmlns:p14="http://schemas.microsoft.com/office/powerpoint/2010/main" val="1553486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544585A-B682-4F96-25BA-40E1F7C12968}"/>
              </a:ext>
            </a:extLst>
          </p:cNvPr>
          <p:cNvSpPr>
            <a:spLocks noGrp="1"/>
          </p:cNvSpPr>
          <p:nvPr>
            <p:ph type="dt" sz="half" idx="10"/>
          </p:nvPr>
        </p:nvSpPr>
        <p:spPr/>
        <p:txBody>
          <a:bodyPr/>
          <a:lstStyle>
            <a:lvl1pPr>
              <a:defRPr/>
            </a:lvl1pPr>
          </a:lstStyle>
          <a:p>
            <a:pPr>
              <a:defRPr/>
            </a:pPr>
            <a:fld id="{D6768F21-7F61-47EE-A848-BB28B614BB48}" type="datetimeFigureOut">
              <a:rPr lang="en-US"/>
              <a:pPr>
                <a:defRPr/>
              </a:pPr>
              <a:t>1/7/2026</a:t>
            </a:fld>
            <a:endParaRPr lang="en-US"/>
          </a:p>
        </p:txBody>
      </p:sp>
      <p:sp>
        <p:nvSpPr>
          <p:cNvPr id="8" name="Footer Placeholder 4">
            <a:extLst>
              <a:ext uri="{FF2B5EF4-FFF2-40B4-BE49-F238E27FC236}">
                <a16:creationId xmlns:a16="http://schemas.microsoft.com/office/drawing/2014/main" id="{AB26EA65-B6E3-686A-88F4-642B4E2824B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2AE0736-B58D-75C5-C87F-1ACB49C129DF}"/>
              </a:ext>
            </a:extLst>
          </p:cNvPr>
          <p:cNvSpPr>
            <a:spLocks noGrp="1"/>
          </p:cNvSpPr>
          <p:nvPr>
            <p:ph type="sldNum" sz="quarter" idx="12"/>
          </p:nvPr>
        </p:nvSpPr>
        <p:spPr/>
        <p:txBody>
          <a:bodyPr/>
          <a:lstStyle>
            <a:lvl1pPr>
              <a:defRPr/>
            </a:lvl1pPr>
          </a:lstStyle>
          <a:p>
            <a:fld id="{78274238-BD43-4B6A-AB96-12A894AB40C8}" type="slidenum">
              <a:rPr lang="en-US" altLang="en-US"/>
              <a:pPr/>
              <a:t>‹#›</a:t>
            </a:fld>
            <a:endParaRPr lang="en-US" altLang="en-US"/>
          </a:p>
        </p:txBody>
      </p:sp>
    </p:spTree>
    <p:extLst>
      <p:ext uri="{BB962C8B-B14F-4D97-AF65-F5344CB8AC3E}">
        <p14:creationId xmlns:p14="http://schemas.microsoft.com/office/powerpoint/2010/main" val="36843848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24E84E4-B5B1-984E-C2C6-D411C24F4B37}"/>
              </a:ext>
            </a:extLst>
          </p:cNvPr>
          <p:cNvSpPr>
            <a:spLocks noGrp="1"/>
          </p:cNvSpPr>
          <p:nvPr>
            <p:ph type="dt" sz="half" idx="10"/>
          </p:nvPr>
        </p:nvSpPr>
        <p:spPr/>
        <p:txBody>
          <a:bodyPr/>
          <a:lstStyle>
            <a:lvl1pPr>
              <a:defRPr/>
            </a:lvl1pPr>
          </a:lstStyle>
          <a:p>
            <a:pPr>
              <a:defRPr/>
            </a:pPr>
            <a:fld id="{958E9853-7B24-4FF0-AD1E-CC66B2D46EFD}" type="datetimeFigureOut">
              <a:rPr lang="en-US"/>
              <a:pPr>
                <a:defRPr/>
              </a:pPr>
              <a:t>1/7/2026</a:t>
            </a:fld>
            <a:endParaRPr lang="en-US"/>
          </a:p>
        </p:txBody>
      </p:sp>
      <p:sp>
        <p:nvSpPr>
          <p:cNvPr id="4" name="Footer Placeholder 4">
            <a:extLst>
              <a:ext uri="{FF2B5EF4-FFF2-40B4-BE49-F238E27FC236}">
                <a16:creationId xmlns:a16="http://schemas.microsoft.com/office/drawing/2014/main" id="{FFCA75BE-BF11-A864-BBA6-14D5C0B0223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CD9554E-D1C9-B996-12FB-59DC7D1AEB88}"/>
              </a:ext>
            </a:extLst>
          </p:cNvPr>
          <p:cNvSpPr>
            <a:spLocks noGrp="1"/>
          </p:cNvSpPr>
          <p:nvPr>
            <p:ph type="sldNum" sz="quarter" idx="12"/>
          </p:nvPr>
        </p:nvSpPr>
        <p:spPr/>
        <p:txBody>
          <a:bodyPr/>
          <a:lstStyle>
            <a:lvl1pPr>
              <a:defRPr/>
            </a:lvl1pPr>
          </a:lstStyle>
          <a:p>
            <a:fld id="{4C9D40DD-3A43-4760-AC96-DFE09175DF7F}" type="slidenum">
              <a:rPr lang="en-US" altLang="en-US"/>
              <a:pPr/>
              <a:t>‹#›</a:t>
            </a:fld>
            <a:endParaRPr lang="en-US" altLang="en-US"/>
          </a:p>
        </p:txBody>
      </p:sp>
    </p:spTree>
    <p:extLst>
      <p:ext uri="{BB962C8B-B14F-4D97-AF65-F5344CB8AC3E}">
        <p14:creationId xmlns:p14="http://schemas.microsoft.com/office/powerpoint/2010/main" val="28052596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F897CCA-420F-B672-D9FF-44B32EB9E3AA}"/>
              </a:ext>
            </a:extLst>
          </p:cNvPr>
          <p:cNvSpPr>
            <a:spLocks noGrp="1"/>
          </p:cNvSpPr>
          <p:nvPr>
            <p:ph type="dt" sz="half" idx="10"/>
          </p:nvPr>
        </p:nvSpPr>
        <p:spPr/>
        <p:txBody>
          <a:bodyPr/>
          <a:lstStyle>
            <a:lvl1pPr>
              <a:defRPr/>
            </a:lvl1pPr>
          </a:lstStyle>
          <a:p>
            <a:pPr>
              <a:defRPr/>
            </a:pPr>
            <a:fld id="{527FBF52-F4CF-4061-98B6-0ADE5F6300BF}" type="datetimeFigureOut">
              <a:rPr lang="en-US"/>
              <a:pPr>
                <a:defRPr/>
              </a:pPr>
              <a:t>1/7/2026</a:t>
            </a:fld>
            <a:endParaRPr lang="en-US"/>
          </a:p>
        </p:txBody>
      </p:sp>
      <p:sp>
        <p:nvSpPr>
          <p:cNvPr id="3" name="Footer Placeholder 4">
            <a:extLst>
              <a:ext uri="{FF2B5EF4-FFF2-40B4-BE49-F238E27FC236}">
                <a16:creationId xmlns:a16="http://schemas.microsoft.com/office/drawing/2014/main" id="{BE6C4FA5-EA6E-F0CD-2466-59841CAC39A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07F2E60-461D-A8EC-951E-642020359A11}"/>
              </a:ext>
            </a:extLst>
          </p:cNvPr>
          <p:cNvSpPr>
            <a:spLocks noGrp="1"/>
          </p:cNvSpPr>
          <p:nvPr>
            <p:ph type="sldNum" sz="quarter" idx="12"/>
          </p:nvPr>
        </p:nvSpPr>
        <p:spPr/>
        <p:txBody>
          <a:bodyPr/>
          <a:lstStyle>
            <a:lvl1pPr>
              <a:defRPr/>
            </a:lvl1pPr>
          </a:lstStyle>
          <a:p>
            <a:fld id="{F564471B-0DC4-4626-9F12-1979DF96FA28}" type="slidenum">
              <a:rPr lang="en-US" altLang="en-US"/>
              <a:pPr/>
              <a:t>‹#›</a:t>
            </a:fld>
            <a:endParaRPr lang="en-US" altLang="en-US"/>
          </a:p>
        </p:txBody>
      </p:sp>
    </p:spTree>
    <p:extLst>
      <p:ext uri="{BB962C8B-B14F-4D97-AF65-F5344CB8AC3E}">
        <p14:creationId xmlns:p14="http://schemas.microsoft.com/office/powerpoint/2010/main" val="30207730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5F72C0C-190E-2A9F-567B-AF43DBA966CE}"/>
              </a:ext>
            </a:extLst>
          </p:cNvPr>
          <p:cNvSpPr>
            <a:spLocks noGrp="1"/>
          </p:cNvSpPr>
          <p:nvPr>
            <p:ph type="dt" sz="half" idx="10"/>
          </p:nvPr>
        </p:nvSpPr>
        <p:spPr/>
        <p:txBody>
          <a:bodyPr/>
          <a:lstStyle>
            <a:lvl1pPr>
              <a:defRPr/>
            </a:lvl1pPr>
          </a:lstStyle>
          <a:p>
            <a:pPr>
              <a:defRPr/>
            </a:pPr>
            <a:fld id="{CC97567B-1259-4BDD-8B57-CCBA5D773970}" type="datetimeFigureOut">
              <a:rPr lang="en-US"/>
              <a:pPr>
                <a:defRPr/>
              </a:pPr>
              <a:t>1/7/2026</a:t>
            </a:fld>
            <a:endParaRPr lang="en-US"/>
          </a:p>
        </p:txBody>
      </p:sp>
      <p:sp>
        <p:nvSpPr>
          <p:cNvPr id="6" name="Footer Placeholder 4">
            <a:extLst>
              <a:ext uri="{FF2B5EF4-FFF2-40B4-BE49-F238E27FC236}">
                <a16:creationId xmlns:a16="http://schemas.microsoft.com/office/drawing/2014/main" id="{C1A8D214-8163-D253-F6B7-DF0BADF5C10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D6CA8E1-8CA9-3A11-2AD8-163EAB89008D}"/>
              </a:ext>
            </a:extLst>
          </p:cNvPr>
          <p:cNvSpPr>
            <a:spLocks noGrp="1"/>
          </p:cNvSpPr>
          <p:nvPr>
            <p:ph type="sldNum" sz="quarter" idx="12"/>
          </p:nvPr>
        </p:nvSpPr>
        <p:spPr/>
        <p:txBody>
          <a:bodyPr/>
          <a:lstStyle>
            <a:lvl1pPr>
              <a:defRPr/>
            </a:lvl1pPr>
          </a:lstStyle>
          <a:p>
            <a:fld id="{078EF57A-6B5A-4EF3-BD8B-643770B3C8EA}" type="slidenum">
              <a:rPr lang="en-US" altLang="en-US"/>
              <a:pPr/>
              <a:t>‹#›</a:t>
            </a:fld>
            <a:endParaRPr lang="en-US" altLang="en-US"/>
          </a:p>
        </p:txBody>
      </p:sp>
    </p:spTree>
    <p:extLst>
      <p:ext uri="{BB962C8B-B14F-4D97-AF65-F5344CB8AC3E}">
        <p14:creationId xmlns:p14="http://schemas.microsoft.com/office/powerpoint/2010/main" val="1226684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1727200" y="1876080"/>
            <a:ext cx="9144000" cy="3305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793526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328DBE3-8F0D-89D8-A428-56C4CAF702AF}"/>
              </a:ext>
            </a:extLst>
          </p:cNvPr>
          <p:cNvSpPr>
            <a:spLocks noGrp="1"/>
          </p:cNvSpPr>
          <p:nvPr>
            <p:ph type="dt" sz="half" idx="10"/>
          </p:nvPr>
        </p:nvSpPr>
        <p:spPr/>
        <p:txBody>
          <a:bodyPr/>
          <a:lstStyle>
            <a:lvl1pPr>
              <a:defRPr/>
            </a:lvl1pPr>
          </a:lstStyle>
          <a:p>
            <a:pPr>
              <a:defRPr/>
            </a:pPr>
            <a:fld id="{5E57F372-5908-4824-A6A6-8839243E4A47}" type="datetimeFigureOut">
              <a:rPr lang="en-US"/>
              <a:pPr>
                <a:defRPr/>
              </a:pPr>
              <a:t>1/7/2026</a:t>
            </a:fld>
            <a:endParaRPr lang="en-US"/>
          </a:p>
        </p:txBody>
      </p:sp>
      <p:sp>
        <p:nvSpPr>
          <p:cNvPr id="6" name="Footer Placeholder 4">
            <a:extLst>
              <a:ext uri="{FF2B5EF4-FFF2-40B4-BE49-F238E27FC236}">
                <a16:creationId xmlns:a16="http://schemas.microsoft.com/office/drawing/2014/main" id="{23002171-8382-CE6A-C731-B57618FDB3D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C63A0B4-3F60-5B5E-8185-CCAD9AF44FBB}"/>
              </a:ext>
            </a:extLst>
          </p:cNvPr>
          <p:cNvSpPr>
            <a:spLocks noGrp="1"/>
          </p:cNvSpPr>
          <p:nvPr>
            <p:ph type="sldNum" sz="quarter" idx="12"/>
          </p:nvPr>
        </p:nvSpPr>
        <p:spPr/>
        <p:txBody>
          <a:bodyPr/>
          <a:lstStyle>
            <a:lvl1pPr>
              <a:defRPr/>
            </a:lvl1pPr>
          </a:lstStyle>
          <a:p>
            <a:fld id="{EA139E87-1C83-42CC-A3AA-7B9F64BD4259}" type="slidenum">
              <a:rPr lang="en-US" altLang="en-US"/>
              <a:pPr/>
              <a:t>‹#›</a:t>
            </a:fld>
            <a:endParaRPr lang="en-US" altLang="en-US"/>
          </a:p>
        </p:txBody>
      </p:sp>
    </p:spTree>
    <p:extLst>
      <p:ext uri="{BB962C8B-B14F-4D97-AF65-F5344CB8AC3E}">
        <p14:creationId xmlns:p14="http://schemas.microsoft.com/office/powerpoint/2010/main" val="15974799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2FB5A9-8236-8E5F-FC10-4263B61EB49E}"/>
              </a:ext>
            </a:extLst>
          </p:cNvPr>
          <p:cNvSpPr>
            <a:spLocks noGrp="1"/>
          </p:cNvSpPr>
          <p:nvPr>
            <p:ph type="dt" sz="half" idx="10"/>
          </p:nvPr>
        </p:nvSpPr>
        <p:spPr/>
        <p:txBody>
          <a:bodyPr/>
          <a:lstStyle>
            <a:lvl1pPr>
              <a:defRPr/>
            </a:lvl1pPr>
          </a:lstStyle>
          <a:p>
            <a:pPr>
              <a:defRPr/>
            </a:pPr>
            <a:fld id="{598FEA04-23E3-49F6-831C-F0FB90DFD4B5}" type="datetimeFigureOut">
              <a:rPr lang="en-US"/>
              <a:pPr>
                <a:defRPr/>
              </a:pPr>
              <a:t>1/7/2026</a:t>
            </a:fld>
            <a:endParaRPr lang="en-US"/>
          </a:p>
        </p:txBody>
      </p:sp>
      <p:sp>
        <p:nvSpPr>
          <p:cNvPr id="5" name="Footer Placeholder 4">
            <a:extLst>
              <a:ext uri="{FF2B5EF4-FFF2-40B4-BE49-F238E27FC236}">
                <a16:creationId xmlns:a16="http://schemas.microsoft.com/office/drawing/2014/main" id="{F9D7352C-AD89-26B5-80DE-C084911CC67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567A0B2-E532-283E-E1E5-407E949A1B90}"/>
              </a:ext>
            </a:extLst>
          </p:cNvPr>
          <p:cNvSpPr>
            <a:spLocks noGrp="1"/>
          </p:cNvSpPr>
          <p:nvPr>
            <p:ph type="sldNum" sz="quarter" idx="12"/>
          </p:nvPr>
        </p:nvSpPr>
        <p:spPr/>
        <p:txBody>
          <a:bodyPr/>
          <a:lstStyle>
            <a:lvl1pPr>
              <a:defRPr/>
            </a:lvl1pPr>
          </a:lstStyle>
          <a:p>
            <a:fld id="{20CB23C7-A1C4-4824-81DE-0E712471FDA0}" type="slidenum">
              <a:rPr lang="en-US" altLang="en-US"/>
              <a:pPr/>
              <a:t>‹#›</a:t>
            </a:fld>
            <a:endParaRPr lang="en-US" altLang="en-US"/>
          </a:p>
        </p:txBody>
      </p:sp>
    </p:spTree>
    <p:extLst>
      <p:ext uri="{BB962C8B-B14F-4D97-AF65-F5344CB8AC3E}">
        <p14:creationId xmlns:p14="http://schemas.microsoft.com/office/powerpoint/2010/main" val="23195662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EB64C5-7F6B-814E-160A-B5FF96C34E3B}"/>
              </a:ext>
            </a:extLst>
          </p:cNvPr>
          <p:cNvSpPr>
            <a:spLocks noGrp="1"/>
          </p:cNvSpPr>
          <p:nvPr>
            <p:ph type="dt" sz="half" idx="10"/>
          </p:nvPr>
        </p:nvSpPr>
        <p:spPr/>
        <p:txBody>
          <a:bodyPr/>
          <a:lstStyle>
            <a:lvl1pPr>
              <a:defRPr/>
            </a:lvl1pPr>
          </a:lstStyle>
          <a:p>
            <a:pPr>
              <a:defRPr/>
            </a:pPr>
            <a:fld id="{740FD5DA-0678-450C-97DC-F56CD1DD6CCD}" type="datetimeFigureOut">
              <a:rPr lang="en-US"/>
              <a:pPr>
                <a:defRPr/>
              </a:pPr>
              <a:t>1/7/2026</a:t>
            </a:fld>
            <a:endParaRPr lang="en-US"/>
          </a:p>
        </p:txBody>
      </p:sp>
      <p:sp>
        <p:nvSpPr>
          <p:cNvPr id="5" name="Footer Placeholder 4">
            <a:extLst>
              <a:ext uri="{FF2B5EF4-FFF2-40B4-BE49-F238E27FC236}">
                <a16:creationId xmlns:a16="http://schemas.microsoft.com/office/drawing/2014/main" id="{8ED4F123-8F86-A24A-C768-1CCAC0D606B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966C1C0-336C-25E9-FB37-8DE1777EE126}"/>
              </a:ext>
            </a:extLst>
          </p:cNvPr>
          <p:cNvSpPr>
            <a:spLocks noGrp="1"/>
          </p:cNvSpPr>
          <p:nvPr>
            <p:ph type="sldNum" sz="quarter" idx="12"/>
          </p:nvPr>
        </p:nvSpPr>
        <p:spPr/>
        <p:txBody>
          <a:bodyPr/>
          <a:lstStyle>
            <a:lvl1pPr>
              <a:defRPr/>
            </a:lvl1pPr>
          </a:lstStyle>
          <a:p>
            <a:fld id="{D98FBC1D-87B5-44D2-A7D0-006DC403F149}" type="slidenum">
              <a:rPr lang="en-US" altLang="en-US"/>
              <a:pPr/>
              <a:t>‹#›</a:t>
            </a:fld>
            <a:endParaRPr lang="en-US" altLang="en-US"/>
          </a:p>
        </p:txBody>
      </p:sp>
    </p:spTree>
    <p:extLst>
      <p:ext uri="{BB962C8B-B14F-4D97-AF65-F5344CB8AC3E}">
        <p14:creationId xmlns:p14="http://schemas.microsoft.com/office/powerpoint/2010/main" val="5140528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1495"/>
            <a:ext cx="10363200" cy="707886"/>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646331"/>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3270296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1727200" y="1876080"/>
            <a:ext cx="9144000" cy="3305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0613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70788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4006790"/>
            <a:ext cx="10363200" cy="40011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9220296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38400" y="2397125"/>
            <a:ext cx="3962400" cy="24314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04000" y="2397125"/>
            <a:ext cx="3962400" cy="24314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09459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492195"/>
            <a:ext cx="10972800" cy="707886"/>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713210"/>
            <a:ext cx="5386917"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175432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713210"/>
            <a:ext cx="5389033"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175432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37009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772845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41048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4006790"/>
            <a:ext cx="10363200" cy="40011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056975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1034990"/>
            <a:ext cx="4011084" cy="40011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22837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896297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967228"/>
            <a:ext cx="7315200" cy="40011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581185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149360" y="1746251"/>
            <a:ext cx="6721840" cy="3305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30312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23637" y="966789"/>
            <a:ext cx="2031325" cy="34940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39558" y="966789"/>
            <a:ext cx="6167842" cy="34940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100315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Freeform 4">
            <a:extLst>
              <a:ext uri="{FF2B5EF4-FFF2-40B4-BE49-F238E27FC236}">
                <a16:creationId xmlns:a16="http://schemas.microsoft.com/office/drawing/2014/main" id="{4A9BB469-C3A3-573A-10BB-8BBF30998CA6}"/>
              </a:ext>
            </a:extLst>
          </p:cNvPr>
          <p:cNvSpPr>
            <a:spLocks/>
          </p:cNvSpPr>
          <p:nvPr/>
        </p:nvSpPr>
        <p:spPr bwMode="auto">
          <a:xfrm>
            <a:off x="381000" y="2803525"/>
            <a:ext cx="1588" cy="3035300"/>
          </a:xfrm>
          <a:custGeom>
            <a:avLst/>
            <a:gdLst>
              <a:gd name="T0" fmla="*/ 0 w 1588"/>
              <a:gd name="T1" fmla="*/ 0 h 1912"/>
              <a:gd name="T2" fmla="*/ 0 w 1588"/>
              <a:gd name="T3" fmla="*/ 2147483647 h 1912"/>
              <a:gd name="T4" fmla="*/ 0 w 1588"/>
              <a:gd name="T5" fmla="*/ 2147483647 h 1912"/>
              <a:gd name="T6" fmla="*/ 0 w 1588"/>
              <a:gd name="T7" fmla="*/ 2147483647 h 1912"/>
              <a:gd name="T8" fmla="*/ 0 w 1588"/>
              <a:gd name="T9" fmla="*/ 2147483647 h 1912"/>
              <a:gd name="T10" fmla="*/ 0 w 1588"/>
              <a:gd name="T11" fmla="*/ 2147483647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pic>
        <p:nvPicPr>
          <p:cNvPr id="3" name="Picture 8" descr="new usaid logo">
            <a:extLst>
              <a:ext uri="{FF2B5EF4-FFF2-40B4-BE49-F238E27FC236}">
                <a16:creationId xmlns:a16="http://schemas.microsoft.com/office/drawing/2014/main" id="{A30B06C2-B30F-D015-88FF-15C26E705FF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9930" t="16991" r="9930" b="16991"/>
          <a:stretch>
            <a:fillRect/>
          </a:stretch>
        </p:blipFill>
        <p:spPr bwMode="auto">
          <a:xfrm>
            <a:off x="0" y="5200650"/>
            <a:ext cx="22352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778" name="Rectangle 2"/>
          <p:cNvSpPr>
            <a:spLocks noGrp="1" noChangeArrowheads="1"/>
          </p:cNvSpPr>
          <p:nvPr>
            <p:ph type="ctrTitle" sz="quarter"/>
          </p:nvPr>
        </p:nvSpPr>
        <p:spPr>
          <a:xfrm>
            <a:off x="914400" y="1997076"/>
            <a:ext cx="10363200" cy="1431925"/>
          </a:xfrm>
        </p:spPr>
        <p:txBody>
          <a:bodyPr anchor="b" anchorCtr="1"/>
          <a:lstStyle>
            <a:lvl1pPr algn="ctr">
              <a:defRPr/>
            </a:lvl1pPr>
          </a:lstStyle>
          <a:p>
            <a:r>
              <a:rPr lang="en-US"/>
              <a:t>Click to edit Master title style</a:t>
            </a:r>
          </a:p>
        </p:txBody>
      </p:sp>
      <p:sp>
        <p:nvSpPr>
          <p:cNvPr id="75779" name="Rectangle 3"/>
          <p:cNvSpPr>
            <a:spLocks noGrp="1" noChangeArrowheads="1"/>
          </p:cNvSpPr>
          <p:nvPr>
            <p:ph type="subTitle" sz="quarter" idx="1"/>
          </p:nvPr>
        </p:nvSpPr>
        <p:spPr>
          <a:xfrm>
            <a:off x="1828800" y="3886200"/>
            <a:ext cx="8534400" cy="1752600"/>
          </a:xfrm>
        </p:spPr>
        <p:txBody>
          <a:bodyPr/>
          <a:lstStyle>
            <a:lvl1pPr marL="0" indent="0" algn="ctr">
              <a:buFontTx/>
              <a:buNone/>
              <a:defRPr/>
            </a:lvl1pPr>
          </a:lstStyle>
          <a:p>
            <a:r>
              <a:rPr lang="en-US"/>
              <a:t>Click to edit Master subtitle style</a:t>
            </a:r>
          </a:p>
        </p:txBody>
      </p:sp>
      <p:sp>
        <p:nvSpPr>
          <p:cNvPr id="4" name="Footer Placeholder 5">
            <a:extLst>
              <a:ext uri="{FF2B5EF4-FFF2-40B4-BE49-F238E27FC236}">
                <a16:creationId xmlns:a16="http://schemas.microsoft.com/office/drawing/2014/main" id="{AD424482-3810-D30C-493A-AEA77BA4320E}"/>
              </a:ext>
            </a:extLst>
          </p:cNvPr>
          <p:cNvSpPr>
            <a:spLocks noGrp="1" noChangeArrowheads="1"/>
          </p:cNvSpPr>
          <p:nvPr>
            <p:ph type="ftr" sz="quarter" idx="10"/>
          </p:nvPr>
        </p:nvSpPr>
        <p:spPr/>
        <p:txBody>
          <a:bodyPr/>
          <a:lstStyle>
            <a:lvl1pPr>
              <a:defRPr/>
            </a:lvl1pPr>
          </a:lstStyle>
          <a:p>
            <a:pPr>
              <a:defRPr/>
            </a:pPr>
            <a:endParaRPr lang="en-US"/>
          </a:p>
        </p:txBody>
      </p:sp>
      <p:sp>
        <p:nvSpPr>
          <p:cNvPr id="5" name="Slide Number Placeholder 6">
            <a:extLst>
              <a:ext uri="{FF2B5EF4-FFF2-40B4-BE49-F238E27FC236}">
                <a16:creationId xmlns:a16="http://schemas.microsoft.com/office/drawing/2014/main" id="{870F159C-2A7D-22B7-228F-9942CA4FA4E5}"/>
              </a:ext>
            </a:extLst>
          </p:cNvPr>
          <p:cNvSpPr>
            <a:spLocks noGrp="1" noChangeArrowheads="1"/>
          </p:cNvSpPr>
          <p:nvPr>
            <p:ph type="sldNum" sz="quarter" idx="11"/>
          </p:nvPr>
        </p:nvSpPr>
        <p:spPr/>
        <p:txBody>
          <a:bodyPr/>
          <a:lstStyle>
            <a:lvl1pPr>
              <a:defRPr/>
            </a:lvl1pPr>
          </a:lstStyle>
          <a:p>
            <a:fld id="{DA947BBE-D4BA-48D8-9689-E80A6D4D79C1}" type="slidenum">
              <a:rPr lang="en-US" altLang="en-US"/>
              <a:pPr/>
              <a:t>‹#›</a:t>
            </a:fld>
            <a:endParaRPr lang="en-US" altLang="en-US"/>
          </a:p>
        </p:txBody>
      </p:sp>
      <p:sp>
        <p:nvSpPr>
          <p:cNvPr id="6" name="Date Placeholder 7">
            <a:extLst>
              <a:ext uri="{FF2B5EF4-FFF2-40B4-BE49-F238E27FC236}">
                <a16:creationId xmlns:a16="http://schemas.microsoft.com/office/drawing/2014/main" id="{2FF90F30-D2A7-5774-D779-7B7B58AC291E}"/>
              </a:ext>
            </a:extLst>
          </p:cNvPr>
          <p:cNvSpPr>
            <a:spLocks noGrp="1" noChangeArrowheads="1"/>
          </p:cNvSpPr>
          <p:nvPr>
            <p:ph type="dt"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6246280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86EC526-E6D4-7A08-0A89-3FA28469160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AB98EC9-F4E2-3044-1DFB-FCD44B25589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59FF8C9-B01A-EBE7-30F5-ED6B2CB1CCE9}"/>
              </a:ext>
            </a:extLst>
          </p:cNvPr>
          <p:cNvSpPr>
            <a:spLocks noGrp="1" noChangeArrowheads="1"/>
          </p:cNvSpPr>
          <p:nvPr>
            <p:ph type="sldNum" sz="quarter" idx="12"/>
          </p:nvPr>
        </p:nvSpPr>
        <p:spPr>
          <a:ln/>
        </p:spPr>
        <p:txBody>
          <a:bodyPr/>
          <a:lstStyle>
            <a:lvl1pPr>
              <a:defRPr/>
            </a:lvl1pPr>
          </a:lstStyle>
          <a:p>
            <a:fld id="{701B2191-D8F3-46F4-923F-675FEA4CD688}" type="slidenum">
              <a:rPr lang="en-US" altLang="en-US"/>
              <a:pPr/>
              <a:t>‹#›</a:t>
            </a:fld>
            <a:endParaRPr lang="en-US" altLang="en-US"/>
          </a:p>
        </p:txBody>
      </p:sp>
    </p:spTree>
    <p:extLst>
      <p:ext uri="{BB962C8B-B14F-4D97-AF65-F5344CB8AC3E}">
        <p14:creationId xmlns:p14="http://schemas.microsoft.com/office/powerpoint/2010/main" val="11991396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39F59A4-348F-6DA9-0C86-83C9A942220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F839C0F-028A-504F-8766-3F75D22A6BF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D943BDC-A8D2-08F0-40E2-5763DC2CA5BB}"/>
              </a:ext>
            </a:extLst>
          </p:cNvPr>
          <p:cNvSpPr>
            <a:spLocks noGrp="1" noChangeArrowheads="1"/>
          </p:cNvSpPr>
          <p:nvPr>
            <p:ph type="sldNum" sz="quarter" idx="12"/>
          </p:nvPr>
        </p:nvSpPr>
        <p:spPr>
          <a:ln/>
        </p:spPr>
        <p:txBody>
          <a:bodyPr/>
          <a:lstStyle>
            <a:lvl1pPr>
              <a:defRPr/>
            </a:lvl1pPr>
          </a:lstStyle>
          <a:p>
            <a:fld id="{897D0081-7CC0-4336-84FD-4CCF7BF1B6B3}" type="slidenum">
              <a:rPr lang="en-US" altLang="en-US"/>
              <a:pPr/>
              <a:t>‹#›</a:t>
            </a:fld>
            <a:endParaRPr lang="en-US" altLang="en-US"/>
          </a:p>
        </p:txBody>
      </p:sp>
    </p:spTree>
    <p:extLst>
      <p:ext uri="{BB962C8B-B14F-4D97-AF65-F5344CB8AC3E}">
        <p14:creationId xmlns:p14="http://schemas.microsoft.com/office/powerpoint/2010/main" val="27516039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FA4EC4D-43AC-5DF0-E0FA-1C9E731D84F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5B58F6D-789A-E922-5050-432CFF13E9F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DE2476C-F479-8BAC-BEA7-A2BA18411C6B}"/>
              </a:ext>
            </a:extLst>
          </p:cNvPr>
          <p:cNvSpPr>
            <a:spLocks noGrp="1" noChangeArrowheads="1"/>
          </p:cNvSpPr>
          <p:nvPr>
            <p:ph type="sldNum" sz="quarter" idx="12"/>
          </p:nvPr>
        </p:nvSpPr>
        <p:spPr>
          <a:ln/>
        </p:spPr>
        <p:txBody>
          <a:bodyPr/>
          <a:lstStyle>
            <a:lvl1pPr>
              <a:defRPr/>
            </a:lvl1pPr>
          </a:lstStyle>
          <a:p>
            <a:fld id="{A59D940D-7047-468E-8D1F-8F4424CA5C1F}" type="slidenum">
              <a:rPr lang="en-US" altLang="en-US"/>
              <a:pPr/>
              <a:t>‹#›</a:t>
            </a:fld>
            <a:endParaRPr lang="en-US" altLang="en-US"/>
          </a:p>
        </p:txBody>
      </p:sp>
    </p:spTree>
    <p:extLst>
      <p:ext uri="{BB962C8B-B14F-4D97-AF65-F5344CB8AC3E}">
        <p14:creationId xmlns:p14="http://schemas.microsoft.com/office/powerpoint/2010/main" val="159547220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CBBE7C9-F977-D2E1-85C8-2D4C48F3CC0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C38FE49-BA45-F966-675F-22E142B5C4E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F82E8E9C-71D3-0971-B611-CAE686741B0A}"/>
              </a:ext>
            </a:extLst>
          </p:cNvPr>
          <p:cNvSpPr>
            <a:spLocks noGrp="1" noChangeArrowheads="1"/>
          </p:cNvSpPr>
          <p:nvPr>
            <p:ph type="sldNum" sz="quarter" idx="12"/>
          </p:nvPr>
        </p:nvSpPr>
        <p:spPr>
          <a:ln/>
        </p:spPr>
        <p:txBody>
          <a:bodyPr/>
          <a:lstStyle>
            <a:lvl1pPr>
              <a:defRPr/>
            </a:lvl1pPr>
          </a:lstStyle>
          <a:p>
            <a:fld id="{85DB2DF9-B7A7-486E-BAD1-802A23DE8EB8}" type="slidenum">
              <a:rPr lang="en-US" altLang="en-US"/>
              <a:pPr/>
              <a:t>‹#›</a:t>
            </a:fld>
            <a:endParaRPr lang="en-US" altLang="en-US"/>
          </a:p>
        </p:txBody>
      </p:sp>
    </p:spTree>
    <p:extLst>
      <p:ext uri="{BB962C8B-B14F-4D97-AF65-F5344CB8AC3E}">
        <p14:creationId xmlns:p14="http://schemas.microsoft.com/office/powerpoint/2010/main" val="34251838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788217D-AE06-1F9B-119E-C282E2801E3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5E6BC60-2C8B-41B3-6A5D-097AA8A579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9FE7747B-C35D-DD3B-DDFB-755A2BC3B112}"/>
              </a:ext>
            </a:extLst>
          </p:cNvPr>
          <p:cNvSpPr>
            <a:spLocks noGrp="1" noChangeArrowheads="1"/>
          </p:cNvSpPr>
          <p:nvPr>
            <p:ph type="sldNum" sz="quarter" idx="12"/>
          </p:nvPr>
        </p:nvSpPr>
        <p:spPr>
          <a:ln/>
        </p:spPr>
        <p:txBody>
          <a:bodyPr/>
          <a:lstStyle>
            <a:lvl1pPr>
              <a:defRPr/>
            </a:lvl1pPr>
          </a:lstStyle>
          <a:p>
            <a:fld id="{23A70DF2-BE60-4169-A5F2-6B123E531923}" type="slidenum">
              <a:rPr lang="en-US" altLang="en-US"/>
              <a:pPr/>
              <a:t>‹#›</a:t>
            </a:fld>
            <a:endParaRPr lang="en-US" altLang="en-US"/>
          </a:p>
        </p:txBody>
      </p:sp>
    </p:spTree>
    <p:extLst>
      <p:ext uri="{BB962C8B-B14F-4D97-AF65-F5344CB8AC3E}">
        <p14:creationId xmlns:p14="http://schemas.microsoft.com/office/powerpoint/2010/main" val="1032321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38400" y="2397125"/>
            <a:ext cx="3962400" cy="24314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04000" y="2397125"/>
            <a:ext cx="3962400" cy="24314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36942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17426AF-D414-DD93-C674-8F42875E35E9}"/>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55D407B-60C5-EAC6-404C-C8F9352B904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D76B908-4E28-E4F3-6B5C-EF3A991632EA}"/>
              </a:ext>
            </a:extLst>
          </p:cNvPr>
          <p:cNvSpPr>
            <a:spLocks noGrp="1" noChangeArrowheads="1"/>
          </p:cNvSpPr>
          <p:nvPr>
            <p:ph type="sldNum" sz="quarter" idx="12"/>
          </p:nvPr>
        </p:nvSpPr>
        <p:spPr>
          <a:ln/>
        </p:spPr>
        <p:txBody>
          <a:bodyPr/>
          <a:lstStyle>
            <a:lvl1pPr>
              <a:defRPr/>
            </a:lvl1pPr>
          </a:lstStyle>
          <a:p>
            <a:fld id="{5AE4D6BF-8329-469E-AA88-55D7877962C8}" type="slidenum">
              <a:rPr lang="en-US" altLang="en-US"/>
              <a:pPr/>
              <a:t>‹#›</a:t>
            </a:fld>
            <a:endParaRPr lang="en-US" altLang="en-US"/>
          </a:p>
        </p:txBody>
      </p:sp>
    </p:spTree>
    <p:extLst>
      <p:ext uri="{BB962C8B-B14F-4D97-AF65-F5344CB8AC3E}">
        <p14:creationId xmlns:p14="http://schemas.microsoft.com/office/powerpoint/2010/main" val="317069650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E69F769-B135-A7D1-23F1-5C0370A578F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020F615-85F7-74F6-89C3-1792A4C799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4AD2C5F-28EE-CCE3-24DA-F7FC889C1E74}"/>
              </a:ext>
            </a:extLst>
          </p:cNvPr>
          <p:cNvSpPr>
            <a:spLocks noGrp="1" noChangeArrowheads="1"/>
          </p:cNvSpPr>
          <p:nvPr>
            <p:ph type="sldNum" sz="quarter" idx="12"/>
          </p:nvPr>
        </p:nvSpPr>
        <p:spPr>
          <a:ln/>
        </p:spPr>
        <p:txBody>
          <a:bodyPr/>
          <a:lstStyle>
            <a:lvl1pPr>
              <a:defRPr/>
            </a:lvl1pPr>
          </a:lstStyle>
          <a:p>
            <a:fld id="{FBC82843-D297-483C-A346-4499B5E0C6E1}" type="slidenum">
              <a:rPr lang="en-US" altLang="en-US"/>
              <a:pPr/>
              <a:t>‹#›</a:t>
            </a:fld>
            <a:endParaRPr lang="en-US" altLang="en-US"/>
          </a:p>
        </p:txBody>
      </p:sp>
    </p:spTree>
    <p:extLst>
      <p:ext uri="{BB962C8B-B14F-4D97-AF65-F5344CB8AC3E}">
        <p14:creationId xmlns:p14="http://schemas.microsoft.com/office/powerpoint/2010/main" val="39912979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F06E090-3D0E-F81F-8151-CBB8D674384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9801045-A34F-892F-8752-12886B6B764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AAEA275-5652-D418-B56E-692BB196E619}"/>
              </a:ext>
            </a:extLst>
          </p:cNvPr>
          <p:cNvSpPr>
            <a:spLocks noGrp="1" noChangeArrowheads="1"/>
          </p:cNvSpPr>
          <p:nvPr>
            <p:ph type="sldNum" sz="quarter" idx="12"/>
          </p:nvPr>
        </p:nvSpPr>
        <p:spPr>
          <a:ln/>
        </p:spPr>
        <p:txBody>
          <a:bodyPr/>
          <a:lstStyle>
            <a:lvl1pPr>
              <a:defRPr/>
            </a:lvl1pPr>
          </a:lstStyle>
          <a:p>
            <a:fld id="{53F8B087-FF66-4466-8CF9-AEED92BFA475}" type="slidenum">
              <a:rPr lang="en-US" altLang="en-US"/>
              <a:pPr/>
              <a:t>‹#›</a:t>
            </a:fld>
            <a:endParaRPr lang="en-US" altLang="en-US"/>
          </a:p>
        </p:txBody>
      </p:sp>
    </p:spTree>
    <p:extLst>
      <p:ext uri="{BB962C8B-B14F-4D97-AF65-F5344CB8AC3E}">
        <p14:creationId xmlns:p14="http://schemas.microsoft.com/office/powerpoint/2010/main" val="279019698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78573D7-56CC-7FC9-8243-5187A6DB9FA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E417992-A54B-500B-4B64-001EF06A5DE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49DB550-2F28-8514-4F52-8DBF7D95130F}"/>
              </a:ext>
            </a:extLst>
          </p:cNvPr>
          <p:cNvSpPr>
            <a:spLocks noGrp="1" noChangeArrowheads="1"/>
          </p:cNvSpPr>
          <p:nvPr>
            <p:ph type="sldNum" sz="quarter" idx="12"/>
          </p:nvPr>
        </p:nvSpPr>
        <p:spPr>
          <a:ln/>
        </p:spPr>
        <p:txBody>
          <a:bodyPr/>
          <a:lstStyle>
            <a:lvl1pPr>
              <a:defRPr/>
            </a:lvl1pPr>
          </a:lstStyle>
          <a:p>
            <a:fld id="{B57F674A-9E40-4D23-883A-C326B301E235}" type="slidenum">
              <a:rPr lang="en-US" altLang="en-US"/>
              <a:pPr/>
              <a:t>‹#›</a:t>
            </a:fld>
            <a:endParaRPr lang="en-US" altLang="en-US"/>
          </a:p>
        </p:txBody>
      </p:sp>
    </p:spTree>
    <p:extLst>
      <p:ext uri="{BB962C8B-B14F-4D97-AF65-F5344CB8AC3E}">
        <p14:creationId xmlns:p14="http://schemas.microsoft.com/office/powerpoint/2010/main" val="24080327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92100"/>
            <a:ext cx="27432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92100"/>
            <a:ext cx="80264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D2F6445-4369-E532-59F6-6B8A463BA8D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3F8A684-D834-7C0B-4AA6-2F9446EEAFB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54D5078-3D9F-7393-1E87-E5AA76D864BB}"/>
              </a:ext>
            </a:extLst>
          </p:cNvPr>
          <p:cNvSpPr>
            <a:spLocks noGrp="1" noChangeArrowheads="1"/>
          </p:cNvSpPr>
          <p:nvPr>
            <p:ph type="sldNum" sz="quarter" idx="12"/>
          </p:nvPr>
        </p:nvSpPr>
        <p:spPr>
          <a:ln/>
        </p:spPr>
        <p:txBody>
          <a:bodyPr/>
          <a:lstStyle>
            <a:lvl1pPr>
              <a:defRPr/>
            </a:lvl1pPr>
          </a:lstStyle>
          <a:p>
            <a:fld id="{DCE62F0D-A6E9-4A2A-98DC-639BDA2020E7}" type="slidenum">
              <a:rPr lang="en-US" altLang="en-US"/>
              <a:pPr/>
              <a:t>‹#›</a:t>
            </a:fld>
            <a:endParaRPr lang="en-US" altLang="en-US"/>
          </a:p>
        </p:txBody>
      </p:sp>
    </p:spTree>
    <p:extLst>
      <p:ext uri="{BB962C8B-B14F-4D97-AF65-F5344CB8AC3E}">
        <p14:creationId xmlns:p14="http://schemas.microsoft.com/office/powerpoint/2010/main" val="287348230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04E76E4D-218A-6ECE-2DCF-948482120EF6}"/>
              </a:ext>
            </a:extLst>
          </p:cNvPr>
          <p:cNvGrpSpPr>
            <a:grpSpLocks/>
          </p:cNvGrpSpPr>
          <p:nvPr/>
        </p:nvGrpSpPr>
        <p:grpSpPr bwMode="auto">
          <a:xfrm>
            <a:off x="0" y="0"/>
            <a:ext cx="12187238" cy="6851650"/>
            <a:chOff x="0" y="0"/>
            <a:chExt cx="5758" cy="4316"/>
          </a:xfrm>
        </p:grpSpPr>
        <p:sp>
          <p:nvSpPr>
            <p:cNvPr id="3" name="Freeform 3">
              <a:extLst>
                <a:ext uri="{FF2B5EF4-FFF2-40B4-BE49-F238E27FC236}">
                  <a16:creationId xmlns:a16="http://schemas.microsoft.com/office/drawing/2014/main" id="{BC3252E4-B2CC-40BA-90B8-005A1B373610}"/>
                </a:ext>
              </a:extLst>
            </p:cNvPr>
            <p:cNvSpPr>
              <a:spLocks/>
            </p:cNvSpPr>
            <p:nvPr/>
          </p:nvSpPr>
          <p:spPr bwMode="hidden">
            <a:xfrm>
              <a:off x="1812" y="2811"/>
              <a:ext cx="3946" cy="1505"/>
            </a:xfrm>
            <a:custGeom>
              <a:avLst/>
              <a:gdLst>
                <a:gd name="T0" fmla="*/ 149 w 3934"/>
                <a:gd name="T1" fmla="*/ 1505 h 1505"/>
                <a:gd name="T2" fmla="*/ 707 w 3934"/>
                <a:gd name="T3" fmla="*/ 1331 h 1505"/>
                <a:gd name="T4" fmla="*/ 1253 w 3934"/>
                <a:gd name="T5" fmla="*/ 1157 h 1505"/>
                <a:gd name="T6" fmla="*/ 1778 w 3934"/>
                <a:gd name="T7" fmla="*/ 977 h 1505"/>
                <a:gd name="T8" fmla="*/ 2288 w 3934"/>
                <a:gd name="T9" fmla="*/ 792 h 1505"/>
                <a:gd name="T10" fmla="*/ 2536 w 3934"/>
                <a:gd name="T11" fmla="*/ 696 h 1505"/>
                <a:gd name="T12" fmla="*/ 2770 w 3934"/>
                <a:gd name="T13" fmla="*/ 606 h 1505"/>
                <a:gd name="T14" fmla="*/ 3008 w 3934"/>
                <a:gd name="T15" fmla="*/ 510 h 1505"/>
                <a:gd name="T16" fmla="*/ 3239 w 3934"/>
                <a:gd name="T17" fmla="*/ 420 h 1505"/>
                <a:gd name="T18" fmla="*/ 3448 w 3934"/>
                <a:gd name="T19" fmla="*/ 324 h 1505"/>
                <a:gd name="T20" fmla="*/ 3661 w 3934"/>
                <a:gd name="T21" fmla="*/ 234 h 1505"/>
                <a:gd name="T22" fmla="*/ 3867 w 3934"/>
                <a:gd name="T23" fmla="*/ 138 h 1505"/>
                <a:gd name="T24" fmla="*/ 4054 w 3934"/>
                <a:gd name="T25" fmla="*/ 48 h 1505"/>
                <a:gd name="T26" fmla="*/ 4054 w 3934"/>
                <a:gd name="T27" fmla="*/ 0 h 1505"/>
                <a:gd name="T28" fmla="*/ 3860 w 3934"/>
                <a:gd name="T29" fmla="*/ 96 h 1505"/>
                <a:gd name="T30" fmla="*/ 3649 w 3934"/>
                <a:gd name="T31" fmla="*/ 192 h 1505"/>
                <a:gd name="T32" fmla="*/ 3430 w 3934"/>
                <a:gd name="T33" fmla="*/ 288 h 1505"/>
                <a:gd name="T34" fmla="*/ 3215 w 3934"/>
                <a:gd name="T35" fmla="*/ 384 h 1505"/>
                <a:gd name="T36" fmla="*/ 2978 w 3934"/>
                <a:gd name="T37" fmla="*/ 480 h 1505"/>
                <a:gd name="T38" fmla="*/ 2734 w 3934"/>
                <a:gd name="T39" fmla="*/ 576 h 1505"/>
                <a:gd name="T40" fmla="*/ 2481 w 3934"/>
                <a:gd name="T41" fmla="*/ 672 h 1505"/>
                <a:gd name="T42" fmla="*/ 2234 w 3934"/>
                <a:gd name="T43" fmla="*/ 768 h 1505"/>
                <a:gd name="T44" fmla="*/ 1967 w 3934"/>
                <a:gd name="T45" fmla="*/ 864 h 1505"/>
                <a:gd name="T46" fmla="*/ 1700 w 3934"/>
                <a:gd name="T47" fmla="*/ 960 h 1505"/>
                <a:gd name="T48" fmla="*/ 1142 w 3934"/>
                <a:gd name="T49" fmla="*/ 1145 h 1505"/>
                <a:gd name="T50" fmla="*/ 582 w 3934"/>
                <a:gd name="T51" fmla="*/ 1331 h 1505"/>
                <a:gd name="T52" fmla="*/ 0 w 3934"/>
                <a:gd name="T53" fmla="*/ 1505 h 1505"/>
                <a:gd name="T54" fmla="*/ 149 w 3934"/>
                <a:gd name="T55" fmla="*/ 1505 h 1505"/>
                <a:gd name="T56" fmla="*/ 149 w 3934"/>
                <a:gd name="T57" fmla="*/ 1505 h 150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4" name="Freeform 4">
              <a:extLst>
                <a:ext uri="{FF2B5EF4-FFF2-40B4-BE49-F238E27FC236}">
                  <a16:creationId xmlns:a16="http://schemas.microsoft.com/office/drawing/2014/main" id="{FA50D1A9-CBBD-4D2F-9F7A-5D96BB49E14B}"/>
                </a:ext>
              </a:extLst>
            </p:cNvPr>
            <p:cNvSpPr>
              <a:spLocks/>
            </p:cNvSpPr>
            <p:nvPr/>
          </p:nvSpPr>
          <p:spPr bwMode="hidden">
            <a:xfrm>
              <a:off x="4025" y="3627"/>
              <a:ext cx="1733" cy="689"/>
            </a:xfrm>
            <a:custGeom>
              <a:avLst/>
              <a:gdLst>
                <a:gd name="T0" fmla="*/ 132 w 1728"/>
                <a:gd name="T1" fmla="*/ 689 h 689"/>
                <a:gd name="T2" fmla="*/ 570 w 1728"/>
                <a:gd name="T3" fmla="*/ 527 h 689"/>
                <a:gd name="T4" fmla="*/ 993 w 1728"/>
                <a:gd name="T5" fmla="*/ 365 h 689"/>
                <a:gd name="T6" fmla="*/ 1190 w 1728"/>
                <a:gd name="T7" fmla="*/ 287 h 689"/>
                <a:gd name="T8" fmla="*/ 1397 w 1728"/>
                <a:gd name="T9" fmla="*/ 203 h 689"/>
                <a:gd name="T10" fmla="*/ 1597 w 1728"/>
                <a:gd name="T11" fmla="*/ 126 h 689"/>
                <a:gd name="T12" fmla="*/ 1778 w 1728"/>
                <a:gd name="T13" fmla="*/ 48 h 689"/>
                <a:gd name="T14" fmla="*/ 1778 w 1728"/>
                <a:gd name="T15" fmla="*/ 0 h 689"/>
                <a:gd name="T16" fmla="*/ 1574 w 1728"/>
                <a:gd name="T17" fmla="*/ 84 h 689"/>
                <a:gd name="T18" fmla="*/ 1367 w 1728"/>
                <a:gd name="T19" fmla="*/ 167 h 689"/>
                <a:gd name="T20" fmla="*/ 1148 w 1728"/>
                <a:gd name="T21" fmla="*/ 257 h 689"/>
                <a:gd name="T22" fmla="*/ 933 w 1728"/>
                <a:gd name="T23" fmla="*/ 341 h 689"/>
                <a:gd name="T24" fmla="*/ 464 w 1728"/>
                <a:gd name="T25" fmla="*/ 515 h 689"/>
                <a:gd name="T26" fmla="*/ 0 w 1728"/>
                <a:gd name="T27" fmla="*/ 689 h 689"/>
                <a:gd name="T28" fmla="*/ 132 w 1728"/>
                <a:gd name="T29" fmla="*/ 689 h 689"/>
                <a:gd name="T30" fmla="*/ 132 w 1728"/>
                <a:gd name="T31" fmla="*/ 689 h 6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 name="Freeform 5">
              <a:extLst>
                <a:ext uri="{FF2B5EF4-FFF2-40B4-BE49-F238E27FC236}">
                  <a16:creationId xmlns:a16="http://schemas.microsoft.com/office/drawing/2014/main" id="{3B84EA63-BF6A-75D9-4C85-E067F3AC3599}"/>
                </a:ext>
              </a:extLst>
            </p:cNvPr>
            <p:cNvSpPr>
              <a:spLocks/>
            </p:cNvSpPr>
            <p:nvPr/>
          </p:nvSpPr>
          <p:spPr bwMode="hidden">
            <a:xfrm>
              <a:off x="0" y="0"/>
              <a:ext cx="5578" cy="3447"/>
            </a:xfrm>
            <a:custGeom>
              <a:avLst/>
              <a:gdLst>
                <a:gd name="T0" fmla="*/ 5731 w 5561"/>
                <a:gd name="T1" fmla="*/ 929 h 3447"/>
                <a:gd name="T2" fmla="*/ 5707 w 5561"/>
                <a:gd name="T3" fmla="*/ 773 h 3447"/>
                <a:gd name="T4" fmla="*/ 5623 w 5561"/>
                <a:gd name="T5" fmla="*/ 629 h 3447"/>
                <a:gd name="T6" fmla="*/ 5492 w 5561"/>
                <a:gd name="T7" fmla="*/ 492 h 3447"/>
                <a:gd name="T8" fmla="*/ 5308 w 5561"/>
                <a:gd name="T9" fmla="*/ 366 h 3447"/>
                <a:gd name="T10" fmla="*/ 5071 w 5561"/>
                <a:gd name="T11" fmla="*/ 252 h 3447"/>
                <a:gd name="T12" fmla="*/ 4795 w 5561"/>
                <a:gd name="T13" fmla="*/ 144 h 3447"/>
                <a:gd name="T14" fmla="*/ 4475 w 5561"/>
                <a:gd name="T15" fmla="*/ 48 h 3447"/>
                <a:gd name="T16" fmla="*/ 4122 w 5561"/>
                <a:gd name="T17" fmla="*/ 0 h 3447"/>
                <a:gd name="T18" fmla="*/ 4494 w 5561"/>
                <a:gd name="T19" fmla="*/ 90 h 3447"/>
                <a:gd name="T20" fmla="*/ 4814 w 5561"/>
                <a:gd name="T21" fmla="*/ 192 h 3447"/>
                <a:gd name="T22" fmla="*/ 5083 w 5561"/>
                <a:gd name="T23" fmla="*/ 306 h 3447"/>
                <a:gd name="T24" fmla="*/ 5308 w 5561"/>
                <a:gd name="T25" fmla="*/ 426 h 3447"/>
                <a:gd name="T26" fmla="*/ 5479 w 5561"/>
                <a:gd name="T27" fmla="*/ 557 h 3447"/>
                <a:gd name="T28" fmla="*/ 5599 w 5561"/>
                <a:gd name="T29" fmla="*/ 701 h 3447"/>
                <a:gd name="T30" fmla="*/ 5659 w 5561"/>
                <a:gd name="T31" fmla="*/ 851 h 3447"/>
                <a:gd name="T32" fmla="*/ 5659 w 5561"/>
                <a:gd name="T33" fmla="*/ 1013 h 3447"/>
                <a:gd name="T34" fmla="*/ 5611 w 5561"/>
                <a:gd name="T35" fmla="*/ 1163 h 3447"/>
                <a:gd name="T36" fmla="*/ 5511 w 5561"/>
                <a:gd name="T37" fmla="*/ 1319 h 3447"/>
                <a:gd name="T38" fmla="*/ 5362 w 5561"/>
                <a:gd name="T39" fmla="*/ 1475 h 3447"/>
                <a:gd name="T40" fmla="*/ 5173 w 5561"/>
                <a:gd name="T41" fmla="*/ 1630 h 3447"/>
                <a:gd name="T42" fmla="*/ 4939 w 5561"/>
                <a:gd name="T43" fmla="*/ 1786 h 3447"/>
                <a:gd name="T44" fmla="*/ 4666 w 5561"/>
                <a:gd name="T45" fmla="*/ 1948 h 3447"/>
                <a:gd name="T46" fmla="*/ 4345 w 5561"/>
                <a:gd name="T47" fmla="*/ 2104 h 3447"/>
                <a:gd name="T48" fmla="*/ 3995 w 5561"/>
                <a:gd name="T49" fmla="*/ 2260 h 3447"/>
                <a:gd name="T50" fmla="*/ 3608 w 5561"/>
                <a:gd name="T51" fmla="*/ 2416 h 3447"/>
                <a:gd name="T52" fmla="*/ 3182 w 5561"/>
                <a:gd name="T53" fmla="*/ 2566 h 3447"/>
                <a:gd name="T54" fmla="*/ 2723 w 5561"/>
                <a:gd name="T55" fmla="*/ 2715 h 3447"/>
                <a:gd name="T56" fmla="*/ 2234 w 5561"/>
                <a:gd name="T57" fmla="*/ 2865 h 3447"/>
                <a:gd name="T58" fmla="*/ 1712 w 5561"/>
                <a:gd name="T59" fmla="*/ 3009 h 3447"/>
                <a:gd name="T60" fmla="*/ 1173 w 5561"/>
                <a:gd name="T61" fmla="*/ 3147 h 3447"/>
                <a:gd name="T62" fmla="*/ 600 w 5561"/>
                <a:gd name="T63" fmla="*/ 3279 h 3447"/>
                <a:gd name="T64" fmla="*/ 0 w 5561"/>
                <a:gd name="T65" fmla="*/ 3447 h 3447"/>
                <a:gd name="T66" fmla="*/ 897 w 5561"/>
                <a:gd name="T67" fmla="*/ 3249 h 3447"/>
                <a:gd name="T68" fmla="*/ 1457 w 5561"/>
                <a:gd name="T69" fmla="*/ 3105 h 3447"/>
                <a:gd name="T70" fmla="*/ 1997 w 5561"/>
                <a:gd name="T71" fmla="*/ 2961 h 3447"/>
                <a:gd name="T72" fmla="*/ 2511 w 5561"/>
                <a:gd name="T73" fmla="*/ 2817 h 3447"/>
                <a:gd name="T74" fmla="*/ 2990 w 5561"/>
                <a:gd name="T75" fmla="*/ 2668 h 3447"/>
                <a:gd name="T76" fmla="*/ 3430 w 5561"/>
                <a:gd name="T77" fmla="*/ 2512 h 3447"/>
                <a:gd name="T78" fmla="*/ 3848 w 5561"/>
                <a:gd name="T79" fmla="*/ 2356 h 3447"/>
                <a:gd name="T80" fmla="*/ 4226 w 5561"/>
                <a:gd name="T81" fmla="*/ 2200 h 3447"/>
                <a:gd name="T82" fmla="*/ 4565 w 5561"/>
                <a:gd name="T83" fmla="*/ 2038 h 3447"/>
                <a:gd name="T84" fmla="*/ 4866 w 5561"/>
                <a:gd name="T85" fmla="*/ 1876 h 3447"/>
                <a:gd name="T86" fmla="*/ 5122 w 5561"/>
                <a:gd name="T87" fmla="*/ 1720 h 3447"/>
                <a:gd name="T88" fmla="*/ 5338 w 5561"/>
                <a:gd name="T89" fmla="*/ 1559 h 3447"/>
                <a:gd name="T90" fmla="*/ 5505 w 5561"/>
                <a:gd name="T91" fmla="*/ 1397 h 3447"/>
                <a:gd name="T92" fmla="*/ 5629 w 5561"/>
                <a:gd name="T93" fmla="*/ 1241 h 3447"/>
                <a:gd name="T94" fmla="*/ 5707 w 5561"/>
                <a:gd name="T95" fmla="*/ 1085 h 3447"/>
                <a:gd name="T96" fmla="*/ 5725 w 5561"/>
                <a:gd name="T97" fmla="*/ 1007 h 344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6" name="Freeform 6">
              <a:extLst>
                <a:ext uri="{FF2B5EF4-FFF2-40B4-BE49-F238E27FC236}">
                  <a16:creationId xmlns:a16="http://schemas.microsoft.com/office/drawing/2014/main" id="{9C021336-E74F-7AAA-EE9A-92D767EA54F4}"/>
                </a:ext>
              </a:extLst>
            </p:cNvPr>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pPr>
                <a:defRPr/>
              </a:pPr>
              <a:endParaRPr lang="en-US"/>
            </a:p>
          </p:txBody>
        </p:sp>
        <p:sp>
          <p:nvSpPr>
            <p:cNvPr id="7" name="Freeform 7">
              <a:extLst>
                <a:ext uri="{FF2B5EF4-FFF2-40B4-BE49-F238E27FC236}">
                  <a16:creationId xmlns:a16="http://schemas.microsoft.com/office/drawing/2014/main" id="{622714CC-FCAB-148F-ABA9-809638F897E8}"/>
                </a:ext>
              </a:extLst>
            </p:cNvPr>
            <p:cNvSpPr>
              <a:spLocks/>
            </p:cNvSpPr>
            <p:nvPr/>
          </p:nvSpPr>
          <p:spPr bwMode="hidden">
            <a:xfrm>
              <a:off x="0" y="1984"/>
              <a:ext cx="5758" cy="2098"/>
            </a:xfrm>
            <a:custGeom>
              <a:avLst/>
              <a:gdLst>
                <a:gd name="T0" fmla="*/ 5921 w 5740"/>
                <a:gd name="T1" fmla="*/ 0 h 2098"/>
                <a:gd name="T2" fmla="*/ 5818 w 5740"/>
                <a:gd name="T3" fmla="*/ 72 h 2098"/>
                <a:gd name="T4" fmla="*/ 5714 w 5740"/>
                <a:gd name="T5" fmla="*/ 138 h 2098"/>
                <a:gd name="T6" fmla="*/ 5593 w 5740"/>
                <a:gd name="T7" fmla="*/ 210 h 2098"/>
                <a:gd name="T8" fmla="*/ 5474 w 5740"/>
                <a:gd name="T9" fmla="*/ 276 h 2098"/>
                <a:gd name="T10" fmla="*/ 5212 w 5740"/>
                <a:gd name="T11" fmla="*/ 414 h 2098"/>
                <a:gd name="T12" fmla="*/ 4927 w 5740"/>
                <a:gd name="T13" fmla="*/ 552 h 2098"/>
                <a:gd name="T14" fmla="*/ 4618 w 5740"/>
                <a:gd name="T15" fmla="*/ 690 h 2098"/>
                <a:gd name="T16" fmla="*/ 4292 w 5740"/>
                <a:gd name="T17" fmla="*/ 827 h 2098"/>
                <a:gd name="T18" fmla="*/ 3947 w 5740"/>
                <a:gd name="T19" fmla="*/ 959 h 2098"/>
                <a:gd name="T20" fmla="*/ 3578 w 5740"/>
                <a:gd name="T21" fmla="*/ 1091 h 2098"/>
                <a:gd name="T22" fmla="*/ 3191 w 5740"/>
                <a:gd name="T23" fmla="*/ 1223 h 2098"/>
                <a:gd name="T24" fmla="*/ 2785 w 5740"/>
                <a:gd name="T25" fmla="*/ 1355 h 2098"/>
                <a:gd name="T26" fmla="*/ 2354 w 5740"/>
                <a:gd name="T27" fmla="*/ 1481 h 2098"/>
                <a:gd name="T28" fmla="*/ 1920 w 5740"/>
                <a:gd name="T29" fmla="*/ 1601 h 2098"/>
                <a:gd name="T30" fmla="*/ 1462 w 5740"/>
                <a:gd name="T31" fmla="*/ 1721 h 2098"/>
                <a:gd name="T32" fmla="*/ 987 w 5740"/>
                <a:gd name="T33" fmla="*/ 1834 h 2098"/>
                <a:gd name="T34" fmla="*/ 504 w 5740"/>
                <a:gd name="T35" fmla="*/ 1948 h 2098"/>
                <a:gd name="T36" fmla="*/ 0 w 5740"/>
                <a:gd name="T37" fmla="*/ 2056 h 2098"/>
                <a:gd name="T38" fmla="*/ 0 w 5740"/>
                <a:gd name="T39" fmla="*/ 2098 h 2098"/>
                <a:gd name="T40" fmla="*/ 497 w 5740"/>
                <a:gd name="T41" fmla="*/ 1990 h 2098"/>
                <a:gd name="T42" fmla="*/ 981 w 5740"/>
                <a:gd name="T43" fmla="*/ 1882 h 2098"/>
                <a:gd name="T44" fmla="*/ 1447 w 5740"/>
                <a:gd name="T45" fmla="*/ 1763 h 2098"/>
                <a:gd name="T46" fmla="*/ 1902 w 5740"/>
                <a:gd name="T47" fmla="*/ 1649 h 2098"/>
                <a:gd name="T48" fmla="*/ 2336 w 5740"/>
                <a:gd name="T49" fmla="*/ 1523 h 2098"/>
                <a:gd name="T50" fmla="*/ 2765 w 5740"/>
                <a:gd name="T51" fmla="*/ 1397 h 2098"/>
                <a:gd name="T52" fmla="*/ 3167 w 5740"/>
                <a:gd name="T53" fmla="*/ 1271 h 2098"/>
                <a:gd name="T54" fmla="*/ 3554 w 5740"/>
                <a:gd name="T55" fmla="*/ 1139 h 2098"/>
                <a:gd name="T56" fmla="*/ 3923 w 5740"/>
                <a:gd name="T57" fmla="*/ 1007 h 2098"/>
                <a:gd name="T58" fmla="*/ 4268 w 5740"/>
                <a:gd name="T59" fmla="*/ 875 h 2098"/>
                <a:gd name="T60" fmla="*/ 4600 w 5740"/>
                <a:gd name="T61" fmla="*/ 737 h 2098"/>
                <a:gd name="T62" fmla="*/ 4909 w 5740"/>
                <a:gd name="T63" fmla="*/ 600 h 2098"/>
                <a:gd name="T64" fmla="*/ 5200 w 5740"/>
                <a:gd name="T65" fmla="*/ 462 h 2098"/>
                <a:gd name="T66" fmla="*/ 5462 w 5740"/>
                <a:gd name="T67" fmla="*/ 324 h 2098"/>
                <a:gd name="T68" fmla="*/ 5708 w 5740"/>
                <a:gd name="T69" fmla="*/ 186 h 2098"/>
                <a:gd name="T70" fmla="*/ 5921 w 5740"/>
                <a:gd name="T71" fmla="*/ 48 h 2098"/>
                <a:gd name="T72" fmla="*/ 5921 w 5740"/>
                <a:gd name="T73" fmla="*/ 0 h 2098"/>
                <a:gd name="T74" fmla="*/ 5921 w 5740"/>
                <a:gd name="T75" fmla="*/ 0 h 209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8" name="Freeform 8">
              <a:extLst>
                <a:ext uri="{FF2B5EF4-FFF2-40B4-BE49-F238E27FC236}">
                  <a16:creationId xmlns:a16="http://schemas.microsoft.com/office/drawing/2014/main" id="{4B349B60-4D5D-629C-1F80-B01B48B422F1}"/>
                </a:ext>
              </a:extLst>
            </p:cNvPr>
            <p:cNvSpPr>
              <a:spLocks/>
            </p:cNvSpPr>
            <p:nvPr/>
          </p:nvSpPr>
          <p:spPr bwMode="hidden">
            <a:xfrm>
              <a:off x="0" y="102"/>
              <a:ext cx="1961" cy="1265"/>
            </a:xfrm>
            <a:custGeom>
              <a:avLst/>
              <a:gdLst>
                <a:gd name="T0" fmla="*/ 2015 w 1955"/>
                <a:gd name="T1" fmla="*/ 485 h 1265"/>
                <a:gd name="T2" fmla="*/ 1961 w 1955"/>
                <a:gd name="T3" fmla="*/ 390 h 1265"/>
                <a:gd name="T4" fmla="*/ 1825 w 1955"/>
                <a:gd name="T5" fmla="*/ 306 h 1265"/>
                <a:gd name="T6" fmla="*/ 1629 w 1955"/>
                <a:gd name="T7" fmla="*/ 228 h 1265"/>
                <a:gd name="T8" fmla="*/ 1367 w 1955"/>
                <a:gd name="T9" fmla="*/ 162 h 1265"/>
                <a:gd name="T10" fmla="*/ 1040 w 1955"/>
                <a:gd name="T11" fmla="*/ 102 h 1265"/>
                <a:gd name="T12" fmla="*/ 666 w 1955"/>
                <a:gd name="T13" fmla="*/ 54 h 1265"/>
                <a:gd name="T14" fmla="*/ 237 w 1955"/>
                <a:gd name="T15" fmla="*/ 18 h 1265"/>
                <a:gd name="T16" fmla="*/ 0 w 1955"/>
                <a:gd name="T17" fmla="*/ 12 h 1265"/>
                <a:gd name="T18" fmla="*/ 441 w 1955"/>
                <a:gd name="T19" fmla="*/ 48 h 1265"/>
                <a:gd name="T20" fmla="*/ 842 w 1955"/>
                <a:gd name="T21" fmla="*/ 90 h 1265"/>
                <a:gd name="T22" fmla="*/ 1188 w 1955"/>
                <a:gd name="T23" fmla="*/ 144 h 1265"/>
                <a:gd name="T24" fmla="*/ 1463 w 1955"/>
                <a:gd name="T25" fmla="*/ 204 h 1265"/>
                <a:gd name="T26" fmla="*/ 1688 w 1955"/>
                <a:gd name="T27" fmla="*/ 276 h 1265"/>
                <a:gd name="T28" fmla="*/ 1854 w 1955"/>
                <a:gd name="T29" fmla="*/ 360 h 1265"/>
                <a:gd name="T30" fmla="*/ 1943 w 1955"/>
                <a:gd name="T31" fmla="*/ 443 h 1265"/>
                <a:gd name="T32" fmla="*/ 1961 w 1955"/>
                <a:gd name="T33" fmla="*/ 539 h 1265"/>
                <a:gd name="T34" fmla="*/ 1914 w 1955"/>
                <a:gd name="T35" fmla="*/ 629 h 1265"/>
                <a:gd name="T36" fmla="*/ 1796 w 1955"/>
                <a:gd name="T37" fmla="*/ 719 h 1265"/>
                <a:gd name="T38" fmla="*/ 1629 w 1955"/>
                <a:gd name="T39" fmla="*/ 809 h 1265"/>
                <a:gd name="T40" fmla="*/ 1397 w 1955"/>
                <a:gd name="T41" fmla="*/ 899 h 1265"/>
                <a:gd name="T42" fmla="*/ 1118 w 1955"/>
                <a:gd name="T43" fmla="*/ 989 h 1265"/>
                <a:gd name="T44" fmla="*/ 785 w 1955"/>
                <a:gd name="T45" fmla="*/ 1073 h 1265"/>
                <a:gd name="T46" fmla="*/ 417 w 1955"/>
                <a:gd name="T47" fmla="*/ 1157 h 1265"/>
                <a:gd name="T48" fmla="*/ 0 w 1955"/>
                <a:gd name="T49" fmla="*/ 1241 h 1265"/>
                <a:gd name="T50" fmla="*/ 225 w 1955"/>
                <a:gd name="T51" fmla="*/ 1223 h 1265"/>
                <a:gd name="T52" fmla="*/ 630 w 1955"/>
                <a:gd name="T53" fmla="*/ 1139 h 1265"/>
                <a:gd name="T54" fmla="*/ 987 w 1955"/>
                <a:gd name="T55" fmla="*/ 1049 h 1265"/>
                <a:gd name="T56" fmla="*/ 1302 w 1955"/>
                <a:gd name="T57" fmla="*/ 959 h 1265"/>
                <a:gd name="T58" fmla="*/ 1563 w 1955"/>
                <a:gd name="T59" fmla="*/ 863 h 1265"/>
                <a:gd name="T60" fmla="*/ 1766 w 1955"/>
                <a:gd name="T61" fmla="*/ 767 h 1265"/>
                <a:gd name="T62" fmla="*/ 1920 w 1955"/>
                <a:gd name="T63" fmla="*/ 677 h 1265"/>
                <a:gd name="T64" fmla="*/ 1997 w 1955"/>
                <a:gd name="T65" fmla="*/ 581 h 1265"/>
                <a:gd name="T66" fmla="*/ 2015 w 1955"/>
                <a:gd name="T67" fmla="*/ 533 h 126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9" name="Freeform 9">
              <a:extLst>
                <a:ext uri="{FF2B5EF4-FFF2-40B4-BE49-F238E27FC236}">
                  <a16:creationId xmlns:a16="http://schemas.microsoft.com/office/drawing/2014/main" id="{14188514-BB8D-32D0-BE2F-316508AECEAD}"/>
                </a:ext>
              </a:extLst>
            </p:cNvPr>
            <p:cNvSpPr>
              <a:spLocks/>
            </p:cNvSpPr>
            <p:nvPr/>
          </p:nvSpPr>
          <p:spPr bwMode="hidden">
            <a:xfrm>
              <a:off x="0" y="0"/>
              <a:ext cx="4709" cy="2901"/>
            </a:xfrm>
            <a:custGeom>
              <a:avLst/>
              <a:gdLst>
                <a:gd name="T0" fmla="*/ 4844 w 4694"/>
                <a:gd name="T1" fmla="*/ 797 h 2901"/>
                <a:gd name="T2" fmla="*/ 4814 w 4694"/>
                <a:gd name="T3" fmla="*/ 665 h 2901"/>
                <a:gd name="T4" fmla="*/ 4736 w 4694"/>
                <a:gd name="T5" fmla="*/ 540 h 2901"/>
                <a:gd name="T6" fmla="*/ 4610 w 4694"/>
                <a:gd name="T7" fmla="*/ 426 h 2901"/>
                <a:gd name="T8" fmla="*/ 4439 w 4694"/>
                <a:gd name="T9" fmla="*/ 312 h 2901"/>
                <a:gd name="T10" fmla="*/ 4214 w 4694"/>
                <a:gd name="T11" fmla="*/ 216 h 2901"/>
                <a:gd name="T12" fmla="*/ 3956 w 4694"/>
                <a:gd name="T13" fmla="*/ 120 h 2901"/>
                <a:gd name="T14" fmla="*/ 3654 w 4694"/>
                <a:gd name="T15" fmla="*/ 36 h 2901"/>
                <a:gd name="T16" fmla="*/ 3306 w 4694"/>
                <a:gd name="T17" fmla="*/ 0 h 2901"/>
                <a:gd name="T18" fmla="*/ 3654 w 4694"/>
                <a:gd name="T19" fmla="*/ 78 h 2901"/>
                <a:gd name="T20" fmla="*/ 3956 w 4694"/>
                <a:gd name="T21" fmla="*/ 162 h 2901"/>
                <a:gd name="T22" fmla="*/ 4214 w 4694"/>
                <a:gd name="T23" fmla="*/ 258 h 2901"/>
                <a:gd name="T24" fmla="*/ 4427 w 4694"/>
                <a:gd name="T25" fmla="*/ 366 h 2901"/>
                <a:gd name="T26" fmla="*/ 4586 w 4694"/>
                <a:gd name="T27" fmla="*/ 480 h 2901"/>
                <a:gd name="T28" fmla="*/ 4700 w 4694"/>
                <a:gd name="T29" fmla="*/ 605 h 2901"/>
                <a:gd name="T30" fmla="*/ 4760 w 4694"/>
                <a:gd name="T31" fmla="*/ 737 h 2901"/>
                <a:gd name="T32" fmla="*/ 4760 w 4694"/>
                <a:gd name="T33" fmla="*/ 875 h 2901"/>
                <a:gd name="T34" fmla="*/ 4718 w 4694"/>
                <a:gd name="T35" fmla="*/ 1001 h 2901"/>
                <a:gd name="T36" fmla="*/ 4636 w 4694"/>
                <a:gd name="T37" fmla="*/ 1127 h 2901"/>
                <a:gd name="T38" fmla="*/ 4511 w 4694"/>
                <a:gd name="T39" fmla="*/ 1259 h 2901"/>
                <a:gd name="T40" fmla="*/ 4354 w 4694"/>
                <a:gd name="T41" fmla="*/ 1385 h 2901"/>
                <a:gd name="T42" fmla="*/ 4154 w 4694"/>
                <a:gd name="T43" fmla="*/ 1517 h 2901"/>
                <a:gd name="T44" fmla="*/ 3923 w 4694"/>
                <a:gd name="T45" fmla="*/ 1648 h 2901"/>
                <a:gd name="T46" fmla="*/ 3661 w 4694"/>
                <a:gd name="T47" fmla="*/ 1774 h 2901"/>
                <a:gd name="T48" fmla="*/ 3366 w 4694"/>
                <a:gd name="T49" fmla="*/ 1906 h 2901"/>
                <a:gd name="T50" fmla="*/ 3038 w 4694"/>
                <a:gd name="T51" fmla="*/ 2032 h 2901"/>
                <a:gd name="T52" fmla="*/ 2676 w 4694"/>
                <a:gd name="T53" fmla="*/ 2164 h 2901"/>
                <a:gd name="T54" fmla="*/ 2294 w 4694"/>
                <a:gd name="T55" fmla="*/ 2284 h 2901"/>
                <a:gd name="T56" fmla="*/ 1884 w 4694"/>
                <a:gd name="T57" fmla="*/ 2410 h 2901"/>
                <a:gd name="T58" fmla="*/ 1446 w 4694"/>
                <a:gd name="T59" fmla="*/ 2530 h 2901"/>
                <a:gd name="T60" fmla="*/ 504 w 4694"/>
                <a:gd name="T61" fmla="*/ 2757 h 2901"/>
                <a:gd name="T62" fmla="*/ 0 w 4694"/>
                <a:gd name="T63" fmla="*/ 2901 h 2901"/>
                <a:gd name="T64" fmla="*/ 999 w 4694"/>
                <a:gd name="T65" fmla="*/ 2674 h 2901"/>
                <a:gd name="T66" fmla="*/ 1688 w 4694"/>
                <a:gd name="T67" fmla="*/ 2494 h 2901"/>
                <a:gd name="T68" fmla="*/ 2127 w 4694"/>
                <a:gd name="T69" fmla="*/ 2374 h 2901"/>
                <a:gd name="T70" fmla="*/ 2531 w 4694"/>
                <a:gd name="T71" fmla="*/ 2248 h 2901"/>
                <a:gd name="T72" fmla="*/ 2906 w 4694"/>
                <a:gd name="T73" fmla="*/ 2116 h 2901"/>
                <a:gd name="T74" fmla="*/ 3251 w 4694"/>
                <a:gd name="T75" fmla="*/ 1984 h 2901"/>
                <a:gd name="T76" fmla="*/ 3572 w 4694"/>
                <a:gd name="T77" fmla="*/ 1858 h 2901"/>
                <a:gd name="T78" fmla="*/ 3857 w 4694"/>
                <a:gd name="T79" fmla="*/ 1720 h 2901"/>
                <a:gd name="T80" fmla="*/ 4112 w 4694"/>
                <a:gd name="T81" fmla="*/ 1589 h 2901"/>
                <a:gd name="T82" fmla="*/ 4328 w 4694"/>
                <a:gd name="T83" fmla="*/ 1457 h 2901"/>
                <a:gd name="T84" fmla="*/ 4511 w 4694"/>
                <a:gd name="T85" fmla="*/ 1325 h 2901"/>
                <a:gd name="T86" fmla="*/ 4655 w 4694"/>
                <a:gd name="T87" fmla="*/ 1193 h 2901"/>
                <a:gd name="T88" fmla="*/ 4760 w 4694"/>
                <a:gd name="T89" fmla="*/ 1061 h 2901"/>
                <a:gd name="T90" fmla="*/ 4820 w 4694"/>
                <a:gd name="T91" fmla="*/ 935 h 2901"/>
                <a:gd name="T92" fmla="*/ 4838 w 4694"/>
                <a:gd name="T93" fmla="*/ 869 h 290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0" name="Freeform 10">
              <a:extLst>
                <a:ext uri="{FF2B5EF4-FFF2-40B4-BE49-F238E27FC236}">
                  <a16:creationId xmlns:a16="http://schemas.microsoft.com/office/drawing/2014/main" id="{A60F98B8-8B07-102F-8F99-5D2BF6DB52ED}"/>
                </a:ext>
              </a:extLst>
            </p:cNvPr>
            <p:cNvSpPr>
              <a:spLocks/>
            </p:cNvSpPr>
            <p:nvPr/>
          </p:nvSpPr>
          <p:spPr bwMode="hidden">
            <a:xfrm>
              <a:off x="0" y="0"/>
              <a:ext cx="3773" cy="2356"/>
            </a:xfrm>
            <a:custGeom>
              <a:avLst/>
              <a:gdLst>
                <a:gd name="T0" fmla="*/ 3881 w 3761"/>
                <a:gd name="T1" fmla="*/ 719 h 2356"/>
                <a:gd name="T2" fmla="*/ 3851 w 3761"/>
                <a:gd name="T3" fmla="*/ 599 h 2356"/>
                <a:gd name="T4" fmla="*/ 3773 w 3761"/>
                <a:gd name="T5" fmla="*/ 486 h 2356"/>
                <a:gd name="T6" fmla="*/ 3634 w 3761"/>
                <a:gd name="T7" fmla="*/ 378 h 2356"/>
                <a:gd name="T8" fmla="*/ 3458 w 3761"/>
                <a:gd name="T9" fmla="*/ 282 h 2356"/>
                <a:gd name="T10" fmla="*/ 3227 w 3761"/>
                <a:gd name="T11" fmla="*/ 192 h 2356"/>
                <a:gd name="T12" fmla="*/ 2954 w 3761"/>
                <a:gd name="T13" fmla="*/ 108 h 2356"/>
                <a:gd name="T14" fmla="*/ 2639 w 3761"/>
                <a:gd name="T15" fmla="*/ 36 h 2356"/>
                <a:gd name="T16" fmla="*/ 2300 w 3761"/>
                <a:gd name="T17" fmla="*/ 0 h 2356"/>
                <a:gd name="T18" fmla="*/ 2657 w 3761"/>
                <a:gd name="T19" fmla="*/ 72 h 2356"/>
                <a:gd name="T20" fmla="*/ 2966 w 3761"/>
                <a:gd name="T21" fmla="*/ 150 h 2356"/>
                <a:gd name="T22" fmla="*/ 3239 w 3761"/>
                <a:gd name="T23" fmla="*/ 234 h 2356"/>
                <a:gd name="T24" fmla="*/ 3458 w 3761"/>
                <a:gd name="T25" fmla="*/ 330 h 2356"/>
                <a:gd name="T26" fmla="*/ 3627 w 3761"/>
                <a:gd name="T27" fmla="*/ 432 h 2356"/>
                <a:gd name="T28" fmla="*/ 3743 w 3761"/>
                <a:gd name="T29" fmla="*/ 545 h 2356"/>
                <a:gd name="T30" fmla="*/ 3803 w 3761"/>
                <a:gd name="T31" fmla="*/ 665 h 2356"/>
                <a:gd name="T32" fmla="*/ 3809 w 3761"/>
                <a:gd name="T33" fmla="*/ 791 h 2356"/>
                <a:gd name="T34" fmla="*/ 3773 w 3761"/>
                <a:gd name="T35" fmla="*/ 887 h 2356"/>
                <a:gd name="T36" fmla="*/ 3711 w 3761"/>
                <a:gd name="T37" fmla="*/ 989 h 2356"/>
                <a:gd name="T38" fmla="*/ 3608 w 3761"/>
                <a:gd name="T39" fmla="*/ 1091 h 2356"/>
                <a:gd name="T40" fmla="*/ 3482 w 3761"/>
                <a:gd name="T41" fmla="*/ 1187 h 2356"/>
                <a:gd name="T42" fmla="*/ 3326 w 3761"/>
                <a:gd name="T43" fmla="*/ 1289 h 2356"/>
                <a:gd name="T44" fmla="*/ 3143 w 3761"/>
                <a:gd name="T45" fmla="*/ 1391 h 2356"/>
                <a:gd name="T46" fmla="*/ 2924 w 3761"/>
                <a:gd name="T47" fmla="*/ 1493 h 2356"/>
                <a:gd name="T48" fmla="*/ 2689 w 3761"/>
                <a:gd name="T49" fmla="*/ 1589 h 2356"/>
                <a:gd name="T50" fmla="*/ 2145 w 3761"/>
                <a:gd name="T51" fmla="*/ 1786 h 2356"/>
                <a:gd name="T52" fmla="*/ 1509 w 3761"/>
                <a:gd name="T53" fmla="*/ 1972 h 2356"/>
                <a:gd name="T54" fmla="*/ 785 w 3761"/>
                <a:gd name="T55" fmla="*/ 2158 h 2356"/>
                <a:gd name="T56" fmla="*/ 0 w 3761"/>
                <a:gd name="T57" fmla="*/ 2326 h 2356"/>
                <a:gd name="T58" fmla="*/ 411 w 3761"/>
                <a:gd name="T59" fmla="*/ 2272 h 2356"/>
                <a:gd name="T60" fmla="*/ 1182 w 3761"/>
                <a:gd name="T61" fmla="*/ 2092 h 2356"/>
                <a:gd name="T62" fmla="*/ 1872 w 3761"/>
                <a:gd name="T63" fmla="*/ 1900 h 2356"/>
                <a:gd name="T64" fmla="*/ 2472 w 3761"/>
                <a:gd name="T65" fmla="*/ 1702 h 2356"/>
                <a:gd name="T66" fmla="*/ 2737 w 3761"/>
                <a:gd name="T67" fmla="*/ 1607 h 2356"/>
                <a:gd name="T68" fmla="*/ 2972 w 3761"/>
                <a:gd name="T69" fmla="*/ 1505 h 2356"/>
                <a:gd name="T70" fmla="*/ 3191 w 3761"/>
                <a:gd name="T71" fmla="*/ 1403 h 2356"/>
                <a:gd name="T72" fmla="*/ 3385 w 3761"/>
                <a:gd name="T73" fmla="*/ 1301 h 2356"/>
                <a:gd name="T74" fmla="*/ 3542 w 3761"/>
                <a:gd name="T75" fmla="*/ 1193 h 2356"/>
                <a:gd name="T76" fmla="*/ 3673 w 3761"/>
                <a:gd name="T77" fmla="*/ 1091 h 2356"/>
                <a:gd name="T78" fmla="*/ 3773 w 3761"/>
                <a:gd name="T79" fmla="*/ 989 h 2356"/>
                <a:gd name="T80" fmla="*/ 3839 w 3761"/>
                <a:gd name="T81" fmla="*/ 887 h 2356"/>
                <a:gd name="T82" fmla="*/ 3875 w 3761"/>
                <a:gd name="T83" fmla="*/ 785 h 23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1" name="Freeform 11">
              <a:extLst>
                <a:ext uri="{FF2B5EF4-FFF2-40B4-BE49-F238E27FC236}">
                  <a16:creationId xmlns:a16="http://schemas.microsoft.com/office/drawing/2014/main" id="{1044F7CD-13AF-ECBA-0035-3111A27A1D38}"/>
                </a:ext>
              </a:extLst>
            </p:cNvPr>
            <p:cNvSpPr>
              <a:spLocks/>
            </p:cNvSpPr>
            <p:nvPr/>
          </p:nvSpPr>
          <p:spPr bwMode="hidden">
            <a:xfrm>
              <a:off x="0" y="0"/>
              <a:ext cx="2933" cy="1846"/>
            </a:xfrm>
            <a:custGeom>
              <a:avLst/>
              <a:gdLst>
                <a:gd name="T0" fmla="*/ 3014 w 2924"/>
                <a:gd name="T1" fmla="*/ 647 h 1846"/>
                <a:gd name="T2" fmla="*/ 2966 w 2924"/>
                <a:gd name="T3" fmla="*/ 528 h 1846"/>
                <a:gd name="T4" fmla="*/ 2838 w 2924"/>
                <a:gd name="T5" fmla="*/ 414 h 1846"/>
                <a:gd name="T6" fmla="*/ 2639 w 2924"/>
                <a:gd name="T7" fmla="*/ 318 h 1846"/>
                <a:gd name="T8" fmla="*/ 2372 w 2924"/>
                <a:gd name="T9" fmla="*/ 228 h 1846"/>
                <a:gd name="T10" fmla="*/ 2045 w 2924"/>
                <a:gd name="T11" fmla="*/ 150 h 1846"/>
                <a:gd name="T12" fmla="*/ 1658 w 2924"/>
                <a:gd name="T13" fmla="*/ 78 h 1846"/>
                <a:gd name="T14" fmla="*/ 1218 w 2924"/>
                <a:gd name="T15" fmla="*/ 24 h 1846"/>
                <a:gd name="T16" fmla="*/ 714 w 2924"/>
                <a:gd name="T17" fmla="*/ 0 h 1846"/>
                <a:gd name="T18" fmla="*/ 1230 w 2924"/>
                <a:gd name="T19" fmla="*/ 48 h 1846"/>
                <a:gd name="T20" fmla="*/ 1676 w 2924"/>
                <a:gd name="T21" fmla="*/ 108 h 1846"/>
                <a:gd name="T22" fmla="*/ 2069 w 2924"/>
                <a:gd name="T23" fmla="*/ 180 h 1846"/>
                <a:gd name="T24" fmla="*/ 2396 w 2924"/>
                <a:gd name="T25" fmla="*/ 264 h 1846"/>
                <a:gd name="T26" fmla="*/ 2651 w 2924"/>
                <a:gd name="T27" fmla="*/ 360 h 1846"/>
                <a:gd name="T28" fmla="*/ 2838 w 2924"/>
                <a:gd name="T29" fmla="*/ 468 h 1846"/>
                <a:gd name="T30" fmla="*/ 2936 w 2924"/>
                <a:gd name="T31" fmla="*/ 587 h 1846"/>
                <a:gd name="T32" fmla="*/ 2954 w 2924"/>
                <a:gd name="T33" fmla="*/ 713 h 1846"/>
                <a:gd name="T34" fmla="*/ 2930 w 2924"/>
                <a:gd name="T35" fmla="*/ 785 h 1846"/>
                <a:gd name="T36" fmla="*/ 2882 w 2924"/>
                <a:gd name="T37" fmla="*/ 857 h 1846"/>
                <a:gd name="T38" fmla="*/ 2705 w 2924"/>
                <a:gd name="T39" fmla="*/ 1001 h 1846"/>
                <a:gd name="T40" fmla="*/ 2438 w 2924"/>
                <a:gd name="T41" fmla="*/ 1145 h 1846"/>
                <a:gd name="T42" fmla="*/ 2093 w 2924"/>
                <a:gd name="T43" fmla="*/ 1289 h 1846"/>
                <a:gd name="T44" fmla="*/ 1676 w 2924"/>
                <a:gd name="T45" fmla="*/ 1433 h 1846"/>
                <a:gd name="T46" fmla="*/ 1182 w 2924"/>
                <a:gd name="T47" fmla="*/ 1571 h 1846"/>
                <a:gd name="T48" fmla="*/ 624 w 2924"/>
                <a:gd name="T49" fmla="*/ 1702 h 1846"/>
                <a:gd name="T50" fmla="*/ 0 w 2924"/>
                <a:gd name="T51" fmla="*/ 1828 h 1846"/>
                <a:gd name="T52" fmla="*/ 321 w 2924"/>
                <a:gd name="T53" fmla="*/ 1780 h 1846"/>
                <a:gd name="T54" fmla="*/ 927 w 2924"/>
                <a:gd name="T55" fmla="*/ 1648 h 1846"/>
                <a:gd name="T56" fmla="*/ 1457 w 2924"/>
                <a:gd name="T57" fmla="*/ 1511 h 1846"/>
                <a:gd name="T58" fmla="*/ 1931 w 2924"/>
                <a:gd name="T59" fmla="*/ 1367 h 1846"/>
                <a:gd name="T60" fmla="*/ 2324 w 2924"/>
                <a:gd name="T61" fmla="*/ 1223 h 1846"/>
                <a:gd name="T62" fmla="*/ 2639 w 2924"/>
                <a:gd name="T63" fmla="*/ 1079 h 1846"/>
                <a:gd name="T64" fmla="*/ 2864 w 2924"/>
                <a:gd name="T65" fmla="*/ 929 h 1846"/>
                <a:gd name="T66" fmla="*/ 2966 w 2924"/>
                <a:gd name="T67" fmla="*/ 815 h 1846"/>
                <a:gd name="T68" fmla="*/ 3002 w 2924"/>
                <a:gd name="T69" fmla="*/ 743 h 1846"/>
                <a:gd name="T70" fmla="*/ 3014 w 2924"/>
                <a:gd name="T71" fmla="*/ 707 h 18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2" name="Freeform 12">
              <a:extLst>
                <a:ext uri="{FF2B5EF4-FFF2-40B4-BE49-F238E27FC236}">
                  <a16:creationId xmlns:a16="http://schemas.microsoft.com/office/drawing/2014/main" id="{57ED6F64-2956-7D32-30D6-07E26CADAF4C}"/>
                </a:ext>
              </a:extLst>
            </p:cNvPr>
            <p:cNvSpPr>
              <a:spLocks/>
            </p:cNvSpPr>
            <p:nvPr/>
          </p:nvSpPr>
          <p:spPr bwMode="hidden">
            <a:xfrm>
              <a:off x="114" y="2847"/>
              <a:ext cx="1493" cy="204"/>
            </a:xfrm>
            <a:custGeom>
              <a:avLst/>
              <a:gdLst>
                <a:gd name="T0" fmla="*/ 1449 w 1488"/>
                <a:gd name="T1" fmla="*/ 204 h 204"/>
                <a:gd name="T2" fmla="*/ 0 w 1488"/>
                <a:gd name="T3" fmla="*/ 18 h 204"/>
                <a:gd name="T4" fmla="*/ 77 w 1488"/>
                <a:gd name="T5" fmla="*/ 0 h 204"/>
                <a:gd name="T6" fmla="*/ 1538 w 1488"/>
                <a:gd name="T7" fmla="*/ 186 h 204"/>
                <a:gd name="T8" fmla="*/ 1449 w 1488"/>
                <a:gd name="T9" fmla="*/ 204 h 204"/>
                <a:gd name="T10" fmla="*/ 1449 w 1488"/>
                <a:gd name="T11" fmla="*/ 204 h 2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88" h="204">
                  <a:moveTo>
                    <a:pt x="1399" y="204"/>
                  </a:moveTo>
                  <a:lnTo>
                    <a:pt x="0" y="18"/>
                  </a:lnTo>
                  <a:lnTo>
                    <a:pt x="77" y="0"/>
                  </a:lnTo>
                  <a:lnTo>
                    <a:pt x="1488" y="186"/>
                  </a:lnTo>
                  <a:lnTo>
                    <a:pt x="1399" y="20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3" name="Rectangle 13">
              <a:extLst>
                <a:ext uri="{FF2B5EF4-FFF2-40B4-BE49-F238E27FC236}">
                  <a16:creationId xmlns:a16="http://schemas.microsoft.com/office/drawing/2014/main" id="{9B62E031-83A8-E621-9E18-A5DFDE5C33A2}"/>
                </a:ext>
              </a:extLst>
            </p:cNvPr>
            <p:cNvSpPr>
              <a:spLocks noChangeArrowheads="1"/>
            </p:cNvSpPr>
            <p:nvPr/>
          </p:nvSpPr>
          <p:spPr bwMode="hidden">
            <a:xfrm>
              <a:off x="473" y="3105"/>
              <a:ext cx="1" cy="1"/>
            </a:xfrm>
            <a:prstGeom prst="rect">
              <a:avLst/>
            </a:prstGeom>
            <a:solidFill>
              <a:srgbClr val="141485"/>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sp>
          <p:nvSpPr>
            <p:cNvPr id="14" name="Rectangle 14">
              <a:extLst>
                <a:ext uri="{FF2B5EF4-FFF2-40B4-BE49-F238E27FC236}">
                  <a16:creationId xmlns:a16="http://schemas.microsoft.com/office/drawing/2014/main" id="{67F4BBC7-0432-3786-D8B0-3C78617EF226}"/>
                </a:ext>
              </a:extLst>
            </p:cNvPr>
            <p:cNvSpPr>
              <a:spLocks noChangeArrowheads="1"/>
            </p:cNvSpPr>
            <p:nvPr/>
          </p:nvSpPr>
          <p:spPr bwMode="hidden">
            <a:xfrm>
              <a:off x="473" y="3105"/>
              <a:ext cx="1" cy="1"/>
            </a:xfrm>
            <a:prstGeom prst="rect">
              <a:avLst/>
            </a:prstGeom>
            <a:solidFill>
              <a:srgbClr val="141485"/>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grpSp>
          <p:nvGrpSpPr>
            <p:cNvPr id="15" name="Group 15">
              <a:extLst>
                <a:ext uri="{FF2B5EF4-FFF2-40B4-BE49-F238E27FC236}">
                  <a16:creationId xmlns:a16="http://schemas.microsoft.com/office/drawing/2014/main" id="{B854A56C-5128-92CA-A3D0-E121E0603084}"/>
                </a:ext>
              </a:extLst>
            </p:cNvPr>
            <p:cNvGrpSpPr>
              <a:grpSpLocks/>
            </p:cNvGrpSpPr>
            <p:nvPr/>
          </p:nvGrpSpPr>
          <p:grpSpPr bwMode="auto">
            <a:xfrm>
              <a:off x="192" y="2284"/>
              <a:ext cx="1254" cy="923"/>
              <a:chOff x="192" y="2284"/>
              <a:chExt cx="1254" cy="923"/>
            </a:xfrm>
          </p:grpSpPr>
          <p:sp>
            <p:nvSpPr>
              <p:cNvPr id="16" name="Freeform 16">
                <a:extLst>
                  <a:ext uri="{FF2B5EF4-FFF2-40B4-BE49-F238E27FC236}">
                    <a16:creationId xmlns:a16="http://schemas.microsoft.com/office/drawing/2014/main" id="{9105467A-BAE3-00B7-75BB-FAD9C4B5F69C}"/>
                  </a:ext>
                </a:extLst>
              </p:cNvPr>
              <p:cNvSpPr>
                <a:spLocks/>
              </p:cNvSpPr>
              <p:nvPr/>
            </p:nvSpPr>
            <p:spPr bwMode="hidden">
              <a:xfrm>
                <a:off x="408" y="3009"/>
                <a:ext cx="47" cy="6"/>
              </a:xfrm>
              <a:custGeom>
                <a:avLst/>
                <a:gdLst>
                  <a:gd name="T0" fmla="*/ 47 w 47"/>
                  <a:gd name="T1" fmla="*/ 6 h 6"/>
                  <a:gd name="T2" fmla="*/ 0 w 47"/>
                  <a:gd name="T3" fmla="*/ 0 h 6"/>
                  <a:gd name="T4" fmla="*/ 0 w 47"/>
                  <a:gd name="T5" fmla="*/ 0 h 6"/>
                  <a:gd name="T6" fmla="*/ 47 w 47"/>
                  <a:gd name="T7" fmla="*/ 6 h 6"/>
                  <a:gd name="T8" fmla="*/ 47 w 47"/>
                  <a:gd name="T9" fmla="*/ 6 h 6"/>
                  <a:gd name="T10" fmla="*/ 47 w 47"/>
                  <a:gd name="T11" fmla="*/ 6 h 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 h="6">
                    <a:moveTo>
                      <a:pt x="47" y="6"/>
                    </a:moveTo>
                    <a:lnTo>
                      <a:pt x="0" y="0"/>
                    </a:lnTo>
                    <a:lnTo>
                      <a:pt x="47" y="6"/>
                    </a:lnTo>
                    <a:close/>
                  </a:path>
                </a:pathLst>
              </a:custGeom>
              <a:solidFill>
                <a:srgbClr val="1414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7" name="Freeform 17">
                <a:extLst>
                  <a:ext uri="{FF2B5EF4-FFF2-40B4-BE49-F238E27FC236}">
                    <a16:creationId xmlns:a16="http://schemas.microsoft.com/office/drawing/2014/main" id="{7849E8D7-BF4D-B758-1A7F-977D364C726E}"/>
                  </a:ext>
                </a:extLst>
              </p:cNvPr>
              <p:cNvSpPr>
                <a:spLocks/>
              </p:cNvSpPr>
              <p:nvPr/>
            </p:nvSpPr>
            <p:spPr bwMode="hidden">
              <a:xfrm>
                <a:off x="912" y="2284"/>
                <a:ext cx="324" cy="162"/>
              </a:xfrm>
              <a:custGeom>
                <a:avLst/>
                <a:gdLst>
                  <a:gd name="T0" fmla="*/ 0 w 323"/>
                  <a:gd name="T1" fmla="*/ 24 h 162"/>
                  <a:gd name="T2" fmla="*/ 6 w 323"/>
                  <a:gd name="T3" fmla="*/ 24 h 162"/>
                  <a:gd name="T4" fmla="*/ 12 w 323"/>
                  <a:gd name="T5" fmla="*/ 18 h 162"/>
                  <a:gd name="T6" fmla="*/ 48 w 323"/>
                  <a:gd name="T7" fmla="*/ 6 h 162"/>
                  <a:gd name="T8" fmla="*/ 101 w 323"/>
                  <a:gd name="T9" fmla="*/ 0 h 162"/>
                  <a:gd name="T10" fmla="*/ 137 w 323"/>
                  <a:gd name="T11" fmla="*/ 6 h 162"/>
                  <a:gd name="T12" fmla="*/ 183 w 323"/>
                  <a:gd name="T13" fmla="*/ 18 h 162"/>
                  <a:gd name="T14" fmla="*/ 249 w 323"/>
                  <a:gd name="T15" fmla="*/ 54 h 162"/>
                  <a:gd name="T16" fmla="*/ 297 w 323"/>
                  <a:gd name="T17" fmla="*/ 90 h 162"/>
                  <a:gd name="T18" fmla="*/ 327 w 323"/>
                  <a:gd name="T19" fmla="*/ 114 h 162"/>
                  <a:gd name="T20" fmla="*/ 333 w 323"/>
                  <a:gd name="T21" fmla="*/ 126 h 162"/>
                  <a:gd name="T22" fmla="*/ 333 w 323"/>
                  <a:gd name="T23" fmla="*/ 126 h 162"/>
                  <a:gd name="T24" fmla="*/ 231 w 323"/>
                  <a:gd name="T25" fmla="*/ 162 h 162"/>
                  <a:gd name="T26" fmla="*/ 0 w 323"/>
                  <a:gd name="T27" fmla="*/ 24 h 162"/>
                  <a:gd name="T28" fmla="*/ 0 w 323"/>
                  <a:gd name="T29" fmla="*/ 24 h 1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221" y="162"/>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8" name="Freeform 18">
                <a:extLst>
                  <a:ext uri="{FF2B5EF4-FFF2-40B4-BE49-F238E27FC236}">
                    <a16:creationId xmlns:a16="http://schemas.microsoft.com/office/drawing/2014/main" id="{A50AD3E0-7389-40FA-1D42-7BE5E4318142}"/>
                  </a:ext>
                </a:extLst>
              </p:cNvPr>
              <p:cNvSpPr>
                <a:spLocks noEditPoints="1"/>
              </p:cNvSpPr>
              <p:nvPr/>
            </p:nvSpPr>
            <p:spPr bwMode="hidden">
              <a:xfrm>
                <a:off x="192" y="2284"/>
                <a:ext cx="1254" cy="923"/>
              </a:xfrm>
              <a:custGeom>
                <a:avLst/>
                <a:gdLst>
                  <a:gd name="T0" fmla="*/ 1206 w 1250"/>
                  <a:gd name="T1" fmla="*/ 641 h 923"/>
                  <a:gd name="T2" fmla="*/ 1206 w 1250"/>
                  <a:gd name="T3" fmla="*/ 473 h 923"/>
                  <a:gd name="T4" fmla="*/ 1176 w 1250"/>
                  <a:gd name="T5" fmla="*/ 384 h 923"/>
                  <a:gd name="T6" fmla="*/ 1152 w 1250"/>
                  <a:gd name="T7" fmla="*/ 288 h 923"/>
                  <a:gd name="T8" fmla="*/ 1083 w 1250"/>
                  <a:gd name="T9" fmla="*/ 174 h 923"/>
                  <a:gd name="T10" fmla="*/ 1011 w 1250"/>
                  <a:gd name="T11" fmla="*/ 96 h 923"/>
                  <a:gd name="T12" fmla="*/ 993 w 1250"/>
                  <a:gd name="T13" fmla="*/ 72 h 923"/>
                  <a:gd name="T14" fmla="*/ 921 w 1250"/>
                  <a:gd name="T15" fmla="*/ 18 h 923"/>
                  <a:gd name="T16" fmla="*/ 849 w 1250"/>
                  <a:gd name="T17" fmla="*/ 6 h 923"/>
                  <a:gd name="T18" fmla="*/ 732 w 1250"/>
                  <a:gd name="T19" fmla="*/ 24 h 923"/>
                  <a:gd name="T20" fmla="*/ 684 w 1250"/>
                  <a:gd name="T21" fmla="*/ 42 h 923"/>
                  <a:gd name="T22" fmla="*/ 588 w 1250"/>
                  <a:gd name="T23" fmla="*/ 120 h 923"/>
                  <a:gd name="T24" fmla="*/ 552 w 1250"/>
                  <a:gd name="T25" fmla="*/ 228 h 923"/>
                  <a:gd name="T26" fmla="*/ 529 w 1250"/>
                  <a:gd name="T27" fmla="*/ 348 h 923"/>
                  <a:gd name="T28" fmla="*/ 441 w 1250"/>
                  <a:gd name="T29" fmla="*/ 479 h 923"/>
                  <a:gd name="T30" fmla="*/ 423 w 1250"/>
                  <a:gd name="T31" fmla="*/ 539 h 923"/>
                  <a:gd name="T32" fmla="*/ 363 w 1250"/>
                  <a:gd name="T33" fmla="*/ 599 h 923"/>
                  <a:gd name="T34" fmla="*/ 315 w 1250"/>
                  <a:gd name="T35" fmla="*/ 629 h 923"/>
                  <a:gd name="T36" fmla="*/ 303 w 1250"/>
                  <a:gd name="T37" fmla="*/ 635 h 923"/>
                  <a:gd name="T38" fmla="*/ 267 w 1250"/>
                  <a:gd name="T39" fmla="*/ 677 h 923"/>
                  <a:gd name="T40" fmla="*/ 150 w 1250"/>
                  <a:gd name="T41" fmla="*/ 797 h 923"/>
                  <a:gd name="T42" fmla="*/ 54 w 1250"/>
                  <a:gd name="T43" fmla="*/ 839 h 923"/>
                  <a:gd name="T44" fmla="*/ 156 w 1250"/>
                  <a:gd name="T45" fmla="*/ 905 h 923"/>
                  <a:gd name="T46" fmla="*/ 250 w 1250"/>
                  <a:gd name="T47" fmla="*/ 869 h 923"/>
                  <a:gd name="T48" fmla="*/ 660 w 1250"/>
                  <a:gd name="T49" fmla="*/ 827 h 923"/>
                  <a:gd name="T50" fmla="*/ 720 w 1250"/>
                  <a:gd name="T51" fmla="*/ 725 h 923"/>
                  <a:gd name="T52" fmla="*/ 714 w 1250"/>
                  <a:gd name="T53" fmla="*/ 611 h 923"/>
                  <a:gd name="T54" fmla="*/ 806 w 1250"/>
                  <a:gd name="T55" fmla="*/ 551 h 923"/>
                  <a:gd name="T56" fmla="*/ 909 w 1250"/>
                  <a:gd name="T57" fmla="*/ 449 h 923"/>
                  <a:gd name="T58" fmla="*/ 939 w 1250"/>
                  <a:gd name="T59" fmla="*/ 414 h 923"/>
                  <a:gd name="T60" fmla="*/ 1005 w 1250"/>
                  <a:gd name="T61" fmla="*/ 318 h 923"/>
                  <a:gd name="T62" fmla="*/ 1053 w 1250"/>
                  <a:gd name="T63" fmla="*/ 336 h 923"/>
                  <a:gd name="T64" fmla="*/ 1158 w 1250"/>
                  <a:gd name="T65" fmla="*/ 617 h 923"/>
                  <a:gd name="T66" fmla="*/ 1152 w 1250"/>
                  <a:gd name="T67" fmla="*/ 689 h 923"/>
                  <a:gd name="T68" fmla="*/ 1188 w 1250"/>
                  <a:gd name="T69" fmla="*/ 749 h 923"/>
                  <a:gd name="T70" fmla="*/ 1242 w 1250"/>
                  <a:gd name="T71" fmla="*/ 713 h 923"/>
                  <a:gd name="T72" fmla="*/ 1278 w 1250"/>
                  <a:gd name="T73" fmla="*/ 749 h 923"/>
                  <a:gd name="T74" fmla="*/ 1290 w 1250"/>
                  <a:gd name="T75" fmla="*/ 743 h 923"/>
                  <a:gd name="T76" fmla="*/ 714 w 1250"/>
                  <a:gd name="T77" fmla="*/ 264 h 923"/>
                  <a:gd name="T78" fmla="*/ 814 w 1250"/>
                  <a:gd name="T79" fmla="*/ 372 h 923"/>
                  <a:gd name="T80" fmla="*/ 788 w 1250"/>
                  <a:gd name="T81" fmla="*/ 443 h 923"/>
                  <a:gd name="T82" fmla="*/ 726 w 1250"/>
                  <a:gd name="T83" fmla="*/ 515 h 923"/>
                  <a:gd name="T84" fmla="*/ 678 w 1250"/>
                  <a:gd name="T85" fmla="*/ 569 h 923"/>
                  <a:gd name="T86" fmla="*/ 636 w 1250"/>
                  <a:gd name="T87" fmla="*/ 593 h 923"/>
                  <a:gd name="T88" fmla="*/ 594 w 1250"/>
                  <a:gd name="T89" fmla="*/ 617 h 923"/>
                  <a:gd name="T90" fmla="*/ 582 w 1250"/>
                  <a:gd name="T91" fmla="*/ 707 h 923"/>
                  <a:gd name="T92" fmla="*/ 363 w 1250"/>
                  <a:gd name="T93" fmla="*/ 755 h 923"/>
                  <a:gd name="T94" fmla="*/ 399 w 1250"/>
                  <a:gd name="T95" fmla="*/ 641 h 923"/>
                  <a:gd name="T96" fmla="*/ 435 w 1250"/>
                  <a:gd name="T97" fmla="*/ 647 h 923"/>
                  <a:gd name="T98" fmla="*/ 453 w 1250"/>
                  <a:gd name="T99" fmla="*/ 617 h 923"/>
                  <a:gd name="T100" fmla="*/ 588 w 1250"/>
                  <a:gd name="T101" fmla="*/ 515 h 923"/>
                  <a:gd name="T102" fmla="*/ 636 w 1250"/>
                  <a:gd name="T103" fmla="*/ 473 h 923"/>
                  <a:gd name="T104" fmla="*/ 660 w 1250"/>
                  <a:gd name="T105" fmla="*/ 396 h 923"/>
                  <a:gd name="T106" fmla="*/ 660 w 1250"/>
                  <a:gd name="T107" fmla="*/ 378 h 923"/>
                  <a:gd name="T108" fmla="*/ 684 w 1250"/>
                  <a:gd name="T109" fmla="*/ 270 h 923"/>
                  <a:gd name="T110" fmla="*/ 702 w 1250"/>
                  <a:gd name="T111" fmla="*/ 192 h 923"/>
                  <a:gd name="T112" fmla="*/ 714 w 1250"/>
                  <a:gd name="T113" fmla="*/ 264 h 923"/>
                  <a:gd name="T114" fmla="*/ 552 w 1250"/>
                  <a:gd name="T115" fmla="*/ 455 h 923"/>
                  <a:gd name="T116" fmla="*/ 654 w 1250"/>
                  <a:gd name="T117" fmla="*/ 803 h 92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250" h="923">
                    <a:moveTo>
                      <a:pt x="1244" y="713"/>
                    </a:moveTo>
                    <a:lnTo>
                      <a:pt x="1214" y="68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353" y="599"/>
                    </a:lnTo>
                    <a:lnTo>
                      <a:pt x="347" y="599"/>
                    </a:lnTo>
                    <a:lnTo>
                      <a:pt x="341" y="599"/>
                    </a:lnTo>
                    <a:lnTo>
                      <a:pt x="335" y="611"/>
                    </a:lnTo>
                    <a:lnTo>
                      <a:pt x="311" y="629"/>
                    </a:lnTo>
                    <a:lnTo>
                      <a:pt x="305" y="629"/>
                    </a:lnTo>
                    <a:lnTo>
                      <a:pt x="299" y="629"/>
                    </a:lnTo>
                    <a:lnTo>
                      <a:pt x="299" y="635"/>
                    </a:lnTo>
                    <a:lnTo>
                      <a:pt x="293" y="635"/>
                    </a:lnTo>
                    <a:lnTo>
                      <a:pt x="257" y="659"/>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700" y="725"/>
                    </a:lnTo>
                    <a:lnTo>
                      <a:pt x="658" y="719"/>
                    </a:lnTo>
                    <a:lnTo>
                      <a:pt x="664" y="653"/>
                    </a:lnTo>
                    <a:lnTo>
                      <a:pt x="670" y="623"/>
                    </a:lnTo>
                    <a:lnTo>
                      <a:pt x="694" y="611"/>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close/>
                    <a:moveTo>
                      <a:pt x="694" y="264"/>
                    </a:moveTo>
                    <a:lnTo>
                      <a:pt x="700" y="276"/>
                    </a:lnTo>
                    <a:lnTo>
                      <a:pt x="712" y="288"/>
                    </a:lnTo>
                    <a:lnTo>
                      <a:pt x="742" y="330"/>
                    </a:lnTo>
                    <a:lnTo>
                      <a:pt x="778" y="360"/>
                    </a:lnTo>
                    <a:lnTo>
                      <a:pt x="784" y="372"/>
                    </a:lnTo>
                    <a:lnTo>
                      <a:pt x="790" y="378"/>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2" y="569"/>
                    </a:lnTo>
                    <a:lnTo>
                      <a:pt x="652" y="575"/>
                    </a:lnTo>
                    <a:lnTo>
                      <a:pt x="640" y="581"/>
                    </a:lnTo>
                    <a:lnTo>
                      <a:pt x="616" y="593"/>
                    </a:lnTo>
                    <a:lnTo>
                      <a:pt x="604" y="599"/>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close/>
                    <a:moveTo>
                      <a:pt x="532" y="455"/>
                    </a:moveTo>
                    <a:lnTo>
                      <a:pt x="527" y="461"/>
                    </a:lnTo>
                    <a:lnTo>
                      <a:pt x="532" y="449"/>
                    </a:lnTo>
                    <a:lnTo>
                      <a:pt x="532" y="455"/>
                    </a:lnTo>
                    <a:close/>
                    <a:moveTo>
                      <a:pt x="634" y="803"/>
                    </a:moveTo>
                    <a:lnTo>
                      <a:pt x="634" y="80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9" name="Freeform 19">
                <a:extLst>
                  <a:ext uri="{FF2B5EF4-FFF2-40B4-BE49-F238E27FC236}">
                    <a16:creationId xmlns:a16="http://schemas.microsoft.com/office/drawing/2014/main" id="{45729520-FDA9-FF6D-DF22-214EC782511A}"/>
                  </a:ext>
                </a:extLst>
              </p:cNvPr>
              <p:cNvSpPr>
                <a:spLocks/>
              </p:cNvSpPr>
              <p:nvPr/>
            </p:nvSpPr>
            <p:spPr bwMode="hidden">
              <a:xfrm>
                <a:off x="684" y="2709"/>
                <a:ext cx="47" cy="78"/>
              </a:xfrm>
              <a:custGeom>
                <a:avLst/>
                <a:gdLst>
                  <a:gd name="T0" fmla="*/ 12 w 47"/>
                  <a:gd name="T1" fmla="*/ 72 h 78"/>
                  <a:gd name="T2" fmla="*/ 18 w 47"/>
                  <a:gd name="T3" fmla="*/ 60 h 78"/>
                  <a:gd name="T4" fmla="*/ 24 w 47"/>
                  <a:gd name="T5" fmla="*/ 54 h 78"/>
                  <a:gd name="T6" fmla="*/ 47 w 47"/>
                  <a:gd name="T7" fmla="*/ 0 h 78"/>
                  <a:gd name="T8" fmla="*/ 0 w 47"/>
                  <a:gd name="T9" fmla="*/ 78 h 78"/>
                  <a:gd name="T10" fmla="*/ 12 w 47"/>
                  <a:gd name="T11" fmla="*/ 72 h 78"/>
                  <a:gd name="T12" fmla="*/ 12 w 47"/>
                  <a:gd name="T13" fmla="*/ 72 h 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 h="78">
                    <a:moveTo>
                      <a:pt x="12" y="72"/>
                    </a:moveTo>
                    <a:lnTo>
                      <a:pt x="18" y="60"/>
                    </a:lnTo>
                    <a:lnTo>
                      <a:pt x="24" y="54"/>
                    </a:lnTo>
                    <a:lnTo>
                      <a:pt x="47" y="0"/>
                    </a:lnTo>
                    <a:lnTo>
                      <a:pt x="0" y="78"/>
                    </a:lnTo>
                    <a:lnTo>
                      <a:pt x="12" y="72"/>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0" name="Freeform 20">
                <a:extLst>
                  <a:ext uri="{FF2B5EF4-FFF2-40B4-BE49-F238E27FC236}">
                    <a16:creationId xmlns:a16="http://schemas.microsoft.com/office/drawing/2014/main" id="{2DF171E5-28C3-A437-403A-80033A5E07B7}"/>
                  </a:ext>
                </a:extLst>
              </p:cNvPr>
              <p:cNvSpPr>
                <a:spLocks/>
              </p:cNvSpPr>
              <p:nvPr/>
            </p:nvSpPr>
            <p:spPr bwMode="hidden">
              <a:xfrm>
                <a:off x="1284" y="2572"/>
                <a:ext cx="149" cy="419"/>
              </a:xfrm>
              <a:custGeom>
                <a:avLst/>
                <a:gdLst>
                  <a:gd name="T0" fmla="*/ 29 w 149"/>
                  <a:gd name="T1" fmla="*/ 96 h 419"/>
                  <a:gd name="T2" fmla="*/ 41 w 149"/>
                  <a:gd name="T3" fmla="*/ 126 h 419"/>
                  <a:gd name="T4" fmla="*/ 29 w 149"/>
                  <a:gd name="T5" fmla="*/ 161 h 419"/>
                  <a:gd name="T6" fmla="*/ 47 w 149"/>
                  <a:gd name="T7" fmla="*/ 149 h 419"/>
                  <a:gd name="T8" fmla="*/ 53 w 149"/>
                  <a:gd name="T9" fmla="*/ 347 h 419"/>
                  <a:gd name="T10" fmla="*/ 65 w 149"/>
                  <a:gd name="T11" fmla="*/ 371 h 419"/>
                  <a:gd name="T12" fmla="*/ 65 w 149"/>
                  <a:gd name="T13" fmla="*/ 377 h 419"/>
                  <a:gd name="T14" fmla="*/ 65 w 149"/>
                  <a:gd name="T15" fmla="*/ 389 h 419"/>
                  <a:gd name="T16" fmla="*/ 77 w 149"/>
                  <a:gd name="T17" fmla="*/ 395 h 419"/>
                  <a:gd name="T18" fmla="*/ 101 w 149"/>
                  <a:gd name="T19" fmla="*/ 407 h 419"/>
                  <a:gd name="T20" fmla="*/ 125 w 149"/>
                  <a:gd name="T21" fmla="*/ 413 h 419"/>
                  <a:gd name="T22" fmla="*/ 149 w 149"/>
                  <a:gd name="T23" fmla="*/ 419 h 419"/>
                  <a:gd name="T24" fmla="*/ 125 w 149"/>
                  <a:gd name="T25" fmla="*/ 395 h 419"/>
                  <a:gd name="T26" fmla="*/ 77 w 149"/>
                  <a:gd name="T27" fmla="*/ 365 h 419"/>
                  <a:gd name="T28" fmla="*/ 77 w 149"/>
                  <a:gd name="T29" fmla="*/ 365 h 419"/>
                  <a:gd name="T30" fmla="*/ 77 w 149"/>
                  <a:gd name="T31" fmla="*/ 353 h 419"/>
                  <a:gd name="T32" fmla="*/ 83 w 149"/>
                  <a:gd name="T33" fmla="*/ 329 h 419"/>
                  <a:gd name="T34" fmla="*/ 83 w 149"/>
                  <a:gd name="T35" fmla="*/ 293 h 419"/>
                  <a:gd name="T36" fmla="*/ 83 w 149"/>
                  <a:gd name="T37" fmla="*/ 257 h 419"/>
                  <a:gd name="T38" fmla="*/ 83 w 149"/>
                  <a:gd name="T39" fmla="*/ 221 h 419"/>
                  <a:gd name="T40" fmla="*/ 77 w 149"/>
                  <a:gd name="T41" fmla="*/ 185 h 419"/>
                  <a:gd name="T42" fmla="*/ 65 w 149"/>
                  <a:gd name="T43" fmla="*/ 155 h 419"/>
                  <a:gd name="T44" fmla="*/ 59 w 149"/>
                  <a:gd name="T45" fmla="*/ 143 h 419"/>
                  <a:gd name="T46" fmla="*/ 53 w 149"/>
                  <a:gd name="T47" fmla="*/ 137 h 419"/>
                  <a:gd name="T48" fmla="*/ 53 w 149"/>
                  <a:gd name="T49" fmla="*/ 120 h 419"/>
                  <a:gd name="T50" fmla="*/ 53 w 149"/>
                  <a:gd name="T51" fmla="*/ 108 h 419"/>
                  <a:gd name="T52" fmla="*/ 47 w 149"/>
                  <a:gd name="T53" fmla="*/ 90 h 419"/>
                  <a:gd name="T54" fmla="*/ 35 w 149"/>
                  <a:gd name="T55" fmla="*/ 54 h 419"/>
                  <a:gd name="T56" fmla="*/ 23 w 149"/>
                  <a:gd name="T57" fmla="*/ 18 h 419"/>
                  <a:gd name="T58" fmla="*/ 17 w 149"/>
                  <a:gd name="T59" fmla="*/ 6 h 419"/>
                  <a:gd name="T60" fmla="*/ 17 w 149"/>
                  <a:gd name="T61" fmla="*/ 0 h 419"/>
                  <a:gd name="T62" fmla="*/ 0 w 149"/>
                  <a:gd name="T63" fmla="*/ 6 h 419"/>
                  <a:gd name="T64" fmla="*/ 6 w 149"/>
                  <a:gd name="T65" fmla="*/ 114 h 419"/>
                  <a:gd name="T66" fmla="*/ 29 w 149"/>
                  <a:gd name="T67" fmla="*/ 96 h 419"/>
                  <a:gd name="T68" fmla="*/ 29 w 149"/>
                  <a:gd name="T69" fmla="*/ 96 h 4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1" name="Freeform 21">
                <a:extLst>
                  <a:ext uri="{FF2B5EF4-FFF2-40B4-BE49-F238E27FC236}">
                    <a16:creationId xmlns:a16="http://schemas.microsoft.com/office/drawing/2014/main" id="{003027FE-338C-D7B1-3FD7-66999F0364BC}"/>
                  </a:ext>
                </a:extLst>
              </p:cNvPr>
              <p:cNvSpPr>
                <a:spLocks/>
              </p:cNvSpPr>
              <p:nvPr/>
            </p:nvSpPr>
            <p:spPr bwMode="hidden">
              <a:xfrm>
                <a:off x="1140" y="2434"/>
                <a:ext cx="167" cy="138"/>
              </a:xfrm>
              <a:custGeom>
                <a:avLst/>
                <a:gdLst>
                  <a:gd name="T0" fmla="*/ 102 w 167"/>
                  <a:gd name="T1" fmla="*/ 18 h 138"/>
                  <a:gd name="T2" fmla="*/ 96 w 167"/>
                  <a:gd name="T3" fmla="*/ 12 h 138"/>
                  <a:gd name="T4" fmla="*/ 90 w 167"/>
                  <a:gd name="T5" fmla="*/ 0 h 138"/>
                  <a:gd name="T6" fmla="*/ 78 w 167"/>
                  <a:gd name="T7" fmla="*/ 0 h 138"/>
                  <a:gd name="T8" fmla="*/ 66 w 167"/>
                  <a:gd name="T9" fmla="*/ 0 h 138"/>
                  <a:gd name="T10" fmla="*/ 60 w 167"/>
                  <a:gd name="T11" fmla="*/ 0 h 138"/>
                  <a:gd name="T12" fmla="*/ 48 w 167"/>
                  <a:gd name="T13" fmla="*/ 6 h 138"/>
                  <a:gd name="T14" fmla="*/ 36 w 167"/>
                  <a:gd name="T15" fmla="*/ 12 h 138"/>
                  <a:gd name="T16" fmla="*/ 30 w 167"/>
                  <a:gd name="T17" fmla="*/ 12 h 138"/>
                  <a:gd name="T18" fmla="*/ 24 w 167"/>
                  <a:gd name="T19" fmla="*/ 24 h 138"/>
                  <a:gd name="T20" fmla="*/ 18 w 167"/>
                  <a:gd name="T21" fmla="*/ 42 h 138"/>
                  <a:gd name="T22" fmla="*/ 6 w 167"/>
                  <a:gd name="T23" fmla="*/ 66 h 138"/>
                  <a:gd name="T24" fmla="*/ 0 w 167"/>
                  <a:gd name="T25" fmla="*/ 72 h 138"/>
                  <a:gd name="T26" fmla="*/ 42 w 167"/>
                  <a:gd name="T27" fmla="*/ 30 h 138"/>
                  <a:gd name="T28" fmla="*/ 30 w 167"/>
                  <a:gd name="T29" fmla="*/ 66 h 138"/>
                  <a:gd name="T30" fmla="*/ 96 w 167"/>
                  <a:gd name="T31" fmla="*/ 36 h 138"/>
                  <a:gd name="T32" fmla="*/ 120 w 167"/>
                  <a:gd name="T33" fmla="*/ 78 h 138"/>
                  <a:gd name="T34" fmla="*/ 120 w 167"/>
                  <a:gd name="T35" fmla="*/ 54 h 138"/>
                  <a:gd name="T36" fmla="*/ 167 w 167"/>
                  <a:gd name="T37" fmla="*/ 138 h 138"/>
                  <a:gd name="T38" fmla="*/ 167 w 167"/>
                  <a:gd name="T39" fmla="*/ 120 h 138"/>
                  <a:gd name="T40" fmla="*/ 161 w 167"/>
                  <a:gd name="T41" fmla="*/ 102 h 138"/>
                  <a:gd name="T42" fmla="*/ 138 w 167"/>
                  <a:gd name="T43" fmla="*/ 60 h 138"/>
                  <a:gd name="T44" fmla="*/ 114 w 167"/>
                  <a:gd name="T45" fmla="*/ 30 h 138"/>
                  <a:gd name="T46" fmla="*/ 108 w 167"/>
                  <a:gd name="T47" fmla="*/ 24 h 138"/>
                  <a:gd name="T48" fmla="*/ 102 w 167"/>
                  <a:gd name="T49" fmla="*/ 18 h 138"/>
                  <a:gd name="T50" fmla="*/ 102 w 167"/>
                  <a:gd name="T51" fmla="*/ 18 h 13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2" name="Freeform 22">
                <a:extLst>
                  <a:ext uri="{FF2B5EF4-FFF2-40B4-BE49-F238E27FC236}">
                    <a16:creationId xmlns:a16="http://schemas.microsoft.com/office/drawing/2014/main" id="{C5EC22EB-9B05-AB02-C76B-42EA4F895F17}"/>
                  </a:ext>
                </a:extLst>
              </p:cNvPr>
              <p:cNvSpPr>
                <a:spLocks/>
              </p:cNvSpPr>
              <p:nvPr/>
            </p:nvSpPr>
            <p:spPr bwMode="hidden">
              <a:xfrm>
                <a:off x="948" y="2314"/>
                <a:ext cx="113" cy="114"/>
              </a:xfrm>
              <a:custGeom>
                <a:avLst/>
                <a:gdLst>
                  <a:gd name="T0" fmla="*/ 0 w 113"/>
                  <a:gd name="T1" fmla="*/ 0 h 114"/>
                  <a:gd name="T2" fmla="*/ 6 w 113"/>
                  <a:gd name="T3" fmla="*/ 0 h 114"/>
                  <a:gd name="T4" fmla="*/ 24 w 113"/>
                  <a:gd name="T5" fmla="*/ 6 h 114"/>
                  <a:gd name="T6" fmla="*/ 48 w 113"/>
                  <a:gd name="T7" fmla="*/ 18 h 114"/>
                  <a:gd name="T8" fmla="*/ 71 w 113"/>
                  <a:gd name="T9" fmla="*/ 36 h 114"/>
                  <a:gd name="T10" fmla="*/ 83 w 113"/>
                  <a:gd name="T11" fmla="*/ 48 h 114"/>
                  <a:gd name="T12" fmla="*/ 95 w 113"/>
                  <a:gd name="T13" fmla="*/ 66 h 114"/>
                  <a:gd name="T14" fmla="*/ 107 w 113"/>
                  <a:gd name="T15" fmla="*/ 90 h 114"/>
                  <a:gd name="T16" fmla="*/ 113 w 113"/>
                  <a:gd name="T17" fmla="*/ 114 h 114"/>
                  <a:gd name="T18" fmla="*/ 83 w 113"/>
                  <a:gd name="T19" fmla="*/ 66 h 114"/>
                  <a:gd name="T20" fmla="*/ 60 w 113"/>
                  <a:gd name="T21" fmla="*/ 78 h 114"/>
                  <a:gd name="T22" fmla="*/ 71 w 113"/>
                  <a:gd name="T23" fmla="*/ 54 h 114"/>
                  <a:gd name="T24" fmla="*/ 12 w 113"/>
                  <a:gd name="T25" fmla="*/ 78 h 114"/>
                  <a:gd name="T26" fmla="*/ 60 w 113"/>
                  <a:gd name="T27" fmla="*/ 48 h 114"/>
                  <a:gd name="T28" fmla="*/ 60 w 113"/>
                  <a:gd name="T29" fmla="*/ 42 h 114"/>
                  <a:gd name="T30" fmla="*/ 54 w 113"/>
                  <a:gd name="T31" fmla="*/ 30 h 114"/>
                  <a:gd name="T32" fmla="*/ 36 w 113"/>
                  <a:gd name="T33" fmla="*/ 18 h 114"/>
                  <a:gd name="T34" fmla="*/ 0 w 113"/>
                  <a:gd name="T35" fmla="*/ 0 h 114"/>
                  <a:gd name="T36" fmla="*/ 0 w 113"/>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3" name="Freeform 23">
                <a:extLst>
                  <a:ext uri="{FF2B5EF4-FFF2-40B4-BE49-F238E27FC236}">
                    <a16:creationId xmlns:a16="http://schemas.microsoft.com/office/drawing/2014/main" id="{5C432906-D0DF-DFB1-D458-1B90E6DAEF56}"/>
                  </a:ext>
                </a:extLst>
              </p:cNvPr>
              <p:cNvSpPr>
                <a:spLocks/>
              </p:cNvSpPr>
              <p:nvPr/>
            </p:nvSpPr>
            <p:spPr bwMode="hidden">
              <a:xfrm>
                <a:off x="1122" y="2578"/>
                <a:ext cx="66" cy="60"/>
              </a:xfrm>
              <a:custGeom>
                <a:avLst/>
                <a:gdLst>
                  <a:gd name="T0" fmla="*/ 54 w 66"/>
                  <a:gd name="T1" fmla="*/ 0 h 60"/>
                  <a:gd name="T2" fmla="*/ 42 w 66"/>
                  <a:gd name="T3" fmla="*/ 18 h 60"/>
                  <a:gd name="T4" fmla="*/ 36 w 66"/>
                  <a:gd name="T5" fmla="*/ 6 h 60"/>
                  <a:gd name="T6" fmla="*/ 24 w 66"/>
                  <a:gd name="T7" fmla="*/ 30 h 60"/>
                  <a:gd name="T8" fmla="*/ 18 w 66"/>
                  <a:gd name="T9" fmla="*/ 36 h 60"/>
                  <a:gd name="T10" fmla="*/ 6 w 66"/>
                  <a:gd name="T11" fmla="*/ 48 h 60"/>
                  <a:gd name="T12" fmla="*/ 0 w 66"/>
                  <a:gd name="T13" fmla="*/ 60 h 60"/>
                  <a:gd name="T14" fmla="*/ 12 w 66"/>
                  <a:gd name="T15" fmla="*/ 54 h 60"/>
                  <a:gd name="T16" fmla="*/ 30 w 66"/>
                  <a:gd name="T17" fmla="*/ 36 h 60"/>
                  <a:gd name="T18" fmla="*/ 54 w 66"/>
                  <a:gd name="T19" fmla="*/ 18 h 60"/>
                  <a:gd name="T20" fmla="*/ 66 w 66"/>
                  <a:gd name="T21" fmla="*/ 6 h 60"/>
                  <a:gd name="T22" fmla="*/ 54 w 66"/>
                  <a:gd name="T23" fmla="*/ 0 h 60"/>
                  <a:gd name="T24" fmla="*/ 54 w 66"/>
                  <a:gd name="T25" fmla="*/ 0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4" name="Freeform 24">
                <a:extLst>
                  <a:ext uri="{FF2B5EF4-FFF2-40B4-BE49-F238E27FC236}">
                    <a16:creationId xmlns:a16="http://schemas.microsoft.com/office/drawing/2014/main" id="{0A9928BF-4FA4-632F-7FA5-1CF77BE85A63}"/>
                  </a:ext>
                </a:extLst>
              </p:cNvPr>
              <p:cNvSpPr>
                <a:spLocks/>
              </p:cNvSpPr>
              <p:nvPr/>
            </p:nvSpPr>
            <p:spPr bwMode="hidden">
              <a:xfrm>
                <a:off x="942" y="2674"/>
                <a:ext cx="161" cy="179"/>
              </a:xfrm>
              <a:custGeom>
                <a:avLst/>
                <a:gdLst>
                  <a:gd name="T0" fmla="*/ 131 w 161"/>
                  <a:gd name="T1" fmla="*/ 53 h 179"/>
                  <a:gd name="T2" fmla="*/ 137 w 161"/>
                  <a:gd name="T3" fmla="*/ 53 h 179"/>
                  <a:gd name="T4" fmla="*/ 143 w 161"/>
                  <a:gd name="T5" fmla="*/ 41 h 179"/>
                  <a:gd name="T6" fmla="*/ 155 w 161"/>
                  <a:gd name="T7" fmla="*/ 35 h 179"/>
                  <a:gd name="T8" fmla="*/ 161 w 161"/>
                  <a:gd name="T9" fmla="*/ 24 h 179"/>
                  <a:gd name="T10" fmla="*/ 161 w 161"/>
                  <a:gd name="T11" fmla="*/ 12 h 179"/>
                  <a:gd name="T12" fmla="*/ 161 w 161"/>
                  <a:gd name="T13" fmla="*/ 0 h 179"/>
                  <a:gd name="T14" fmla="*/ 149 w 161"/>
                  <a:gd name="T15" fmla="*/ 24 h 179"/>
                  <a:gd name="T16" fmla="*/ 143 w 161"/>
                  <a:gd name="T17" fmla="*/ 35 h 179"/>
                  <a:gd name="T18" fmla="*/ 131 w 161"/>
                  <a:gd name="T19" fmla="*/ 35 h 179"/>
                  <a:gd name="T20" fmla="*/ 119 w 161"/>
                  <a:gd name="T21" fmla="*/ 41 h 179"/>
                  <a:gd name="T22" fmla="*/ 125 w 161"/>
                  <a:gd name="T23" fmla="*/ 53 h 179"/>
                  <a:gd name="T24" fmla="*/ 95 w 161"/>
                  <a:gd name="T25" fmla="*/ 95 h 179"/>
                  <a:gd name="T26" fmla="*/ 0 w 161"/>
                  <a:gd name="T27" fmla="*/ 137 h 179"/>
                  <a:gd name="T28" fmla="*/ 60 w 161"/>
                  <a:gd name="T29" fmla="*/ 119 h 179"/>
                  <a:gd name="T30" fmla="*/ 54 w 161"/>
                  <a:gd name="T31" fmla="*/ 125 h 179"/>
                  <a:gd name="T32" fmla="*/ 48 w 161"/>
                  <a:gd name="T33" fmla="*/ 131 h 179"/>
                  <a:gd name="T34" fmla="*/ 24 w 161"/>
                  <a:gd name="T35" fmla="*/ 155 h 179"/>
                  <a:gd name="T36" fmla="*/ 12 w 161"/>
                  <a:gd name="T37" fmla="*/ 167 h 179"/>
                  <a:gd name="T38" fmla="*/ 0 w 161"/>
                  <a:gd name="T39" fmla="*/ 173 h 179"/>
                  <a:gd name="T40" fmla="*/ 0 w 161"/>
                  <a:gd name="T41" fmla="*/ 179 h 179"/>
                  <a:gd name="T42" fmla="*/ 6 w 161"/>
                  <a:gd name="T43" fmla="*/ 173 h 179"/>
                  <a:gd name="T44" fmla="*/ 30 w 161"/>
                  <a:gd name="T45" fmla="*/ 155 h 179"/>
                  <a:gd name="T46" fmla="*/ 48 w 161"/>
                  <a:gd name="T47" fmla="*/ 143 h 179"/>
                  <a:gd name="T48" fmla="*/ 71 w 161"/>
                  <a:gd name="T49" fmla="*/ 125 h 179"/>
                  <a:gd name="T50" fmla="*/ 95 w 161"/>
                  <a:gd name="T51" fmla="*/ 107 h 179"/>
                  <a:gd name="T52" fmla="*/ 119 w 161"/>
                  <a:gd name="T53" fmla="*/ 77 h 179"/>
                  <a:gd name="T54" fmla="*/ 131 w 161"/>
                  <a:gd name="T55" fmla="*/ 59 h 179"/>
                  <a:gd name="T56" fmla="*/ 131 w 161"/>
                  <a:gd name="T57" fmla="*/ 53 h 179"/>
                  <a:gd name="T58" fmla="*/ 131 w 161"/>
                  <a:gd name="T59" fmla="*/ 53 h 17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5" name="Freeform 25">
                <a:extLst>
                  <a:ext uri="{FF2B5EF4-FFF2-40B4-BE49-F238E27FC236}">
                    <a16:creationId xmlns:a16="http://schemas.microsoft.com/office/drawing/2014/main" id="{EAE2E0DD-F1AF-4F39-A115-F18514C320F2}"/>
                  </a:ext>
                </a:extLst>
              </p:cNvPr>
              <p:cNvSpPr>
                <a:spLocks/>
              </p:cNvSpPr>
              <p:nvPr/>
            </p:nvSpPr>
            <p:spPr bwMode="hidden">
              <a:xfrm>
                <a:off x="737" y="2763"/>
                <a:ext cx="73" cy="54"/>
              </a:xfrm>
              <a:custGeom>
                <a:avLst/>
                <a:gdLst>
                  <a:gd name="T0" fmla="*/ 24 w 72"/>
                  <a:gd name="T1" fmla="*/ 36 h 54"/>
                  <a:gd name="T2" fmla="*/ 58 w 72"/>
                  <a:gd name="T3" fmla="*/ 24 h 54"/>
                  <a:gd name="T4" fmla="*/ 70 w 72"/>
                  <a:gd name="T5" fmla="*/ 12 h 54"/>
                  <a:gd name="T6" fmla="*/ 76 w 72"/>
                  <a:gd name="T7" fmla="*/ 6 h 54"/>
                  <a:gd name="T8" fmla="*/ 82 w 72"/>
                  <a:gd name="T9" fmla="*/ 0 h 54"/>
                  <a:gd name="T10" fmla="*/ 52 w 72"/>
                  <a:gd name="T11" fmla="*/ 18 h 54"/>
                  <a:gd name="T12" fmla="*/ 30 w 72"/>
                  <a:gd name="T13" fmla="*/ 24 h 54"/>
                  <a:gd name="T14" fmla="*/ 24 w 72"/>
                  <a:gd name="T15" fmla="*/ 24 h 54"/>
                  <a:gd name="T16" fmla="*/ 18 w 72"/>
                  <a:gd name="T17" fmla="*/ 18 h 54"/>
                  <a:gd name="T18" fmla="*/ 12 w 72"/>
                  <a:gd name="T19" fmla="*/ 12 h 54"/>
                  <a:gd name="T20" fmla="*/ 0 w 72"/>
                  <a:gd name="T21" fmla="*/ 54 h 54"/>
                  <a:gd name="T22" fmla="*/ 12 w 72"/>
                  <a:gd name="T23" fmla="*/ 42 h 54"/>
                  <a:gd name="T24" fmla="*/ 24 w 72"/>
                  <a:gd name="T25" fmla="*/ 36 h 54"/>
                  <a:gd name="T26" fmla="*/ 24 w 72"/>
                  <a:gd name="T27" fmla="*/ 36 h 5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6" name="Freeform 26">
                <a:extLst>
                  <a:ext uri="{FF2B5EF4-FFF2-40B4-BE49-F238E27FC236}">
                    <a16:creationId xmlns:a16="http://schemas.microsoft.com/office/drawing/2014/main" id="{769630AA-2105-63E4-F6FD-0A7DD4441C90}"/>
                  </a:ext>
                </a:extLst>
              </p:cNvPr>
              <p:cNvSpPr>
                <a:spLocks/>
              </p:cNvSpPr>
              <p:nvPr/>
            </p:nvSpPr>
            <p:spPr bwMode="hidden">
              <a:xfrm>
                <a:off x="624" y="2889"/>
                <a:ext cx="12" cy="54"/>
              </a:xfrm>
              <a:custGeom>
                <a:avLst/>
                <a:gdLst>
                  <a:gd name="T0" fmla="*/ 12 w 12"/>
                  <a:gd name="T1" fmla="*/ 0 h 54"/>
                  <a:gd name="T2" fmla="*/ 0 w 12"/>
                  <a:gd name="T3" fmla="*/ 12 h 54"/>
                  <a:gd name="T4" fmla="*/ 0 w 12"/>
                  <a:gd name="T5" fmla="*/ 18 h 54"/>
                  <a:gd name="T6" fmla="*/ 6 w 12"/>
                  <a:gd name="T7" fmla="*/ 54 h 54"/>
                  <a:gd name="T8" fmla="*/ 12 w 12"/>
                  <a:gd name="T9" fmla="*/ 36 h 54"/>
                  <a:gd name="T10" fmla="*/ 12 w 12"/>
                  <a:gd name="T11" fmla="*/ 18 h 54"/>
                  <a:gd name="T12" fmla="*/ 12 w 12"/>
                  <a:gd name="T13" fmla="*/ 6 h 54"/>
                  <a:gd name="T14" fmla="*/ 12 w 12"/>
                  <a:gd name="T15" fmla="*/ 0 h 54"/>
                  <a:gd name="T16" fmla="*/ 12 w 12"/>
                  <a:gd name="T17" fmla="*/ 0 h 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54">
                    <a:moveTo>
                      <a:pt x="12" y="0"/>
                    </a:moveTo>
                    <a:lnTo>
                      <a:pt x="0" y="12"/>
                    </a:lnTo>
                    <a:lnTo>
                      <a:pt x="0" y="18"/>
                    </a:lnTo>
                    <a:lnTo>
                      <a:pt x="6" y="54"/>
                    </a:lnTo>
                    <a:lnTo>
                      <a:pt x="12" y="36"/>
                    </a:lnTo>
                    <a:lnTo>
                      <a:pt x="12" y="18"/>
                    </a:lnTo>
                    <a:lnTo>
                      <a:pt x="12" y="6"/>
                    </a:lnTo>
                    <a:lnTo>
                      <a:pt x="12"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7" name="Freeform 27">
                <a:extLst>
                  <a:ext uri="{FF2B5EF4-FFF2-40B4-BE49-F238E27FC236}">
                    <a16:creationId xmlns:a16="http://schemas.microsoft.com/office/drawing/2014/main" id="{791BBAE4-28A2-0F47-C9C4-055247B67EE1}"/>
                  </a:ext>
                </a:extLst>
              </p:cNvPr>
              <p:cNvSpPr>
                <a:spLocks/>
              </p:cNvSpPr>
              <p:nvPr/>
            </p:nvSpPr>
            <p:spPr bwMode="hidden">
              <a:xfrm>
                <a:off x="492" y="3021"/>
                <a:ext cx="48" cy="72"/>
              </a:xfrm>
              <a:custGeom>
                <a:avLst/>
                <a:gdLst>
                  <a:gd name="T0" fmla="*/ 48 w 48"/>
                  <a:gd name="T1" fmla="*/ 6 h 72"/>
                  <a:gd name="T2" fmla="*/ 48 w 48"/>
                  <a:gd name="T3" fmla="*/ 6 h 72"/>
                  <a:gd name="T4" fmla="*/ 48 w 48"/>
                  <a:gd name="T5" fmla="*/ 6 h 72"/>
                  <a:gd name="T6" fmla="*/ 48 w 48"/>
                  <a:gd name="T7" fmla="*/ 6 h 72"/>
                  <a:gd name="T8" fmla="*/ 6 w 48"/>
                  <a:gd name="T9" fmla="*/ 0 h 72"/>
                  <a:gd name="T10" fmla="*/ 42 w 48"/>
                  <a:gd name="T11" fmla="*/ 12 h 72"/>
                  <a:gd name="T12" fmla="*/ 42 w 48"/>
                  <a:gd name="T13" fmla="*/ 12 h 72"/>
                  <a:gd name="T14" fmla="*/ 0 w 48"/>
                  <a:gd name="T15" fmla="*/ 72 h 72"/>
                  <a:gd name="T16" fmla="*/ 18 w 48"/>
                  <a:gd name="T17" fmla="*/ 54 h 72"/>
                  <a:gd name="T18" fmla="*/ 18 w 48"/>
                  <a:gd name="T19" fmla="*/ 66 h 72"/>
                  <a:gd name="T20" fmla="*/ 48 w 48"/>
                  <a:gd name="T21" fmla="*/ 6 h 72"/>
                  <a:gd name="T22" fmla="*/ 48 w 48"/>
                  <a:gd name="T23" fmla="*/ 6 h 72"/>
                  <a:gd name="T24" fmla="*/ 48 w 48"/>
                  <a:gd name="T25" fmla="*/ 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8" h="72">
                    <a:moveTo>
                      <a:pt x="48" y="6"/>
                    </a:moveTo>
                    <a:lnTo>
                      <a:pt x="48" y="6"/>
                    </a:lnTo>
                    <a:lnTo>
                      <a:pt x="6" y="0"/>
                    </a:lnTo>
                    <a:lnTo>
                      <a:pt x="42" y="12"/>
                    </a:lnTo>
                    <a:lnTo>
                      <a:pt x="0" y="72"/>
                    </a:lnTo>
                    <a:lnTo>
                      <a:pt x="18" y="54"/>
                    </a:lnTo>
                    <a:lnTo>
                      <a:pt x="18" y="66"/>
                    </a:lnTo>
                    <a:lnTo>
                      <a:pt x="48"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8" name="Freeform 28">
                <a:extLst>
                  <a:ext uri="{FF2B5EF4-FFF2-40B4-BE49-F238E27FC236}">
                    <a16:creationId xmlns:a16="http://schemas.microsoft.com/office/drawing/2014/main" id="{10CBAAA2-81CF-09B5-097C-08038AAA3142}"/>
                  </a:ext>
                </a:extLst>
              </p:cNvPr>
              <p:cNvSpPr>
                <a:spLocks/>
              </p:cNvSpPr>
              <p:nvPr/>
            </p:nvSpPr>
            <p:spPr bwMode="hidden">
              <a:xfrm>
                <a:off x="437" y="3027"/>
                <a:ext cx="288" cy="84"/>
              </a:xfrm>
              <a:custGeom>
                <a:avLst/>
                <a:gdLst>
                  <a:gd name="T0" fmla="*/ 297 w 287"/>
                  <a:gd name="T1" fmla="*/ 0 h 84"/>
                  <a:gd name="T2" fmla="*/ 0 w 287"/>
                  <a:gd name="T3" fmla="*/ 84 h 84"/>
                  <a:gd name="T4" fmla="*/ 178 w 287"/>
                  <a:gd name="T5" fmla="*/ 36 h 84"/>
                  <a:gd name="T6" fmla="*/ 114 w 287"/>
                  <a:gd name="T7" fmla="*/ 60 h 84"/>
                  <a:gd name="T8" fmla="*/ 286 w 287"/>
                  <a:gd name="T9" fmla="*/ 18 h 84"/>
                  <a:gd name="T10" fmla="*/ 297 w 287"/>
                  <a:gd name="T11" fmla="*/ 0 h 84"/>
                  <a:gd name="T12" fmla="*/ 297 w 287"/>
                  <a:gd name="T13" fmla="*/ 0 h 8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7" h="84">
                    <a:moveTo>
                      <a:pt x="287" y="0"/>
                    </a:moveTo>
                    <a:lnTo>
                      <a:pt x="0" y="84"/>
                    </a:lnTo>
                    <a:lnTo>
                      <a:pt x="168" y="36"/>
                    </a:lnTo>
                    <a:lnTo>
                      <a:pt x="114" y="60"/>
                    </a:lnTo>
                    <a:lnTo>
                      <a:pt x="276" y="18"/>
                    </a:lnTo>
                    <a:lnTo>
                      <a:pt x="287"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29" name="Freeform 29">
                <a:extLst>
                  <a:ext uri="{FF2B5EF4-FFF2-40B4-BE49-F238E27FC236}">
                    <a16:creationId xmlns:a16="http://schemas.microsoft.com/office/drawing/2014/main" id="{28EE0D94-357A-12DE-6D33-DE7651FC19BD}"/>
                  </a:ext>
                </a:extLst>
              </p:cNvPr>
              <p:cNvSpPr>
                <a:spLocks/>
              </p:cNvSpPr>
              <p:nvPr/>
            </p:nvSpPr>
            <p:spPr bwMode="hidden">
              <a:xfrm>
                <a:off x="828" y="3003"/>
                <a:ext cx="66" cy="108"/>
              </a:xfrm>
              <a:custGeom>
                <a:avLst/>
                <a:gdLst>
                  <a:gd name="T0" fmla="*/ 6 w 66"/>
                  <a:gd name="T1" fmla="*/ 0 h 108"/>
                  <a:gd name="T2" fmla="*/ 66 w 66"/>
                  <a:gd name="T3" fmla="*/ 6 h 108"/>
                  <a:gd name="T4" fmla="*/ 0 w 66"/>
                  <a:gd name="T5" fmla="*/ 84 h 108"/>
                  <a:gd name="T6" fmla="*/ 54 w 66"/>
                  <a:gd name="T7" fmla="*/ 24 h 108"/>
                  <a:gd name="T8" fmla="*/ 6 w 66"/>
                  <a:gd name="T9" fmla="*/ 108 h 108"/>
                  <a:gd name="T10" fmla="*/ 66 w 66"/>
                  <a:gd name="T11" fmla="*/ 6 h 108"/>
                  <a:gd name="T12" fmla="*/ 6 w 66"/>
                  <a:gd name="T13" fmla="*/ 0 h 108"/>
                  <a:gd name="T14" fmla="*/ 6 w 66"/>
                  <a:gd name="T15" fmla="*/ 0 h 1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6" h="108">
                    <a:moveTo>
                      <a:pt x="6" y="0"/>
                    </a:moveTo>
                    <a:lnTo>
                      <a:pt x="66" y="6"/>
                    </a:lnTo>
                    <a:lnTo>
                      <a:pt x="0" y="84"/>
                    </a:lnTo>
                    <a:lnTo>
                      <a:pt x="54" y="24"/>
                    </a:lnTo>
                    <a:lnTo>
                      <a:pt x="6" y="108"/>
                    </a:lnTo>
                    <a:lnTo>
                      <a:pt x="66" y="6"/>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0" name="Freeform 30">
                <a:extLst>
                  <a:ext uri="{FF2B5EF4-FFF2-40B4-BE49-F238E27FC236}">
                    <a16:creationId xmlns:a16="http://schemas.microsoft.com/office/drawing/2014/main" id="{0B6CF482-2151-6569-DA33-264F74DE570B}"/>
                  </a:ext>
                </a:extLst>
              </p:cNvPr>
              <p:cNvSpPr>
                <a:spLocks/>
              </p:cNvSpPr>
              <p:nvPr/>
            </p:nvSpPr>
            <p:spPr bwMode="hidden">
              <a:xfrm>
                <a:off x="366" y="3111"/>
                <a:ext cx="77" cy="42"/>
              </a:xfrm>
              <a:custGeom>
                <a:avLst/>
                <a:gdLst>
                  <a:gd name="T0" fmla="*/ 36 w 77"/>
                  <a:gd name="T1" fmla="*/ 0 h 42"/>
                  <a:gd name="T2" fmla="*/ 42 w 77"/>
                  <a:gd name="T3" fmla="*/ 0 h 42"/>
                  <a:gd name="T4" fmla="*/ 60 w 77"/>
                  <a:gd name="T5" fmla="*/ 6 h 42"/>
                  <a:gd name="T6" fmla="*/ 48 w 77"/>
                  <a:gd name="T7" fmla="*/ 6 h 42"/>
                  <a:gd name="T8" fmla="*/ 42 w 77"/>
                  <a:gd name="T9" fmla="*/ 6 h 42"/>
                  <a:gd name="T10" fmla="*/ 60 w 77"/>
                  <a:gd name="T11" fmla="*/ 6 h 42"/>
                  <a:gd name="T12" fmla="*/ 0 w 77"/>
                  <a:gd name="T13" fmla="*/ 24 h 42"/>
                  <a:gd name="T14" fmla="*/ 71 w 77"/>
                  <a:gd name="T15" fmla="*/ 6 h 42"/>
                  <a:gd name="T16" fmla="*/ 66 w 77"/>
                  <a:gd name="T17" fmla="*/ 42 h 42"/>
                  <a:gd name="T18" fmla="*/ 77 w 77"/>
                  <a:gd name="T19" fmla="*/ 6 h 42"/>
                  <a:gd name="T20" fmla="*/ 36 w 77"/>
                  <a:gd name="T21" fmla="*/ 0 h 42"/>
                  <a:gd name="T22" fmla="*/ 36 w 77"/>
                  <a:gd name="T23" fmla="*/ 0 h 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1" name="Freeform 31">
                <a:extLst>
                  <a:ext uri="{FF2B5EF4-FFF2-40B4-BE49-F238E27FC236}">
                    <a16:creationId xmlns:a16="http://schemas.microsoft.com/office/drawing/2014/main" id="{32C0A0A5-6A7A-DA56-887B-A723130423B5}"/>
                  </a:ext>
                </a:extLst>
              </p:cNvPr>
              <p:cNvSpPr>
                <a:spLocks/>
              </p:cNvSpPr>
              <p:nvPr/>
            </p:nvSpPr>
            <p:spPr bwMode="hidden">
              <a:xfrm>
                <a:off x="498" y="3165"/>
                <a:ext cx="66" cy="30"/>
              </a:xfrm>
              <a:custGeom>
                <a:avLst/>
                <a:gdLst>
                  <a:gd name="T0" fmla="*/ 66 w 66"/>
                  <a:gd name="T1" fmla="*/ 6 h 30"/>
                  <a:gd name="T2" fmla="*/ 0 w 66"/>
                  <a:gd name="T3" fmla="*/ 0 h 30"/>
                  <a:gd name="T4" fmla="*/ 54 w 66"/>
                  <a:gd name="T5" fmla="*/ 6 h 30"/>
                  <a:gd name="T6" fmla="*/ 18 w 66"/>
                  <a:gd name="T7" fmla="*/ 18 h 30"/>
                  <a:gd name="T8" fmla="*/ 60 w 66"/>
                  <a:gd name="T9" fmla="*/ 12 h 30"/>
                  <a:gd name="T10" fmla="*/ 60 w 66"/>
                  <a:gd name="T11" fmla="*/ 30 h 30"/>
                  <a:gd name="T12" fmla="*/ 60 w 66"/>
                  <a:gd name="T13" fmla="*/ 30 h 30"/>
                  <a:gd name="T14" fmla="*/ 66 w 66"/>
                  <a:gd name="T15" fmla="*/ 6 h 30"/>
                  <a:gd name="T16" fmla="*/ 66 w 66"/>
                  <a:gd name="T17" fmla="*/ 6 h 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6" h="30">
                    <a:moveTo>
                      <a:pt x="66" y="6"/>
                    </a:moveTo>
                    <a:lnTo>
                      <a:pt x="0" y="0"/>
                    </a:lnTo>
                    <a:lnTo>
                      <a:pt x="54" y="6"/>
                    </a:lnTo>
                    <a:lnTo>
                      <a:pt x="18" y="18"/>
                    </a:lnTo>
                    <a:lnTo>
                      <a:pt x="60" y="12"/>
                    </a:lnTo>
                    <a:lnTo>
                      <a:pt x="60" y="30"/>
                    </a:lnTo>
                    <a:lnTo>
                      <a:pt x="66"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2" name="Freeform 32">
                <a:extLst>
                  <a:ext uri="{FF2B5EF4-FFF2-40B4-BE49-F238E27FC236}">
                    <a16:creationId xmlns:a16="http://schemas.microsoft.com/office/drawing/2014/main" id="{20542AB0-F944-520D-D8EF-1003B2236A55}"/>
                  </a:ext>
                </a:extLst>
              </p:cNvPr>
              <p:cNvSpPr>
                <a:spLocks/>
              </p:cNvSpPr>
              <p:nvPr/>
            </p:nvSpPr>
            <p:spPr bwMode="hidden">
              <a:xfrm>
                <a:off x="840" y="2919"/>
                <a:ext cx="18" cy="60"/>
              </a:xfrm>
              <a:custGeom>
                <a:avLst/>
                <a:gdLst>
                  <a:gd name="T0" fmla="*/ 0 w 18"/>
                  <a:gd name="T1" fmla="*/ 24 h 60"/>
                  <a:gd name="T2" fmla="*/ 12 w 18"/>
                  <a:gd name="T3" fmla="*/ 24 h 60"/>
                  <a:gd name="T4" fmla="*/ 12 w 18"/>
                  <a:gd name="T5" fmla="*/ 60 h 60"/>
                  <a:gd name="T6" fmla="*/ 18 w 18"/>
                  <a:gd name="T7" fmla="*/ 18 h 60"/>
                  <a:gd name="T8" fmla="*/ 18 w 18"/>
                  <a:gd name="T9" fmla="*/ 18 h 60"/>
                  <a:gd name="T10" fmla="*/ 18 w 18"/>
                  <a:gd name="T11" fmla="*/ 0 h 60"/>
                  <a:gd name="T12" fmla="*/ 12 w 18"/>
                  <a:gd name="T13" fmla="*/ 18 h 60"/>
                  <a:gd name="T14" fmla="*/ 0 w 18"/>
                  <a:gd name="T15" fmla="*/ 24 h 60"/>
                  <a:gd name="T16" fmla="*/ 0 w 18"/>
                  <a:gd name="T17" fmla="*/ 24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 h="60">
                    <a:moveTo>
                      <a:pt x="0" y="24"/>
                    </a:moveTo>
                    <a:lnTo>
                      <a:pt x="12" y="24"/>
                    </a:lnTo>
                    <a:lnTo>
                      <a:pt x="12" y="60"/>
                    </a:lnTo>
                    <a:lnTo>
                      <a:pt x="18" y="18"/>
                    </a:lnTo>
                    <a:lnTo>
                      <a:pt x="18" y="0"/>
                    </a:lnTo>
                    <a:lnTo>
                      <a:pt x="12" y="18"/>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3" name="Freeform 33">
                <a:extLst>
                  <a:ext uri="{FF2B5EF4-FFF2-40B4-BE49-F238E27FC236}">
                    <a16:creationId xmlns:a16="http://schemas.microsoft.com/office/drawing/2014/main" id="{A038F569-4533-F5BE-4EF7-2A0ACFBE4B9E}"/>
                  </a:ext>
                </a:extLst>
              </p:cNvPr>
              <p:cNvSpPr>
                <a:spLocks/>
              </p:cNvSpPr>
              <p:nvPr/>
            </p:nvSpPr>
            <p:spPr bwMode="hidden">
              <a:xfrm>
                <a:off x="546" y="3021"/>
                <a:ext cx="6" cy="18"/>
              </a:xfrm>
              <a:custGeom>
                <a:avLst/>
                <a:gdLst>
                  <a:gd name="T0" fmla="*/ 6 w 6"/>
                  <a:gd name="T1" fmla="*/ 0 h 18"/>
                  <a:gd name="T2" fmla="*/ 0 w 6"/>
                  <a:gd name="T3" fmla="*/ 18 h 18"/>
                  <a:gd name="T4" fmla="*/ 6 w 6"/>
                  <a:gd name="T5" fmla="*/ 12 h 18"/>
                  <a:gd name="T6" fmla="*/ 6 w 6"/>
                  <a:gd name="T7" fmla="*/ 0 h 18"/>
                  <a:gd name="T8" fmla="*/ 6 w 6"/>
                  <a:gd name="T9" fmla="*/ 0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18">
                    <a:moveTo>
                      <a:pt x="6" y="0"/>
                    </a:moveTo>
                    <a:lnTo>
                      <a:pt x="0" y="18"/>
                    </a:lnTo>
                    <a:lnTo>
                      <a:pt x="6" y="12"/>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4" name="Freeform 34">
                <a:extLst>
                  <a:ext uri="{FF2B5EF4-FFF2-40B4-BE49-F238E27FC236}">
                    <a16:creationId xmlns:a16="http://schemas.microsoft.com/office/drawing/2014/main" id="{A1A066FD-1915-5CE7-8AE1-54FA7387DE6B}"/>
                  </a:ext>
                </a:extLst>
              </p:cNvPr>
              <p:cNvSpPr>
                <a:spLocks/>
              </p:cNvSpPr>
              <p:nvPr/>
            </p:nvSpPr>
            <p:spPr bwMode="hidden">
              <a:xfrm>
                <a:off x="534" y="2943"/>
                <a:ext cx="30" cy="78"/>
              </a:xfrm>
              <a:custGeom>
                <a:avLst/>
                <a:gdLst>
                  <a:gd name="T0" fmla="*/ 24 w 30"/>
                  <a:gd name="T1" fmla="*/ 6 h 78"/>
                  <a:gd name="T2" fmla="*/ 18 w 30"/>
                  <a:gd name="T3" fmla="*/ 24 h 78"/>
                  <a:gd name="T4" fmla="*/ 0 w 30"/>
                  <a:gd name="T5" fmla="*/ 18 h 78"/>
                  <a:gd name="T6" fmla="*/ 12 w 30"/>
                  <a:gd name="T7" fmla="*/ 30 h 78"/>
                  <a:gd name="T8" fmla="*/ 6 w 30"/>
                  <a:gd name="T9" fmla="*/ 42 h 78"/>
                  <a:gd name="T10" fmla="*/ 18 w 30"/>
                  <a:gd name="T11" fmla="*/ 78 h 78"/>
                  <a:gd name="T12" fmla="*/ 18 w 30"/>
                  <a:gd name="T13" fmla="*/ 24 h 78"/>
                  <a:gd name="T14" fmla="*/ 24 w 30"/>
                  <a:gd name="T15" fmla="*/ 12 h 78"/>
                  <a:gd name="T16" fmla="*/ 30 w 30"/>
                  <a:gd name="T17" fmla="*/ 6 h 78"/>
                  <a:gd name="T18" fmla="*/ 30 w 30"/>
                  <a:gd name="T19" fmla="*/ 6 h 78"/>
                  <a:gd name="T20" fmla="*/ 12 w 30"/>
                  <a:gd name="T21" fmla="*/ 0 h 78"/>
                  <a:gd name="T22" fmla="*/ 24 w 30"/>
                  <a:gd name="T23" fmla="*/ 6 h 78"/>
                  <a:gd name="T24" fmla="*/ 24 w 30"/>
                  <a:gd name="T25" fmla="*/ 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12" y="0"/>
                    </a:lnTo>
                    <a:lnTo>
                      <a:pt x="24"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5" name="Freeform 35">
                <a:extLst>
                  <a:ext uri="{FF2B5EF4-FFF2-40B4-BE49-F238E27FC236}">
                    <a16:creationId xmlns:a16="http://schemas.microsoft.com/office/drawing/2014/main" id="{1E7F2027-DC16-FE20-A8A6-881D6023365D}"/>
                  </a:ext>
                </a:extLst>
              </p:cNvPr>
              <p:cNvSpPr>
                <a:spLocks/>
              </p:cNvSpPr>
              <p:nvPr/>
            </p:nvSpPr>
            <p:spPr bwMode="hidden">
              <a:xfrm>
                <a:off x="540" y="3039"/>
                <a:ext cx="24" cy="24"/>
              </a:xfrm>
              <a:custGeom>
                <a:avLst/>
                <a:gdLst>
                  <a:gd name="T0" fmla="*/ 6 w 24"/>
                  <a:gd name="T1" fmla="*/ 0 h 24"/>
                  <a:gd name="T2" fmla="*/ 0 w 24"/>
                  <a:gd name="T3" fmla="*/ 0 h 24"/>
                  <a:gd name="T4" fmla="*/ 6 w 24"/>
                  <a:gd name="T5" fmla="*/ 0 h 24"/>
                  <a:gd name="T6" fmla="*/ 12 w 24"/>
                  <a:gd name="T7" fmla="*/ 6 h 24"/>
                  <a:gd name="T8" fmla="*/ 24 w 24"/>
                  <a:gd name="T9" fmla="*/ 24 h 24"/>
                  <a:gd name="T10" fmla="*/ 24 w 24"/>
                  <a:gd name="T11" fmla="*/ 18 h 24"/>
                  <a:gd name="T12" fmla="*/ 18 w 24"/>
                  <a:gd name="T13" fmla="*/ 6 h 24"/>
                  <a:gd name="T14" fmla="*/ 12 w 24"/>
                  <a:gd name="T15" fmla="*/ 0 h 24"/>
                  <a:gd name="T16" fmla="*/ 6 w 24"/>
                  <a:gd name="T17" fmla="*/ 0 h 24"/>
                  <a:gd name="T18" fmla="*/ 6 w 24"/>
                  <a:gd name="T19" fmla="*/ 0 h 24"/>
                  <a:gd name="T20" fmla="*/ 6 w 24"/>
                  <a:gd name="T21" fmla="*/ 0 h 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24">
                    <a:moveTo>
                      <a:pt x="6" y="0"/>
                    </a:moveTo>
                    <a:lnTo>
                      <a:pt x="0" y="0"/>
                    </a:lnTo>
                    <a:lnTo>
                      <a:pt x="6" y="0"/>
                    </a:lnTo>
                    <a:lnTo>
                      <a:pt x="12" y="6"/>
                    </a:lnTo>
                    <a:lnTo>
                      <a:pt x="24" y="24"/>
                    </a:lnTo>
                    <a:lnTo>
                      <a:pt x="24" y="18"/>
                    </a:lnTo>
                    <a:lnTo>
                      <a:pt x="18" y="6"/>
                    </a:lnTo>
                    <a:lnTo>
                      <a:pt x="12"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6" name="Freeform 36">
                <a:extLst>
                  <a:ext uri="{FF2B5EF4-FFF2-40B4-BE49-F238E27FC236}">
                    <a16:creationId xmlns:a16="http://schemas.microsoft.com/office/drawing/2014/main" id="{7537F32E-537B-DF22-36FF-60E65E65DC18}"/>
                  </a:ext>
                </a:extLst>
              </p:cNvPr>
              <p:cNvSpPr>
                <a:spLocks/>
              </p:cNvSpPr>
              <p:nvPr/>
            </p:nvSpPr>
            <p:spPr bwMode="hidden">
              <a:xfrm>
                <a:off x="801" y="2681"/>
                <a:ext cx="215" cy="216"/>
              </a:xfrm>
              <a:custGeom>
                <a:avLst/>
                <a:gdLst>
                  <a:gd name="T0" fmla="*/ 215 w 215"/>
                  <a:gd name="T1" fmla="*/ 0 h 216"/>
                  <a:gd name="T2" fmla="*/ 147 w 215"/>
                  <a:gd name="T3" fmla="*/ 36 h 216"/>
                  <a:gd name="T4" fmla="*/ 132 w 215"/>
                  <a:gd name="T5" fmla="*/ 49 h 216"/>
                  <a:gd name="T6" fmla="*/ 104 w 215"/>
                  <a:gd name="T7" fmla="*/ 79 h 216"/>
                  <a:gd name="T8" fmla="*/ 87 w 215"/>
                  <a:gd name="T9" fmla="*/ 114 h 216"/>
                  <a:gd name="T10" fmla="*/ 48 w 215"/>
                  <a:gd name="T11" fmla="*/ 156 h 216"/>
                  <a:gd name="T12" fmla="*/ 42 w 215"/>
                  <a:gd name="T13" fmla="*/ 166 h 216"/>
                  <a:gd name="T14" fmla="*/ 29 w 215"/>
                  <a:gd name="T15" fmla="*/ 177 h 216"/>
                  <a:gd name="T16" fmla="*/ 0 w 215"/>
                  <a:gd name="T17" fmla="*/ 208 h 216"/>
                  <a:gd name="T18" fmla="*/ 48 w 215"/>
                  <a:gd name="T19" fmla="*/ 216 h 216"/>
                  <a:gd name="T20" fmla="*/ 215 w 215"/>
                  <a:gd name="T21" fmla="*/ 0 h 2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7" name="Freeform 37">
                <a:extLst>
                  <a:ext uri="{FF2B5EF4-FFF2-40B4-BE49-F238E27FC236}">
                    <a16:creationId xmlns:a16="http://schemas.microsoft.com/office/drawing/2014/main" id="{0728C0C4-2597-A4CC-B9AE-E6A0A1CC749A}"/>
                  </a:ext>
                </a:extLst>
              </p:cNvPr>
              <p:cNvSpPr>
                <a:spLocks/>
              </p:cNvSpPr>
              <p:nvPr/>
            </p:nvSpPr>
            <p:spPr bwMode="hidden">
              <a:xfrm>
                <a:off x="536" y="2710"/>
                <a:ext cx="212" cy="179"/>
              </a:xfrm>
              <a:custGeom>
                <a:avLst/>
                <a:gdLst>
                  <a:gd name="T0" fmla="*/ 212 w 212"/>
                  <a:gd name="T1" fmla="*/ 0 h 179"/>
                  <a:gd name="T2" fmla="*/ 144 w 212"/>
                  <a:gd name="T3" fmla="*/ 36 h 179"/>
                  <a:gd name="T4" fmla="*/ 0 w 212"/>
                  <a:gd name="T5" fmla="*/ 179 h 179"/>
                  <a:gd name="T6" fmla="*/ 177 w 212"/>
                  <a:gd name="T7" fmla="*/ 85 h 179"/>
                  <a:gd name="T8" fmla="*/ 212 w 212"/>
                  <a:gd name="T9" fmla="*/ 0 h 17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179">
                    <a:moveTo>
                      <a:pt x="212" y="0"/>
                    </a:moveTo>
                    <a:lnTo>
                      <a:pt x="144" y="36"/>
                    </a:lnTo>
                    <a:lnTo>
                      <a:pt x="0" y="179"/>
                    </a:lnTo>
                    <a:lnTo>
                      <a:pt x="177" y="85"/>
                    </a:lnTo>
                    <a:lnTo>
                      <a:pt x="21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8" name="Freeform 38">
                <a:extLst>
                  <a:ext uri="{FF2B5EF4-FFF2-40B4-BE49-F238E27FC236}">
                    <a16:creationId xmlns:a16="http://schemas.microsoft.com/office/drawing/2014/main" id="{9EA6DFD5-B32E-D2A6-5502-1CDC98EC104C}"/>
                  </a:ext>
                </a:extLst>
              </p:cNvPr>
              <p:cNvSpPr>
                <a:spLocks/>
              </p:cNvSpPr>
              <p:nvPr/>
            </p:nvSpPr>
            <p:spPr bwMode="hidden">
              <a:xfrm>
                <a:off x="1037" y="2609"/>
                <a:ext cx="64" cy="79"/>
              </a:xfrm>
              <a:custGeom>
                <a:avLst/>
                <a:gdLst>
                  <a:gd name="T0" fmla="*/ 0 w 64"/>
                  <a:gd name="T1" fmla="*/ 22 h 79"/>
                  <a:gd name="T2" fmla="*/ 64 w 64"/>
                  <a:gd name="T3" fmla="*/ 79 h 79"/>
                  <a:gd name="T4" fmla="*/ 60 w 64"/>
                  <a:gd name="T5" fmla="*/ 0 h 79"/>
                  <a:gd name="T6" fmla="*/ 0 w 64"/>
                  <a:gd name="T7" fmla="*/ 22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4" h="79">
                    <a:moveTo>
                      <a:pt x="0" y="22"/>
                    </a:moveTo>
                    <a:lnTo>
                      <a:pt x="64" y="79"/>
                    </a:lnTo>
                    <a:lnTo>
                      <a:pt x="60" y="0"/>
                    </a:lnTo>
                    <a:lnTo>
                      <a:pt x="0" y="22"/>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39" name="Freeform 39">
                <a:extLst>
                  <a:ext uri="{FF2B5EF4-FFF2-40B4-BE49-F238E27FC236}">
                    <a16:creationId xmlns:a16="http://schemas.microsoft.com/office/drawing/2014/main" id="{5EFF4FF2-CB28-5730-2AC1-03187DAAE67B}"/>
                  </a:ext>
                </a:extLst>
              </p:cNvPr>
              <p:cNvSpPr>
                <a:spLocks/>
              </p:cNvSpPr>
              <p:nvPr userDrawn="1"/>
            </p:nvSpPr>
            <p:spPr bwMode="hidden">
              <a:xfrm>
                <a:off x="867" y="2471"/>
                <a:ext cx="137" cy="207"/>
              </a:xfrm>
              <a:custGeom>
                <a:avLst/>
                <a:gdLst>
                  <a:gd name="T0" fmla="*/ 0 w 137"/>
                  <a:gd name="T1" fmla="*/ 0 h 207"/>
                  <a:gd name="T2" fmla="*/ 17 w 137"/>
                  <a:gd name="T3" fmla="*/ 87 h 207"/>
                  <a:gd name="T4" fmla="*/ 69 w 137"/>
                  <a:gd name="T5" fmla="*/ 154 h 207"/>
                  <a:gd name="T6" fmla="*/ 137 w 137"/>
                  <a:gd name="T7" fmla="*/ 207 h 207"/>
                  <a:gd name="T8" fmla="*/ 0 w 137"/>
                  <a:gd name="T9" fmla="*/ 0 h 20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7" h="207">
                    <a:moveTo>
                      <a:pt x="0" y="0"/>
                    </a:moveTo>
                    <a:lnTo>
                      <a:pt x="17" y="87"/>
                    </a:lnTo>
                    <a:lnTo>
                      <a:pt x="69" y="154"/>
                    </a:lnTo>
                    <a:lnTo>
                      <a:pt x="137" y="207"/>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40" name="Freeform 40">
                <a:extLst>
                  <a:ext uri="{FF2B5EF4-FFF2-40B4-BE49-F238E27FC236}">
                    <a16:creationId xmlns:a16="http://schemas.microsoft.com/office/drawing/2014/main" id="{91B4DCFD-116D-D0C2-35FA-36F0BA372315}"/>
                  </a:ext>
                </a:extLst>
              </p:cNvPr>
              <p:cNvSpPr>
                <a:spLocks/>
              </p:cNvSpPr>
              <p:nvPr userDrawn="1"/>
            </p:nvSpPr>
            <p:spPr bwMode="hidden">
              <a:xfrm>
                <a:off x="817" y="2507"/>
                <a:ext cx="65" cy="222"/>
              </a:xfrm>
              <a:custGeom>
                <a:avLst/>
                <a:gdLst>
                  <a:gd name="T0" fmla="*/ 0 w 65"/>
                  <a:gd name="T1" fmla="*/ 222 h 222"/>
                  <a:gd name="T2" fmla="*/ 40 w 65"/>
                  <a:gd name="T3" fmla="*/ 142 h 222"/>
                  <a:gd name="T4" fmla="*/ 65 w 65"/>
                  <a:gd name="T5" fmla="*/ 72 h 222"/>
                  <a:gd name="T6" fmla="*/ 7 w 65"/>
                  <a:gd name="T7" fmla="*/ 0 h 222"/>
                  <a:gd name="T8" fmla="*/ 0 w 65"/>
                  <a:gd name="T9" fmla="*/ 222 h 2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5" h="222">
                    <a:moveTo>
                      <a:pt x="0" y="222"/>
                    </a:moveTo>
                    <a:lnTo>
                      <a:pt x="40" y="142"/>
                    </a:lnTo>
                    <a:lnTo>
                      <a:pt x="65" y="72"/>
                    </a:lnTo>
                    <a:lnTo>
                      <a:pt x="7" y="0"/>
                    </a:lnTo>
                    <a:lnTo>
                      <a:pt x="0" y="222"/>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grpSp>
      <p:pic>
        <p:nvPicPr>
          <p:cNvPr id="41" name="Picture 46" descr="new usaid logo">
            <a:extLst>
              <a:ext uri="{FF2B5EF4-FFF2-40B4-BE49-F238E27FC236}">
                <a16:creationId xmlns:a16="http://schemas.microsoft.com/office/drawing/2014/main" id="{73FF3C23-6701-ED97-A755-9FEEB51A169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9930" t="16991" r="9930" b="16991"/>
          <a:stretch>
            <a:fillRect/>
          </a:stretch>
        </p:blipFill>
        <p:spPr bwMode="auto">
          <a:xfrm>
            <a:off x="0" y="5200650"/>
            <a:ext cx="22352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657" name="Rectangle 41"/>
          <p:cNvSpPr>
            <a:spLocks noGrp="1" noChangeArrowheads="1"/>
          </p:cNvSpPr>
          <p:nvPr>
            <p:ph type="ctrTitle"/>
          </p:nvPr>
        </p:nvSpPr>
        <p:spPr>
          <a:xfrm>
            <a:off x="914400" y="1447801"/>
            <a:ext cx="10363200" cy="1470025"/>
          </a:xfrm>
        </p:spPr>
        <p:txBody>
          <a:bodyPr/>
          <a:lstStyle>
            <a:lvl1pPr>
              <a:defRPr/>
            </a:lvl1pPr>
          </a:lstStyle>
          <a:p>
            <a:r>
              <a:rPr lang="en-US"/>
              <a:t>Click to edit Master title style</a:t>
            </a:r>
          </a:p>
        </p:txBody>
      </p:sp>
      <p:sp>
        <p:nvSpPr>
          <p:cNvPr id="111658" name="Rectangle 42"/>
          <p:cNvSpPr>
            <a:spLocks noGrp="1" noChangeArrowheads="1"/>
          </p:cNvSpPr>
          <p:nvPr>
            <p:ph type="subTitle" idx="1"/>
          </p:nvPr>
        </p:nvSpPr>
        <p:spPr>
          <a:xfrm>
            <a:off x="1828800" y="3203575"/>
            <a:ext cx="8534400" cy="1752600"/>
          </a:xfrm>
        </p:spPr>
        <p:txBody>
          <a:bodyPr/>
          <a:lstStyle>
            <a:lvl1pPr marL="0" indent="0" algn="ctr">
              <a:buFont typeface="Wingdings" pitchFamily="2" charset="2"/>
              <a:buNone/>
              <a:defRPr/>
            </a:lvl1pPr>
          </a:lstStyle>
          <a:p>
            <a:r>
              <a:rPr lang="en-US"/>
              <a:t>Click to edit Master subtitle style</a:t>
            </a:r>
          </a:p>
        </p:txBody>
      </p:sp>
      <p:sp>
        <p:nvSpPr>
          <p:cNvPr id="42" name="Date Placeholder 43">
            <a:extLst>
              <a:ext uri="{FF2B5EF4-FFF2-40B4-BE49-F238E27FC236}">
                <a16:creationId xmlns:a16="http://schemas.microsoft.com/office/drawing/2014/main" id="{3317B594-0F3F-402B-5206-7AC6B2B9F577}"/>
              </a:ext>
            </a:extLst>
          </p:cNvPr>
          <p:cNvSpPr>
            <a:spLocks noGrp="1" noChangeArrowheads="1"/>
          </p:cNvSpPr>
          <p:nvPr>
            <p:ph type="dt" sz="half" idx="10"/>
          </p:nvPr>
        </p:nvSpPr>
        <p:spPr>
          <a:xfrm>
            <a:off x="609600" y="6245225"/>
            <a:ext cx="2844800" cy="476250"/>
          </a:xfrm>
        </p:spPr>
        <p:txBody>
          <a:bodyPr/>
          <a:lstStyle>
            <a:lvl1pPr>
              <a:defRPr/>
            </a:lvl1pPr>
          </a:lstStyle>
          <a:p>
            <a:pPr>
              <a:defRPr/>
            </a:pPr>
            <a:endParaRPr lang="en-US"/>
          </a:p>
        </p:txBody>
      </p:sp>
      <p:sp>
        <p:nvSpPr>
          <p:cNvPr id="43" name="Footer Placeholder 44">
            <a:extLst>
              <a:ext uri="{FF2B5EF4-FFF2-40B4-BE49-F238E27FC236}">
                <a16:creationId xmlns:a16="http://schemas.microsoft.com/office/drawing/2014/main" id="{B4027522-22F2-C03C-5F58-45E23177E4E0}"/>
              </a:ext>
            </a:extLst>
          </p:cNvPr>
          <p:cNvSpPr>
            <a:spLocks noGrp="1" noChangeArrowheads="1"/>
          </p:cNvSpPr>
          <p:nvPr>
            <p:ph type="ftr" sz="quarter" idx="11"/>
          </p:nvPr>
        </p:nvSpPr>
        <p:spPr>
          <a:xfrm>
            <a:off x="4165600" y="6245225"/>
            <a:ext cx="3860800" cy="476250"/>
          </a:xfrm>
        </p:spPr>
        <p:txBody>
          <a:bodyPr/>
          <a:lstStyle>
            <a:lvl1pPr>
              <a:defRPr/>
            </a:lvl1pPr>
          </a:lstStyle>
          <a:p>
            <a:pPr>
              <a:defRPr/>
            </a:pPr>
            <a:endParaRPr lang="en-US"/>
          </a:p>
        </p:txBody>
      </p:sp>
      <p:sp>
        <p:nvSpPr>
          <p:cNvPr id="44" name="Slide Number Placeholder 45">
            <a:extLst>
              <a:ext uri="{FF2B5EF4-FFF2-40B4-BE49-F238E27FC236}">
                <a16:creationId xmlns:a16="http://schemas.microsoft.com/office/drawing/2014/main" id="{EB35FEA0-A803-541A-7DEC-B104CF593403}"/>
              </a:ext>
            </a:extLst>
          </p:cNvPr>
          <p:cNvSpPr>
            <a:spLocks noGrp="1" noChangeArrowheads="1"/>
          </p:cNvSpPr>
          <p:nvPr>
            <p:ph type="sldNum" sz="quarter" idx="12"/>
          </p:nvPr>
        </p:nvSpPr>
        <p:spPr>
          <a:xfrm>
            <a:off x="8737600" y="6245225"/>
            <a:ext cx="2844800" cy="476250"/>
          </a:xfrm>
        </p:spPr>
        <p:txBody>
          <a:bodyPr/>
          <a:lstStyle>
            <a:lvl1pPr>
              <a:defRPr/>
            </a:lvl1pPr>
          </a:lstStyle>
          <a:p>
            <a:fld id="{698D1782-3634-41F9-9429-BB5468A29533}" type="slidenum">
              <a:rPr lang="en-US" altLang="en-US"/>
              <a:pPr/>
              <a:t>‹#›</a:t>
            </a:fld>
            <a:endParaRPr lang="en-US" altLang="en-US"/>
          </a:p>
        </p:txBody>
      </p:sp>
    </p:spTree>
    <p:extLst>
      <p:ext uri="{BB962C8B-B14F-4D97-AF65-F5344CB8AC3E}">
        <p14:creationId xmlns:p14="http://schemas.microsoft.com/office/powerpoint/2010/main" val="11143501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3">
            <a:extLst>
              <a:ext uri="{FF2B5EF4-FFF2-40B4-BE49-F238E27FC236}">
                <a16:creationId xmlns:a16="http://schemas.microsoft.com/office/drawing/2014/main" id="{C143D00F-BE31-988C-F24A-874C7AB79C6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7E908297-7028-FC41-54EB-89A138005D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504F5F7E-27F8-F5BB-D074-2C62522C03EA}"/>
              </a:ext>
            </a:extLst>
          </p:cNvPr>
          <p:cNvSpPr>
            <a:spLocks noGrp="1" noChangeArrowheads="1"/>
          </p:cNvSpPr>
          <p:nvPr>
            <p:ph type="sldNum" sz="quarter" idx="12"/>
          </p:nvPr>
        </p:nvSpPr>
        <p:spPr>
          <a:ln/>
        </p:spPr>
        <p:txBody>
          <a:bodyPr/>
          <a:lstStyle>
            <a:lvl1pPr>
              <a:defRPr/>
            </a:lvl1pPr>
          </a:lstStyle>
          <a:p>
            <a:fld id="{94B8A46C-0996-473E-A122-702458FDF3E3}" type="slidenum">
              <a:rPr lang="en-US" altLang="en-US"/>
              <a:pPr/>
              <a:t>‹#›</a:t>
            </a:fld>
            <a:endParaRPr lang="en-US" altLang="en-US"/>
          </a:p>
        </p:txBody>
      </p:sp>
    </p:spTree>
    <p:extLst>
      <p:ext uri="{BB962C8B-B14F-4D97-AF65-F5344CB8AC3E}">
        <p14:creationId xmlns:p14="http://schemas.microsoft.com/office/powerpoint/2010/main" val="193196146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3">
            <a:extLst>
              <a:ext uri="{FF2B5EF4-FFF2-40B4-BE49-F238E27FC236}">
                <a16:creationId xmlns:a16="http://schemas.microsoft.com/office/drawing/2014/main" id="{7EFC63CD-2CAA-6202-657A-5D7D014ADDE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075EC23F-CCD7-D98B-17B7-6BE97D3639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BC30E5CD-FD1C-DF22-CB75-C8FB52BE26AA}"/>
              </a:ext>
            </a:extLst>
          </p:cNvPr>
          <p:cNvSpPr>
            <a:spLocks noGrp="1" noChangeArrowheads="1"/>
          </p:cNvSpPr>
          <p:nvPr>
            <p:ph type="sldNum" sz="quarter" idx="12"/>
          </p:nvPr>
        </p:nvSpPr>
        <p:spPr>
          <a:ln/>
        </p:spPr>
        <p:txBody>
          <a:bodyPr/>
          <a:lstStyle>
            <a:lvl1pPr>
              <a:defRPr/>
            </a:lvl1pPr>
          </a:lstStyle>
          <a:p>
            <a:fld id="{11730FD4-8BFA-4395-A9AD-0274AA4F7394}" type="slidenum">
              <a:rPr lang="en-US" altLang="en-US"/>
              <a:pPr/>
              <a:t>‹#›</a:t>
            </a:fld>
            <a:endParaRPr lang="en-US" altLang="en-US"/>
          </a:p>
        </p:txBody>
      </p:sp>
    </p:spTree>
    <p:extLst>
      <p:ext uri="{BB962C8B-B14F-4D97-AF65-F5344CB8AC3E}">
        <p14:creationId xmlns:p14="http://schemas.microsoft.com/office/powerpoint/2010/main" val="177626186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3">
            <a:extLst>
              <a:ext uri="{FF2B5EF4-FFF2-40B4-BE49-F238E27FC236}">
                <a16:creationId xmlns:a16="http://schemas.microsoft.com/office/drawing/2014/main" id="{C9943934-6286-C9D6-5BB4-DDBFFBB8026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F5367D14-10B0-474C-0B74-21054F0295F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E38BEA00-7CC3-CF72-F142-34316FCC0DF5}"/>
              </a:ext>
            </a:extLst>
          </p:cNvPr>
          <p:cNvSpPr>
            <a:spLocks noGrp="1" noChangeArrowheads="1"/>
          </p:cNvSpPr>
          <p:nvPr>
            <p:ph type="sldNum" sz="quarter" idx="12"/>
          </p:nvPr>
        </p:nvSpPr>
        <p:spPr>
          <a:ln/>
        </p:spPr>
        <p:txBody>
          <a:bodyPr/>
          <a:lstStyle>
            <a:lvl1pPr>
              <a:defRPr/>
            </a:lvl1pPr>
          </a:lstStyle>
          <a:p>
            <a:fld id="{7666015B-00FC-4F13-9CBC-79A554986F8B}" type="slidenum">
              <a:rPr lang="en-US" altLang="en-US"/>
              <a:pPr/>
              <a:t>‹#›</a:t>
            </a:fld>
            <a:endParaRPr lang="en-US" altLang="en-US"/>
          </a:p>
        </p:txBody>
      </p:sp>
    </p:spTree>
    <p:extLst>
      <p:ext uri="{BB962C8B-B14F-4D97-AF65-F5344CB8AC3E}">
        <p14:creationId xmlns:p14="http://schemas.microsoft.com/office/powerpoint/2010/main" val="9416584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3">
            <a:extLst>
              <a:ext uri="{FF2B5EF4-FFF2-40B4-BE49-F238E27FC236}">
                <a16:creationId xmlns:a16="http://schemas.microsoft.com/office/drawing/2014/main" id="{FFBB9A0E-0E4F-3833-19EB-1829B50AF1A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44">
            <a:extLst>
              <a:ext uri="{FF2B5EF4-FFF2-40B4-BE49-F238E27FC236}">
                <a16:creationId xmlns:a16="http://schemas.microsoft.com/office/drawing/2014/main" id="{04CBF48B-FA4D-A304-675C-B1104E41A4A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5">
            <a:extLst>
              <a:ext uri="{FF2B5EF4-FFF2-40B4-BE49-F238E27FC236}">
                <a16:creationId xmlns:a16="http://schemas.microsoft.com/office/drawing/2014/main" id="{B4A531CC-A7E2-5105-4705-C27223726EA9}"/>
              </a:ext>
            </a:extLst>
          </p:cNvPr>
          <p:cNvSpPr>
            <a:spLocks noGrp="1" noChangeArrowheads="1"/>
          </p:cNvSpPr>
          <p:nvPr>
            <p:ph type="sldNum" sz="quarter" idx="12"/>
          </p:nvPr>
        </p:nvSpPr>
        <p:spPr>
          <a:ln/>
        </p:spPr>
        <p:txBody>
          <a:bodyPr/>
          <a:lstStyle>
            <a:lvl1pPr>
              <a:defRPr/>
            </a:lvl1pPr>
          </a:lstStyle>
          <a:p>
            <a:fld id="{4015B899-9DF1-4D6D-8D08-A97F51C86497}" type="slidenum">
              <a:rPr lang="en-US" altLang="en-US"/>
              <a:pPr/>
              <a:t>‹#›</a:t>
            </a:fld>
            <a:endParaRPr lang="en-US" altLang="en-US"/>
          </a:p>
        </p:txBody>
      </p:sp>
    </p:spTree>
    <p:extLst>
      <p:ext uri="{BB962C8B-B14F-4D97-AF65-F5344CB8AC3E}">
        <p14:creationId xmlns:p14="http://schemas.microsoft.com/office/powerpoint/2010/main" val="1197991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492195"/>
            <a:ext cx="10972800" cy="707886"/>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713210"/>
            <a:ext cx="5386917"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175432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713210"/>
            <a:ext cx="5389033"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175432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801293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3">
            <a:extLst>
              <a:ext uri="{FF2B5EF4-FFF2-40B4-BE49-F238E27FC236}">
                <a16:creationId xmlns:a16="http://schemas.microsoft.com/office/drawing/2014/main" id="{9C7BF8B4-7A08-6ED7-BA97-8C6562301D3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4">
            <a:extLst>
              <a:ext uri="{FF2B5EF4-FFF2-40B4-BE49-F238E27FC236}">
                <a16:creationId xmlns:a16="http://schemas.microsoft.com/office/drawing/2014/main" id="{75759D0C-F822-0C07-2FDD-3984731AB5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183B66DE-47A8-B311-0BEE-06453EE4C550}"/>
              </a:ext>
            </a:extLst>
          </p:cNvPr>
          <p:cNvSpPr>
            <a:spLocks noGrp="1" noChangeArrowheads="1"/>
          </p:cNvSpPr>
          <p:nvPr>
            <p:ph type="sldNum" sz="quarter" idx="12"/>
          </p:nvPr>
        </p:nvSpPr>
        <p:spPr>
          <a:ln/>
        </p:spPr>
        <p:txBody>
          <a:bodyPr/>
          <a:lstStyle>
            <a:lvl1pPr>
              <a:defRPr/>
            </a:lvl1pPr>
          </a:lstStyle>
          <a:p>
            <a:fld id="{C7CCF14E-1FF1-4241-AD72-4BD5972C7DC7}" type="slidenum">
              <a:rPr lang="en-US" altLang="en-US"/>
              <a:pPr/>
              <a:t>‹#›</a:t>
            </a:fld>
            <a:endParaRPr lang="en-US" altLang="en-US"/>
          </a:p>
        </p:txBody>
      </p:sp>
    </p:spTree>
    <p:extLst>
      <p:ext uri="{BB962C8B-B14F-4D97-AF65-F5344CB8AC3E}">
        <p14:creationId xmlns:p14="http://schemas.microsoft.com/office/powerpoint/2010/main" val="259799146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3">
            <a:extLst>
              <a:ext uri="{FF2B5EF4-FFF2-40B4-BE49-F238E27FC236}">
                <a16:creationId xmlns:a16="http://schemas.microsoft.com/office/drawing/2014/main" id="{265D07CD-50EA-0593-9341-21B4BA9E536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44">
            <a:extLst>
              <a:ext uri="{FF2B5EF4-FFF2-40B4-BE49-F238E27FC236}">
                <a16:creationId xmlns:a16="http://schemas.microsoft.com/office/drawing/2014/main" id="{C265E41B-97D9-2D98-F105-701689D9F9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45">
            <a:extLst>
              <a:ext uri="{FF2B5EF4-FFF2-40B4-BE49-F238E27FC236}">
                <a16:creationId xmlns:a16="http://schemas.microsoft.com/office/drawing/2014/main" id="{8C0AEF82-2014-CDC0-50B9-E0644681A043}"/>
              </a:ext>
            </a:extLst>
          </p:cNvPr>
          <p:cNvSpPr>
            <a:spLocks noGrp="1" noChangeArrowheads="1"/>
          </p:cNvSpPr>
          <p:nvPr>
            <p:ph type="sldNum" sz="quarter" idx="12"/>
          </p:nvPr>
        </p:nvSpPr>
        <p:spPr>
          <a:ln/>
        </p:spPr>
        <p:txBody>
          <a:bodyPr/>
          <a:lstStyle>
            <a:lvl1pPr>
              <a:defRPr/>
            </a:lvl1pPr>
          </a:lstStyle>
          <a:p>
            <a:fld id="{671AA4A6-DA91-4981-BECF-14E432EE8FD4}" type="slidenum">
              <a:rPr lang="en-US" altLang="en-US"/>
              <a:pPr/>
              <a:t>‹#›</a:t>
            </a:fld>
            <a:endParaRPr lang="en-US" altLang="en-US"/>
          </a:p>
        </p:txBody>
      </p:sp>
    </p:spTree>
    <p:extLst>
      <p:ext uri="{BB962C8B-B14F-4D97-AF65-F5344CB8AC3E}">
        <p14:creationId xmlns:p14="http://schemas.microsoft.com/office/powerpoint/2010/main" val="196340338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3">
            <a:extLst>
              <a:ext uri="{FF2B5EF4-FFF2-40B4-BE49-F238E27FC236}">
                <a16:creationId xmlns:a16="http://schemas.microsoft.com/office/drawing/2014/main" id="{907DB698-5B4D-30C8-E49D-8CEA23FCA5F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11910F9C-AE43-92DD-4F45-89613EB838D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BE5EABF8-C11B-077C-4F81-E5F6A58BF791}"/>
              </a:ext>
            </a:extLst>
          </p:cNvPr>
          <p:cNvSpPr>
            <a:spLocks noGrp="1" noChangeArrowheads="1"/>
          </p:cNvSpPr>
          <p:nvPr>
            <p:ph type="sldNum" sz="quarter" idx="12"/>
          </p:nvPr>
        </p:nvSpPr>
        <p:spPr>
          <a:ln/>
        </p:spPr>
        <p:txBody>
          <a:bodyPr/>
          <a:lstStyle>
            <a:lvl1pPr>
              <a:defRPr/>
            </a:lvl1pPr>
          </a:lstStyle>
          <a:p>
            <a:fld id="{8C6056C5-B516-4A0E-AA14-94A98A38673A}" type="slidenum">
              <a:rPr lang="en-US" altLang="en-US"/>
              <a:pPr/>
              <a:t>‹#›</a:t>
            </a:fld>
            <a:endParaRPr lang="en-US" altLang="en-US"/>
          </a:p>
        </p:txBody>
      </p:sp>
    </p:spTree>
    <p:extLst>
      <p:ext uri="{BB962C8B-B14F-4D97-AF65-F5344CB8AC3E}">
        <p14:creationId xmlns:p14="http://schemas.microsoft.com/office/powerpoint/2010/main" val="120959412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3">
            <a:extLst>
              <a:ext uri="{FF2B5EF4-FFF2-40B4-BE49-F238E27FC236}">
                <a16:creationId xmlns:a16="http://schemas.microsoft.com/office/drawing/2014/main" id="{09178DCC-A62C-D0EF-F098-F9501995766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F279F9D6-4F82-A933-8BF5-FAE54D09163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7BF3EAD9-B87A-C6DA-FFD3-E4DBE209B97B}"/>
              </a:ext>
            </a:extLst>
          </p:cNvPr>
          <p:cNvSpPr>
            <a:spLocks noGrp="1" noChangeArrowheads="1"/>
          </p:cNvSpPr>
          <p:nvPr>
            <p:ph type="sldNum" sz="quarter" idx="12"/>
          </p:nvPr>
        </p:nvSpPr>
        <p:spPr>
          <a:ln/>
        </p:spPr>
        <p:txBody>
          <a:bodyPr/>
          <a:lstStyle>
            <a:lvl1pPr>
              <a:defRPr/>
            </a:lvl1pPr>
          </a:lstStyle>
          <a:p>
            <a:fld id="{5E11DC48-777A-4D26-BFE1-576B8C2BDF01}" type="slidenum">
              <a:rPr lang="en-US" altLang="en-US"/>
              <a:pPr/>
              <a:t>‹#›</a:t>
            </a:fld>
            <a:endParaRPr lang="en-US" altLang="en-US"/>
          </a:p>
        </p:txBody>
      </p:sp>
    </p:spTree>
    <p:extLst>
      <p:ext uri="{BB962C8B-B14F-4D97-AF65-F5344CB8AC3E}">
        <p14:creationId xmlns:p14="http://schemas.microsoft.com/office/powerpoint/2010/main" val="264243469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3">
            <a:extLst>
              <a:ext uri="{FF2B5EF4-FFF2-40B4-BE49-F238E27FC236}">
                <a16:creationId xmlns:a16="http://schemas.microsoft.com/office/drawing/2014/main" id="{9C3A37A1-47A9-8D44-8D22-6399B77AED5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B2835D17-4167-2074-C822-FADB485567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5BD70CA0-87C5-07D1-ADA1-F15171942AE6}"/>
              </a:ext>
            </a:extLst>
          </p:cNvPr>
          <p:cNvSpPr>
            <a:spLocks noGrp="1" noChangeArrowheads="1"/>
          </p:cNvSpPr>
          <p:nvPr>
            <p:ph type="sldNum" sz="quarter" idx="12"/>
          </p:nvPr>
        </p:nvSpPr>
        <p:spPr>
          <a:ln/>
        </p:spPr>
        <p:txBody>
          <a:bodyPr/>
          <a:lstStyle>
            <a:lvl1pPr>
              <a:defRPr/>
            </a:lvl1pPr>
          </a:lstStyle>
          <a:p>
            <a:fld id="{87BF9C6C-9929-4CC7-8752-9FD06231615A}" type="slidenum">
              <a:rPr lang="en-US" altLang="en-US"/>
              <a:pPr/>
              <a:t>‹#›</a:t>
            </a:fld>
            <a:endParaRPr lang="en-US" altLang="en-US"/>
          </a:p>
        </p:txBody>
      </p:sp>
    </p:spTree>
    <p:extLst>
      <p:ext uri="{BB962C8B-B14F-4D97-AF65-F5344CB8AC3E}">
        <p14:creationId xmlns:p14="http://schemas.microsoft.com/office/powerpoint/2010/main" val="8481590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58751"/>
            <a:ext cx="2743200" cy="59721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58751"/>
            <a:ext cx="8026400" cy="5972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3">
            <a:extLst>
              <a:ext uri="{FF2B5EF4-FFF2-40B4-BE49-F238E27FC236}">
                <a16:creationId xmlns:a16="http://schemas.microsoft.com/office/drawing/2014/main" id="{16AB27CC-811F-6973-CC1C-E39BCCF866D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1A003FCA-DD9C-2F9A-6AA2-F47BF90A55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433A810D-48AE-62D9-AAF6-333A99E1E1AD}"/>
              </a:ext>
            </a:extLst>
          </p:cNvPr>
          <p:cNvSpPr>
            <a:spLocks noGrp="1" noChangeArrowheads="1"/>
          </p:cNvSpPr>
          <p:nvPr>
            <p:ph type="sldNum" sz="quarter" idx="12"/>
          </p:nvPr>
        </p:nvSpPr>
        <p:spPr>
          <a:ln/>
        </p:spPr>
        <p:txBody>
          <a:bodyPr/>
          <a:lstStyle>
            <a:lvl1pPr>
              <a:defRPr/>
            </a:lvl1pPr>
          </a:lstStyle>
          <a:p>
            <a:fld id="{1D57AB25-5B50-4E96-8F25-533B64448A46}" type="slidenum">
              <a:rPr lang="en-US" altLang="en-US"/>
              <a:pPr/>
              <a:t>‹#›</a:t>
            </a:fld>
            <a:endParaRPr lang="en-US" altLang="en-US"/>
          </a:p>
        </p:txBody>
      </p:sp>
    </p:spTree>
    <p:extLst>
      <p:ext uri="{BB962C8B-B14F-4D97-AF65-F5344CB8AC3E}">
        <p14:creationId xmlns:p14="http://schemas.microsoft.com/office/powerpoint/2010/main" val="3268822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20791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417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727214"/>
            <a:ext cx="4011084" cy="707886"/>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22837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824641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967228"/>
            <a:ext cx="7315200" cy="40011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2389717" y="5367338"/>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49648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11AE8A5-5D8A-06D1-BBA8-144CC536912C}"/>
              </a:ext>
            </a:extLst>
          </p:cNvPr>
          <p:cNvSpPr>
            <a:spLocks noGrp="1" noChangeArrowheads="1"/>
          </p:cNvSpPr>
          <p:nvPr>
            <p:ph type="title"/>
          </p:nvPr>
        </p:nvSpPr>
        <p:spPr bwMode="auto">
          <a:xfrm>
            <a:off x="1219200" y="808038"/>
            <a:ext cx="10261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US" altLang="en-US"/>
              <a:t>Click to edit Master title style</a:t>
            </a:r>
          </a:p>
        </p:txBody>
      </p:sp>
      <p:sp>
        <p:nvSpPr>
          <p:cNvPr id="1027" name="Rectangle 3">
            <a:extLst>
              <a:ext uri="{FF2B5EF4-FFF2-40B4-BE49-F238E27FC236}">
                <a16:creationId xmlns:a16="http://schemas.microsoft.com/office/drawing/2014/main" id="{D0A37B16-0335-6D7F-3918-304F2306FB5B}"/>
              </a:ext>
            </a:extLst>
          </p:cNvPr>
          <p:cNvSpPr>
            <a:spLocks noGrp="1" noChangeArrowheads="1"/>
          </p:cNvSpPr>
          <p:nvPr>
            <p:ph type="body" idx="1"/>
          </p:nvPr>
        </p:nvSpPr>
        <p:spPr bwMode="auto">
          <a:xfrm>
            <a:off x="1727200" y="1746250"/>
            <a:ext cx="9144000"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en-US" altLang="en-US"/>
              <a:t>Click to edit Master text styles</a:t>
            </a:r>
          </a:p>
          <a:p>
            <a:pPr lvl="1"/>
            <a:r>
              <a:rPr lang="en-US" altLang="en-US"/>
              <a:t>level Second</a:t>
            </a:r>
          </a:p>
          <a:p>
            <a:pPr lvl="2"/>
            <a:r>
              <a:rPr lang="en-US" altLang="en-US"/>
              <a:t>Third level</a:t>
            </a:r>
          </a:p>
          <a:p>
            <a:pPr lvl="3"/>
            <a:r>
              <a:rPr lang="en-US" altLang="en-US"/>
              <a:t>Fourth level</a:t>
            </a:r>
          </a:p>
          <a:p>
            <a:pPr lvl="4"/>
            <a:r>
              <a:rPr lang="en-US" altLang="en-US"/>
              <a:t>Fifth level</a:t>
            </a:r>
          </a:p>
        </p:txBody>
      </p:sp>
      <p:sp>
        <p:nvSpPr>
          <p:cNvPr id="1028" name="Text Box 9">
            <a:extLst>
              <a:ext uri="{FF2B5EF4-FFF2-40B4-BE49-F238E27FC236}">
                <a16:creationId xmlns:a16="http://schemas.microsoft.com/office/drawing/2014/main" id="{2D2AA535-22AA-C777-AC39-FFE78BF1FFC3}"/>
              </a:ext>
            </a:extLst>
          </p:cNvPr>
          <p:cNvSpPr txBox="1">
            <a:spLocks noChangeArrowheads="1"/>
          </p:cNvSpPr>
          <p:nvPr userDrawn="1"/>
        </p:nvSpPr>
        <p:spPr bwMode="auto">
          <a:xfrm>
            <a:off x="3454400" y="6248400"/>
            <a:ext cx="4876800" cy="274638"/>
          </a:xfrm>
          <a:prstGeom prst="rect">
            <a:avLst/>
          </a:prstGeom>
          <a:noFill/>
          <a:ln>
            <a:noFill/>
          </a:ln>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defRPr/>
            </a:pPr>
            <a:r>
              <a:rPr lang="en-US" altLang="en-US" sz="1200" b="1">
                <a:latin typeface="Arial" panose="020B0604020202020204" pitchFamily="34" charset="0"/>
              </a:rPr>
              <a:t>Training for Instructors</a:t>
            </a:r>
          </a:p>
        </p:txBody>
      </p:sp>
      <p:sp>
        <p:nvSpPr>
          <p:cNvPr id="1029" name="AutoShape 11">
            <a:extLst>
              <a:ext uri="{FF2B5EF4-FFF2-40B4-BE49-F238E27FC236}">
                <a16:creationId xmlns:a16="http://schemas.microsoft.com/office/drawing/2014/main" id="{878E9343-B94F-B2F4-DAB7-26AD1D724E74}"/>
              </a:ext>
            </a:extLst>
          </p:cNvPr>
          <p:cNvSpPr>
            <a:spLocks noChangeArrowheads="1"/>
          </p:cNvSpPr>
          <p:nvPr userDrawn="1"/>
        </p:nvSpPr>
        <p:spPr bwMode="auto">
          <a:xfrm>
            <a:off x="304800" y="206375"/>
            <a:ext cx="11590338" cy="6042025"/>
          </a:xfrm>
          <a:prstGeom prst="roundRect">
            <a:avLst>
              <a:gd name="adj" fmla="val 1699"/>
            </a:avLst>
          </a:prstGeom>
          <a:noFill/>
          <a:ln w="57150" cmpd="thinThick">
            <a:solidFill>
              <a:schemeClr val="bg2"/>
            </a:solidFill>
            <a:round/>
            <a:headEnd/>
            <a:tailEnd/>
          </a:ln>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sp>
        <p:nvSpPr>
          <p:cNvPr id="1030" name="Text Box 6">
            <a:extLst>
              <a:ext uri="{FF2B5EF4-FFF2-40B4-BE49-F238E27FC236}">
                <a16:creationId xmlns:a16="http://schemas.microsoft.com/office/drawing/2014/main" id="{8EE909AE-02C5-944E-C05E-BB6187218C98}"/>
              </a:ext>
            </a:extLst>
          </p:cNvPr>
          <p:cNvSpPr txBox="1">
            <a:spLocks noChangeArrowheads="1"/>
          </p:cNvSpPr>
          <p:nvPr userDrawn="1"/>
        </p:nvSpPr>
        <p:spPr bwMode="auto">
          <a:xfrm>
            <a:off x="406400" y="6291263"/>
            <a:ext cx="2032000" cy="261937"/>
          </a:xfrm>
          <a:prstGeom prst="rect">
            <a:avLst/>
          </a:prstGeom>
          <a:noFill/>
          <a:ln>
            <a:noFill/>
          </a:ln>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defRPr/>
            </a:pPr>
            <a:r>
              <a:rPr lang="en-US" altLang="en-US" sz="1100" b="1" dirty="0">
                <a:latin typeface="Arial" panose="020B0604020202020204" pitchFamily="34" charset="0"/>
              </a:rPr>
              <a:t>PEER 2022</a:t>
            </a:r>
          </a:p>
        </p:txBody>
      </p:sp>
    </p:spTree>
  </p:cSld>
  <p:clrMap bg1="lt1" tx1="dk1" bg2="lt2" tx2="dk2" accent1="accent1" accent2="accent2" accent3="accent3" accent4="accent4" accent5="accent5" accent6="accent6" hlink="hlink" folHlink="folHlink"/>
  <p:sldLayoutIdLst>
    <p:sldLayoutId id="2147484968" r:id="rId1"/>
    <p:sldLayoutId id="2147484969" r:id="rId2"/>
    <p:sldLayoutId id="2147484970" r:id="rId3"/>
    <p:sldLayoutId id="2147484971" r:id="rId4"/>
    <p:sldLayoutId id="2147484972" r:id="rId5"/>
    <p:sldLayoutId id="2147484973" r:id="rId6"/>
    <p:sldLayoutId id="2147484974" r:id="rId7"/>
    <p:sldLayoutId id="2147484975" r:id="rId8"/>
    <p:sldLayoutId id="2147484976" r:id="rId9"/>
    <p:sldLayoutId id="2147484977" r:id="rId10"/>
    <p:sldLayoutId id="2147484978" r:id="rId11"/>
  </p:sldLayoutIdLst>
  <p:txStyles>
    <p:titleStyle>
      <a:lvl1pPr algn="ctr" rtl="0" eaLnBrk="0" fontAlgn="base" hangingPunct="0">
        <a:spcBef>
          <a:spcPct val="0"/>
        </a:spcBef>
        <a:spcAft>
          <a:spcPct val="0"/>
        </a:spcAft>
        <a:defRPr sz="4000" b="1">
          <a:solidFill>
            <a:srgbClr val="000066"/>
          </a:solidFill>
          <a:latin typeface="Arial Black" pitchFamily="34" charset="0"/>
          <a:ea typeface="+mj-ea"/>
          <a:cs typeface="+mj-cs"/>
        </a:defRPr>
      </a:lvl1pPr>
      <a:lvl2pPr algn="ctr" rtl="0" eaLnBrk="0" fontAlgn="base" hangingPunct="0">
        <a:spcBef>
          <a:spcPct val="0"/>
        </a:spcBef>
        <a:spcAft>
          <a:spcPct val="0"/>
        </a:spcAft>
        <a:defRPr sz="4000" b="1">
          <a:solidFill>
            <a:srgbClr val="000066"/>
          </a:solidFill>
          <a:latin typeface="Arial Black" pitchFamily="34" charset="0"/>
        </a:defRPr>
      </a:lvl2pPr>
      <a:lvl3pPr algn="ctr" rtl="0" eaLnBrk="0" fontAlgn="base" hangingPunct="0">
        <a:spcBef>
          <a:spcPct val="0"/>
        </a:spcBef>
        <a:spcAft>
          <a:spcPct val="0"/>
        </a:spcAft>
        <a:defRPr sz="4000" b="1">
          <a:solidFill>
            <a:srgbClr val="000066"/>
          </a:solidFill>
          <a:latin typeface="Arial Black" pitchFamily="34" charset="0"/>
        </a:defRPr>
      </a:lvl3pPr>
      <a:lvl4pPr algn="ctr" rtl="0" eaLnBrk="0" fontAlgn="base" hangingPunct="0">
        <a:spcBef>
          <a:spcPct val="0"/>
        </a:spcBef>
        <a:spcAft>
          <a:spcPct val="0"/>
        </a:spcAft>
        <a:defRPr sz="4000" b="1">
          <a:solidFill>
            <a:srgbClr val="000066"/>
          </a:solidFill>
          <a:latin typeface="Arial Black" pitchFamily="34" charset="0"/>
        </a:defRPr>
      </a:lvl4pPr>
      <a:lvl5pPr algn="ctr" rtl="0" eaLnBrk="0" fontAlgn="base" hangingPunct="0">
        <a:spcBef>
          <a:spcPct val="0"/>
        </a:spcBef>
        <a:spcAft>
          <a:spcPct val="0"/>
        </a:spcAft>
        <a:defRPr sz="4000" b="1">
          <a:solidFill>
            <a:srgbClr val="000066"/>
          </a:solidFill>
          <a:latin typeface="Arial Black" pitchFamily="34" charset="0"/>
        </a:defRPr>
      </a:lvl5pPr>
      <a:lvl6pPr marL="457200" algn="ctr" rtl="0" eaLnBrk="0" fontAlgn="base" hangingPunct="0">
        <a:spcBef>
          <a:spcPct val="0"/>
        </a:spcBef>
        <a:spcAft>
          <a:spcPct val="0"/>
        </a:spcAft>
        <a:defRPr sz="3600" b="1">
          <a:solidFill>
            <a:schemeClr val="tx2"/>
          </a:solidFill>
          <a:latin typeface="Arial" charset="0"/>
        </a:defRPr>
      </a:lvl6pPr>
      <a:lvl7pPr marL="914400" algn="ctr" rtl="0" eaLnBrk="0" fontAlgn="base" hangingPunct="0">
        <a:spcBef>
          <a:spcPct val="0"/>
        </a:spcBef>
        <a:spcAft>
          <a:spcPct val="0"/>
        </a:spcAft>
        <a:defRPr sz="3600" b="1">
          <a:solidFill>
            <a:schemeClr val="tx2"/>
          </a:solidFill>
          <a:latin typeface="Arial" charset="0"/>
        </a:defRPr>
      </a:lvl7pPr>
      <a:lvl8pPr marL="1371600" algn="ctr" rtl="0" eaLnBrk="0" fontAlgn="base" hangingPunct="0">
        <a:spcBef>
          <a:spcPct val="0"/>
        </a:spcBef>
        <a:spcAft>
          <a:spcPct val="0"/>
        </a:spcAft>
        <a:defRPr sz="3600" b="1">
          <a:solidFill>
            <a:schemeClr val="tx2"/>
          </a:solidFill>
          <a:latin typeface="Arial" charset="0"/>
        </a:defRPr>
      </a:lvl8pPr>
      <a:lvl9pPr marL="1828800" algn="ctr" rtl="0" eaLnBrk="0" fontAlgn="base" hangingPunct="0">
        <a:spcBef>
          <a:spcPct val="0"/>
        </a:spcBef>
        <a:spcAft>
          <a:spcPct val="0"/>
        </a:spcAft>
        <a:defRPr sz="3600" b="1">
          <a:solidFill>
            <a:schemeClr val="tx2"/>
          </a:solidFill>
          <a:latin typeface="Arial" charset="0"/>
        </a:defRPr>
      </a:lvl9pPr>
    </p:titleStyle>
    <p:bodyStyle>
      <a:lvl1pPr marL="511175" indent="-161925" algn="l" rtl="0" eaLnBrk="0" fontAlgn="base" hangingPunct="0">
        <a:spcBef>
          <a:spcPct val="20000"/>
        </a:spcBef>
        <a:spcAft>
          <a:spcPct val="0"/>
        </a:spcAft>
        <a:buClr>
          <a:srgbClr val="CC0000"/>
        </a:buClr>
        <a:buChar char="•"/>
        <a:defRPr lang="en-US" altLang="en-US" sz="3600" dirty="0">
          <a:solidFill>
            <a:schemeClr val="tx1"/>
          </a:solidFill>
          <a:latin typeface="+mn-lt"/>
          <a:ea typeface="+mn-ea"/>
          <a:cs typeface="+mn-cs"/>
        </a:defRPr>
      </a:lvl1pPr>
      <a:lvl2pPr marL="858838" indent="-174625" algn="l" rtl="0" eaLnBrk="0" fontAlgn="base" hangingPunct="0">
        <a:spcBef>
          <a:spcPct val="20000"/>
        </a:spcBef>
        <a:spcAft>
          <a:spcPct val="0"/>
        </a:spcAft>
        <a:buClr>
          <a:srgbClr val="CC0000"/>
        </a:buClr>
        <a:buChar char="•"/>
        <a:defRPr lang="en-US" altLang="en-US" sz="3600" dirty="0">
          <a:solidFill>
            <a:schemeClr val="tx1"/>
          </a:solidFill>
          <a:latin typeface="+mn-lt"/>
          <a:ea typeface="+mn-ea"/>
          <a:cs typeface="+mn-cs"/>
        </a:defRPr>
      </a:lvl2pPr>
      <a:lvl3pPr marL="1201738" indent="-168275" algn="l" rtl="0" eaLnBrk="0" fontAlgn="base" hangingPunct="0">
        <a:spcBef>
          <a:spcPct val="20000"/>
        </a:spcBef>
        <a:spcAft>
          <a:spcPct val="0"/>
        </a:spcAft>
        <a:buChar char="•"/>
        <a:defRPr sz="3600">
          <a:solidFill>
            <a:schemeClr val="tx1"/>
          </a:solidFill>
          <a:latin typeface="+mn-lt"/>
        </a:defRPr>
      </a:lvl3pPr>
      <a:lvl4pPr marL="1600200" indent="-228600" algn="l" rtl="0" eaLnBrk="0" fontAlgn="base" hangingPunct="0">
        <a:spcBef>
          <a:spcPct val="20000"/>
        </a:spcBef>
        <a:spcAft>
          <a:spcPct val="0"/>
        </a:spcAft>
        <a:buChar char="–"/>
        <a:defRPr sz="3600">
          <a:solidFill>
            <a:schemeClr val="tx1"/>
          </a:solidFill>
          <a:latin typeface="+mn-lt"/>
        </a:defRPr>
      </a:lvl4pPr>
      <a:lvl5pPr marL="2057400" indent="-228600" algn="l" rtl="0" eaLnBrk="0" fontAlgn="base" hangingPunct="0">
        <a:spcBef>
          <a:spcPct val="20000"/>
        </a:spcBef>
        <a:spcAft>
          <a:spcPct val="0"/>
        </a:spcAft>
        <a:buChar char="»"/>
        <a:defRPr sz="3600">
          <a:solidFill>
            <a:schemeClr val="tx1"/>
          </a:solidFill>
          <a:latin typeface="+mn-lt"/>
        </a:defRPr>
      </a:lvl5pPr>
      <a:lvl6pPr marL="2514600" indent="-228600" algn="l" rtl="0" eaLnBrk="0" fontAlgn="base" hangingPunct="0">
        <a:spcBef>
          <a:spcPct val="20000"/>
        </a:spcBef>
        <a:spcAft>
          <a:spcPct val="0"/>
        </a:spcAft>
        <a:buChar char="»"/>
        <a:defRPr sz="2000" b="1">
          <a:solidFill>
            <a:schemeClr val="tx1"/>
          </a:solidFill>
          <a:latin typeface="+mn-lt"/>
        </a:defRPr>
      </a:lvl6pPr>
      <a:lvl7pPr marL="2971800" indent="-228600" algn="l" rtl="0" eaLnBrk="0" fontAlgn="base" hangingPunct="0">
        <a:spcBef>
          <a:spcPct val="20000"/>
        </a:spcBef>
        <a:spcAft>
          <a:spcPct val="0"/>
        </a:spcAft>
        <a:buChar char="»"/>
        <a:defRPr sz="2000" b="1">
          <a:solidFill>
            <a:schemeClr val="tx1"/>
          </a:solidFill>
          <a:latin typeface="+mn-lt"/>
        </a:defRPr>
      </a:lvl7pPr>
      <a:lvl8pPr marL="3429000" indent="-228600" algn="l" rtl="0" eaLnBrk="0" fontAlgn="base" hangingPunct="0">
        <a:spcBef>
          <a:spcPct val="20000"/>
        </a:spcBef>
        <a:spcAft>
          <a:spcPct val="0"/>
        </a:spcAft>
        <a:buChar char="»"/>
        <a:defRPr sz="2000" b="1">
          <a:solidFill>
            <a:schemeClr val="tx1"/>
          </a:solidFill>
          <a:latin typeface="+mn-lt"/>
        </a:defRPr>
      </a:lvl8pPr>
      <a:lvl9pPr marL="3886200" indent="-228600" algn="l" rtl="0" eaLnBrk="0" fontAlgn="base" hangingPunct="0">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A200904-2214-7A98-39DC-A2B341CE48AB}"/>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14255AB8-50A2-D215-3615-FBE9EE1C4D5B}"/>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41D1464-ED6D-D176-460C-B0C2D61B9D0D}"/>
              </a:ext>
            </a:extLst>
          </p:cNvPr>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EA7EDBC-43A8-43E9-80A9-A78E73C4FCAD}" type="datetimeFigureOut">
              <a:rPr lang="en-US"/>
              <a:pPr>
                <a:defRPr/>
              </a:pPr>
              <a:t>1/7/2026</a:t>
            </a:fld>
            <a:endParaRPr lang="en-US"/>
          </a:p>
        </p:txBody>
      </p:sp>
      <p:sp>
        <p:nvSpPr>
          <p:cNvPr id="5" name="Footer Placeholder 4">
            <a:extLst>
              <a:ext uri="{FF2B5EF4-FFF2-40B4-BE49-F238E27FC236}">
                <a16:creationId xmlns:a16="http://schemas.microsoft.com/office/drawing/2014/main" id="{37A0A53E-E350-394A-810F-54D10F2012A5}"/>
              </a:ext>
            </a:extLst>
          </p:cNvPr>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0A379C1E-8774-299F-382C-A69E44AEDDDB}"/>
              </a:ext>
            </a:extLst>
          </p:cNvPr>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97F9B6AA-E4B4-4271-AC85-6F8F2C4C50F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979" r:id="rId1"/>
    <p:sldLayoutId id="2147484980" r:id="rId2"/>
    <p:sldLayoutId id="2147484981" r:id="rId3"/>
    <p:sldLayoutId id="2147484982" r:id="rId4"/>
    <p:sldLayoutId id="2147484983" r:id="rId5"/>
    <p:sldLayoutId id="2147484984" r:id="rId6"/>
    <p:sldLayoutId id="2147484985" r:id="rId7"/>
    <p:sldLayoutId id="2147484986" r:id="rId8"/>
    <p:sldLayoutId id="2147484987" r:id="rId9"/>
    <p:sldLayoutId id="2147484988" r:id="rId10"/>
    <p:sldLayoutId id="214748498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4223343-2DE9-FB35-B387-439FF67FE0CB}"/>
              </a:ext>
            </a:extLst>
          </p:cNvPr>
          <p:cNvSpPr>
            <a:spLocks noGrp="1" noChangeArrowheads="1"/>
          </p:cNvSpPr>
          <p:nvPr>
            <p:ph type="title"/>
          </p:nvPr>
        </p:nvSpPr>
        <p:spPr bwMode="auto">
          <a:xfrm>
            <a:off x="1524000" y="808038"/>
            <a:ext cx="9652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US" altLang="en-US"/>
              <a:t>Click to edit Master title style</a:t>
            </a:r>
          </a:p>
        </p:txBody>
      </p:sp>
      <p:sp>
        <p:nvSpPr>
          <p:cNvPr id="3075" name="Rectangle 3">
            <a:extLst>
              <a:ext uri="{FF2B5EF4-FFF2-40B4-BE49-F238E27FC236}">
                <a16:creationId xmlns:a16="http://schemas.microsoft.com/office/drawing/2014/main" id="{5B3FFF5C-3F0C-957D-328D-AF7C081CC4B5}"/>
              </a:ext>
            </a:extLst>
          </p:cNvPr>
          <p:cNvSpPr>
            <a:spLocks noGrp="1" noChangeArrowheads="1"/>
          </p:cNvSpPr>
          <p:nvPr>
            <p:ph type="body" idx="1"/>
          </p:nvPr>
        </p:nvSpPr>
        <p:spPr bwMode="auto">
          <a:xfrm>
            <a:off x="1727200" y="1746250"/>
            <a:ext cx="9144000"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en-US" altLang="en-US"/>
              <a:t>Click to edit Master text styles</a:t>
            </a:r>
          </a:p>
          <a:p>
            <a:pPr lvl="1"/>
            <a:r>
              <a:rPr lang="en-US" altLang="en-US"/>
              <a:t>level Second</a:t>
            </a:r>
          </a:p>
          <a:p>
            <a:pPr lvl="2"/>
            <a:r>
              <a:rPr lang="en-US" altLang="en-US"/>
              <a:t>Third level</a:t>
            </a:r>
          </a:p>
          <a:p>
            <a:pPr lvl="3"/>
            <a:r>
              <a:rPr lang="en-US" altLang="en-US"/>
              <a:t>Fourth level</a:t>
            </a:r>
          </a:p>
          <a:p>
            <a:pPr lvl="4"/>
            <a:r>
              <a:rPr lang="en-US" altLang="en-US"/>
              <a:t>Fifth level</a:t>
            </a:r>
          </a:p>
        </p:txBody>
      </p:sp>
      <p:sp>
        <p:nvSpPr>
          <p:cNvPr id="3076" name="Line 10">
            <a:extLst>
              <a:ext uri="{FF2B5EF4-FFF2-40B4-BE49-F238E27FC236}">
                <a16:creationId xmlns:a16="http://schemas.microsoft.com/office/drawing/2014/main" id="{571FE8CE-4A41-306E-F9C9-EB098599002C}"/>
              </a:ext>
            </a:extLst>
          </p:cNvPr>
          <p:cNvSpPr>
            <a:spLocks noChangeShapeType="1"/>
          </p:cNvSpPr>
          <p:nvPr/>
        </p:nvSpPr>
        <p:spPr bwMode="auto">
          <a:xfrm flipV="1">
            <a:off x="914400" y="914400"/>
            <a:ext cx="0" cy="5181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IN"/>
          </a:p>
        </p:txBody>
      </p:sp>
      <p:sp>
        <p:nvSpPr>
          <p:cNvPr id="3077" name="Line 11">
            <a:extLst>
              <a:ext uri="{FF2B5EF4-FFF2-40B4-BE49-F238E27FC236}">
                <a16:creationId xmlns:a16="http://schemas.microsoft.com/office/drawing/2014/main" id="{F035CFED-D268-81C8-7F86-44D6D4F55301}"/>
              </a:ext>
            </a:extLst>
          </p:cNvPr>
          <p:cNvSpPr>
            <a:spLocks noChangeShapeType="1"/>
          </p:cNvSpPr>
          <p:nvPr/>
        </p:nvSpPr>
        <p:spPr bwMode="auto">
          <a:xfrm>
            <a:off x="914400" y="6096000"/>
            <a:ext cx="9855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IN"/>
          </a:p>
        </p:txBody>
      </p:sp>
      <p:sp>
        <p:nvSpPr>
          <p:cNvPr id="3078" name="Text Box 9">
            <a:extLst>
              <a:ext uri="{FF2B5EF4-FFF2-40B4-BE49-F238E27FC236}">
                <a16:creationId xmlns:a16="http://schemas.microsoft.com/office/drawing/2014/main" id="{367C7DD6-7C77-895E-CFE8-BF1D3FC25EEB}"/>
              </a:ext>
            </a:extLst>
          </p:cNvPr>
          <p:cNvSpPr txBox="1">
            <a:spLocks noChangeArrowheads="1"/>
          </p:cNvSpPr>
          <p:nvPr userDrawn="1"/>
        </p:nvSpPr>
        <p:spPr bwMode="auto">
          <a:xfrm>
            <a:off x="3454400" y="6248400"/>
            <a:ext cx="4876800" cy="274638"/>
          </a:xfrm>
          <a:prstGeom prst="rect">
            <a:avLst/>
          </a:prstGeom>
          <a:noFill/>
          <a:ln>
            <a:noFill/>
          </a:ln>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defRPr/>
            </a:pPr>
            <a:r>
              <a:rPr lang="en-US" altLang="en-US" sz="1200" b="1">
                <a:latin typeface="Arial" panose="020B0604020202020204" pitchFamily="34" charset="0"/>
              </a:rPr>
              <a:t>Training for Instructors</a:t>
            </a:r>
          </a:p>
        </p:txBody>
      </p:sp>
    </p:spTree>
  </p:cSld>
  <p:clrMap bg1="lt1" tx1="dk1" bg2="lt2" tx2="dk2" accent1="accent1" accent2="accent2" accent3="accent3" accent4="accent4" accent5="accent5" accent6="accent6" hlink="hlink" folHlink="folHlink"/>
  <p:sldLayoutIdLst>
    <p:sldLayoutId id="2147484990" r:id="rId1"/>
    <p:sldLayoutId id="2147484991" r:id="rId2"/>
    <p:sldLayoutId id="2147484992" r:id="rId3"/>
    <p:sldLayoutId id="2147484993" r:id="rId4"/>
    <p:sldLayoutId id="2147484994" r:id="rId5"/>
    <p:sldLayoutId id="2147484995" r:id="rId6"/>
    <p:sldLayoutId id="2147484996" r:id="rId7"/>
    <p:sldLayoutId id="2147484997" r:id="rId8"/>
    <p:sldLayoutId id="2147484998" r:id="rId9"/>
    <p:sldLayoutId id="2147484999" r:id="rId10"/>
    <p:sldLayoutId id="2147485000" r:id="rId11"/>
  </p:sldLayoutIdLst>
  <p:txStyles>
    <p:titleStyle>
      <a:lvl1pPr algn="ctr" rtl="0" eaLnBrk="0" fontAlgn="base" hangingPunct="0">
        <a:spcBef>
          <a:spcPct val="0"/>
        </a:spcBef>
        <a:spcAft>
          <a:spcPct val="0"/>
        </a:spcAft>
        <a:defRPr sz="4000" b="1">
          <a:solidFill>
            <a:srgbClr val="000066"/>
          </a:solidFill>
          <a:latin typeface="+mj-lt"/>
          <a:ea typeface="+mj-ea"/>
          <a:cs typeface="+mj-cs"/>
        </a:defRPr>
      </a:lvl1pPr>
      <a:lvl2pPr algn="ctr" rtl="0" eaLnBrk="0" fontAlgn="base" hangingPunct="0">
        <a:spcBef>
          <a:spcPct val="0"/>
        </a:spcBef>
        <a:spcAft>
          <a:spcPct val="0"/>
        </a:spcAft>
        <a:defRPr sz="4000" b="1">
          <a:solidFill>
            <a:srgbClr val="000066"/>
          </a:solidFill>
          <a:latin typeface="Arial" charset="0"/>
        </a:defRPr>
      </a:lvl2pPr>
      <a:lvl3pPr algn="ctr" rtl="0" eaLnBrk="0" fontAlgn="base" hangingPunct="0">
        <a:spcBef>
          <a:spcPct val="0"/>
        </a:spcBef>
        <a:spcAft>
          <a:spcPct val="0"/>
        </a:spcAft>
        <a:defRPr sz="4000" b="1">
          <a:solidFill>
            <a:srgbClr val="000066"/>
          </a:solidFill>
          <a:latin typeface="Arial" charset="0"/>
        </a:defRPr>
      </a:lvl3pPr>
      <a:lvl4pPr algn="ctr" rtl="0" eaLnBrk="0" fontAlgn="base" hangingPunct="0">
        <a:spcBef>
          <a:spcPct val="0"/>
        </a:spcBef>
        <a:spcAft>
          <a:spcPct val="0"/>
        </a:spcAft>
        <a:defRPr sz="4000" b="1">
          <a:solidFill>
            <a:srgbClr val="000066"/>
          </a:solidFill>
          <a:latin typeface="Arial" charset="0"/>
        </a:defRPr>
      </a:lvl4pPr>
      <a:lvl5pPr algn="ctr" rtl="0" eaLnBrk="0" fontAlgn="base" hangingPunct="0">
        <a:spcBef>
          <a:spcPct val="0"/>
        </a:spcBef>
        <a:spcAft>
          <a:spcPct val="0"/>
        </a:spcAft>
        <a:defRPr sz="4000" b="1">
          <a:solidFill>
            <a:srgbClr val="000066"/>
          </a:solidFill>
          <a:latin typeface="Arial" charset="0"/>
        </a:defRPr>
      </a:lvl5pPr>
      <a:lvl6pPr marL="457200" algn="ctr" rtl="0" eaLnBrk="0" fontAlgn="base" hangingPunct="0">
        <a:spcBef>
          <a:spcPct val="0"/>
        </a:spcBef>
        <a:spcAft>
          <a:spcPct val="0"/>
        </a:spcAft>
        <a:defRPr sz="3600" b="1">
          <a:solidFill>
            <a:schemeClr val="tx2"/>
          </a:solidFill>
          <a:latin typeface="Arial" charset="0"/>
        </a:defRPr>
      </a:lvl6pPr>
      <a:lvl7pPr marL="914400" algn="ctr" rtl="0" eaLnBrk="0" fontAlgn="base" hangingPunct="0">
        <a:spcBef>
          <a:spcPct val="0"/>
        </a:spcBef>
        <a:spcAft>
          <a:spcPct val="0"/>
        </a:spcAft>
        <a:defRPr sz="3600" b="1">
          <a:solidFill>
            <a:schemeClr val="tx2"/>
          </a:solidFill>
          <a:latin typeface="Arial" charset="0"/>
        </a:defRPr>
      </a:lvl7pPr>
      <a:lvl8pPr marL="1371600" algn="ctr" rtl="0" eaLnBrk="0" fontAlgn="base" hangingPunct="0">
        <a:spcBef>
          <a:spcPct val="0"/>
        </a:spcBef>
        <a:spcAft>
          <a:spcPct val="0"/>
        </a:spcAft>
        <a:defRPr sz="3600" b="1">
          <a:solidFill>
            <a:schemeClr val="tx2"/>
          </a:solidFill>
          <a:latin typeface="Arial" charset="0"/>
        </a:defRPr>
      </a:lvl8pPr>
      <a:lvl9pPr marL="1828800" algn="ctr" rtl="0" eaLnBrk="0" fontAlgn="base" hangingPunct="0">
        <a:spcBef>
          <a:spcPct val="0"/>
        </a:spcBef>
        <a:spcAft>
          <a:spcPct val="0"/>
        </a:spcAft>
        <a:defRPr sz="3600" b="1">
          <a:solidFill>
            <a:schemeClr val="tx2"/>
          </a:solidFill>
          <a:latin typeface="Arial" charset="0"/>
        </a:defRPr>
      </a:lvl9pPr>
    </p:titleStyle>
    <p:bodyStyle>
      <a:lvl1pPr marL="511175" indent="-161925" algn="l" rtl="0" eaLnBrk="0" fontAlgn="base" hangingPunct="0">
        <a:spcBef>
          <a:spcPct val="20000"/>
        </a:spcBef>
        <a:spcAft>
          <a:spcPct val="0"/>
        </a:spcAft>
        <a:buClr>
          <a:srgbClr val="CC0000"/>
        </a:buClr>
        <a:buChar char="•"/>
        <a:defRPr sz="3600">
          <a:solidFill>
            <a:schemeClr val="tx1"/>
          </a:solidFill>
          <a:latin typeface="+mn-lt"/>
          <a:ea typeface="+mn-ea"/>
          <a:cs typeface="+mn-cs"/>
        </a:defRPr>
      </a:lvl1pPr>
      <a:lvl2pPr marL="858838" indent="-174625" algn="l" rtl="0" eaLnBrk="0" fontAlgn="base" hangingPunct="0">
        <a:spcBef>
          <a:spcPct val="20000"/>
        </a:spcBef>
        <a:spcAft>
          <a:spcPct val="0"/>
        </a:spcAft>
        <a:buClr>
          <a:srgbClr val="CC0000"/>
        </a:buClr>
        <a:buChar char="•"/>
        <a:defRPr sz="3600">
          <a:solidFill>
            <a:schemeClr val="tx1"/>
          </a:solidFill>
          <a:latin typeface="+mn-lt"/>
        </a:defRPr>
      </a:lvl2pPr>
      <a:lvl3pPr marL="1201738" indent="-168275" algn="l" rtl="0" eaLnBrk="0" fontAlgn="base" hangingPunct="0">
        <a:spcBef>
          <a:spcPct val="20000"/>
        </a:spcBef>
        <a:spcAft>
          <a:spcPct val="0"/>
        </a:spcAft>
        <a:buChar char="•"/>
        <a:defRPr sz="3600">
          <a:solidFill>
            <a:schemeClr val="tx1"/>
          </a:solidFill>
          <a:latin typeface="+mn-lt"/>
        </a:defRPr>
      </a:lvl3pPr>
      <a:lvl4pPr marL="1600200" indent="-228600" algn="l" rtl="0" eaLnBrk="0" fontAlgn="base" hangingPunct="0">
        <a:spcBef>
          <a:spcPct val="20000"/>
        </a:spcBef>
        <a:spcAft>
          <a:spcPct val="0"/>
        </a:spcAft>
        <a:buChar char="–"/>
        <a:defRPr sz="3600">
          <a:solidFill>
            <a:schemeClr val="tx1"/>
          </a:solidFill>
          <a:latin typeface="+mn-lt"/>
        </a:defRPr>
      </a:lvl4pPr>
      <a:lvl5pPr marL="2057400" indent="-228600" algn="l" rtl="0" eaLnBrk="0" fontAlgn="base" hangingPunct="0">
        <a:spcBef>
          <a:spcPct val="20000"/>
        </a:spcBef>
        <a:spcAft>
          <a:spcPct val="0"/>
        </a:spcAft>
        <a:buChar char="»"/>
        <a:defRPr sz="3600">
          <a:solidFill>
            <a:schemeClr val="tx1"/>
          </a:solidFill>
          <a:latin typeface="+mn-lt"/>
        </a:defRPr>
      </a:lvl5pPr>
      <a:lvl6pPr marL="2514600" indent="-228600" algn="l" rtl="0" eaLnBrk="0" fontAlgn="base" hangingPunct="0">
        <a:spcBef>
          <a:spcPct val="20000"/>
        </a:spcBef>
        <a:spcAft>
          <a:spcPct val="0"/>
        </a:spcAft>
        <a:buChar char="»"/>
        <a:defRPr sz="2000" b="1">
          <a:solidFill>
            <a:schemeClr val="tx1"/>
          </a:solidFill>
          <a:latin typeface="+mn-lt"/>
        </a:defRPr>
      </a:lvl6pPr>
      <a:lvl7pPr marL="2971800" indent="-228600" algn="l" rtl="0" eaLnBrk="0" fontAlgn="base" hangingPunct="0">
        <a:spcBef>
          <a:spcPct val="20000"/>
        </a:spcBef>
        <a:spcAft>
          <a:spcPct val="0"/>
        </a:spcAft>
        <a:buChar char="»"/>
        <a:defRPr sz="2000" b="1">
          <a:solidFill>
            <a:schemeClr val="tx1"/>
          </a:solidFill>
          <a:latin typeface="+mn-lt"/>
        </a:defRPr>
      </a:lvl7pPr>
      <a:lvl8pPr marL="3429000" indent="-228600" algn="l" rtl="0" eaLnBrk="0" fontAlgn="base" hangingPunct="0">
        <a:spcBef>
          <a:spcPct val="20000"/>
        </a:spcBef>
        <a:spcAft>
          <a:spcPct val="0"/>
        </a:spcAft>
        <a:buChar char="»"/>
        <a:defRPr sz="2000" b="1">
          <a:solidFill>
            <a:schemeClr val="tx1"/>
          </a:solidFill>
          <a:latin typeface="+mn-lt"/>
        </a:defRPr>
      </a:lvl8pPr>
      <a:lvl9pPr marL="3886200" indent="-228600" algn="l" rtl="0" eaLnBrk="0" fontAlgn="base" hangingPunct="0">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CD4251F7-7563-5F14-61C6-8E153C4D4039}"/>
              </a:ext>
            </a:extLst>
          </p:cNvPr>
          <p:cNvSpPr>
            <a:spLocks noGrp="1" noChangeArrowheads="1"/>
          </p:cNvSpPr>
          <p:nvPr>
            <p:ph type="title"/>
          </p:nvPr>
        </p:nvSpPr>
        <p:spPr bwMode="auto">
          <a:xfrm>
            <a:off x="609600" y="292100"/>
            <a:ext cx="109728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4755" name="Rectangle 3">
            <a:extLst>
              <a:ext uri="{FF2B5EF4-FFF2-40B4-BE49-F238E27FC236}">
                <a16:creationId xmlns:a16="http://schemas.microsoft.com/office/drawing/2014/main" id="{EF63E236-1A4C-F973-B9B2-0FD65BB52A21}"/>
              </a:ext>
            </a:extLst>
          </p:cNvPr>
          <p:cNvSpPr>
            <a:spLocks noGrp="1" noChangeArrowheads="1"/>
          </p:cNvSpPr>
          <p:nvPr>
            <p:ph type="body" idx="1"/>
          </p:nvPr>
        </p:nvSpPr>
        <p:spPr bwMode="auto">
          <a:xfrm>
            <a:off x="609600" y="1905000"/>
            <a:ext cx="10972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4756" name="Rectangle 4">
            <a:extLst>
              <a:ext uri="{FF2B5EF4-FFF2-40B4-BE49-F238E27FC236}">
                <a16:creationId xmlns:a16="http://schemas.microsoft.com/office/drawing/2014/main" id="{3C1E3965-60F6-25C4-6F4D-291CDF975414}"/>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74757" name="Rectangle 5">
            <a:extLst>
              <a:ext uri="{FF2B5EF4-FFF2-40B4-BE49-F238E27FC236}">
                <a16:creationId xmlns:a16="http://schemas.microsoft.com/office/drawing/2014/main" id="{B04580EA-D7CD-253A-E5BC-0845868A87EB}"/>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74758" name="Rectangle 6">
            <a:extLst>
              <a:ext uri="{FF2B5EF4-FFF2-40B4-BE49-F238E27FC236}">
                <a16:creationId xmlns:a16="http://schemas.microsoft.com/office/drawing/2014/main" id="{2C8ED2B6-5C98-6485-CB87-D45A46102E00}"/>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panose="020B0604020202020204" pitchFamily="34" charset="0"/>
              </a:defRPr>
            </a:lvl1pPr>
          </a:lstStyle>
          <a:p>
            <a:fld id="{D8526015-5E4F-4446-9269-6044335590F5}"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5021" r:id="rId1"/>
    <p:sldLayoutId id="2147485001" r:id="rId2"/>
    <p:sldLayoutId id="2147485002" r:id="rId3"/>
    <p:sldLayoutId id="2147485003" r:id="rId4"/>
    <p:sldLayoutId id="2147485004" r:id="rId5"/>
    <p:sldLayoutId id="2147485005" r:id="rId6"/>
    <p:sldLayoutId id="2147485006" r:id="rId7"/>
    <p:sldLayoutId id="2147485007" r:id="rId8"/>
    <p:sldLayoutId id="2147485008" r:id="rId9"/>
    <p:sldLayoutId id="2147485009" r:id="rId10"/>
    <p:sldLayoutId id="2147485010"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8E7A93AF-4669-E031-CD63-13143EA9821B}"/>
              </a:ext>
            </a:extLst>
          </p:cNvPr>
          <p:cNvGrpSpPr>
            <a:grpSpLocks/>
          </p:cNvGrpSpPr>
          <p:nvPr/>
        </p:nvGrpSpPr>
        <p:grpSpPr bwMode="auto">
          <a:xfrm>
            <a:off x="0" y="0"/>
            <a:ext cx="12187238" cy="6851650"/>
            <a:chOff x="0" y="0"/>
            <a:chExt cx="5758" cy="4316"/>
          </a:xfrm>
        </p:grpSpPr>
        <p:sp>
          <p:nvSpPr>
            <p:cNvPr id="5128" name="Freeform 3">
              <a:extLst>
                <a:ext uri="{FF2B5EF4-FFF2-40B4-BE49-F238E27FC236}">
                  <a16:creationId xmlns:a16="http://schemas.microsoft.com/office/drawing/2014/main" id="{319D625D-8A67-1EC7-93CA-F2E6E01C6A40}"/>
                </a:ext>
              </a:extLst>
            </p:cNvPr>
            <p:cNvSpPr>
              <a:spLocks/>
            </p:cNvSpPr>
            <p:nvPr/>
          </p:nvSpPr>
          <p:spPr bwMode="hidden">
            <a:xfrm>
              <a:off x="1812" y="2811"/>
              <a:ext cx="3946" cy="1505"/>
            </a:xfrm>
            <a:custGeom>
              <a:avLst/>
              <a:gdLst>
                <a:gd name="T0" fmla="*/ 149 w 3934"/>
                <a:gd name="T1" fmla="*/ 1505 h 1505"/>
                <a:gd name="T2" fmla="*/ 707 w 3934"/>
                <a:gd name="T3" fmla="*/ 1331 h 1505"/>
                <a:gd name="T4" fmla="*/ 1253 w 3934"/>
                <a:gd name="T5" fmla="*/ 1157 h 1505"/>
                <a:gd name="T6" fmla="*/ 1778 w 3934"/>
                <a:gd name="T7" fmla="*/ 977 h 1505"/>
                <a:gd name="T8" fmla="*/ 2288 w 3934"/>
                <a:gd name="T9" fmla="*/ 792 h 1505"/>
                <a:gd name="T10" fmla="*/ 2536 w 3934"/>
                <a:gd name="T11" fmla="*/ 696 h 1505"/>
                <a:gd name="T12" fmla="*/ 2770 w 3934"/>
                <a:gd name="T13" fmla="*/ 606 h 1505"/>
                <a:gd name="T14" fmla="*/ 3008 w 3934"/>
                <a:gd name="T15" fmla="*/ 510 h 1505"/>
                <a:gd name="T16" fmla="*/ 3239 w 3934"/>
                <a:gd name="T17" fmla="*/ 420 h 1505"/>
                <a:gd name="T18" fmla="*/ 3448 w 3934"/>
                <a:gd name="T19" fmla="*/ 324 h 1505"/>
                <a:gd name="T20" fmla="*/ 3661 w 3934"/>
                <a:gd name="T21" fmla="*/ 234 h 1505"/>
                <a:gd name="T22" fmla="*/ 3867 w 3934"/>
                <a:gd name="T23" fmla="*/ 138 h 1505"/>
                <a:gd name="T24" fmla="*/ 4054 w 3934"/>
                <a:gd name="T25" fmla="*/ 48 h 1505"/>
                <a:gd name="T26" fmla="*/ 4054 w 3934"/>
                <a:gd name="T27" fmla="*/ 0 h 1505"/>
                <a:gd name="T28" fmla="*/ 3860 w 3934"/>
                <a:gd name="T29" fmla="*/ 96 h 1505"/>
                <a:gd name="T30" fmla="*/ 3649 w 3934"/>
                <a:gd name="T31" fmla="*/ 192 h 1505"/>
                <a:gd name="T32" fmla="*/ 3430 w 3934"/>
                <a:gd name="T33" fmla="*/ 288 h 1505"/>
                <a:gd name="T34" fmla="*/ 3215 w 3934"/>
                <a:gd name="T35" fmla="*/ 384 h 1505"/>
                <a:gd name="T36" fmla="*/ 2978 w 3934"/>
                <a:gd name="T37" fmla="*/ 480 h 1505"/>
                <a:gd name="T38" fmla="*/ 2734 w 3934"/>
                <a:gd name="T39" fmla="*/ 576 h 1505"/>
                <a:gd name="T40" fmla="*/ 2481 w 3934"/>
                <a:gd name="T41" fmla="*/ 672 h 1505"/>
                <a:gd name="T42" fmla="*/ 2234 w 3934"/>
                <a:gd name="T43" fmla="*/ 768 h 1505"/>
                <a:gd name="T44" fmla="*/ 1967 w 3934"/>
                <a:gd name="T45" fmla="*/ 864 h 1505"/>
                <a:gd name="T46" fmla="*/ 1700 w 3934"/>
                <a:gd name="T47" fmla="*/ 960 h 1505"/>
                <a:gd name="T48" fmla="*/ 1142 w 3934"/>
                <a:gd name="T49" fmla="*/ 1145 h 1505"/>
                <a:gd name="T50" fmla="*/ 582 w 3934"/>
                <a:gd name="T51" fmla="*/ 1331 h 1505"/>
                <a:gd name="T52" fmla="*/ 0 w 3934"/>
                <a:gd name="T53" fmla="*/ 1505 h 1505"/>
                <a:gd name="T54" fmla="*/ 149 w 3934"/>
                <a:gd name="T55" fmla="*/ 1505 h 1505"/>
                <a:gd name="T56" fmla="*/ 149 w 3934"/>
                <a:gd name="T57" fmla="*/ 1505 h 150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29" name="Freeform 4">
              <a:extLst>
                <a:ext uri="{FF2B5EF4-FFF2-40B4-BE49-F238E27FC236}">
                  <a16:creationId xmlns:a16="http://schemas.microsoft.com/office/drawing/2014/main" id="{A57C7248-1224-FFB9-8D8E-3AA5166CFDC0}"/>
                </a:ext>
              </a:extLst>
            </p:cNvPr>
            <p:cNvSpPr>
              <a:spLocks/>
            </p:cNvSpPr>
            <p:nvPr/>
          </p:nvSpPr>
          <p:spPr bwMode="hidden">
            <a:xfrm>
              <a:off x="4025" y="3627"/>
              <a:ext cx="1733" cy="689"/>
            </a:xfrm>
            <a:custGeom>
              <a:avLst/>
              <a:gdLst>
                <a:gd name="T0" fmla="*/ 132 w 1728"/>
                <a:gd name="T1" fmla="*/ 689 h 689"/>
                <a:gd name="T2" fmla="*/ 570 w 1728"/>
                <a:gd name="T3" fmla="*/ 527 h 689"/>
                <a:gd name="T4" fmla="*/ 993 w 1728"/>
                <a:gd name="T5" fmla="*/ 365 h 689"/>
                <a:gd name="T6" fmla="*/ 1190 w 1728"/>
                <a:gd name="T7" fmla="*/ 287 h 689"/>
                <a:gd name="T8" fmla="*/ 1397 w 1728"/>
                <a:gd name="T9" fmla="*/ 203 h 689"/>
                <a:gd name="T10" fmla="*/ 1597 w 1728"/>
                <a:gd name="T11" fmla="*/ 126 h 689"/>
                <a:gd name="T12" fmla="*/ 1778 w 1728"/>
                <a:gd name="T13" fmla="*/ 48 h 689"/>
                <a:gd name="T14" fmla="*/ 1778 w 1728"/>
                <a:gd name="T15" fmla="*/ 0 h 689"/>
                <a:gd name="T16" fmla="*/ 1574 w 1728"/>
                <a:gd name="T17" fmla="*/ 84 h 689"/>
                <a:gd name="T18" fmla="*/ 1367 w 1728"/>
                <a:gd name="T19" fmla="*/ 167 h 689"/>
                <a:gd name="T20" fmla="*/ 1148 w 1728"/>
                <a:gd name="T21" fmla="*/ 257 h 689"/>
                <a:gd name="T22" fmla="*/ 933 w 1728"/>
                <a:gd name="T23" fmla="*/ 341 h 689"/>
                <a:gd name="T24" fmla="*/ 464 w 1728"/>
                <a:gd name="T25" fmla="*/ 515 h 689"/>
                <a:gd name="T26" fmla="*/ 0 w 1728"/>
                <a:gd name="T27" fmla="*/ 689 h 689"/>
                <a:gd name="T28" fmla="*/ 132 w 1728"/>
                <a:gd name="T29" fmla="*/ 689 h 689"/>
                <a:gd name="T30" fmla="*/ 132 w 1728"/>
                <a:gd name="T31" fmla="*/ 689 h 6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30" name="Freeform 5">
              <a:extLst>
                <a:ext uri="{FF2B5EF4-FFF2-40B4-BE49-F238E27FC236}">
                  <a16:creationId xmlns:a16="http://schemas.microsoft.com/office/drawing/2014/main" id="{D565BF9C-EE45-7746-1023-EBB1DDCF7A99}"/>
                </a:ext>
              </a:extLst>
            </p:cNvPr>
            <p:cNvSpPr>
              <a:spLocks/>
            </p:cNvSpPr>
            <p:nvPr/>
          </p:nvSpPr>
          <p:spPr bwMode="hidden">
            <a:xfrm>
              <a:off x="0" y="0"/>
              <a:ext cx="5578" cy="3447"/>
            </a:xfrm>
            <a:custGeom>
              <a:avLst/>
              <a:gdLst>
                <a:gd name="T0" fmla="*/ 5731 w 5561"/>
                <a:gd name="T1" fmla="*/ 929 h 3447"/>
                <a:gd name="T2" fmla="*/ 5707 w 5561"/>
                <a:gd name="T3" fmla="*/ 773 h 3447"/>
                <a:gd name="T4" fmla="*/ 5623 w 5561"/>
                <a:gd name="T5" fmla="*/ 629 h 3447"/>
                <a:gd name="T6" fmla="*/ 5492 w 5561"/>
                <a:gd name="T7" fmla="*/ 492 h 3447"/>
                <a:gd name="T8" fmla="*/ 5308 w 5561"/>
                <a:gd name="T9" fmla="*/ 366 h 3447"/>
                <a:gd name="T10" fmla="*/ 5071 w 5561"/>
                <a:gd name="T11" fmla="*/ 252 h 3447"/>
                <a:gd name="T12" fmla="*/ 4795 w 5561"/>
                <a:gd name="T13" fmla="*/ 144 h 3447"/>
                <a:gd name="T14" fmla="*/ 4475 w 5561"/>
                <a:gd name="T15" fmla="*/ 48 h 3447"/>
                <a:gd name="T16" fmla="*/ 4122 w 5561"/>
                <a:gd name="T17" fmla="*/ 0 h 3447"/>
                <a:gd name="T18" fmla="*/ 4494 w 5561"/>
                <a:gd name="T19" fmla="*/ 90 h 3447"/>
                <a:gd name="T20" fmla="*/ 4814 w 5561"/>
                <a:gd name="T21" fmla="*/ 192 h 3447"/>
                <a:gd name="T22" fmla="*/ 5083 w 5561"/>
                <a:gd name="T23" fmla="*/ 306 h 3447"/>
                <a:gd name="T24" fmla="*/ 5308 w 5561"/>
                <a:gd name="T25" fmla="*/ 426 h 3447"/>
                <a:gd name="T26" fmla="*/ 5479 w 5561"/>
                <a:gd name="T27" fmla="*/ 557 h 3447"/>
                <a:gd name="T28" fmla="*/ 5599 w 5561"/>
                <a:gd name="T29" fmla="*/ 701 h 3447"/>
                <a:gd name="T30" fmla="*/ 5659 w 5561"/>
                <a:gd name="T31" fmla="*/ 851 h 3447"/>
                <a:gd name="T32" fmla="*/ 5659 w 5561"/>
                <a:gd name="T33" fmla="*/ 1013 h 3447"/>
                <a:gd name="T34" fmla="*/ 5611 w 5561"/>
                <a:gd name="T35" fmla="*/ 1163 h 3447"/>
                <a:gd name="T36" fmla="*/ 5511 w 5561"/>
                <a:gd name="T37" fmla="*/ 1319 h 3447"/>
                <a:gd name="T38" fmla="*/ 5362 w 5561"/>
                <a:gd name="T39" fmla="*/ 1475 h 3447"/>
                <a:gd name="T40" fmla="*/ 5173 w 5561"/>
                <a:gd name="T41" fmla="*/ 1630 h 3447"/>
                <a:gd name="T42" fmla="*/ 4939 w 5561"/>
                <a:gd name="T43" fmla="*/ 1786 h 3447"/>
                <a:gd name="T44" fmla="*/ 4666 w 5561"/>
                <a:gd name="T45" fmla="*/ 1948 h 3447"/>
                <a:gd name="T46" fmla="*/ 4345 w 5561"/>
                <a:gd name="T47" fmla="*/ 2104 h 3447"/>
                <a:gd name="T48" fmla="*/ 3995 w 5561"/>
                <a:gd name="T49" fmla="*/ 2260 h 3447"/>
                <a:gd name="T50" fmla="*/ 3608 w 5561"/>
                <a:gd name="T51" fmla="*/ 2416 h 3447"/>
                <a:gd name="T52" fmla="*/ 3182 w 5561"/>
                <a:gd name="T53" fmla="*/ 2566 h 3447"/>
                <a:gd name="T54" fmla="*/ 2723 w 5561"/>
                <a:gd name="T55" fmla="*/ 2715 h 3447"/>
                <a:gd name="T56" fmla="*/ 2234 w 5561"/>
                <a:gd name="T57" fmla="*/ 2865 h 3447"/>
                <a:gd name="T58" fmla="*/ 1712 w 5561"/>
                <a:gd name="T59" fmla="*/ 3009 h 3447"/>
                <a:gd name="T60" fmla="*/ 1173 w 5561"/>
                <a:gd name="T61" fmla="*/ 3147 h 3447"/>
                <a:gd name="T62" fmla="*/ 600 w 5561"/>
                <a:gd name="T63" fmla="*/ 3279 h 3447"/>
                <a:gd name="T64" fmla="*/ 0 w 5561"/>
                <a:gd name="T65" fmla="*/ 3447 h 3447"/>
                <a:gd name="T66" fmla="*/ 897 w 5561"/>
                <a:gd name="T67" fmla="*/ 3249 h 3447"/>
                <a:gd name="T68" fmla="*/ 1457 w 5561"/>
                <a:gd name="T69" fmla="*/ 3105 h 3447"/>
                <a:gd name="T70" fmla="*/ 1997 w 5561"/>
                <a:gd name="T71" fmla="*/ 2961 h 3447"/>
                <a:gd name="T72" fmla="*/ 2511 w 5561"/>
                <a:gd name="T73" fmla="*/ 2817 h 3447"/>
                <a:gd name="T74" fmla="*/ 2990 w 5561"/>
                <a:gd name="T75" fmla="*/ 2668 h 3447"/>
                <a:gd name="T76" fmla="*/ 3430 w 5561"/>
                <a:gd name="T77" fmla="*/ 2512 h 3447"/>
                <a:gd name="T78" fmla="*/ 3848 w 5561"/>
                <a:gd name="T79" fmla="*/ 2356 h 3447"/>
                <a:gd name="T80" fmla="*/ 4226 w 5561"/>
                <a:gd name="T81" fmla="*/ 2200 h 3447"/>
                <a:gd name="T82" fmla="*/ 4565 w 5561"/>
                <a:gd name="T83" fmla="*/ 2038 h 3447"/>
                <a:gd name="T84" fmla="*/ 4866 w 5561"/>
                <a:gd name="T85" fmla="*/ 1876 h 3447"/>
                <a:gd name="T86" fmla="*/ 5122 w 5561"/>
                <a:gd name="T87" fmla="*/ 1720 h 3447"/>
                <a:gd name="T88" fmla="*/ 5338 w 5561"/>
                <a:gd name="T89" fmla="*/ 1559 h 3447"/>
                <a:gd name="T90" fmla="*/ 5505 w 5561"/>
                <a:gd name="T91" fmla="*/ 1397 h 3447"/>
                <a:gd name="T92" fmla="*/ 5629 w 5561"/>
                <a:gd name="T93" fmla="*/ 1241 h 3447"/>
                <a:gd name="T94" fmla="*/ 5707 w 5561"/>
                <a:gd name="T95" fmla="*/ 1085 h 3447"/>
                <a:gd name="T96" fmla="*/ 5725 w 5561"/>
                <a:gd name="T97" fmla="*/ 1007 h 344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10598" name="Freeform 6">
              <a:extLst>
                <a:ext uri="{FF2B5EF4-FFF2-40B4-BE49-F238E27FC236}">
                  <a16:creationId xmlns:a16="http://schemas.microsoft.com/office/drawing/2014/main" id="{E59CD32C-2EC8-4AF0-C824-2FE1A5D520EC}"/>
                </a:ext>
              </a:extLst>
            </p:cNvPr>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pPr>
                <a:defRPr/>
              </a:pPr>
              <a:endParaRPr lang="en-US"/>
            </a:p>
          </p:txBody>
        </p:sp>
        <p:sp>
          <p:nvSpPr>
            <p:cNvPr id="5132" name="Freeform 7">
              <a:extLst>
                <a:ext uri="{FF2B5EF4-FFF2-40B4-BE49-F238E27FC236}">
                  <a16:creationId xmlns:a16="http://schemas.microsoft.com/office/drawing/2014/main" id="{775411F9-9524-9AF9-3C5F-84938789327C}"/>
                </a:ext>
              </a:extLst>
            </p:cNvPr>
            <p:cNvSpPr>
              <a:spLocks/>
            </p:cNvSpPr>
            <p:nvPr/>
          </p:nvSpPr>
          <p:spPr bwMode="hidden">
            <a:xfrm>
              <a:off x="0" y="1984"/>
              <a:ext cx="5758" cy="2098"/>
            </a:xfrm>
            <a:custGeom>
              <a:avLst/>
              <a:gdLst>
                <a:gd name="T0" fmla="*/ 5921 w 5740"/>
                <a:gd name="T1" fmla="*/ 0 h 2098"/>
                <a:gd name="T2" fmla="*/ 5818 w 5740"/>
                <a:gd name="T3" fmla="*/ 72 h 2098"/>
                <a:gd name="T4" fmla="*/ 5714 w 5740"/>
                <a:gd name="T5" fmla="*/ 138 h 2098"/>
                <a:gd name="T6" fmla="*/ 5593 w 5740"/>
                <a:gd name="T7" fmla="*/ 210 h 2098"/>
                <a:gd name="T8" fmla="*/ 5474 w 5740"/>
                <a:gd name="T9" fmla="*/ 276 h 2098"/>
                <a:gd name="T10" fmla="*/ 5212 w 5740"/>
                <a:gd name="T11" fmla="*/ 414 h 2098"/>
                <a:gd name="T12" fmla="*/ 4927 w 5740"/>
                <a:gd name="T13" fmla="*/ 552 h 2098"/>
                <a:gd name="T14" fmla="*/ 4618 w 5740"/>
                <a:gd name="T15" fmla="*/ 690 h 2098"/>
                <a:gd name="T16" fmla="*/ 4292 w 5740"/>
                <a:gd name="T17" fmla="*/ 827 h 2098"/>
                <a:gd name="T18" fmla="*/ 3947 w 5740"/>
                <a:gd name="T19" fmla="*/ 959 h 2098"/>
                <a:gd name="T20" fmla="*/ 3578 w 5740"/>
                <a:gd name="T21" fmla="*/ 1091 h 2098"/>
                <a:gd name="T22" fmla="*/ 3191 w 5740"/>
                <a:gd name="T23" fmla="*/ 1223 h 2098"/>
                <a:gd name="T24" fmla="*/ 2785 w 5740"/>
                <a:gd name="T25" fmla="*/ 1355 h 2098"/>
                <a:gd name="T26" fmla="*/ 2354 w 5740"/>
                <a:gd name="T27" fmla="*/ 1481 h 2098"/>
                <a:gd name="T28" fmla="*/ 1920 w 5740"/>
                <a:gd name="T29" fmla="*/ 1601 h 2098"/>
                <a:gd name="T30" fmla="*/ 1462 w 5740"/>
                <a:gd name="T31" fmla="*/ 1721 h 2098"/>
                <a:gd name="T32" fmla="*/ 987 w 5740"/>
                <a:gd name="T33" fmla="*/ 1834 h 2098"/>
                <a:gd name="T34" fmla="*/ 504 w 5740"/>
                <a:gd name="T35" fmla="*/ 1948 h 2098"/>
                <a:gd name="T36" fmla="*/ 0 w 5740"/>
                <a:gd name="T37" fmla="*/ 2056 h 2098"/>
                <a:gd name="T38" fmla="*/ 0 w 5740"/>
                <a:gd name="T39" fmla="*/ 2098 h 2098"/>
                <a:gd name="T40" fmla="*/ 497 w 5740"/>
                <a:gd name="T41" fmla="*/ 1990 h 2098"/>
                <a:gd name="T42" fmla="*/ 981 w 5740"/>
                <a:gd name="T43" fmla="*/ 1882 h 2098"/>
                <a:gd name="T44" fmla="*/ 1447 w 5740"/>
                <a:gd name="T45" fmla="*/ 1763 h 2098"/>
                <a:gd name="T46" fmla="*/ 1902 w 5740"/>
                <a:gd name="T47" fmla="*/ 1649 h 2098"/>
                <a:gd name="T48" fmla="*/ 2336 w 5740"/>
                <a:gd name="T49" fmla="*/ 1523 h 2098"/>
                <a:gd name="T50" fmla="*/ 2765 w 5740"/>
                <a:gd name="T51" fmla="*/ 1397 h 2098"/>
                <a:gd name="T52" fmla="*/ 3167 w 5740"/>
                <a:gd name="T53" fmla="*/ 1271 h 2098"/>
                <a:gd name="T54" fmla="*/ 3554 w 5740"/>
                <a:gd name="T55" fmla="*/ 1139 h 2098"/>
                <a:gd name="T56" fmla="*/ 3923 w 5740"/>
                <a:gd name="T57" fmla="*/ 1007 h 2098"/>
                <a:gd name="T58" fmla="*/ 4268 w 5740"/>
                <a:gd name="T59" fmla="*/ 875 h 2098"/>
                <a:gd name="T60" fmla="*/ 4600 w 5740"/>
                <a:gd name="T61" fmla="*/ 737 h 2098"/>
                <a:gd name="T62" fmla="*/ 4909 w 5740"/>
                <a:gd name="T63" fmla="*/ 600 h 2098"/>
                <a:gd name="T64" fmla="*/ 5200 w 5740"/>
                <a:gd name="T65" fmla="*/ 462 h 2098"/>
                <a:gd name="T66" fmla="*/ 5462 w 5740"/>
                <a:gd name="T67" fmla="*/ 324 h 2098"/>
                <a:gd name="T68" fmla="*/ 5708 w 5740"/>
                <a:gd name="T69" fmla="*/ 186 h 2098"/>
                <a:gd name="T70" fmla="*/ 5921 w 5740"/>
                <a:gd name="T71" fmla="*/ 48 h 2098"/>
                <a:gd name="T72" fmla="*/ 5921 w 5740"/>
                <a:gd name="T73" fmla="*/ 0 h 2098"/>
                <a:gd name="T74" fmla="*/ 5921 w 5740"/>
                <a:gd name="T75" fmla="*/ 0 h 209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33" name="Freeform 8">
              <a:extLst>
                <a:ext uri="{FF2B5EF4-FFF2-40B4-BE49-F238E27FC236}">
                  <a16:creationId xmlns:a16="http://schemas.microsoft.com/office/drawing/2014/main" id="{B728E491-307F-C55C-DC94-FDF5F29A2375}"/>
                </a:ext>
              </a:extLst>
            </p:cNvPr>
            <p:cNvSpPr>
              <a:spLocks/>
            </p:cNvSpPr>
            <p:nvPr/>
          </p:nvSpPr>
          <p:spPr bwMode="hidden">
            <a:xfrm>
              <a:off x="0" y="102"/>
              <a:ext cx="1961" cy="1265"/>
            </a:xfrm>
            <a:custGeom>
              <a:avLst/>
              <a:gdLst>
                <a:gd name="T0" fmla="*/ 2015 w 1955"/>
                <a:gd name="T1" fmla="*/ 485 h 1265"/>
                <a:gd name="T2" fmla="*/ 1961 w 1955"/>
                <a:gd name="T3" fmla="*/ 390 h 1265"/>
                <a:gd name="T4" fmla="*/ 1825 w 1955"/>
                <a:gd name="T5" fmla="*/ 306 h 1265"/>
                <a:gd name="T6" fmla="*/ 1629 w 1955"/>
                <a:gd name="T7" fmla="*/ 228 h 1265"/>
                <a:gd name="T8" fmla="*/ 1367 w 1955"/>
                <a:gd name="T9" fmla="*/ 162 h 1265"/>
                <a:gd name="T10" fmla="*/ 1040 w 1955"/>
                <a:gd name="T11" fmla="*/ 102 h 1265"/>
                <a:gd name="T12" fmla="*/ 666 w 1955"/>
                <a:gd name="T13" fmla="*/ 54 h 1265"/>
                <a:gd name="T14" fmla="*/ 237 w 1955"/>
                <a:gd name="T15" fmla="*/ 18 h 1265"/>
                <a:gd name="T16" fmla="*/ 0 w 1955"/>
                <a:gd name="T17" fmla="*/ 12 h 1265"/>
                <a:gd name="T18" fmla="*/ 441 w 1955"/>
                <a:gd name="T19" fmla="*/ 48 h 1265"/>
                <a:gd name="T20" fmla="*/ 842 w 1955"/>
                <a:gd name="T21" fmla="*/ 90 h 1265"/>
                <a:gd name="T22" fmla="*/ 1188 w 1955"/>
                <a:gd name="T23" fmla="*/ 144 h 1265"/>
                <a:gd name="T24" fmla="*/ 1463 w 1955"/>
                <a:gd name="T25" fmla="*/ 204 h 1265"/>
                <a:gd name="T26" fmla="*/ 1688 w 1955"/>
                <a:gd name="T27" fmla="*/ 276 h 1265"/>
                <a:gd name="T28" fmla="*/ 1854 w 1955"/>
                <a:gd name="T29" fmla="*/ 360 h 1265"/>
                <a:gd name="T30" fmla="*/ 1943 w 1955"/>
                <a:gd name="T31" fmla="*/ 443 h 1265"/>
                <a:gd name="T32" fmla="*/ 1961 w 1955"/>
                <a:gd name="T33" fmla="*/ 539 h 1265"/>
                <a:gd name="T34" fmla="*/ 1914 w 1955"/>
                <a:gd name="T35" fmla="*/ 629 h 1265"/>
                <a:gd name="T36" fmla="*/ 1796 w 1955"/>
                <a:gd name="T37" fmla="*/ 719 h 1265"/>
                <a:gd name="T38" fmla="*/ 1629 w 1955"/>
                <a:gd name="T39" fmla="*/ 809 h 1265"/>
                <a:gd name="T40" fmla="*/ 1397 w 1955"/>
                <a:gd name="T41" fmla="*/ 899 h 1265"/>
                <a:gd name="T42" fmla="*/ 1118 w 1955"/>
                <a:gd name="T43" fmla="*/ 989 h 1265"/>
                <a:gd name="T44" fmla="*/ 785 w 1955"/>
                <a:gd name="T45" fmla="*/ 1073 h 1265"/>
                <a:gd name="T46" fmla="*/ 417 w 1955"/>
                <a:gd name="T47" fmla="*/ 1157 h 1265"/>
                <a:gd name="T48" fmla="*/ 0 w 1955"/>
                <a:gd name="T49" fmla="*/ 1241 h 1265"/>
                <a:gd name="T50" fmla="*/ 225 w 1955"/>
                <a:gd name="T51" fmla="*/ 1223 h 1265"/>
                <a:gd name="T52" fmla="*/ 630 w 1955"/>
                <a:gd name="T53" fmla="*/ 1139 h 1265"/>
                <a:gd name="T54" fmla="*/ 987 w 1955"/>
                <a:gd name="T55" fmla="*/ 1049 h 1265"/>
                <a:gd name="T56" fmla="*/ 1302 w 1955"/>
                <a:gd name="T57" fmla="*/ 959 h 1265"/>
                <a:gd name="T58" fmla="*/ 1563 w 1955"/>
                <a:gd name="T59" fmla="*/ 863 h 1265"/>
                <a:gd name="T60" fmla="*/ 1766 w 1955"/>
                <a:gd name="T61" fmla="*/ 767 h 1265"/>
                <a:gd name="T62" fmla="*/ 1920 w 1955"/>
                <a:gd name="T63" fmla="*/ 677 h 1265"/>
                <a:gd name="T64" fmla="*/ 1997 w 1955"/>
                <a:gd name="T65" fmla="*/ 581 h 1265"/>
                <a:gd name="T66" fmla="*/ 2015 w 1955"/>
                <a:gd name="T67" fmla="*/ 533 h 126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34" name="Freeform 9">
              <a:extLst>
                <a:ext uri="{FF2B5EF4-FFF2-40B4-BE49-F238E27FC236}">
                  <a16:creationId xmlns:a16="http://schemas.microsoft.com/office/drawing/2014/main" id="{306ACF55-F454-D58B-7B3F-67FFB8448E61}"/>
                </a:ext>
              </a:extLst>
            </p:cNvPr>
            <p:cNvSpPr>
              <a:spLocks/>
            </p:cNvSpPr>
            <p:nvPr/>
          </p:nvSpPr>
          <p:spPr bwMode="hidden">
            <a:xfrm>
              <a:off x="0" y="0"/>
              <a:ext cx="4709" cy="2901"/>
            </a:xfrm>
            <a:custGeom>
              <a:avLst/>
              <a:gdLst>
                <a:gd name="T0" fmla="*/ 4844 w 4694"/>
                <a:gd name="T1" fmla="*/ 797 h 2901"/>
                <a:gd name="T2" fmla="*/ 4814 w 4694"/>
                <a:gd name="T3" fmla="*/ 665 h 2901"/>
                <a:gd name="T4" fmla="*/ 4736 w 4694"/>
                <a:gd name="T5" fmla="*/ 540 h 2901"/>
                <a:gd name="T6" fmla="*/ 4610 w 4694"/>
                <a:gd name="T7" fmla="*/ 426 h 2901"/>
                <a:gd name="T8" fmla="*/ 4439 w 4694"/>
                <a:gd name="T9" fmla="*/ 312 h 2901"/>
                <a:gd name="T10" fmla="*/ 4214 w 4694"/>
                <a:gd name="T11" fmla="*/ 216 h 2901"/>
                <a:gd name="T12" fmla="*/ 3956 w 4694"/>
                <a:gd name="T13" fmla="*/ 120 h 2901"/>
                <a:gd name="T14" fmla="*/ 3654 w 4694"/>
                <a:gd name="T15" fmla="*/ 36 h 2901"/>
                <a:gd name="T16" fmla="*/ 3306 w 4694"/>
                <a:gd name="T17" fmla="*/ 0 h 2901"/>
                <a:gd name="T18" fmla="*/ 3654 w 4694"/>
                <a:gd name="T19" fmla="*/ 78 h 2901"/>
                <a:gd name="T20" fmla="*/ 3956 w 4694"/>
                <a:gd name="T21" fmla="*/ 162 h 2901"/>
                <a:gd name="T22" fmla="*/ 4214 w 4694"/>
                <a:gd name="T23" fmla="*/ 258 h 2901"/>
                <a:gd name="T24" fmla="*/ 4427 w 4694"/>
                <a:gd name="T25" fmla="*/ 366 h 2901"/>
                <a:gd name="T26" fmla="*/ 4586 w 4694"/>
                <a:gd name="T27" fmla="*/ 480 h 2901"/>
                <a:gd name="T28" fmla="*/ 4700 w 4694"/>
                <a:gd name="T29" fmla="*/ 605 h 2901"/>
                <a:gd name="T30" fmla="*/ 4760 w 4694"/>
                <a:gd name="T31" fmla="*/ 737 h 2901"/>
                <a:gd name="T32" fmla="*/ 4760 w 4694"/>
                <a:gd name="T33" fmla="*/ 875 h 2901"/>
                <a:gd name="T34" fmla="*/ 4718 w 4694"/>
                <a:gd name="T35" fmla="*/ 1001 h 2901"/>
                <a:gd name="T36" fmla="*/ 4636 w 4694"/>
                <a:gd name="T37" fmla="*/ 1127 h 2901"/>
                <a:gd name="T38" fmla="*/ 4511 w 4694"/>
                <a:gd name="T39" fmla="*/ 1259 h 2901"/>
                <a:gd name="T40" fmla="*/ 4354 w 4694"/>
                <a:gd name="T41" fmla="*/ 1385 h 2901"/>
                <a:gd name="T42" fmla="*/ 4154 w 4694"/>
                <a:gd name="T43" fmla="*/ 1517 h 2901"/>
                <a:gd name="T44" fmla="*/ 3923 w 4694"/>
                <a:gd name="T45" fmla="*/ 1648 h 2901"/>
                <a:gd name="T46" fmla="*/ 3661 w 4694"/>
                <a:gd name="T47" fmla="*/ 1774 h 2901"/>
                <a:gd name="T48" fmla="*/ 3366 w 4694"/>
                <a:gd name="T49" fmla="*/ 1906 h 2901"/>
                <a:gd name="T50" fmla="*/ 3038 w 4694"/>
                <a:gd name="T51" fmla="*/ 2032 h 2901"/>
                <a:gd name="T52" fmla="*/ 2676 w 4694"/>
                <a:gd name="T53" fmla="*/ 2164 h 2901"/>
                <a:gd name="T54" fmla="*/ 2294 w 4694"/>
                <a:gd name="T55" fmla="*/ 2284 h 2901"/>
                <a:gd name="T56" fmla="*/ 1884 w 4694"/>
                <a:gd name="T57" fmla="*/ 2410 h 2901"/>
                <a:gd name="T58" fmla="*/ 1446 w 4694"/>
                <a:gd name="T59" fmla="*/ 2530 h 2901"/>
                <a:gd name="T60" fmla="*/ 504 w 4694"/>
                <a:gd name="T61" fmla="*/ 2757 h 2901"/>
                <a:gd name="T62" fmla="*/ 0 w 4694"/>
                <a:gd name="T63" fmla="*/ 2901 h 2901"/>
                <a:gd name="T64" fmla="*/ 999 w 4694"/>
                <a:gd name="T65" fmla="*/ 2674 h 2901"/>
                <a:gd name="T66" fmla="*/ 1688 w 4694"/>
                <a:gd name="T67" fmla="*/ 2494 h 2901"/>
                <a:gd name="T68" fmla="*/ 2127 w 4694"/>
                <a:gd name="T69" fmla="*/ 2374 h 2901"/>
                <a:gd name="T70" fmla="*/ 2531 w 4694"/>
                <a:gd name="T71" fmla="*/ 2248 h 2901"/>
                <a:gd name="T72" fmla="*/ 2906 w 4694"/>
                <a:gd name="T73" fmla="*/ 2116 h 2901"/>
                <a:gd name="T74" fmla="*/ 3251 w 4694"/>
                <a:gd name="T75" fmla="*/ 1984 h 2901"/>
                <a:gd name="T76" fmla="*/ 3572 w 4694"/>
                <a:gd name="T77" fmla="*/ 1858 h 2901"/>
                <a:gd name="T78" fmla="*/ 3857 w 4694"/>
                <a:gd name="T79" fmla="*/ 1720 h 2901"/>
                <a:gd name="T80" fmla="*/ 4112 w 4694"/>
                <a:gd name="T81" fmla="*/ 1589 h 2901"/>
                <a:gd name="T82" fmla="*/ 4328 w 4694"/>
                <a:gd name="T83" fmla="*/ 1457 h 2901"/>
                <a:gd name="T84" fmla="*/ 4511 w 4694"/>
                <a:gd name="T85" fmla="*/ 1325 h 2901"/>
                <a:gd name="T86" fmla="*/ 4655 w 4694"/>
                <a:gd name="T87" fmla="*/ 1193 h 2901"/>
                <a:gd name="T88" fmla="*/ 4760 w 4694"/>
                <a:gd name="T89" fmla="*/ 1061 h 2901"/>
                <a:gd name="T90" fmla="*/ 4820 w 4694"/>
                <a:gd name="T91" fmla="*/ 935 h 2901"/>
                <a:gd name="T92" fmla="*/ 4838 w 4694"/>
                <a:gd name="T93" fmla="*/ 869 h 290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35" name="Freeform 10">
              <a:extLst>
                <a:ext uri="{FF2B5EF4-FFF2-40B4-BE49-F238E27FC236}">
                  <a16:creationId xmlns:a16="http://schemas.microsoft.com/office/drawing/2014/main" id="{00D8505D-2FD0-8FDC-6845-CB300871875D}"/>
                </a:ext>
              </a:extLst>
            </p:cNvPr>
            <p:cNvSpPr>
              <a:spLocks/>
            </p:cNvSpPr>
            <p:nvPr/>
          </p:nvSpPr>
          <p:spPr bwMode="hidden">
            <a:xfrm>
              <a:off x="0" y="0"/>
              <a:ext cx="3773" cy="2356"/>
            </a:xfrm>
            <a:custGeom>
              <a:avLst/>
              <a:gdLst>
                <a:gd name="T0" fmla="*/ 3881 w 3761"/>
                <a:gd name="T1" fmla="*/ 719 h 2356"/>
                <a:gd name="T2" fmla="*/ 3851 w 3761"/>
                <a:gd name="T3" fmla="*/ 599 h 2356"/>
                <a:gd name="T4" fmla="*/ 3773 w 3761"/>
                <a:gd name="T5" fmla="*/ 486 h 2356"/>
                <a:gd name="T6" fmla="*/ 3634 w 3761"/>
                <a:gd name="T7" fmla="*/ 378 h 2356"/>
                <a:gd name="T8" fmla="*/ 3458 w 3761"/>
                <a:gd name="T9" fmla="*/ 282 h 2356"/>
                <a:gd name="T10" fmla="*/ 3227 w 3761"/>
                <a:gd name="T11" fmla="*/ 192 h 2356"/>
                <a:gd name="T12" fmla="*/ 2954 w 3761"/>
                <a:gd name="T13" fmla="*/ 108 h 2356"/>
                <a:gd name="T14" fmla="*/ 2639 w 3761"/>
                <a:gd name="T15" fmla="*/ 36 h 2356"/>
                <a:gd name="T16" fmla="*/ 2300 w 3761"/>
                <a:gd name="T17" fmla="*/ 0 h 2356"/>
                <a:gd name="T18" fmla="*/ 2657 w 3761"/>
                <a:gd name="T19" fmla="*/ 72 h 2356"/>
                <a:gd name="T20" fmla="*/ 2966 w 3761"/>
                <a:gd name="T21" fmla="*/ 150 h 2356"/>
                <a:gd name="T22" fmla="*/ 3239 w 3761"/>
                <a:gd name="T23" fmla="*/ 234 h 2356"/>
                <a:gd name="T24" fmla="*/ 3458 w 3761"/>
                <a:gd name="T25" fmla="*/ 330 h 2356"/>
                <a:gd name="T26" fmla="*/ 3627 w 3761"/>
                <a:gd name="T27" fmla="*/ 432 h 2356"/>
                <a:gd name="T28" fmla="*/ 3743 w 3761"/>
                <a:gd name="T29" fmla="*/ 545 h 2356"/>
                <a:gd name="T30" fmla="*/ 3803 w 3761"/>
                <a:gd name="T31" fmla="*/ 665 h 2356"/>
                <a:gd name="T32" fmla="*/ 3809 w 3761"/>
                <a:gd name="T33" fmla="*/ 791 h 2356"/>
                <a:gd name="T34" fmla="*/ 3773 w 3761"/>
                <a:gd name="T35" fmla="*/ 887 h 2356"/>
                <a:gd name="T36" fmla="*/ 3711 w 3761"/>
                <a:gd name="T37" fmla="*/ 989 h 2356"/>
                <a:gd name="T38" fmla="*/ 3608 w 3761"/>
                <a:gd name="T39" fmla="*/ 1091 h 2356"/>
                <a:gd name="T40" fmla="*/ 3482 w 3761"/>
                <a:gd name="T41" fmla="*/ 1187 h 2356"/>
                <a:gd name="T42" fmla="*/ 3326 w 3761"/>
                <a:gd name="T43" fmla="*/ 1289 h 2356"/>
                <a:gd name="T44" fmla="*/ 3143 w 3761"/>
                <a:gd name="T45" fmla="*/ 1391 h 2356"/>
                <a:gd name="T46" fmla="*/ 2924 w 3761"/>
                <a:gd name="T47" fmla="*/ 1493 h 2356"/>
                <a:gd name="T48" fmla="*/ 2689 w 3761"/>
                <a:gd name="T49" fmla="*/ 1589 h 2356"/>
                <a:gd name="T50" fmla="*/ 2145 w 3761"/>
                <a:gd name="T51" fmla="*/ 1786 h 2356"/>
                <a:gd name="T52" fmla="*/ 1509 w 3761"/>
                <a:gd name="T53" fmla="*/ 1972 h 2356"/>
                <a:gd name="T54" fmla="*/ 785 w 3761"/>
                <a:gd name="T55" fmla="*/ 2158 h 2356"/>
                <a:gd name="T56" fmla="*/ 0 w 3761"/>
                <a:gd name="T57" fmla="*/ 2326 h 2356"/>
                <a:gd name="T58" fmla="*/ 411 w 3761"/>
                <a:gd name="T59" fmla="*/ 2272 h 2356"/>
                <a:gd name="T60" fmla="*/ 1182 w 3761"/>
                <a:gd name="T61" fmla="*/ 2092 h 2356"/>
                <a:gd name="T62" fmla="*/ 1872 w 3761"/>
                <a:gd name="T63" fmla="*/ 1900 h 2356"/>
                <a:gd name="T64" fmla="*/ 2472 w 3761"/>
                <a:gd name="T65" fmla="*/ 1702 h 2356"/>
                <a:gd name="T66" fmla="*/ 2737 w 3761"/>
                <a:gd name="T67" fmla="*/ 1607 h 2356"/>
                <a:gd name="T68" fmla="*/ 2972 w 3761"/>
                <a:gd name="T69" fmla="*/ 1505 h 2356"/>
                <a:gd name="T70" fmla="*/ 3191 w 3761"/>
                <a:gd name="T71" fmla="*/ 1403 h 2356"/>
                <a:gd name="T72" fmla="*/ 3385 w 3761"/>
                <a:gd name="T73" fmla="*/ 1301 h 2356"/>
                <a:gd name="T74" fmla="*/ 3542 w 3761"/>
                <a:gd name="T75" fmla="*/ 1193 h 2356"/>
                <a:gd name="T76" fmla="*/ 3673 w 3761"/>
                <a:gd name="T77" fmla="*/ 1091 h 2356"/>
                <a:gd name="T78" fmla="*/ 3773 w 3761"/>
                <a:gd name="T79" fmla="*/ 989 h 2356"/>
                <a:gd name="T80" fmla="*/ 3839 w 3761"/>
                <a:gd name="T81" fmla="*/ 887 h 2356"/>
                <a:gd name="T82" fmla="*/ 3875 w 3761"/>
                <a:gd name="T83" fmla="*/ 785 h 23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36" name="Freeform 11">
              <a:extLst>
                <a:ext uri="{FF2B5EF4-FFF2-40B4-BE49-F238E27FC236}">
                  <a16:creationId xmlns:a16="http://schemas.microsoft.com/office/drawing/2014/main" id="{5BFC286C-3602-A92A-2FD0-50FDBD228D5F}"/>
                </a:ext>
              </a:extLst>
            </p:cNvPr>
            <p:cNvSpPr>
              <a:spLocks/>
            </p:cNvSpPr>
            <p:nvPr/>
          </p:nvSpPr>
          <p:spPr bwMode="hidden">
            <a:xfrm>
              <a:off x="0" y="0"/>
              <a:ext cx="2933" cy="1846"/>
            </a:xfrm>
            <a:custGeom>
              <a:avLst/>
              <a:gdLst>
                <a:gd name="T0" fmla="*/ 3014 w 2924"/>
                <a:gd name="T1" fmla="*/ 647 h 1846"/>
                <a:gd name="T2" fmla="*/ 2966 w 2924"/>
                <a:gd name="T3" fmla="*/ 528 h 1846"/>
                <a:gd name="T4" fmla="*/ 2838 w 2924"/>
                <a:gd name="T5" fmla="*/ 414 h 1846"/>
                <a:gd name="T6" fmla="*/ 2639 w 2924"/>
                <a:gd name="T7" fmla="*/ 318 h 1846"/>
                <a:gd name="T8" fmla="*/ 2372 w 2924"/>
                <a:gd name="T9" fmla="*/ 228 h 1846"/>
                <a:gd name="T10" fmla="*/ 2045 w 2924"/>
                <a:gd name="T11" fmla="*/ 150 h 1846"/>
                <a:gd name="T12" fmla="*/ 1658 w 2924"/>
                <a:gd name="T13" fmla="*/ 78 h 1846"/>
                <a:gd name="T14" fmla="*/ 1218 w 2924"/>
                <a:gd name="T15" fmla="*/ 24 h 1846"/>
                <a:gd name="T16" fmla="*/ 714 w 2924"/>
                <a:gd name="T17" fmla="*/ 0 h 1846"/>
                <a:gd name="T18" fmla="*/ 1230 w 2924"/>
                <a:gd name="T19" fmla="*/ 48 h 1846"/>
                <a:gd name="T20" fmla="*/ 1676 w 2924"/>
                <a:gd name="T21" fmla="*/ 108 h 1846"/>
                <a:gd name="T22" fmla="*/ 2069 w 2924"/>
                <a:gd name="T23" fmla="*/ 180 h 1846"/>
                <a:gd name="T24" fmla="*/ 2396 w 2924"/>
                <a:gd name="T25" fmla="*/ 264 h 1846"/>
                <a:gd name="T26" fmla="*/ 2651 w 2924"/>
                <a:gd name="T27" fmla="*/ 360 h 1846"/>
                <a:gd name="T28" fmla="*/ 2838 w 2924"/>
                <a:gd name="T29" fmla="*/ 468 h 1846"/>
                <a:gd name="T30" fmla="*/ 2936 w 2924"/>
                <a:gd name="T31" fmla="*/ 587 h 1846"/>
                <a:gd name="T32" fmla="*/ 2954 w 2924"/>
                <a:gd name="T33" fmla="*/ 713 h 1846"/>
                <a:gd name="T34" fmla="*/ 2930 w 2924"/>
                <a:gd name="T35" fmla="*/ 785 h 1846"/>
                <a:gd name="T36" fmla="*/ 2882 w 2924"/>
                <a:gd name="T37" fmla="*/ 857 h 1846"/>
                <a:gd name="T38" fmla="*/ 2705 w 2924"/>
                <a:gd name="T39" fmla="*/ 1001 h 1846"/>
                <a:gd name="T40" fmla="*/ 2438 w 2924"/>
                <a:gd name="T41" fmla="*/ 1145 h 1846"/>
                <a:gd name="T42" fmla="*/ 2093 w 2924"/>
                <a:gd name="T43" fmla="*/ 1289 h 1846"/>
                <a:gd name="T44" fmla="*/ 1676 w 2924"/>
                <a:gd name="T45" fmla="*/ 1433 h 1846"/>
                <a:gd name="T46" fmla="*/ 1182 w 2924"/>
                <a:gd name="T47" fmla="*/ 1571 h 1846"/>
                <a:gd name="T48" fmla="*/ 624 w 2924"/>
                <a:gd name="T49" fmla="*/ 1702 h 1846"/>
                <a:gd name="T50" fmla="*/ 0 w 2924"/>
                <a:gd name="T51" fmla="*/ 1828 h 1846"/>
                <a:gd name="T52" fmla="*/ 321 w 2924"/>
                <a:gd name="T53" fmla="*/ 1780 h 1846"/>
                <a:gd name="T54" fmla="*/ 927 w 2924"/>
                <a:gd name="T55" fmla="*/ 1648 h 1846"/>
                <a:gd name="T56" fmla="*/ 1457 w 2924"/>
                <a:gd name="T57" fmla="*/ 1511 h 1846"/>
                <a:gd name="T58" fmla="*/ 1931 w 2924"/>
                <a:gd name="T59" fmla="*/ 1367 h 1846"/>
                <a:gd name="T60" fmla="*/ 2324 w 2924"/>
                <a:gd name="T61" fmla="*/ 1223 h 1846"/>
                <a:gd name="T62" fmla="*/ 2639 w 2924"/>
                <a:gd name="T63" fmla="*/ 1079 h 1846"/>
                <a:gd name="T64" fmla="*/ 2864 w 2924"/>
                <a:gd name="T65" fmla="*/ 929 h 1846"/>
                <a:gd name="T66" fmla="*/ 2966 w 2924"/>
                <a:gd name="T67" fmla="*/ 815 h 1846"/>
                <a:gd name="T68" fmla="*/ 3002 w 2924"/>
                <a:gd name="T69" fmla="*/ 743 h 1846"/>
                <a:gd name="T70" fmla="*/ 3014 w 2924"/>
                <a:gd name="T71" fmla="*/ 707 h 18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37" name="Freeform 12">
              <a:extLst>
                <a:ext uri="{FF2B5EF4-FFF2-40B4-BE49-F238E27FC236}">
                  <a16:creationId xmlns:a16="http://schemas.microsoft.com/office/drawing/2014/main" id="{33CD4046-DBEB-19D3-5950-4C2E170D4124}"/>
                </a:ext>
              </a:extLst>
            </p:cNvPr>
            <p:cNvSpPr>
              <a:spLocks/>
            </p:cNvSpPr>
            <p:nvPr/>
          </p:nvSpPr>
          <p:spPr bwMode="hidden">
            <a:xfrm>
              <a:off x="114" y="2847"/>
              <a:ext cx="1493" cy="204"/>
            </a:xfrm>
            <a:custGeom>
              <a:avLst/>
              <a:gdLst>
                <a:gd name="T0" fmla="*/ 1449 w 1488"/>
                <a:gd name="T1" fmla="*/ 204 h 204"/>
                <a:gd name="T2" fmla="*/ 0 w 1488"/>
                <a:gd name="T3" fmla="*/ 18 h 204"/>
                <a:gd name="T4" fmla="*/ 77 w 1488"/>
                <a:gd name="T5" fmla="*/ 0 h 204"/>
                <a:gd name="T6" fmla="*/ 1538 w 1488"/>
                <a:gd name="T7" fmla="*/ 186 h 204"/>
                <a:gd name="T8" fmla="*/ 1449 w 1488"/>
                <a:gd name="T9" fmla="*/ 204 h 204"/>
                <a:gd name="T10" fmla="*/ 1449 w 1488"/>
                <a:gd name="T11" fmla="*/ 204 h 2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88" h="204">
                  <a:moveTo>
                    <a:pt x="1399" y="204"/>
                  </a:moveTo>
                  <a:lnTo>
                    <a:pt x="0" y="18"/>
                  </a:lnTo>
                  <a:lnTo>
                    <a:pt x="77" y="0"/>
                  </a:lnTo>
                  <a:lnTo>
                    <a:pt x="1488" y="186"/>
                  </a:lnTo>
                  <a:lnTo>
                    <a:pt x="1399" y="20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38" name="Rectangle 13">
              <a:extLst>
                <a:ext uri="{FF2B5EF4-FFF2-40B4-BE49-F238E27FC236}">
                  <a16:creationId xmlns:a16="http://schemas.microsoft.com/office/drawing/2014/main" id="{25331541-8312-D53F-FE9B-DFA84D40437F}"/>
                </a:ext>
              </a:extLst>
            </p:cNvPr>
            <p:cNvSpPr>
              <a:spLocks noChangeArrowheads="1"/>
            </p:cNvSpPr>
            <p:nvPr/>
          </p:nvSpPr>
          <p:spPr bwMode="hidden">
            <a:xfrm>
              <a:off x="473" y="3105"/>
              <a:ext cx="1" cy="1"/>
            </a:xfrm>
            <a:prstGeom prst="rect">
              <a:avLst/>
            </a:prstGeom>
            <a:solidFill>
              <a:srgbClr val="141485"/>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sp>
          <p:nvSpPr>
            <p:cNvPr id="5139" name="Rectangle 14">
              <a:extLst>
                <a:ext uri="{FF2B5EF4-FFF2-40B4-BE49-F238E27FC236}">
                  <a16:creationId xmlns:a16="http://schemas.microsoft.com/office/drawing/2014/main" id="{E7D7E6A3-35E7-ADC4-AC29-ADD72561766A}"/>
                </a:ext>
              </a:extLst>
            </p:cNvPr>
            <p:cNvSpPr>
              <a:spLocks noChangeArrowheads="1"/>
            </p:cNvSpPr>
            <p:nvPr/>
          </p:nvSpPr>
          <p:spPr bwMode="hidden">
            <a:xfrm>
              <a:off x="473" y="3105"/>
              <a:ext cx="1" cy="1"/>
            </a:xfrm>
            <a:prstGeom prst="rect">
              <a:avLst/>
            </a:prstGeom>
            <a:solidFill>
              <a:srgbClr val="141485"/>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grpSp>
          <p:nvGrpSpPr>
            <p:cNvPr id="5140" name="Group 15">
              <a:extLst>
                <a:ext uri="{FF2B5EF4-FFF2-40B4-BE49-F238E27FC236}">
                  <a16:creationId xmlns:a16="http://schemas.microsoft.com/office/drawing/2014/main" id="{9B1D8C55-6924-D6C1-65AE-9E720C82A363}"/>
                </a:ext>
              </a:extLst>
            </p:cNvPr>
            <p:cNvGrpSpPr>
              <a:grpSpLocks/>
            </p:cNvGrpSpPr>
            <p:nvPr/>
          </p:nvGrpSpPr>
          <p:grpSpPr bwMode="auto">
            <a:xfrm>
              <a:off x="192" y="2284"/>
              <a:ext cx="1254" cy="923"/>
              <a:chOff x="192" y="2284"/>
              <a:chExt cx="1254" cy="923"/>
            </a:xfrm>
          </p:grpSpPr>
          <p:sp>
            <p:nvSpPr>
              <p:cNvPr id="5141" name="Freeform 16">
                <a:extLst>
                  <a:ext uri="{FF2B5EF4-FFF2-40B4-BE49-F238E27FC236}">
                    <a16:creationId xmlns:a16="http://schemas.microsoft.com/office/drawing/2014/main" id="{C49B0A6E-DA97-6927-131D-B75BEF344826}"/>
                  </a:ext>
                </a:extLst>
              </p:cNvPr>
              <p:cNvSpPr>
                <a:spLocks/>
              </p:cNvSpPr>
              <p:nvPr/>
            </p:nvSpPr>
            <p:spPr bwMode="hidden">
              <a:xfrm>
                <a:off x="408" y="3009"/>
                <a:ext cx="47" cy="6"/>
              </a:xfrm>
              <a:custGeom>
                <a:avLst/>
                <a:gdLst>
                  <a:gd name="T0" fmla="*/ 47 w 47"/>
                  <a:gd name="T1" fmla="*/ 6 h 6"/>
                  <a:gd name="T2" fmla="*/ 0 w 47"/>
                  <a:gd name="T3" fmla="*/ 0 h 6"/>
                  <a:gd name="T4" fmla="*/ 0 w 47"/>
                  <a:gd name="T5" fmla="*/ 0 h 6"/>
                  <a:gd name="T6" fmla="*/ 47 w 47"/>
                  <a:gd name="T7" fmla="*/ 6 h 6"/>
                  <a:gd name="T8" fmla="*/ 47 w 47"/>
                  <a:gd name="T9" fmla="*/ 6 h 6"/>
                  <a:gd name="T10" fmla="*/ 47 w 47"/>
                  <a:gd name="T11" fmla="*/ 6 h 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 h="6">
                    <a:moveTo>
                      <a:pt x="47" y="6"/>
                    </a:moveTo>
                    <a:lnTo>
                      <a:pt x="0" y="0"/>
                    </a:lnTo>
                    <a:lnTo>
                      <a:pt x="47" y="6"/>
                    </a:lnTo>
                    <a:close/>
                  </a:path>
                </a:pathLst>
              </a:custGeom>
              <a:solidFill>
                <a:srgbClr val="1414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42" name="Freeform 17">
                <a:extLst>
                  <a:ext uri="{FF2B5EF4-FFF2-40B4-BE49-F238E27FC236}">
                    <a16:creationId xmlns:a16="http://schemas.microsoft.com/office/drawing/2014/main" id="{F66B82CD-5602-304E-9AC8-1C82C1FD1A3E}"/>
                  </a:ext>
                </a:extLst>
              </p:cNvPr>
              <p:cNvSpPr>
                <a:spLocks/>
              </p:cNvSpPr>
              <p:nvPr/>
            </p:nvSpPr>
            <p:spPr bwMode="hidden">
              <a:xfrm>
                <a:off x="912" y="2284"/>
                <a:ext cx="324" cy="162"/>
              </a:xfrm>
              <a:custGeom>
                <a:avLst/>
                <a:gdLst>
                  <a:gd name="T0" fmla="*/ 0 w 323"/>
                  <a:gd name="T1" fmla="*/ 24 h 162"/>
                  <a:gd name="T2" fmla="*/ 6 w 323"/>
                  <a:gd name="T3" fmla="*/ 24 h 162"/>
                  <a:gd name="T4" fmla="*/ 12 w 323"/>
                  <a:gd name="T5" fmla="*/ 18 h 162"/>
                  <a:gd name="T6" fmla="*/ 48 w 323"/>
                  <a:gd name="T7" fmla="*/ 6 h 162"/>
                  <a:gd name="T8" fmla="*/ 101 w 323"/>
                  <a:gd name="T9" fmla="*/ 0 h 162"/>
                  <a:gd name="T10" fmla="*/ 137 w 323"/>
                  <a:gd name="T11" fmla="*/ 6 h 162"/>
                  <a:gd name="T12" fmla="*/ 183 w 323"/>
                  <a:gd name="T13" fmla="*/ 18 h 162"/>
                  <a:gd name="T14" fmla="*/ 249 w 323"/>
                  <a:gd name="T15" fmla="*/ 54 h 162"/>
                  <a:gd name="T16" fmla="*/ 297 w 323"/>
                  <a:gd name="T17" fmla="*/ 90 h 162"/>
                  <a:gd name="T18" fmla="*/ 327 w 323"/>
                  <a:gd name="T19" fmla="*/ 114 h 162"/>
                  <a:gd name="T20" fmla="*/ 333 w 323"/>
                  <a:gd name="T21" fmla="*/ 126 h 162"/>
                  <a:gd name="T22" fmla="*/ 333 w 323"/>
                  <a:gd name="T23" fmla="*/ 126 h 162"/>
                  <a:gd name="T24" fmla="*/ 231 w 323"/>
                  <a:gd name="T25" fmla="*/ 162 h 162"/>
                  <a:gd name="T26" fmla="*/ 0 w 323"/>
                  <a:gd name="T27" fmla="*/ 24 h 162"/>
                  <a:gd name="T28" fmla="*/ 0 w 323"/>
                  <a:gd name="T29" fmla="*/ 24 h 1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221" y="162"/>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43" name="Freeform 18">
                <a:extLst>
                  <a:ext uri="{FF2B5EF4-FFF2-40B4-BE49-F238E27FC236}">
                    <a16:creationId xmlns:a16="http://schemas.microsoft.com/office/drawing/2014/main" id="{9D6C32DD-7664-2971-0B04-DCAE945ADD22}"/>
                  </a:ext>
                </a:extLst>
              </p:cNvPr>
              <p:cNvSpPr>
                <a:spLocks noEditPoints="1"/>
              </p:cNvSpPr>
              <p:nvPr/>
            </p:nvSpPr>
            <p:spPr bwMode="hidden">
              <a:xfrm>
                <a:off x="192" y="2284"/>
                <a:ext cx="1254" cy="923"/>
              </a:xfrm>
              <a:custGeom>
                <a:avLst/>
                <a:gdLst>
                  <a:gd name="T0" fmla="*/ 1206 w 1250"/>
                  <a:gd name="T1" fmla="*/ 641 h 923"/>
                  <a:gd name="T2" fmla="*/ 1206 w 1250"/>
                  <a:gd name="T3" fmla="*/ 473 h 923"/>
                  <a:gd name="T4" fmla="*/ 1176 w 1250"/>
                  <a:gd name="T5" fmla="*/ 384 h 923"/>
                  <a:gd name="T6" fmla="*/ 1152 w 1250"/>
                  <a:gd name="T7" fmla="*/ 288 h 923"/>
                  <a:gd name="T8" fmla="*/ 1083 w 1250"/>
                  <a:gd name="T9" fmla="*/ 174 h 923"/>
                  <a:gd name="T10" fmla="*/ 1011 w 1250"/>
                  <a:gd name="T11" fmla="*/ 96 h 923"/>
                  <a:gd name="T12" fmla="*/ 993 w 1250"/>
                  <a:gd name="T13" fmla="*/ 72 h 923"/>
                  <a:gd name="T14" fmla="*/ 921 w 1250"/>
                  <a:gd name="T15" fmla="*/ 18 h 923"/>
                  <a:gd name="T16" fmla="*/ 849 w 1250"/>
                  <a:gd name="T17" fmla="*/ 6 h 923"/>
                  <a:gd name="T18" fmla="*/ 732 w 1250"/>
                  <a:gd name="T19" fmla="*/ 24 h 923"/>
                  <a:gd name="T20" fmla="*/ 684 w 1250"/>
                  <a:gd name="T21" fmla="*/ 42 h 923"/>
                  <a:gd name="T22" fmla="*/ 588 w 1250"/>
                  <a:gd name="T23" fmla="*/ 120 h 923"/>
                  <a:gd name="T24" fmla="*/ 552 w 1250"/>
                  <a:gd name="T25" fmla="*/ 228 h 923"/>
                  <a:gd name="T26" fmla="*/ 529 w 1250"/>
                  <a:gd name="T27" fmla="*/ 348 h 923"/>
                  <a:gd name="T28" fmla="*/ 441 w 1250"/>
                  <a:gd name="T29" fmla="*/ 479 h 923"/>
                  <a:gd name="T30" fmla="*/ 423 w 1250"/>
                  <a:gd name="T31" fmla="*/ 539 h 923"/>
                  <a:gd name="T32" fmla="*/ 363 w 1250"/>
                  <a:gd name="T33" fmla="*/ 599 h 923"/>
                  <a:gd name="T34" fmla="*/ 315 w 1250"/>
                  <a:gd name="T35" fmla="*/ 629 h 923"/>
                  <a:gd name="T36" fmla="*/ 303 w 1250"/>
                  <a:gd name="T37" fmla="*/ 635 h 923"/>
                  <a:gd name="T38" fmla="*/ 267 w 1250"/>
                  <a:gd name="T39" fmla="*/ 677 h 923"/>
                  <a:gd name="T40" fmla="*/ 150 w 1250"/>
                  <a:gd name="T41" fmla="*/ 797 h 923"/>
                  <a:gd name="T42" fmla="*/ 54 w 1250"/>
                  <a:gd name="T43" fmla="*/ 839 h 923"/>
                  <a:gd name="T44" fmla="*/ 156 w 1250"/>
                  <a:gd name="T45" fmla="*/ 905 h 923"/>
                  <a:gd name="T46" fmla="*/ 250 w 1250"/>
                  <a:gd name="T47" fmla="*/ 869 h 923"/>
                  <a:gd name="T48" fmla="*/ 660 w 1250"/>
                  <a:gd name="T49" fmla="*/ 827 h 923"/>
                  <a:gd name="T50" fmla="*/ 720 w 1250"/>
                  <a:gd name="T51" fmla="*/ 725 h 923"/>
                  <a:gd name="T52" fmla="*/ 714 w 1250"/>
                  <a:gd name="T53" fmla="*/ 611 h 923"/>
                  <a:gd name="T54" fmla="*/ 806 w 1250"/>
                  <a:gd name="T55" fmla="*/ 551 h 923"/>
                  <a:gd name="T56" fmla="*/ 909 w 1250"/>
                  <a:gd name="T57" fmla="*/ 449 h 923"/>
                  <a:gd name="T58" fmla="*/ 939 w 1250"/>
                  <a:gd name="T59" fmla="*/ 414 h 923"/>
                  <a:gd name="T60" fmla="*/ 1005 w 1250"/>
                  <a:gd name="T61" fmla="*/ 318 h 923"/>
                  <a:gd name="T62" fmla="*/ 1053 w 1250"/>
                  <a:gd name="T63" fmla="*/ 336 h 923"/>
                  <a:gd name="T64" fmla="*/ 1158 w 1250"/>
                  <a:gd name="T65" fmla="*/ 617 h 923"/>
                  <a:gd name="T66" fmla="*/ 1152 w 1250"/>
                  <a:gd name="T67" fmla="*/ 689 h 923"/>
                  <a:gd name="T68" fmla="*/ 1188 w 1250"/>
                  <a:gd name="T69" fmla="*/ 749 h 923"/>
                  <a:gd name="T70" fmla="*/ 1242 w 1250"/>
                  <a:gd name="T71" fmla="*/ 713 h 923"/>
                  <a:gd name="T72" fmla="*/ 1278 w 1250"/>
                  <a:gd name="T73" fmla="*/ 749 h 923"/>
                  <a:gd name="T74" fmla="*/ 1290 w 1250"/>
                  <a:gd name="T75" fmla="*/ 743 h 923"/>
                  <a:gd name="T76" fmla="*/ 714 w 1250"/>
                  <a:gd name="T77" fmla="*/ 264 h 923"/>
                  <a:gd name="T78" fmla="*/ 814 w 1250"/>
                  <a:gd name="T79" fmla="*/ 372 h 923"/>
                  <a:gd name="T80" fmla="*/ 788 w 1250"/>
                  <a:gd name="T81" fmla="*/ 443 h 923"/>
                  <a:gd name="T82" fmla="*/ 726 w 1250"/>
                  <a:gd name="T83" fmla="*/ 515 h 923"/>
                  <a:gd name="T84" fmla="*/ 678 w 1250"/>
                  <a:gd name="T85" fmla="*/ 569 h 923"/>
                  <a:gd name="T86" fmla="*/ 636 w 1250"/>
                  <a:gd name="T87" fmla="*/ 593 h 923"/>
                  <a:gd name="T88" fmla="*/ 594 w 1250"/>
                  <a:gd name="T89" fmla="*/ 617 h 923"/>
                  <a:gd name="T90" fmla="*/ 582 w 1250"/>
                  <a:gd name="T91" fmla="*/ 707 h 923"/>
                  <a:gd name="T92" fmla="*/ 363 w 1250"/>
                  <a:gd name="T93" fmla="*/ 755 h 923"/>
                  <a:gd name="T94" fmla="*/ 399 w 1250"/>
                  <a:gd name="T95" fmla="*/ 641 h 923"/>
                  <a:gd name="T96" fmla="*/ 435 w 1250"/>
                  <a:gd name="T97" fmla="*/ 647 h 923"/>
                  <a:gd name="T98" fmla="*/ 453 w 1250"/>
                  <a:gd name="T99" fmla="*/ 617 h 923"/>
                  <a:gd name="T100" fmla="*/ 588 w 1250"/>
                  <a:gd name="T101" fmla="*/ 515 h 923"/>
                  <a:gd name="T102" fmla="*/ 636 w 1250"/>
                  <a:gd name="T103" fmla="*/ 473 h 923"/>
                  <a:gd name="T104" fmla="*/ 660 w 1250"/>
                  <a:gd name="T105" fmla="*/ 396 h 923"/>
                  <a:gd name="T106" fmla="*/ 660 w 1250"/>
                  <a:gd name="T107" fmla="*/ 378 h 923"/>
                  <a:gd name="T108" fmla="*/ 684 w 1250"/>
                  <a:gd name="T109" fmla="*/ 270 h 923"/>
                  <a:gd name="T110" fmla="*/ 702 w 1250"/>
                  <a:gd name="T111" fmla="*/ 192 h 923"/>
                  <a:gd name="T112" fmla="*/ 714 w 1250"/>
                  <a:gd name="T113" fmla="*/ 264 h 923"/>
                  <a:gd name="T114" fmla="*/ 552 w 1250"/>
                  <a:gd name="T115" fmla="*/ 455 h 923"/>
                  <a:gd name="T116" fmla="*/ 654 w 1250"/>
                  <a:gd name="T117" fmla="*/ 803 h 92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250" h="923">
                    <a:moveTo>
                      <a:pt x="1244" y="713"/>
                    </a:moveTo>
                    <a:lnTo>
                      <a:pt x="1214" y="68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353" y="599"/>
                    </a:lnTo>
                    <a:lnTo>
                      <a:pt x="347" y="599"/>
                    </a:lnTo>
                    <a:lnTo>
                      <a:pt x="341" y="599"/>
                    </a:lnTo>
                    <a:lnTo>
                      <a:pt x="335" y="611"/>
                    </a:lnTo>
                    <a:lnTo>
                      <a:pt x="311" y="629"/>
                    </a:lnTo>
                    <a:lnTo>
                      <a:pt x="305" y="629"/>
                    </a:lnTo>
                    <a:lnTo>
                      <a:pt x="299" y="629"/>
                    </a:lnTo>
                    <a:lnTo>
                      <a:pt x="299" y="635"/>
                    </a:lnTo>
                    <a:lnTo>
                      <a:pt x="293" y="635"/>
                    </a:lnTo>
                    <a:lnTo>
                      <a:pt x="257" y="659"/>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700" y="725"/>
                    </a:lnTo>
                    <a:lnTo>
                      <a:pt x="658" y="719"/>
                    </a:lnTo>
                    <a:lnTo>
                      <a:pt x="664" y="653"/>
                    </a:lnTo>
                    <a:lnTo>
                      <a:pt x="670" y="623"/>
                    </a:lnTo>
                    <a:lnTo>
                      <a:pt x="694" y="611"/>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close/>
                    <a:moveTo>
                      <a:pt x="694" y="264"/>
                    </a:moveTo>
                    <a:lnTo>
                      <a:pt x="700" y="276"/>
                    </a:lnTo>
                    <a:lnTo>
                      <a:pt x="712" y="288"/>
                    </a:lnTo>
                    <a:lnTo>
                      <a:pt x="742" y="330"/>
                    </a:lnTo>
                    <a:lnTo>
                      <a:pt x="778" y="360"/>
                    </a:lnTo>
                    <a:lnTo>
                      <a:pt x="784" y="372"/>
                    </a:lnTo>
                    <a:lnTo>
                      <a:pt x="790" y="378"/>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2" y="569"/>
                    </a:lnTo>
                    <a:lnTo>
                      <a:pt x="652" y="575"/>
                    </a:lnTo>
                    <a:lnTo>
                      <a:pt x="640" y="581"/>
                    </a:lnTo>
                    <a:lnTo>
                      <a:pt x="616" y="593"/>
                    </a:lnTo>
                    <a:lnTo>
                      <a:pt x="604" y="599"/>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close/>
                    <a:moveTo>
                      <a:pt x="532" y="455"/>
                    </a:moveTo>
                    <a:lnTo>
                      <a:pt x="527" y="461"/>
                    </a:lnTo>
                    <a:lnTo>
                      <a:pt x="532" y="449"/>
                    </a:lnTo>
                    <a:lnTo>
                      <a:pt x="532" y="455"/>
                    </a:lnTo>
                    <a:close/>
                    <a:moveTo>
                      <a:pt x="634" y="803"/>
                    </a:moveTo>
                    <a:lnTo>
                      <a:pt x="634" y="80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44" name="Freeform 19">
                <a:extLst>
                  <a:ext uri="{FF2B5EF4-FFF2-40B4-BE49-F238E27FC236}">
                    <a16:creationId xmlns:a16="http://schemas.microsoft.com/office/drawing/2014/main" id="{433E8117-5349-2BA4-3E88-21F5A01487FC}"/>
                  </a:ext>
                </a:extLst>
              </p:cNvPr>
              <p:cNvSpPr>
                <a:spLocks/>
              </p:cNvSpPr>
              <p:nvPr/>
            </p:nvSpPr>
            <p:spPr bwMode="hidden">
              <a:xfrm>
                <a:off x="684" y="2709"/>
                <a:ext cx="47" cy="78"/>
              </a:xfrm>
              <a:custGeom>
                <a:avLst/>
                <a:gdLst>
                  <a:gd name="T0" fmla="*/ 12 w 47"/>
                  <a:gd name="T1" fmla="*/ 72 h 78"/>
                  <a:gd name="T2" fmla="*/ 18 w 47"/>
                  <a:gd name="T3" fmla="*/ 60 h 78"/>
                  <a:gd name="T4" fmla="*/ 24 w 47"/>
                  <a:gd name="T5" fmla="*/ 54 h 78"/>
                  <a:gd name="T6" fmla="*/ 47 w 47"/>
                  <a:gd name="T7" fmla="*/ 0 h 78"/>
                  <a:gd name="T8" fmla="*/ 0 w 47"/>
                  <a:gd name="T9" fmla="*/ 78 h 78"/>
                  <a:gd name="T10" fmla="*/ 12 w 47"/>
                  <a:gd name="T11" fmla="*/ 72 h 78"/>
                  <a:gd name="T12" fmla="*/ 12 w 47"/>
                  <a:gd name="T13" fmla="*/ 72 h 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 h="78">
                    <a:moveTo>
                      <a:pt x="12" y="72"/>
                    </a:moveTo>
                    <a:lnTo>
                      <a:pt x="18" y="60"/>
                    </a:lnTo>
                    <a:lnTo>
                      <a:pt x="24" y="54"/>
                    </a:lnTo>
                    <a:lnTo>
                      <a:pt x="47" y="0"/>
                    </a:lnTo>
                    <a:lnTo>
                      <a:pt x="0" y="78"/>
                    </a:lnTo>
                    <a:lnTo>
                      <a:pt x="12" y="72"/>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45" name="Freeform 20">
                <a:extLst>
                  <a:ext uri="{FF2B5EF4-FFF2-40B4-BE49-F238E27FC236}">
                    <a16:creationId xmlns:a16="http://schemas.microsoft.com/office/drawing/2014/main" id="{505A0F2F-ACAE-2C00-8AB3-CBD6913B19EE}"/>
                  </a:ext>
                </a:extLst>
              </p:cNvPr>
              <p:cNvSpPr>
                <a:spLocks/>
              </p:cNvSpPr>
              <p:nvPr/>
            </p:nvSpPr>
            <p:spPr bwMode="hidden">
              <a:xfrm>
                <a:off x="1284" y="2572"/>
                <a:ext cx="149" cy="419"/>
              </a:xfrm>
              <a:custGeom>
                <a:avLst/>
                <a:gdLst>
                  <a:gd name="T0" fmla="*/ 29 w 149"/>
                  <a:gd name="T1" fmla="*/ 96 h 419"/>
                  <a:gd name="T2" fmla="*/ 41 w 149"/>
                  <a:gd name="T3" fmla="*/ 126 h 419"/>
                  <a:gd name="T4" fmla="*/ 29 w 149"/>
                  <a:gd name="T5" fmla="*/ 161 h 419"/>
                  <a:gd name="T6" fmla="*/ 47 w 149"/>
                  <a:gd name="T7" fmla="*/ 149 h 419"/>
                  <a:gd name="T8" fmla="*/ 53 w 149"/>
                  <a:gd name="T9" fmla="*/ 347 h 419"/>
                  <a:gd name="T10" fmla="*/ 65 w 149"/>
                  <a:gd name="T11" fmla="*/ 371 h 419"/>
                  <a:gd name="T12" fmla="*/ 65 w 149"/>
                  <a:gd name="T13" fmla="*/ 377 h 419"/>
                  <a:gd name="T14" fmla="*/ 65 w 149"/>
                  <a:gd name="T15" fmla="*/ 389 h 419"/>
                  <a:gd name="T16" fmla="*/ 77 w 149"/>
                  <a:gd name="T17" fmla="*/ 395 h 419"/>
                  <a:gd name="T18" fmla="*/ 101 w 149"/>
                  <a:gd name="T19" fmla="*/ 407 h 419"/>
                  <a:gd name="T20" fmla="*/ 125 w 149"/>
                  <a:gd name="T21" fmla="*/ 413 h 419"/>
                  <a:gd name="T22" fmla="*/ 149 w 149"/>
                  <a:gd name="T23" fmla="*/ 419 h 419"/>
                  <a:gd name="T24" fmla="*/ 125 w 149"/>
                  <a:gd name="T25" fmla="*/ 395 h 419"/>
                  <a:gd name="T26" fmla="*/ 77 w 149"/>
                  <a:gd name="T27" fmla="*/ 365 h 419"/>
                  <a:gd name="T28" fmla="*/ 77 w 149"/>
                  <a:gd name="T29" fmla="*/ 365 h 419"/>
                  <a:gd name="T30" fmla="*/ 77 w 149"/>
                  <a:gd name="T31" fmla="*/ 353 h 419"/>
                  <a:gd name="T32" fmla="*/ 83 w 149"/>
                  <a:gd name="T33" fmla="*/ 329 h 419"/>
                  <a:gd name="T34" fmla="*/ 83 w 149"/>
                  <a:gd name="T35" fmla="*/ 293 h 419"/>
                  <a:gd name="T36" fmla="*/ 83 w 149"/>
                  <a:gd name="T37" fmla="*/ 257 h 419"/>
                  <a:gd name="T38" fmla="*/ 83 w 149"/>
                  <a:gd name="T39" fmla="*/ 221 h 419"/>
                  <a:gd name="T40" fmla="*/ 77 w 149"/>
                  <a:gd name="T41" fmla="*/ 185 h 419"/>
                  <a:gd name="T42" fmla="*/ 65 w 149"/>
                  <a:gd name="T43" fmla="*/ 155 h 419"/>
                  <a:gd name="T44" fmla="*/ 59 w 149"/>
                  <a:gd name="T45" fmla="*/ 143 h 419"/>
                  <a:gd name="T46" fmla="*/ 53 w 149"/>
                  <a:gd name="T47" fmla="*/ 137 h 419"/>
                  <a:gd name="T48" fmla="*/ 53 w 149"/>
                  <a:gd name="T49" fmla="*/ 120 h 419"/>
                  <a:gd name="T50" fmla="*/ 53 w 149"/>
                  <a:gd name="T51" fmla="*/ 108 h 419"/>
                  <a:gd name="T52" fmla="*/ 47 w 149"/>
                  <a:gd name="T53" fmla="*/ 90 h 419"/>
                  <a:gd name="T54" fmla="*/ 35 w 149"/>
                  <a:gd name="T55" fmla="*/ 54 h 419"/>
                  <a:gd name="T56" fmla="*/ 23 w 149"/>
                  <a:gd name="T57" fmla="*/ 18 h 419"/>
                  <a:gd name="T58" fmla="*/ 17 w 149"/>
                  <a:gd name="T59" fmla="*/ 6 h 419"/>
                  <a:gd name="T60" fmla="*/ 17 w 149"/>
                  <a:gd name="T61" fmla="*/ 0 h 419"/>
                  <a:gd name="T62" fmla="*/ 0 w 149"/>
                  <a:gd name="T63" fmla="*/ 6 h 419"/>
                  <a:gd name="T64" fmla="*/ 6 w 149"/>
                  <a:gd name="T65" fmla="*/ 114 h 419"/>
                  <a:gd name="T66" fmla="*/ 29 w 149"/>
                  <a:gd name="T67" fmla="*/ 96 h 419"/>
                  <a:gd name="T68" fmla="*/ 29 w 149"/>
                  <a:gd name="T69" fmla="*/ 96 h 4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46" name="Freeform 21">
                <a:extLst>
                  <a:ext uri="{FF2B5EF4-FFF2-40B4-BE49-F238E27FC236}">
                    <a16:creationId xmlns:a16="http://schemas.microsoft.com/office/drawing/2014/main" id="{8E3DDCF7-CB8B-406B-F7C7-CEB31936E5C6}"/>
                  </a:ext>
                </a:extLst>
              </p:cNvPr>
              <p:cNvSpPr>
                <a:spLocks/>
              </p:cNvSpPr>
              <p:nvPr/>
            </p:nvSpPr>
            <p:spPr bwMode="hidden">
              <a:xfrm>
                <a:off x="1140" y="2434"/>
                <a:ext cx="167" cy="138"/>
              </a:xfrm>
              <a:custGeom>
                <a:avLst/>
                <a:gdLst>
                  <a:gd name="T0" fmla="*/ 102 w 167"/>
                  <a:gd name="T1" fmla="*/ 18 h 138"/>
                  <a:gd name="T2" fmla="*/ 96 w 167"/>
                  <a:gd name="T3" fmla="*/ 12 h 138"/>
                  <a:gd name="T4" fmla="*/ 90 w 167"/>
                  <a:gd name="T5" fmla="*/ 0 h 138"/>
                  <a:gd name="T6" fmla="*/ 78 w 167"/>
                  <a:gd name="T7" fmla="*/ 0 h 138"/>
                  <a:gd name="T8" fmla="*/ 66 w 167"/>
                  <a:gd name="T9" fmla="*/ 0 h 138"/>
                  <a:gd name="T10" fmla="*/ 60 w 167"/>
                  <a:gd name="T11" fmla="*/ 0 h 138"/>
                  <a:gd name="T12" fmla="*/ 48 w 167"/>
                  <a:gd name="T13" fmla="*/ 6 h 138"/>
                  <a:gd name="T14" fmla="*/ 36 w 167"/>
                  <a:gd name="T15" fmla="*/ 12 h 138"/>
                  <a:gd name="T16" fmla="*/ 30 w 167"/>
                  <a:gd name="T17" fmla="*/ 12 h 138"/>
                  <a:gd name="T18" fmla="*/ 24 w 167"/>
                  <a:gd name="T19" fmla="*/ 24 h 138"/>
                  <a:gd name="T20" fmla="*/ 18 w 167"/>
                  <a:gd name="T21" fmla="*/ 42 h 138"/>
                  <a:gd name="T22" fmla="*/ 6 w 167"/>
                  <a:gd name="T23" fmla="*/ 66 h 138"/>
                  <a:gd name="T24" fmla="*/ 0 w 167"/>
                  <a:gd name="T25" fmla="*/ 72 h 138"/>
                  <a:gd name="T26" fmla="*/ 42 w 167"/>
                  <a:gd name="T27" fmla="*/ 30 h 138"/>
                  <a:gd name="T28" fmla="*/ 30 w 167"/>
                  <a:gd name="T29" fmla="*/ 66 h 138"/>
                  <a:gd name="T30" fmla="*/ 96 w 167"/>
                  <a:gd name="T31" fmla="*/ 36 h 138"/>
                  <a:gd name="T32" fmla="*/ 120 w 167"/>
                  <a:gd name="T33" fmla="*/ 78 h 138"/>
                  <a:gd name="T34" fmla="*/ 120 w 167"/>
                  <a:gd name="T35" fmla="*/ 54 h 138"/>
                  <a:gd name="T36" fmla="*/ 167 w 167"/>
                  <a:gd name="T37" fmla="*/ 138 h 138"/>
                  <a:gd name="T38" fmla="*/ 167 w 167"/>
                  <a:gd name="T39" fmla="*/ 120 h 138"/>
                  <a:gd name="T40" fmla="*/ 161 w 167"/>
                  <a:gd name="T41" fmla="*/ 102 h 138"/>
                  <a:gd name="T42" fmla="*/ 138 w 167"/>
                  <a:gd name="T43" fmla="*/ 60 h 138"/>
                  <a:gd name="T44" fmla="*/ 114 w 167"/>
                  <a:gd name="T45" fmla="*/ 30 h 138"/>
                  <a:gd name="T46" fmla="*/ 108 w 167"/>
                  <a:gd name="T47" fmla="*/ 24 h 138"/>
                  <a:gd name="T48" fmla="*/ 102 w 167"/>
                  <a:gd name="T49" fmla="*/ 18 h 138"/>
                  <a:gd name="T50" fmla="*/ 102 w 167"/>
                  <a:gd name="T51" fmla="*/ 18 h 13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47" name="Freeform 22">
                <a:extLst>
                  <a:ext uri="{FF2B5EF4-FFF2-40B4-BE49-F238E27FC236}">
                    <a16:creationId xmlns:a16="http://schemas.microsoft.com/office/drawing/2014/main" id="{C1B4C37E-D7CC-A27D-2605-6C1CF48D3F2F}"/>
                  </a:ext>
                </a:extLst>
              </p:cNvPr>
              <p:cNvSpPr>
                <a:spLocks/>
              </p:cNvSpPr>
              <p:nvPr/>
            </p:nvSpPr>
            <p:spPr bwMode="hidden">
              <a:xfrm>
                <a:off x="948" y="2314"/>
                <a:ext cx="113" cy="114"/>
              </a:xfrm>
              <a:custGeom>
                <a:avLst/>
                <a:gdLst>
                  <a:gd name="T0" fmla="*/ 0 w 113"/>
                  <a:gd name="T1" fmla="*/ 0 h 114"/>
                  <a:gd name="T2" fmla="*/ 6 w 113"/>
                  <a:gd name="T3" fmla="*/ 0 h 114"/>
                  <a:gd name="T4" fmla="*/ 24 w 113"/>
                  <a:gd name="T5" fmla="*/ 6 h 114"/>
                  <a:gd name="T6" fmla="*/ 48 w 113"/>
                  <a:gd name="T7" fmla="*/ 18 h 114"/>
                  <a:gd name="T8" fmla="*/ 71 w 113"/>
                  <a:gd name="T9" fmla="*/ 36 h 114"/>
                  <a:gd name="T10" fmla="*/ 83 w 113"/>
                  <a:gd name="T11" fmla="*/ 48 h 114"/>
                  <a:gd name="T12" fmla="*/ 95 w 113"/>
                  <a:gd name="T13" fmla="*/ 66 h 114"/>
                  <a:gd name="T14" fmla="*/ 107 w 113"/>
                  <a:gd name="T15" fmla="*/ 90 h 114"/>
                  <a:gd name="T16" fmla="*/ 113 w 113"/>
                  <a:gd name="T17" fmla="*/ 114 h 114"/>
                  <a:gd name="T18" fmla="*/ 83 w 113"/>
                  <a:gd name="T19" fmla="*/ 66 h 114"/>
                  <a:gd name="T20" fmla="*/ 60 w 113"/>
                  <a:gd name="T21" fmla="*/ 78 h 114"/>
                  <a:gd name="T22" fmla="*/ 71 w 113"/>
                  <a:gd name="T23" fmla="*/ 54 h 114"/>
                  <a:gd name="T24" fmla="*/ 12 w 113"/>
                  <a:gd name="T25" fmla="*/ 78 h 114"/>
                  <a:gd name="T26" fmla="*/ 60 w 113"/>
                  <a:gd name="T27" fmla="*/ 48 h 114"/>
                  <a:gd name="T28" fmla="*/ 60 w 113"/>
                  <a:gd name="T29" fmla="*/ 42 h 114"/>
                  <a:gd name="T30" fmla="*/ 54 w 113"/>
                  <a:gd name="T31" fmla="*/ 30 h 114"/>
                  <a:gd name="T32" fmla="*/ 36 w 113"/>
                  <a:gd name="T33" fmla="*/ 18 h 114"/>
                  <a:gd name="T34" fmla="*/ 0 w 113"/>
                  <a:gd name="T35" fmla="*/ 0 h 114"/>
                  <a:gd name="T36" fmla="*/ 0 w 113"/>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48" name="Freeform 23">
                <a:extLst>
                  <a:ext uri="{FF2B5EF4-FFF2-40B4-BE49-F238E27FC236}">
                    <a16:creationId xmlns:a16="http://schemas.microsoft.com/office/drawing/2014/main" id="{551E88BA-627A-C7E2-E47B-AC2015BB52E0}"/>
                  </a:ext>
                </a:extLst>
              </p:cNvPr>
              <p:cNvSpPr>
                <a:spLocks/>
              </p:cNvSpPr>
              <p:nvPr/>
            </p:nvSpPr>
            <p:spPr bwMode="hidden">
              <a:xfrm>
                <a:off x="1122" y="2578"/>
                <a:ext cx="66" cy="60"/>
              </a:xfrm>
              <a:custGeom>
                <a:avLst/>
                <a:gdLst>
                  <a:gd name="T0" fmla="*/ 54 w 66"/>
                  <a:gd name="T1" fmla="*/ 0 h 60"/>
                  <a:gd name="T2" fmla="*/ 42 w 66"/>
                  <a:gd name="T3" fmla="*/ 18 h 60"/>
                  <a:gd name="T4" fmla="*/ 36 w 66"/>
                  <a:gd name="T5" fmla="*/ 6 h 60"/>
                  <a:gd name="T6" fmla="*/ 24 w 66"/>
                  <a:gd name="T7" fmla="*/ 30 h 60"/>
                  <a:gd name="T8" fmla="*/ 18 w 66"/>
                  <a:gd name="T9" fmla="*/ 36 h 60"/>
                  <a:gd name="T10" fmla="*/ 6 w 66"/>
                  <a:gd name="T11" fmla="*/ 48 h 60"/>
                  <a:gd name="T12" fmla="*/ 0 w 66"/>
                  <a:gd name="T13" fmla="*/ 60 h 60"/>
                  <a:gd name="T14" fmla="*/ 12 w 66"/>
                  <a:gd name="T15" fmla="*/ 54 h 60"/>
                  <a:gd name="T16" fmla="*/ 30 w 66"/>
                  <a:gd name="T17" fmla="*/ 36 h 60"/>
                  <a:gd name="T18" fmla="*/ 54 w 66"/>
                  <a:gd name="T19" fmla="*/ 18 h 60"/>
                  <a:gd name="T20" fmla="*/ 66 w 66"/>
                  <a:gd name="T21" fmla="*/ 6 h 60"/>
                  <a:gd name="T22" fmla="*/ 54 w 66"/>
                  <a:gd name="T23" fmla="*/ 0 h 60"/>
                  <a:gd name="T24" fmla="*/ 54 w 66"/>
                  <a:gd name="T25" fmla="*/ 0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49" name="Freeform 24">
                <a:extLst>
                  <a:ext uri="{FF2B5EF4-FFF2-40B4-BE49-F238E27FC236}">
                    <a16:creationId xmlns:a16="http://schemas.microsoft.com/office/drawing/2014/main" id="{0C1623B8-73A8-81B1-D6B0-683B676BD519}"/>
                  </a:ext>
                </a:extLst>
              </p:cNvPr>
              <p:cNvSpPr>
                <a:spLocks/>
              </p:cNvSpPr>
              <p:nvPr/>
            </p:nvSpPr>
            <p:spPr bwMode="hidden">
              <a:xfrm>
                <a:off x="942" y="2674"/>
                <a:ext cx="161" cy="179"/>
              </a:xfrm>
              <a:custGeom>
                <a:avLst/>
                <a:gdLst>
                  <a:gd name="T0" fmla="*/ 131 w 161"/>
                  <a:gd name="T1" fmla="*/ 53 h 179"/>
                  <a:gd name="T2" fmla="*/ 137 w 161"/>
                  <a:gd name="T3" fmla="*/ 53 h 179"/>
                  <a:gd name="T4" fmla="*/ 143 w 161"/>
                  <a:gd name="T5" fmla="*/ 41 h 179"/>
                  <a:gd name="T6" fmla="*/ 155 w 161"/>
                  <a:gd name="T7" fmla="*/ 35 h 179"/>
                  <a:gd name="T8" fmla="*/ 161 w 161"/>
                  <a:gd name="T9" fmla="*/ 24 h 179"/>
                  <a:gd name="T10" fmla="*/ 161 w 161"/>
                  <a:gd name="T11" fmla="*/ 12 h 179"/>
                  <a:gd name="T12" fmla="*/ 161 w 161"/>
                  <a:gd name="T13" fmla="*/ 0 h 179"/>
                  <a:gd name="T14" fmla="*/ 149 w 161"/>
                  <a:gd name="T15" fmla="*/ 24 h 179"/>
                  <a:gd name="T16" fmla="*/ 143 w 161"/>
                  <a:gd name="T17" fmla="*/ 35 h 179"/>
                  <a:gd name="T18" fmla="*/ 131 w 161"/>
                  <a:gd name="T19" fmla="*/ 35 h 179"/>
                  <a:gd name="T20" fmla="*/ 119 w 161"/>
                  <a:gd name="T21" fmla="*/ 41 h 179"/>
                  <a:gd name="T22" fmla="*/ 125 w 161"/>
                  <a:gd name="T23" fmla="*/ 53 h 179"/>
                  <a:gd name="T24" fmla="*/ 95 w 161"/>
                  <a:gd name="T25" fmla="*/ 95 h 179"/>
                  <a:gd name="T26" fmla="*/ 0 w 161"/>
                  <a:gd name="T27" fmla="*/ 137 h 179"/>
                  <a:gd name="T28" fmla="*/ 60 w 161"/>
                  <a:gd name="T29" fmla="*/ 119 h 179"/>
                  <a:gd name="T30" fmla="*/ 54 w 161"/>
                  <a:gd name="T31" fmla="*/ 125 h 179"/>
                  <a:gd name="T32" fmla="*/ 48 w 161"/>
                  <a:gd name="T33" fmla="*/ 131 h 179"/>
                  <a:gd name="T34" fmla="*/ 24 w 161"/>
                  <a:gd name="T35" fmla="*/ 155 h 179"/>
                  <a:gd name="T36" fmla="*/ 12 w 161"/>
                  <a:gd name="T37" fmla="*/ 167 h 179"/>
                  <a:gd name="T38" fmla="*/ 0 w 161"/>
                  <a:gd name="T39" fmla="*/ 173 h 179"/>
                  <a:gd name="T40" fmla="*/ 0 w 161"/>
                  <a:gd name="T41" fmla="*/ 179 h 179"/>
                  <a:gd name="T42" fmla="*/ 6 w 161"/>
                  <a:gd name="T43" fmla="*/ 173 h 179"/>
                  <a:gd name="T44" fmla="*/ 30 w 161"/>
                  <a:gd name="T45" fmla="*/ 155 h 179"/>
                  <a:gd name="T46" fmla="*/ 48 w 161"/>
                  <a:gd name="T47" fmla="*/ 143 h 179"/>
                  <a:gd name="T48" fmla="*/ 71 w 161"/>
                  <a:gd name="T49" fmla="*/ 125 h 179"/>
                  <a:gd name="T50" fmla="*/ 95 w 161"/>
                  <a:gd name="T51" fmla="*/ 107 h 179"/>
                  <a:gd name="T52" fmla="*/ 119 w 161"/>
                  <a:gd name="T53" fmla="*/ 77 h 179"/>
                  <a:gd name="T54" fmla="*/ 131 w 161"/>
                  <a:gd name="T55" fmla="*/ 59 h 179"/>
                  <a:gd name="T56" fmla="*/ 131 w 161"/>
                  <a:gd name="T57" fmla="*/ 53 h 179"/>
                  <a:gd name="T58" fmla="*/ 131 w 161"/>
                  <a:gd name="T59" fmla="*/ 53 h 17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0" name="Freeform 25">
                <a:extLst>
                  <a:ext uri="{FF2B5EF4-FFF2-40B4-BE49-F238E27FC236}">
                    <a16:creationId xmlns:a16="http://schemas.microsoft.com/office/drawing/2014/main" id="{51EAD880-C67F-BF45-ABF4-C053FCAD6B74}"/>
                  </a:ext>
                </a:extLst>
              </p:cNvPr>
              <p:cNvSpPr>
                <a:spLocks/>
              </p:cNvSpPr>
              <p:nvPr/>
            </p:nvSpPr>
            <p:spPr bwMode="hidden">
              <a:xfrm>
                <a:off x="737" y="2763"/>
                <a:ext cx="73" cy="54"/>
              </a:xfrm>
              <a:custGeom>
                <a:avLst/>
                <a:gdLst>
                  <a:gd name="T0" fmla="*/ 24 w 72"/>
                  <a:gd name="T1" fmla="*/ 36 h 54"/>
                  <a:gd name="T2" fmla="*/ 58 w 72"/>
                  <a:gd name="T3" fmla="*/ 24 h 54"/>
                  <a:gd name="T4" fmla="*/ 70 w 72"/>
                  <a:gd name="T5" fmla="*/ 12 h 54"/>
                  <a:gd name="T6" fmla="*/ 76 w 72"/>
                  <a:gd name="T7" fmla="*/ 6 h 54"/>
                  <a:gd name="T8" fmla="*/ 82 w 72"/>
                  <a:gd name="T9" fmla="*/ 0 h 54"/>
                  <a:gd name="T10" fmla="*/ 52 w 72"/>
                  <a:gd name="T11" fmla="*/ 18 h 54"/>
                  <a:gd name="T12" fmla="*/ 30 w 72"/>
                  <a:gd name="T13" fmla="*/ 24 h 54"/>
                  <a:gd name="T14" fmla="*/ 24 w 72"/>
                  <a:gd name="T15" fmla="*/ 24 h 54"/>
                  <a:gd name="T16" fmla="*/ 18 w 72"/>
                  <a:gd name="T17" fmla="*/ 18 h 54"/>
                  <a:gd name="T18" fmla="*/ 12 w 72"/>
                  <a:gd name="T19" fmla="*/ 12 h 54"/>
                  <a:gd name="T20" fmla="*/ 0 w 72"/>
                  <a:gd name="T21" fmla="*/ 54 h 54"/>
                  <a:gd name="T22" fmla="*/ 12 w 72"/>
                  <a:gd name="T23" fmla="*/ 42 h 54"/>
                  <a:gd name="T24" fmla="*/ 24 w 72"/>
                  <a:gd name="T25" fmla="*/ 36 h 54"/>
                  <a:gd name="T26" fmla="*/ 24 w 72"/>
                  <a:gd name="T27" fmla="*/ 36 h 5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1" name="Freeform 26">
                <a:extLst>
                  <a:ext uri="{FF2B5EF4-FFF2-40B4-BE49-F238E27FC236}">
                    <a16:creationId xmlns:a16="http://schemas.microsoft.com/office/drawing/2014/main" id="{277265C0-B733-6045-AA7A-00ABCA25B6E0}"/>
                  </a:ext>
                </a:extLst>
              </p:cNvPr>
              <p:cNvSpPr>
                <a:spLocks/>
              </p:cNvSpPr>
              <p:nvPr/>
            </p:nvSpPr>
            <p:spPr bwMode="hidden">
              <a:xfrm>
                <a:off x="624" y="2889"/>
                <a:ext cx="12" cy="54"/>
              </a:xfrm>
              <a:custGeom>
                <a:avLst/>
                <a:gdLst>
                  <a:gd name="T0" fmla="*/ 12 w 12"/>
                  <a:gd name="T1" fmla="*/ 0 h 54"/>
                  <a:gd name="T2" fmla="*/ 0 w 12"/>
                  <a:gd name="T3" fmla="*/ 12 h 54"/>
                  <a:gd name="T4" fmla="*/ 0 w 12"/>
                  <a:gd name="T5" fmla="*/ 18 h 54"/>
                  <a:gd name="T6" fmla="*/ 6 w 12"/>
                  <a:gd name="T7" fmla="*/ 54 h 54"/>
                  <a:gd name="T8" fmla="*/ 12 w 12"/>
                  <a:gd name="T9" fmla="*/ 36 h 54"/>
                  <a:gd name="T10" fmla="*/ 12 w 12"/>
                  <a:gd name="T11" fmla="*/ 18 h 54"/>
                  <a:gd name="T12" fmla="*/ 12 w 12"/>
                  <a:gd name="T13" fmla="*/ 6 h 54"/>
                  <a:gd name="T14" fmla="*/ 12 w 12"/>
                  <a:gd name="T15" fmla="*/ 0 h 54"/>
                  <a:gd name="T16" fmla="*/ 12 w 12"/>
                  <a:gd name="T17" fmla="*/ 0 h 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54">
                    <a:moveTo>
                      <a:pt x="12" y="0"/>
                    </a:moveTo>
                    <a:lnTo>
                      <a:pt x="0" y="12"/>
                    </a:lnTo>
                    <a:lnTo>
                      <a:pt x="0" y="18"/>
                    </a:lnTo>
                    <a:lnTo>
                      <a:pt x="6" y="54"/>
                    </a:lnTo>
                    <a:lnTo>
                      <a:pt x="12" y="36"/>
                    </a:lnTo>
                    <a:lnTo>
                      <a:pt x="12" y="18"/>
                    </a:lnTo>
                    <a:lnTo>
                      <a:pt x="12" y="6"/>
                    </a:lnTo>
                    <a:lnTo>
                      <a:pt x="12"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2" name="Freeform 27">
                <a:extLst>
                  <a:ext uri="{FF2B5EF4-FFF2-40B4-BE49-F238E27FC236}">
                    <a16:creationId xmlns:a16="http://schemas.microsoft.com/office/drawing/2014/main" id="{CD700C13-9056-D3C5-D324-02FBEEC48EE9}"/>
                  </a:ext>
                </a:extLst>
              </p:cNvPr>
              <p:cNvSpPr>
                <a:spLocks/>
              </p:cNvSpPr>
              <p:nvPr/>
            </p:nvSpPr>
            <p:spPr bwMode="hidden">
              <a:xfrm>
                <a:off x="492" y="3021"/>
                <a:ext cx="48" cy="72"/>
              </a:xfrm>
              <a:custGeom>
                <a:avLst/>
                <a:gdLst>
                  <a:gd name="T0" fmla="*/ 48 w 48"/>
                  <a:gd name="T1" fmla="*/ 6 h 72"/>
                  <a:gd name="T2" fmla="*/ 48 w 48"/>
                  <a:gd name="T3" fmla="*/ 6 h 72"/>
                  <a:gd name="T4" fmla="*/ 48 w 48"/>
                  <a:gd name="T5" fmla="*/ 6 h 72"/>
                  <a:gd name="T6" fmla="*/ 48 w 48"/>
                  <a:gd name="T7" fmla="*/ 6 h 72"/>
                  <a:gd name="T8" fmla="*/ 6 w 48"/>
                  <a:gd name="T9" fmla="*/ 0 h 72"/>
                  <a:gd name="T10" fmla="*/ 42 w 48"/>
                  <a:gd name="T11" fmla="*/ 12 h 72"/>
                  <a:gd name="T12" fmla="*/ 42 w 48"/>
                  <a:gd name="T13" fmla="*/ 12 h 72"/>
                  <a:gd name="T14" fmla="*/ 0 w 48"/>
                  <a:gd name="T15" fmla="*/ 72 h 72"/>
                  <a:gd name="T16" fmla="*/ 18 w 48"/>
                  <a:gd name="T17" fmla="*/ 54 h 72"/>
                  <a:gd name="T18" fmla="*/ 18 w 48"/>
                  <a:gd name="T19" fmla="*/ 66 h 72"/>
                  <a:gd name="T20" fmla="*/ 48 w 48"/>
                  <a:gd name="T21" fmla="*/ 6 h 72"/>
                  <a:gd name="T22" fmla="*/ 48 w 48"/>
                  <a:gd name="T23" fmla="*/ 6 h 72"/>
                  <a:gd name="T24" fmla="*/ 48 w 48"/>
                  <a:gd name="T25" fmla="*/ 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8" h="72">
                    <a:moveTo>
                      <a:pt x="48" y="6"/>
                    </a:moveTo>
                    <a:lnTo>
                      <a:pt x="48" y="6"/>
                    </a:lnTo>
                    <a:lnTo>
                      <a:pt x="6" y="0"/>
                    </a:lnTo>
                    <a:lnTo>
                      <a:pt x="42" y="12"/>
                    </a:lnTo>
                    <a:lnTo>
                      <a:pt x="0" y="72"/>
                    </a:lnTo>
                    <a:lnTo>
                      <a:pt x="18" y="54"/>
                    </a:lnTo>
                    <a:lnTo>
                      <a:pt x="18" y="66"/>
                    </a:lnTo>
                    <a:lnTo>
                      <a:pt x="48"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3" name="Freeform 28">
                <a:extLst>
                  <a:ext uri="{FF2B5EF4-FFF2-40B4-BE49-F238E27FC236}">
                    <a16:creationId xmlns:a16="http://schemas.microsoft.com/office/drawing/2014/main" id="{716D4B2A-3A0C-3A96-ED9C-152907B0D5B1}"/>
                  </a:ext>
                </a:extLst>
              </p:cNvPr>
              <p:cNvSpPr>
                <a:spLocks/>
              </p:cNvSpPr>
              <p:nvPr/>
            </p:nvSpPr>
            <p:spPr bwMode="hidden">
              <a:xfrm>
                <a:off x="437" y="3027"/>
                <a:ext cx="288" cy="84"/>
              </a:xfrm>
              <a:custGeom>
                <a:avLst/>
                <a:gdLst>
                  <a:gd name="T0" fmla="*/ 297 w 287"/>
                  <a:gd name="T1" fmla="*/ 0 h 84"/>
                  <a:gd name="T2" fmla="*/ 0 w 287"/>
                  <a:gd name="T3" fmla="*/ 84 h 84"/>
                  <a:gd name="T4" fmla="*/ 178 w 287"/>
                  <a:gd name="T5" fmla="*/ 36 h 84"/>
                  <a:gd name="T6" fmla="*/ 114 w 287"/>
                  <a:gd name="T7" fmla="*/ 60 h 84"/>
                  <a:gd name="T8" fmla="*/ 286 w 287"/>
                  <a:gd name="T9" fmla="*/ 18 h 84"/>
                  <a:gd name="T10" fmla="*/ 297 w 287"/>
                  <a:gd name="T11" fmla="*/ 0 h 84"/>
                  <a:gd name="T12" fmla="*/ 297 w 287"/>
                  <a:gd name="T13" fmla="*/ 0 h 8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7" h="84">
                    <a:moveTo>
                      <a:pt x="287" y="0"/>
                    </a:moveTo>
                    <a:lnTo>
                      <a:pt x="0" y="84"/>
                    </a:lnTo>
                    <a:lnTo>
                      <a:pt x="168" y="36"/>
                    </a:lnTo>
                    <a:lnTo>
                      <a:pt x="114" y="60"/>
                    </a:lnTo>
                    <a:lnTo>
                      <a:pt x="276" y="18"/>
                    </a:lnTo>
                    <a:lnTo>
                      <a:pt x="287"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4" name="Freeform 29">
                <a:extLst>
                  <a:ext uri="{FF2B5EF4-FFF2-40B4-BE49-F238E27FC236}">
                    <a16:creationId xmlns:a16="http://schemas.microsoft.com/office/drawing/2014/main" id="{82B9AF60-1B93-417A-B051-819E53ED7395}"/>
                  </a:ext>
                </a:extLst>
              </p:cNvPr>
              <p:cNvSpPr>
                <a:spLocks/>
              </p:cNvSpPr>
              <p:nvPr/>
            </p:nvSpPr>
            <p:spPr bwMode="hidden">
              <a:xfrm>
                <a:off x="828" y="3003"/>
                <a:ext cx="66" cy="108"/>
              </a:xfrm>
              <a:custGeom>
                <a:avLst/>
                <a:gdLst>
                  <a:gd name="T0" fmla="*/ 6 w 66"/>
                  <a:gd name="T1" fmla="*/ 0 h 108"/>
                  <a:gd name="T2" fmla="*/ 66 w 66"/>
                  <a:gd name="T3" fmla="*/ 6 h 108"/>
                  <a:gd name="T4" fmla="*/ 0 w 66"/>
                  <a:gd name="T5" fmla="*/ 84 h 108"/>
                  <a:gd name="T6" fmla="*/ 54 w 66"/>
                  <a:gd name="T7" fmla="*/ 24 h 108"/>
                  <a:gd name="T8" fmla="*/ 6 w 66"/>
                  <a:gd name="T9" fmla="*/ 108 h 108"/>
                  <a:gd name="T10" fmla="*/ 66 w 66"/>
                  <a:gd name="T11" fmla="*/ 6 h 108"/>
                  <a:gd name="T12" fmla="*/ 6 w 66"/>
                  <a:gd name="T13" fmla="*/ 0 h 108"/>
                  <a:gd name="T14" fmla="*/ 6 w 66"/>
                  <a:gd name="T15" fmla="*/ 0 h 1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6" h="108">
                    <a:moveTo>
                      <a:pt x="6" y="0"/>
                    </a:moveTo>
                    <a:lnTo>
                      <a:pt x="66" y="6"/>
                    </a:lnTo>
                    <a:lnTo>
                      <a:pt x="0" y="84"/>
                    </a:lnTo>
                    <a:lnTo>
                      <a:pt x="54" y="24"/>
                    </a:lnTo>
                    <a:lnTo>
                      <a:pt x="6" y="108"/>
                    </a:lnTo>
                    <a:lnTo>
                      <a:pt x="66" y="6"/>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5" name="Freeform 30">
                <a:extLst>
                  <a:ext uri="{FF2B5EF4-FFF2-40B4-BE49-F238E27FC236}">
                    <a16:creationId xmlns:a16="http://schemas.microsoft.com/office/drawing/2014/main" id="{898A3E15-A579-90F5-E40F-D2DC434D8DBA}"/>
                  </a:ext>
                </a:extLst>
              </p:cNvPr>
              <p:cNvSpPr>
                <a:spLocks/>
              </p:cNvSpPr>
              <p:nvPr/>
            </p:nvSpPr>
            <p:spPr bwMode="hidden">
              <a:xfrm>
                <a:off x="366" y="3111"/>
                <a:ext cx="77" cy="42"/>
              </a:xfrm>
              <a:custGeom>
                <a:avLst/>
                <a:gdLst>
                  <a:gd name="T0" fmla="*/ 36 w 77"/>
                  <a:gd name="T1" fmla="*/ 0 h 42"/>
                  <a:gd name="T2" fmla="*/ 42 w 77"/>
                  <a:gd name="T3" fmla="*/ 0 h 42"/>
                  <a:gd name="T4" fmla="*/ 60 w 77"/>
                  <a:gd name="T5" fmla="*/ 6 h 42"/>
                  <a:gd name="T6" fmla="*/ 48 w 77"/>
                  <a:gd name="T7" fmla="*/ 6 h 42"/>
                  <a:gd name="T8" fmla="*/ 42 w 77"/>
                  <a:gd name="T9" fmla="*/ 6 h 42"/>
                  <a:gd name="T10" fmla="*/ 60 w 77"/>
                  <a:gd name="T11" fmla="*/ 6 h 42"/>
                  <a:gd name="T12" fmla="*/ 0 w 77"/>
                  <a:gd name="T13" fmla="*/ 24 h 42"/>
                  <a:gd name="T14" fmla="*/ 71 w 77"/>
                  <a:gd name="T15" fmla="*/ 6 h 42"/>
                  <a:gd name="T16" fmla="*/ 66 w 77"/>
                  <a:gd name="T17" fmla="*/ 42 h 42"/>
                  <a:gd name="T18" fmla="*/ 77 w 77"/>
                  <a:gd name="T19" fmla="*/ 6 h 42"/>
                  <a:gd name="T20" fmla="*/ 36 w 77"/>
                  <a:gd name="T21" fmla="*/ 0 h 42"/>
                  <a:gd name="T22" fmla="*/ 36 w 77"/>
                  <a:gd name="T23" fmla="*/ 0 h 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6" name="Freeform 31">
                <a:extLst>
                  <a:ext uri="{FF2B5EF4-FFF2-40B4-BE49-F238E27FC236}">
                    <a16:creationId xmlns:a16="http://schemas.microsoft.com/office/drawing/2014/main" id="{6055BB06-34D5-69AC-DEE9-59A838482CB4}"/>
                  </a:ext>
                </a:extLst>
              </p:cNvPr>
              <p:cNvSpPr>
                <a:spLocks/>
              </p:cNvSpPr>
              <p:nvPr/>
            </p:nvSpPr>
            <p:spPr bwMode="hidden">
              <a:xfrm>
                <a:off x="498" y="3165"/>
                <a:ext cx="66" cy="30"/>
              </a:xfrm>
              <a:custGeom>
                <a:avLst/>
                <a:gdLst>
                  <a:gd name="T0" fmla="*/ 66 w 66"/>
                  <a:gd name="T1" fmla="*/ 6 h 30"/>
                  <a:gd name="T2" fmla="*/ 0 w 66"/>
                  <a:gd name="T3" fmla="*/ 0 h 30"/>
                  <a:gd name="T4" fmla="*/ 54 w 66"/>
                  <a:gd name="T5" fmla="*/ 6 h 30"/>
                  <a:gd name="T6" fmla="*/ 18 w 66"/>
                  <a:gd name="T7" fmla="*/ 18 h 30"/>
                  <a:gd name="T8" fmla="*/ 60 w 66"/>
                  <a:gd name="T9" fmla="*/ 12 h 30"/>
                  <a:gd name="T10" fmla="*/ 60 w 66"/>
                  <a:gd name="T11" fmla="*/ 30 h 30"/>
                  <a:gd name="T12" fmla="*/ 60 w 66"/>
                  <a:gd name="T13" fmla="*/ 30 h 30"/>
                  <a:gd name="T14" fmla="*/ 66 w 66"/>
                  <a:gd name="T15" fmla="*/ 6 h 30"/>
                  <a:gd name="T16" fmla="*/ 66 w 66"/>
                  <a:gd name="T17" fmla="*/ 6 h 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6" h="30">
                    <a:moveTo>
                      <a:pt x="66" y="6"/>
                    </a:moveTo>
                    <a:lnTo>
                      <a:pt x="0" y="0"/>
                    </a:lnTo>
                    <a:lnTo>
                      <a:pt x="54" y="6"/>
                    </a:lnTo>
                    <a:lnTo>
                      <a:pt x="18" y="18"/>
                    </a:lnTo>
                    <a:lnTo>
                      <a:pt x="60" y="12"/>
                    </a:lnTo>
                    <a:lnTo>
                      <a:pt x="60" y="30"/>
                    </a:lnTo>
                    <a:lnTo>
                      <a:pt x="66"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7" name="Freeform 32">
                <a:extLst>
                  <a:ext uri="{FF2B5EF4-FFF2-40B4-BE49-F238E27FC236}">
                    <a16:creationId xmlns:a16="http://schemas.microsoft.com/office/drawing/2014/main" id="{9EFAFA86-2C2E-2C0A-F8C4-ECB855E1CE1E}"/>
                  </a:ext>
                </a:extLst>
              </p:cNvPr>
              <p:cNvSpPr>
                <a:spLocks/>
              </p:cNvSpPr>
              <p:nvPr/>
            </p:nvSpPr>
            <p:spPr bwMode="hidden">
              <a:xfrm>
                <a:off x="840" y="2919"/>
                <a:ext cx="18" cy="60"/>
              </a:xfrm>
              <a:custGeom>
                <a:avLst/>
                <a:gdLst>
                  <a:gd name="T0" fmla="*/ 0 w 18"/>
                  <a:gd name="T1" fmla="*/ 24 h 60"/>
                  <a:gd name="T2" fmla="*/ 12 w 18"/>
                  <a:gd name="T3" fmla="*/ 24 h 60"/>
                  <a:gd name="T4" fmla="*/ 12 w 18"/>
                  <a:gd name="T5" fmla="*/ 60 h 60"/>
                  <a:gd name="T6" fmla="*/ 18 w 18"/>
                  <a:gd name="T7" fmla="*/ 18 h 60"/>
                  <a:gd name="T8" fmla="*/ 18 w 18"/>
                  <a:gd name="T9" fmla="*/ 18 h 60"/>
                  <a:gd name="T10" fmla="*/ 18 w 18"/>
                  <a:gd name="T11" fmla="*/ 0 h 60"/>
                  <a:gd name="T12" fmla="*/ 12 w 18"/>
                  <a:gd name="T13" fmla="*/ 18 h 60"/>
                  <a:gd name="T14" fmla="*/ 0 w 18"/>
                  <a:gd name="T15" fmla="*/ 24 h 60"/>
                  <a:gd name="T16" fmla="*/ 0 w 18"/>
                  <a:gd name="T17" fmla="*/ 24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 h="60">
                    <a:moveTo>
                      <a:pt x="0" y="24"/>
                    </a:moveTo>
                    <a:lnTo>
                      <a:pt x="12" y="24"/>
                    </a:lnTo>
                    <a:lnTo>
                      <a:pt x="12" y="60"/>
                    </a:lnTo>
                    <a:lnTo>
                      <a:pt x="18" y="18"/>
                    </a:lnTo>
                    <a:lnTo>
                      <a:pt x="18" y="0"/>
                    </a:lnTo>
                    <a:lnTo>
                      <a:pt x="12" y="18"/>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8" name="Freeform 33">
                <a:extLst>
                  <a:ext uri="{FF2B5EF4-FFF2-40B4-BE49-F238E27FC236}">
                    <a16:creationId xmlns:a16="http://schemas.microsoft.com/office/drawing/2014/main" id="{1507A8D8-499C-7627-2695-21E8C6F660C6}"/>
                  </a:ext>
                </a:extLst>
              </p:cNvPr>
              <p:cNvSpPr>
                <a:spLocks/>
              </p:cNvSpPr>
              <p:nvPr/>
            </p:nvSpPr>
            <p:spPr bwMode="hidden">
              <a:xfrm>
                <a:off x="546" y="3021"/>
                <a:ext cx="6" cy="18"/>
              </a:xfrm>
              <a:custGeom>
                <a:avLst/>
                <a:gdLst>
                  <a:gd name="T0" fmla="*/ 6 w 6"/>
                  <a:gd name="T1" fmla="*/ 0 h 18"/>
                  <a:gd name="T2" fmla="*/ 0 w 6"/>
                  <a:gd name="T3" fmla="*/ 18 h 18"/>
                  <a:gd name="T4" fmla="*/ 6 w 6"/>
                  <a:gd name="T5" fmla="*/ 12 h 18"/>
                  <a:gd name="T6" fmla="*/ 6 w 6"/>
                  <a:gd name="T7" fmla="*/ 0 h 18"/>
                  <a:gd name="T8" fmla="*/ 6 w 6"/>
                  <a:gd name="T9" fmla="*/ 0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18">
                    <a:moveTo>
                      <a:pt x="6" y="0"/>
                    </a:moveTo>
                    <a:lnTo>
                      <a:pt x="0" y="18"/>
                    </a:lnTo>
                    <a:lnTo>
                      <a:pt x="6" y="12"/>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59" name="Freeform 34">
                <a:extLst>
                  <a:ext uri="{FF2B5EF4-FFF2-40B4-BE49-F238E27FC236}">
                    <a16:creationId xmlns:a16="http://schemas.microsoft.com/office/drawing/2014/main" id="{089E7010-A229-B99D-6032-9EDC1EB64A04}"/>
                  </a:ext>
                </a:extLst>
              </p:cNvPr>
              <p:cNvSpPr>
                <a:spLocks/>
              </p:cNvSpPr>
              <p:nvPr/>
            </p:nvSpPr>
            <p:spPr bwMode="hidden">
              <a:xfrm>
                <a:off x="534" y="2943"/>
                <a:ext cx="30" cy="78"/>
              </a:xfrm>
              <a:custGeom>
                <a:avLst/>
                <a:gdLst>
                  <a:gd name="T0" fmla="*/ 24 w 30"/>
                  <a:gd name="T1" fmla="*/ 6 h 78"/>
                  <a:gd name="T2" fmla="*/ 18 w 30"/>
                  <a:gd name="T3" fmla="*/ 24 h 78"/>
                  <a:gd name="T4" fmla="*/ 0 w 30"/>
                  <a:gd name="T5" fmla="*/ 18 h 78"/>
                  <a:gd name="T6" fmla="*/ 12 w 30"/>
                  <a:gd name="T7" fmla="*/ 30 h 78"/>
                  <a:gd name="T8" fmla="*/ 6 w 30"/>
                  <a:gd name="T9" fmla="*/ 42 h 78"/>
                  <a:gd name="T10" fmla="*/ 18 w 30"/>
                  <a:gd name="T11" fmla="*/ 78 h 78"/>
                  <a:gd name="T12" fmla="*/ 18 w 30"/>
                  <a:gd name="T13" fmla="*/ 24 h 78"/>
                  <a:gd name="T14" fmla="*/ 24 w 30"/>
                  <a:gd name="T15" fmla="*/ 12 h 78"/>
                  <a:gd name="T16" fmla="*/ 30 w 30"/>
                  <a:gd name="T17" fmla="*/ 6 h 78"/>
                  <a:gd name="T18" fmla="*/ 30 w 30"/>
                  <a:gd name="T19" fmla="*/ 6 h 78"/>
                  <a:gd name="T20" fmla="*/ 12 w 30"/>
                  <a:gd name="T21" fmla="*/ 0 h 78"/>
                  <a:gd name="T22" fmla="*/ 24 w 30"/>
                  <a:gd name="T23" fmla="*/ 6 h 78"/>
                  <a:gd name="T24" fmla="*/ 24 w 30"/>
                  <a:gd name="T25" fmla="*/ 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12" y="0"/>
                    </a:lnTo>
                    <a:lnTo>
                      <a:pt x="24"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60" name="Freeform 35">
                <a:extLst>
                  <a:ext uri="{FF2B5EF4-FFF2-40B4-BE49-F238E27FC236}">
                    <a16:creationId xmlns:a16="http://schemas.microsoft.com/office/drawing/2014/main" id="{B59330CF-3138-7208-F0CD-65290FADBEA9}"/>
                  </a:ext>
                </a:extLst>
              </p:cNvPr>
              <p:cNvSpPr>
                <a:spLocks/>
              </p:cNvSpPr>
              <p:nvPr/>
            </p:nvSpPr>
            <p:spPr bwMode="hidden">
              <a:xfrm>
                <a:off x="540" y="3039"/>
                <a:ext cx="24" cy="24"/>
              </a:xfrm>
              <a:custGeom>
                <a:avLst/>
                <a:gdLst>
                  <a:gd name="T0" fmla="*/ 6 w 24"/>
                  <a:gd name="T1" fmla="*/ 0 h 24"/>
                  <a:gd name="T2" fmla="*/ 0 w 24"/>
                  <a:gd name="T3" fmla="*/ 0 h 24"/>
                  <a:gd name="T4" fmla="*/ 6 w 24"/>
                  <a:gd name="T5" fmla="*/ 0 h 24"/>
                  <a:gd name="T6" fmla="*/ 12 w 24"/>
                  <a:gd name="T7" fmla="*/ 6 h 24"/>
                  <a:gd name="T8" fmla="*/ 24 w 24"/>
                  <a:gd name="T9" fmla="*/ 24 h 24"/>
                  <a:gd name="T10" fmla="*/ 24 w 24"/>
                  <a:gd name="T11" fmla="*/ 18 h 24"/>
                  <a:gd name="T12" fmla="*/ 18 w 24"/>
                  <a:gd name="T13" fmla="*/ 6 h 24"/>
                  <a:gd name="T14" fmla="*/ 12 w 24"/>
                  <a:gd name="T15" fmla="*/ 0 h 24"/>
                  <a:gd name="T16" fmla="*/ 6 w 24"/>
                  <a:gd name="T17" fmla="*/ 0 h 24"/>
                  <a:gd name="T18" fmla="*/ 6 w 24"/>
                  <a:gd name="T19" fmla="*/ 0 h 24"/>
                  <a:gd name="T20" fmla="*/ 6 w 24"/>
                  <a:gd name="T21" fmla="*/ 0 h 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24">
                    <a:moveTo>
                      <a:pt x="6" y="0"/>
                    </a:moveTo>
                    <a:lnTo>
                      <a:pt x="0" y="0"/>
                    </a:lnTo>
                    <a:lnTo>
                      <a:pt x="6" y="0"/>
                    </a:lnTo>
                    <a:lnTo>
                      <a:pt x="12" y="6"/>
                    </a:lnTo>
                    <a:lnTo>
                      <a:pt x="24" y="24"/>
                    </a:lnTo>
                    <a:lnTo>
                      <a:pt x="24" y="18"/>
                    </a:lnTo>
                    <a:lnTo>
                      <a:pt x="18" y="6"/>
                    </a:lnTo>
                    <a:lnTo>
                      <a:pt x="12"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61" name="Freeform 36">
                <a:extLst>
                  <a:ext uri="{FF2B5EF4-FFF2-40B4-BE49-F238E27FC236}">
                    <a16:creationId xmlns:a16="http://schemas.microsoft.com/office/drawing/2014/main" id="{D63DFD15-7BA4-CCCC-494B-53E9DC548958}"/>
                  </a:ext>
                </a:extLst>
              </p:cNvPr>
              <p:cNvSpPr>
                <a:spLocks/>
              </p:cNvSpPr>
              <p:nvPr/>
            </p:nvSpPr>
            <p:spPr bwMode="hidden">
              <a:xfrm>
                <a:off x="801" y="2681"/>
                <a:ext cx="215" cy="216"/>
              </a:xfrm>
              <a:custGeom>
                <a:avLst/>
                <a:gdLst>
                  <a:gd name="T0" fmla="*/ 215 w 215"/>
                  <a:gd name="T1" fmla="*/ 0 h 216"/>
                  <a:gd name="T2" fmla="*/ 147 w 215"/>
                  <a:gd name="T3" fmla="*/ 36 h 216"/>
                  <a:gd name="T4" fmla="*/ 132 w 215"/>
                  <a:gd name="T5" fmla="*/ 49 h 216"/>
                  <a:gd name="T6" fmla="*/ 104 w 215"/>
                  <a:gd name="T7" fmla="*/ 79 h 216"/>
                  <a:gd name="T8" fmla="*/ 87 w 215"/>
                  <a:gd name="T9" fmla="*/ 114 h 216"/>
                  <a:gd name="T10" fmla="*/ 48 w 215"/>
                  <a:gd name="T11" fmla="*/ 156 h 216"/>
                  <a:gd name="T12" fmla="*/ 42 w 215"/>
                  <a:gd name="T13" fmla="*/ 166 h 216"/>
                  <a:gd name="T14" fmla="*/ 29 w 215"/>
                  <a:gd name="T15" fmla="*/ 177 h 216"/>
                  <a:gd name="T16" fmla="*/ 0 w 215"/>
                  <a:gd name="T17" fmla="*/ 208 h 216"/>
                  <a:gd name="T18" fmla="*/ 48 w 215"/>
                  <a:gd name="T19" fmla="*/ 216 h 216"/>
                  <a:gd name="T20" fmla="*/ 215 w 215"/>
                  <a:gd name="T21" fmla="*/ 0 h 2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62" name="Freeform 37">
                <a:extLst>
                  <a:ext uri="{FF2B5EF4-FFF2-40B4-BE49-F238E27FC236}">
                    <a16:creationId xmlns:a16="http://schemas.microsoft.com/office/drawing/2014/main" id="{F8E22F43-F38B-FA85-523F-D0BE5F0E0FCE}"/>
                  </a:ext>
                </a:extLst>
              </p:cNvPr>
              <p:cNvSpPr>
                <a:spLocks/>
              </p:cNvSpPr>
              <p:nvPr/>
            </p:nvSpPr>
            <p:spPr bwMode="hidden">
              <a:xfrm>
                <a:off x="536" y="2710"/>
                <a:ext cx="212" cy="179"/>
              </a:xfrm>
              <a:custGeom>
                <a:avLst/>
                <a:gdLst>
                  <a:gd name="T0" fmla="*/ 212 w 212"/>
                  <a:gd name="T1" fmla="*/ 0 h 179"/>
                  <a:gd name="T2" fmla="*/ 144 w 212"/>
                  <a:gd name="T3" fmla="*/ 36 h 179"/>
                  <a:gd name="T4" fmla="*/ 0 w 212"/>
                  <a:gd name="T5" fmla="*/ 179 h 179"/>
                  <a:gd name="T6" fmla="*/ 177 w 212"/>
                  <a:gd name="T7" fmla="*/ 85 h 179"/>
                  <a:gd name="T8" fmla="*/ 212 w 212"/>
                  <a:gd name="T9" fmla="*/ 0 h 17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179">
                    <a:moveTo>
                      <a:pt x="212" y="0"/>
                    </a:moveTo>
                    <a:lnTo>
                      <a:pt x="144" y="36"/>
                    </a:lnTo>
                    <a:lnTo>
                      <a:pt x="0" y="179"/>
                    </a:lnTo>
                    <a:lnTo>
                      <a:pt x="177" y="85"/>
                    </a:lnTo>
                    <a:lnTo>
                      <a:pt x="21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63" name="Freeform 38">
                <a:extLst>
                  <a:ext uri="{FF2B5EF4-FFF2-40B4-BE49-F238E27FC236}">
                    <a16:creationId xmlns:a16="http://schemas.microsoft.com/office/drawing/2014/main" id="{4A79329C-E567-1421-CD56-C6E08D7DE805}"/>
                  </a:ext>
                </a:extLst>
              </p:cNvPr>
              <p:cNvSpPr>
                <a:spLocks/>
              </p:cNvSpPr>
              <p:nvPr/>
            </p:nvSpPr>
            <p:spPr bwMode="hidden">
              <a:xfrm>
                <a:off x="1037" y="2609"/>
                <a:ext cx="64" cy="79"/>
              </a:xfrm>
              <a:custGeom>
                <a:avLst/>
                <a:gdLst>
                  <a:gd name="T0" fmla="*/ 0 w 64"/>
                  <a:gd name="T1" fmla="*/ 22 h 79"/>
                  <a:gd name="T2" fmla="*/ 64 w 64"/>
                  <a:gd name="T3" fmla="*/ 79 h 79"/>
                  <a:gd name="T4" fmla="*/ 60 w 64"/>
                  <a:gd name="T5" fmla="*/ 0 h 79"/>
                  <a:gd name="T6" fmla="*/ 0 w 64"/>
                  <a:gd name="T7" fmla="*/ 22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4" h="79">
                    <a:moveTo>
                      <a:pt x="0" y="22"/>
                    </a:moveTo>
                    <a:lnTo>
                      <a:pt x="64" y="79"/>
                    </a:lnTo>
                    <a:lnTo>
                      <a:pt x="60" y="0"/>
                    </a:lnTo>
                    <a:lnTo>
                      <a:pt x="0" y="22"/>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64" name="Freeform 39">
                <a:extLst>
                  <a:ext uri="{FF2B5EF4-FFF2-40B4-BE49-F238E27FC236}">
                    <a16:creationId xmlns:a16="http://schemas.microsoft.com/office/drawing/2014/main" id="{F6FF77BA-1FDD-C1AF-6DFF-AF52FDCA9002}"/>
                  </a:ext>
                </a:extLst>
              </p:cNvPr>
              <p:cNvSpPr>
                <a:spLocks/>
              </p:cNvSpPr>
              <p:nvPr userDrawn="1"/>
            </p:nvSpPr>
            <p:spPr bwMode="hidden">
              <a:xfrm>
                <a:off x="867" y="2471"/>
                <a:ext cx="137" cy="207"/>
              </a:xfrm>
              <a:custGeom>
                <a:avLst/>
                <a:gdLst>
                  <a:gd name="T0" fmla="*/ 0 w 137"/>
                  <a:gd name="T1" fmla="*/ 0 h 207"/>
                  <a:gd name="T2" fmla="*/ 17 w 137"/>
                  <a:gd name="T3" fmla="*/ 87 h 207"/>
                  <a:gd name="T4" fmla="*/ 69 w 137"/>
                  <a:gd name="T5" fmla="*/ 154 h 207"/>
                  <a:gd name="T6" fmla="*/ 137 w 137"/>
                  <a:gd name="T7" fmla="*/ 207 h 207"/>
                  <a:gd name="T8" fmla="*/ 0 w 137"/>
                  <a:gd name="T9" fmla="*/ 0 h 20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7" h="207">
                    <a:moveTo>
                      <a:pt x="0" y="0"/>
                    </a:moveTo>
                    <a:lnTo>
                      <a:pt x="17" y="87"/>
                    </a:lnTo>
                    <a:lnTo>
                      <a:pt x="69" y="154"/>
                    </a:lnTo>
                    <a:lnTo>
                      <a:pt x="137" y="207"/>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165" name="Freeform 40">
                <a:extLst>
                  <a:ext uri="{FF2B5EF4-FFF2-40B4-BE49-F238E27FC236}">
                    <a16:creationId xmlns:a16="http://schemas.microsoft.com/office/drawing/2014/main" id="{E341533F-4E8E-B55F-E4DD-66B473629E50}"/>
                  </a:ext>
                </a:extLst>
              </p:cNvPr>
              <p:cNvSpPr>
                <a:spLocks/>
              </p:cNvSpPr>
              <p:nvPr userDrawn="1"/>
            </p:nvSpPr>
            <p:spPr bwMode="hidden">
              <a:xfrm>
                <a:off x="817" y="2507"/>
                <a:ext cx="65" cy="222"/>
              </a:xfrm>
              <a:custGeom>
                <a:avLst/>
                <a:gdLst>
                  <a:gd name="T0" fmla="*/ 0 w 65"/>
                  <a:gd name="T1" fmla="*/ 222 h 222"/>
                  <a:gd name="T2" fmla="*/ 40 w 65"/>
                  <a:gd name="T3" fmla="*/ 142 h 222"/>
                  <a:gd name="T4" fmla="*/ 65 w 65"/>
                  <a:gd name="T5" fmla="*/ 72 h 222"/>
                  <a:gd name="T6" fmla="*/ 7 w 65"/>
                  <a:gd name="T7" fmla="*/ 0 h 222"/>
                  <a:gd name="T8" fmla="*/ 0 w 65"/>
                  <a:gd name="T9" fmla="*/ 222 h 2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5" h="222">
                    <a:moveTo>
                      <a:pt x="0" y="222"/>
                    </a:moveTo>
                    <a:lnTo>
                      <a:pt x="40" y="142"/>
                    </a:lnTo>
                    <a:lnTo>
                      <a:pt x="65" y="72"/>
                    </a:lnTo>
                    <a:lnTo>
                      <a:pt x="7" y="0"/>
                    </a:lnTo>
                    <a:lnTo>
                      <a:pt x="0" y="222"/>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grpSp>
      <p:sp>
        <p:nvSpPr>
          <p:cNvPr id="110633" name="Rectangle 41">
            <a:extLst>
              <a:ext uri="{FF2B5EF4-FFF2-40B4-BE49-F238E27FC236}">
                <a16:creationId xmlns:a16="http://schemas.microsoft.com/office/drawing/2014/main" id="{657A3B4A-E201-9EF7-9957-281AFEF1A387}"/>
              </a:ext>
            </a:extLst>
          </p:cNvPr>
          <p:cNvSpPr>
            <a:spLocks noGrp="1" noChangeArrowheads="1"/>
          </p:cNvSpPr>
          <p:nvPr>
            <p:ph type="title"/>
          </p:nvPr>
        </p:nvSpPr>
        <p:spPr bwMode="auto">
          <a:xfrm>
            <a:off x="609600" y="158750"/>
            <a:ext cx="10972800" cy="1258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10634" name="Rectangle 42">
            <a:extLst>
              <a:ext uri="{FF2B5EF4-FFF2-40B4-BE49-F238E27FC236}">
                <a16:creationId xmlns:a16="http://schemas.microsoft.com/office/drawing/2014/main" id="{51FD767B-995F-3A6B-49BE-EB9A7586FFCF}"/>
              </a:ext>
            </a:extLst>
          </p:cNvPr>
          <p:cNvSpPr>
            <a:spLocks noGrp="1" noChangeArrowheads="1"/>
          </p:cNvSpPr>
          <p:nvPr>
            <p:ph type="body" idx="1"/>
          </p:nvPr>
        </p:nvSpPr>
        <p:spPr bwMode="auto">
          <a:xfrm>
            <a:off x="609600" y="1600200"/>
            <a:ext cx="109728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0635" name="Rectangle 43">
            <a:extLst>
              <a:ext uri="{FF2B5EF4-FFF2-40B4-BE49-F238E27FC236}">
                <a16:creationId xmlns:a16="http://schemas.microsoft.com/office/drawing/2014/main" id="{5225EF3D-B898-027C-0F3C-3160F4CEAD02}"/>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mn-lt"/>
              </a:defRPr>
            </a:lvl1pPr>
          </a:lstStyle>
          <a:p>
            <a:pPr>
              <a:defRPr/>
            </a:pPr>
            <a:endParaRPr lang="en-US"/>
          </a:p>
        </p:txBody>
      </p:sp>
      <p:sp>
        <p:nvSpPr>
          <p:cNvPr id="110636" name="Rectangle 44">
            <a:extLst>
              <a:ext uri="{FF2B5EF4-FFF2-40B4-BE49-F238E27FC236}">
                <a16:creationId xmlns:a16="http://schemas.microsoft.com/office/drawing/2014/main" id="{696E94C4-A9E1-E410-BF9D-7226826F122C}"/>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latin typeface="+mn-lt"/>
              </a:defRPr>
            </a:lvl1pPr>
          </a:lstStyle>
          <a:p>
            <a:pPr>
              <a:defRPr/>
            </a:pPr>
            <a:endParaRPr lang="en-US"/>
          </a:p>
        </p:txBody>
      </p:sp>
      <p:sp>
        <p:nvSpPr>
          <p:cNvPr id="110637" name="Rectangle 45">
            <a:extLst>
              <a:ext uri="{FF2B5EF4-FFF2-40B4-BE49-F238E27FC236}">
                <a16:creationId xmlns:a16="http://schemas.microsoft.com/office/drawing/2014/main" id="{B9990E8F-2674-8815-56CE-111648F7DBEC}"/>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Verdana" panose="020B0604030504040204" pitchFamily="34" charset="0"/>
              </a:defRPr>
            </a:lvl1pPr>
          </a:lstStyle>
          <a:p>
            <a:fld id="{05229A67-1A14-4F0E-A9C7-72F140F66EB1}"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5022" r:id="rId1"/>
    <p:sldLayoutId id="2147485011" r:id="rId2"/>
    <p:sldLayoutId id="2147485012" r:id="rId3"/>
    <p:sldLayoutId id="2147485013" r:id="rId4"/>
    <p:sldLayoutId id="2147485014" r:id="rId5"/>
    <p:sldLayoutId id="2147485015" r:id="rId6"/>
    <p:sldLayoutId id="2147485016" r:id="rId7"/>
    <p:sldLayoutId id="2147485017" r:id="rId8"/>
    <p:sldLayoutId id="2147485018" r:id="rId9"/>
    <p:sldLayoutId id="2147485019" r:id="rId10"/>
    <p:sldLayoutId id="2147485020"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buBlip>
          <a:blip r:embed="rId13"/>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buBlip>
          <a:blip r:embed="rId13"/>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1.bin"/><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1.w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6.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audio" Target="../media/audio3.wav"/><Relationship Id="rId4" Type="http://schemas.openxmlformats.org/officeDocument/2006/relationships/audio" Target="../media/audio2.wav"/></Relationships>
</file>

<file path=ppt/slides/_rels/slide3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a:extLst>
              <a:ext uri="{FF2B5EF4-FFF2-40B4-BE49-F238E27FC236}">
                <a16:creationId xmlns:a16="http://schemas.microsoft.com/office/drawing/2014/main" id="{8D6E7684-68B7-5772-4723-478169AECB09}"/>
              </a:ext>
            </a:extLst>
          </p:cNvPr>
          <p:cNvSpPr>
            <a:spLocks noGrp="1" noChangeArrowheads="1"/>
          </p:cNvSpPr>
          <p:nvPr>
            <p:ph type="ctrTitle"/>
          </p:nvPr>
        </p:nvSpPr>
        <p:spPr>
          <a:xfrm>
            <a:off x="2057400" y="2133600"/>
            <a:ext cx="7772400" cy="830263"/>
          </a:xfrm>
        </p:spPr>
        <p:txBody>
          <a:bodyPr/>
          <a:lstStyle/>
          <a:p>
            <a:r>
              <a:rPr lang="hi-IN" altLang="en-US" sz="4800">
                <a:solidFill>
                  <a:schemeClr val="tx1"/>
                </a:solidFill>
                <a:latin typeface="Open sans" panose="020B0606030504020204" pitchFamily="34" charset="0"/>
              </a:rPr>
              <a:t>यूनिट 6</a:t>
            </a:r>
            <a:endParaRPr lang="en-US" altLang="en-US" sz="4800">
              <a:solidFill>
                <a:schemeClr val="tx1"/>
              </a:solidFill>
              <a:latin typeface="Open sans" panose="020B0606030504020204" pitchFamily="34" charset="0"/>
            </a:endParaRPr>
          </a:p>
        </p:txBody>
      </p:sp>
      <p:sp>
        <p:nvSpPr>
          <p:cNvPr id="8195" name="Rectangle 5">
            <a:extLst>
              <a:ext uri="{FF2B5EF4-FFF2-40B4-BE49-F238E27FC236}">
                <a16:creationId xmlns:a16="http://schemas.microsoft.com/office/drawing/2014/main" id="{4B03697E-CCF3-5467-771C-C6E5211EB9F2}"/>
              </a:ext>
            </a:extLst>
          </p:cNvPr>
          <p:cNvSpPr>
            <a:spLocks noGrp="1" noChangeArrowheads="1"/>
          </p:cNvSpPr>
          <p:nvPr>
            <p:ph type="subTitle" idx="1"/>
          </p:nvPr>
        </p:nvSpPr>
        <p:spPr>
          <a:xfrm>
            <a:off x="1600200" y="2903538"/>
            <a:ext cx="8610600" cy="830262"/>
          </a:xfrm>
        </p:spPr>
        <p:txBody>
          <a:bodyPr/>
          <a:lstStyle/>
          <a:p>
            <a:pPr indent="349250"/>
            <a:r>
              <a:rPr lang="hi-IN" sz="4800">
                <a:solidFill>
                  <a:schemeClr val="accent2"/>
                </a:solidFill>
                <a:latin typeface="Open sans" panose="020B0606030504020204" pitchFamily="34" charset="0"/>
              </a:rPr>
              <a:t>संचारी दृश्य</a:t>
            </a:r>
            <a:endParaRPr sz="4800">
              <a:solidFill>
                <a:schemeClr val="accent2"/>
              </a:solidFill>
              <a:latin typeface="Open sans" panose="020B0606030504020204" pitchFamily="34" charset="0"/>
            </a:endParaRPr>
          </a:p>
        </p:txBody>
      </p:sp>
      <p:pic>
        <p:nvPicPr>
          <p:cNvPr id="8196" name="Picture 19">
            <a:extLst>
              <a:ext uri="{FF2B5EF4-FFF2-40B4-BE49-F238E27FC236}">
                <a16:creationId xmlns:a16="http://schemas.microsoft.com/office/drawing/2014/main" id="{6E695A02-C808-EDE9-B451-8E5424218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57200"/>
            <a:ext cx="305117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4">
            <a:extLst>
              <a:ext uri="{FF2B5EF4-FFF2-40B4-BE49-F238E27FC236}">
                <a16:creationId xmlns:a16="http://schemas.microsoft.com/office/drawing/2014/main" id="{9AC74BCD-3B45-308E-D803-E560356EE7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547688"/>
            <a:ext cx="33226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Rectangle 7">
            <a:extLst>
              <a:ext uri="{FF2B5EF4-FFF2-40B4-BE49-F238E27FC236}">
                <a16:creationId xmlns:a16="http://schemas.microsoft.com/office/drawing/2014/main" id="{A5ADD340-1C87-7664-3B88-B90E20FD142D}"/>
              </a:ext>
            </a:extLst>
          </p:cNvPr>
          <p:cNvSpPr>
            <a:spLocks noChangeArrowheads="1"/>
          </p:cNvSpPr>
          <p:nvPr/>
        </p:nvSpPr>
        <p:spPr bwMode="auto">
          <a:xfrm>
            <a:off x="7467600" y="5638800"/>
            <a:ext cx="426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en-US"/>
              <a:t>इंस्पेक्टर</a:t>
            </a:r>
            <a:r>
              <a:rPr lang="en-US" altLang="en-US"/>
              <a:t> (</a:t>
            </a:r>
            <a:r>
              <a:rPr lang="hi-IN" altLang="en-US"/>
              <a:t>एनबीआर</a:t>
            </a:r>
            <a:r>
              <a:rPr lang="en-US" altLang="en-US"/>
              <a:t>) </a:t>
            </a:r>
            <a:r>
              <a:rPr lang="hi-IN" altLang="en-US"/>
              <a:t>हर्ष आनन्द</a:t>
            </a:r>
            <a:endParaRPr lang="en-IN" altLang="en-US"/>
          </a:p>
        </p:txBody>
      </p:sp>
      <p:pic>
        <p:nvPicPr>
          <p:cNvPr id="8199" name="Picture 1">
            <a:extLst>
              <a:ext uri="{FF2B5EF4-FFF2-40B4-BE49-F238E27FC236}">
                <a16:creationId xmlns:a16="http://schemas.microsoft.com/office/drawing/2014/main" id="{2CEBE411-F6EA-F4B9-6634-779ECD13C07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10">
            <a:extLst>
              <a:ext uri="{FF2B5EF4-FFF2-40B4-BE49-F238E27FC236}">
                <a16:creationId xmlns:a16="http://schemas.microsoft.com/office/drawing/2014/main" id="{0E321644-3AD4-E66C-FB69-3F404CAE840B}"/>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914063" y="293688"/>
            <a:ext cx="82073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a:extLst>
              <a:ext uri="{FF2B5EF4-FFF2-40B4-BE49-F238E27FC236}">
                <a16:creationId xmlns:a16="http://schemas.microsoft.com/office/drawing/2014/main" id="{9EA47D02-428F-A520-F8ED-9964854D7F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1219200"/>
            <a:ext cx="4989513"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 Box 11">
            <a:extLst>
              <a:ext uri="{FF2B5EF4-FFF2-40B4-BE49-F238E27FC236}">
                <a16:creationId xmlns:a16="http://schemas.microsoft.com/office/drawing/2014/main" id="{0B7E5E61-BFCF-CBB0-D25B-F78A16E0F5F5}"/>
              </a:ext>
            </a:extLst>
          </p:cNvPr>
          <p:cNvSpPr txBox="1">
            <a:spLocks noChangeArrowheads="1"/>
          </p:cNvSpPr>
          <p:nvPr/>
        </p:nvSpPr>
        <p:spPr bwMode="auto">
          <a:xfrm>
            <a:off x="1524000" y="60960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endParaRPr lang="en-US" altLang="en-US">
              <a:latin typeface="Open sans" panose="020B0606030504020204" pitchFamily="34" charset="0"/>
            </a:endParaRPr>
          </a:p>
        </p:txBody>
      </p:sp>
      <p:grpSp>
        <p:nvGrpSpPr>
          <p:cNvPr id="2" name="Group 6">
            <a:extLst>
              <a:ext uri="{FF2B5EF4-FFF2-40B4-BE49-F238E27FC236}">
                <a16:creationId xmlns:a16="http://schemas.microsoft.com/office/drawing/2014/main" id="{611B6B08-F6E0-A7F7-304C-5815DB1296F0}"/>
              </a:ext>
            </a:extLst>
          </p:cNvPr>
          <p:cNvGrpSpPr>
            <a:grpSpLocks/>
          </p:cNvGrpSpPr>
          <p:nvPr/>
        </p:nvGrpSpPr>
        <p:grpSpPr bwMode="auto">
          <a:xfrm>
            <a:off x="3429000" y="609600"/>
            <a:ext cx="5791200" cy="5410200"/>
            <a:chOff x="1200" y="384"/>
            <a:chExt cx="3648" cy="3408"/>
          </a:xfrm>
        </p:grpSpPr>
        <p:sp>
          <p:nvSpPr>
            <p:cNvPr id="17416" name="Oval 7">
              <a:extLst>
                <a:ext uri="{FF2B5EF4-FFF2-40B4-BE49-F238E27FC236}">
                  <a16:creationId xmlns:a16="http://schemas.microsoft.com/office/drawing/2014/main" id="{C2BB6B6D-A2BE-9539-EC61-1843CC8BD47D}"/>
                </a:ext>
              </a:extLst>
            </p:cNvPr>
            <p:cNvSpPr>
              <a:spLocks noChangeArrowheads="1"/>
            </p:cNvSpPr>
            <p:nvPr/>
          </p:nvSpPr>
          <p:spPr bwMode="auto">
            <a:xfrm>
              <a:off x="1200" y="384"/>
              <a:ext cx="3648" cy="3408"/>
            </a:xfrm>
            <a:prstGeom prst="ellipse">
              <a:avLst/>
            </a:pr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latin typeface="Open sans" panose="020B0606030504020204" pitchFamily="34" charset="0"/>
              </a:endParaRPr>
            </a:p>
          </p:txBody>
        </p:sp>
        <p:sp>
          <p:nvSpPr>
            <p:cNvPr id="17417" name="Line 8">
              <a:extLst>
                <a:ext uri="{FF2B5EF4-FFF2-40B4-BE49-F238E27FC236}">
                  <a16:creationId xmlns:a16="http://schemas.microsoft.com/office/drawing/2014/main" id="{71EC1ECC-9584-8A5D-656C-948D31A2FA56}"/>
                </a:ext>
              </a:extLst>
            </p:cNvPr>
            <p:cNvSpPr>
              <a:spLocks noChangeShapeType="1"/>
            </p:cNvSpPr>
            <p:nvPr/>
          </p:nvSpPr>
          <p:spPr bwMode="auto">
            <a:xfrm>
              <a:off x="1536" y="1152"/>
              <a:ext cx="3024" cy="1872"/>
            </a:xfrm>
            <a:prstGeom prst="line">
              <a:avLst/>
            </a:prstGeom>
            <a:noFill/>
            <a:ln w="57150">
              <a:solidFill>
                <a:srgbClr val="CC0000"/>
              </a:solidFill>
              <a:round/>
              <a:headEnd/>
              <a:tailEnd/>
            </a:ln>
            <a:extLst>
              <a:ext uri="{909E8E84-426E-40DD-AFC4-6F175D3DCCD1}">
                <a14:hiddenFill xmlns:a14="http://schemas.microsoft.com/office/drawing/2010/main">
                  <a:noFill/>
                </a14:hiddenFill>
              </a:ext>
            </a:extLst>
          </p:spPr>
          <p:txBody>
            <a:bodyPr/>
            <a:lstStyle/>
            <a:p>
              <a:endParaRPr lang="en-IN"/>
            </a:p>
          </p:txBody>
        </p:sp>
      </p:grpSp>
      <p:sp>
        <p:nvSpPr>
          <p:cNvPr id="17413" name="Text Box 4">
            <a:extLst>
              <a:ext uri="{FF2B5EF4-FFF2-40B4-BE49-F238E27FC236}">
                <a16:creationId xmlns:a16="http://schemas.microsoft.com/office/drawing/2014/main" id="{2F08B8D5-D4B2-4B75-2461-BF06D4527B5F}"/>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6-9</a:t>
            </a:r>
          </a:p>
        </p:txBody>
      </p:sp>
      <p:pic>
        <p:nvPicPr>
          <p:cNvPr id="17414" name="Picture 9">
            <a:extLst>
              <a:ext uri="{FF2B5EF4-FFF2-40B4-BE49-F238E27FC236}">
                <a16:creationId xmlns:a16="http://schemas.microsoft.com/office/drawing/2014/main" id="{B04E1958-1D62-D584-6AE2-C4C07714EFA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10">
            <a:extLst>
              <a:ext uri="{FF2B5EF4-FFF2-40B4-BE49-F238E27FC236}">
                <a16:creationId xmlns:a16="http://schemas.microsoft.com/office/drawing/2014/main" id="{3613E64A-7940-9108-27A4-900FE24CAF6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96600" y="2286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Picture 4">
            <a:extLst>
              <a:ext uri="{FF2B5EF4-FFF2-40B4-BE49-F238E27FC236}">
                <a16:creationId xmlns:a16="http://schemas.microsoft.com/office/drawing/2014/main" id="{88E05521-7C6A-1CC1-B683-D754E54CC1A2}"/>
              </a:ext>
            </a:extLst>
          </p:cNvPr>
          <p:cNvGraphicFramePr>
            <a:graphicFrameLocks noChangeAspect="1"/>
          </p:cNvGraphicFramePr>
          <p:nvPr/>
        </p:nvGraphicFramePr>
        <p:xfrm>
          <a:off x="2438400" y="914400"/>
          <a:ext cx="7391400" cy="4321175"/>
        </p:xfrm>
        <a:graphic>
          <a:graphicData uri="http://schemas.openxmlformats.org/presentationml/2006/ole">
            <mc:AlternateContent xmlns:mc="http://schemas.openxmlformats.org/markup-compatibility/2006">
              <mc:Choice xmlns:v="urn:schemas-microsoft-com:vml" Requires="v">
                <p:oleObj name="Chart" r:id="rId2" imgW="4838700" imgH="2828849" progId="Excel.Chart.8">
                  <p:embed/>
                </p:oleObj>
              </mc:Choice>
              <mc:Fallback>
                <p:oleObj name="Chart" r:id="rId2" imgW="4838700" imgH="2828849" progId="Excel.Chart.8">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914400"/>
                        <a:ext cx="7391400"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435" name="Text Box 5">
            <a:extLst>
              <a:ext uri="{FF2B5EF4-FFF2-40B4-BE49-F238E27FC236}">
                <a16:creationId xmlns:a16="http://schemas.microsoft.com/office/drawing/2014/main" id="{61FB8EC5-5607-971D-8F77-D9B4C0DE9766}"/>
              </a:ext>
            </a:extLst>
          </p:cNvPr>
          <p:cNvSpPr txBox="1">
            <a:spLocks noChangeArrowheads="1"/>
          </p:cNvSpPr>
          <p:nvPr/>
        </p:nvSpPr>
        <p:spPr bwMode="auto">
          <a:xfrm>
            <a:off x="4572000" y="5410200"/>
            <a:ext cx="2971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r>
              <a:rPr lang="hi-IN" altLang="en-US" sz="2800" b="1">
                <a:latin typeface="Open sans" panose="020B0606030504020204" pitchFamily="34" charset="0"/>
              </a:rPr>
              <a:t>अंगोटा के उत्पाद</a:t>
            </a:r>
            <a:endParaRPr lang="en-US" altLang="en-US" sz="2800" b="1">
              <a:latin typeface="Open sans" panose="020B0606030504020204" pitchFamily="34" charset="0"/>
            </a:endParaRPr>
          </a:p>
        </p:txBody>
      </p:sp>
      <p:sp>
        <p:nvSpPr>
          <p:cNvPr id="18436" name="Text Box 4">
            <a:extLst>
              <a:ext uri="{FF2B5EF4-FFF2-40B4-BE49-F238E27FC236}">
                <a16:creationId xmlns:a16="http://schemas.microsoft.com/office/drawing/2014/main" id="{EE243F50-6EBF-D4A0-CAB7-34AFE92785BB}"/>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6-10</a:t>
            </a:r>
          </a:p>
        </p:txBody>
      </p:sp>
      <p:pic>
        <p:nvPicPr>
          <p:cNvPr id="18437" name="Picture 6">
            <a:extLst>
              <a:ext uri="{FF2B5EF4-FFF2-40B4-BE49-F238E27FC236}">
                <a16:creationId xmlns:a16="http://schemas.microsoft.com/office/drawing/2014/main" id="{EF170B6D-7FC1-DD99-CC36-E9EC14BC7FC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7">
            <a:extLst>
              <a:ext uri="{FF2B5EF4-FFF2-40B4-BE49-F238E27FC236}">
                <a16:creationId xmlns:a16="http://schemas.microsoft.com/office/drawing/2014/main" id="{81A4A717-79E4-188B-6EDF-3C3AF23F359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896600" y="333375"/>
            <a:ext cx="9207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8">
            <a:extLst>
              <a:ext uri="{FF2B5EF4-FFF2-40B4-BE49-F238E27FC236}">
                <a16:creationId xmlns:a16="http://schemas.microsoft.com/office/drawing/2014/main" id="{6AA772A5-9413-AE99-67B5-A20458AE29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390900" y="190500"/>
            <a:ext cx="5562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6">
            <a:extLst>
              <a:ext uri="{FF2B5EF4-FFF2-40B4-BE49-F238E27FC236}">
                <a16:creationId xmlns:a16="http://schemas.microsoft.com/office/drawing/2014/main" id="{A4E9D7BD-7EA5-E4D1-2BB6-DCC6C99D8DE7}"/>
              </a:ext>
            </a:extLst>
          </p:cNvPr>
          <p:cNvGrpSpPr>
            <a:grpSpLocks/>
          </p:cNvGrpSpPr>
          <p:nvPr/>
        </p:nvGrpSpPr>
        <p:grpSpPr bwMode="auto">
          <a:xfrm>
            <a:off x="3276600" y="609600"/>
            <a:ext cx="5791200" cy="5410200"/>
            <a:chOff x="1200" y="384"/>
            <a:chExt cx="3648" cy="3408"/>
          </a:xfrm>
        </p:grpSpPr>
        <p:sp>
          <p:nvSpPr>
            <p:cNvPr id="19463" name="Oval 7">
              <a:extLst>
                <a:ext uri="{FF2B5EF4-FFF2-40B4-BE49-F238E27FC236}">
                  <a16:creationId xmlns:a16="http://schemas.microsoft.com/office/drawing/2014/main" id="{679F2A47-3975-DC45-1E45-77DA155EF3FB}"/>
                </a:ext>
              </a:extLst>
            </p:cNvPr>
            <p:cNvSpPr>
              <a:spLocks noChangeArrowheads="1"/>
            </p:cNvSpPr>
            <p:nvPr/>
          </p:nvSpPr>
          <p:spPr bwMode="auto">
            <a:xfrm>
              <a:off x="1200" y="384"/>
              <a:ext cx="3648" cy="3408"/>
            </a:xfrm>
            <a:prstGeom prst="ellipse">
              <a:avLst/>
            </a:pr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latin typeface="Open sans" panose="020B0606030504020204" pitchFamily="34" charset="0"/>
              </a:endParaRPr>
            </a:p>
          </p:txBody>
        </p:sp>
        <p:sp>
          <p:nvSpPr>
            <p:cNvPr id="19464" name="Line 8">
              <a:extLst>
                <a:ext uri="{FF2B5EF4-FFF2-40B4-BE49-F238E27FC236}">
                  <a16:creationId xmlns:a16="http://schemas.microsoft.com/office/drawing/2014/main" id="{E6E3E204-E431-16A2-7E49-F704C7A69B3C}"/>
                </a:ext>
              </a:extLst>
            </p:cNvPr>
            <p:cNvSpPr>
              <a:spLocks noChangeShapeType="1"/>
            </p:cNvSpPr>
            <p:nvPr/>
          </p:nvSpPr>
          <p:spPr bwMode="auto">
            <a:xfrm>
              <a:off x="1536" y="1152"/>
              <a:ext cx="3024" cy="1872"/>
            </a:xfrm>
            <a:prstGeom prst="line">
              <a:avLst/>
            </a:prstGeom>
            <a:noFill/>
            <a:ln w="57150">
              <a:solidFill>
                <a:srgbClr val="CC0000"/>
              </a:solidFill>
              <a:round/>
              <a:headEnd/>
              <a:tailEnd/>
            </a:ln>
            <a:extLst>
              <a:ext uri="{909E8E84-426E-40DD-AFC4-6F175D3DCCD1}">
                <a14:hiddenFill xmlns:a14="http://schemas.microsoft.com/office/drawing/2010/main">
                  <a:noFill/>
                </a14:hiddenFill>
              </a:ext>
            </a:extLst>
          </p:spPr>
          <p:txBody>
            <a:bodyPr/>
            <a:lstStyle/>
            <a:p>
              <a:endParaRPr lang="en-IN"/>
            </a:p>
          </p:txBody>
        </p:sp>
      </p:grpSp>
      <p:sp>
        <p:nvSpPr>
          <p:cNvPr id="19460" name="Text Box 4">
            <a:extLst>
              <a:ext uri="{FF2B5EF4-FFF2-40B4-BE49-F238E27FC236}">
                <a16:creationId xmlns:a16="http://schemas.microsoft.com/office/drawing/2014/main" id="{44A783D5-E224-19C5-5ECB-9BD1EA86ADE9}"/>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6-11</a:t>
            </a:r>
          </a:p>
        </p:txBody>
      </p:sp>
      <p:pic>
        <p:nvPicPr>
          <p:cNvPr id="19461" name="Picture 8">
            <a:extLst>
              <a:ext uri="{FF2B5EF4-FFF2-40B4-BE49-F238E27FC236}">
                <a16:creationId xmlns:a16="http://schemas.microsoft.com/office/drawing/2014/main" id="{92135930-2747-F8D9-E6CC-9D8ED15F39D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9">
            <a:extLst>
              <a:ext uri="{FF2B5EF4-FFF2-40B4-BE49-F238E27FC236}">
                <a16:creationId xmlns:a16="http://schemas.microsoft.com/office/drawing/2014/main" id="{BA2058D9-979D-4D97-AD28-00E4B770FA0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6645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a:extLst>
              <a:ext uri="{FF2B5EF4-FFF2-40B4-BE49-F238E27FC236}">
                <a16:creationId xmlns:a16="http://schemas.microsoft.com/office/drawing/2014/main" id="{4A85AD8D-BEFA-FBAF-2197-993F5274EB1C}"/>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6-12</a:t>
            </a:r>
          </a:p>
        </p:txBody>
      </p:sp>
      <p:sp>
        <p:nvSpPr>
          <p:cNvPr id="20483" name="TextBox 1">
            <a:extLst>
              <a:ext uri="{FF2B5EF4-FFF2-40B4-BE49-F238E27FC236}">
                <a16:creationId xmlns:a16="http://schemas.microsoft.com/office/drawing/2014/main" id="{1F01782F-E2EA-3DBC-C06E-6D77ACEC5C93}"/>
              </a:ext>
            </a:extLst>
          </p:cNvPr>
          <p:cNvSpPr txBox="1">
            <a:spLocks noChangeArrowheads="1"/>
          </p:cNvSpPr>
          <p:nvPr/>
        </p:nvSpPr>
        <p:spPr bwMode="auto">
          <a:xfrm>
            <a:off x="3795713" y="4460875"/>
            <a:ext cx="42322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en-US"/>
              <a:t>      भूकंप सुरक्षा</a:t>
            </a:r>
          </a:p>
        </p:txBody>
      </p:sp>
      <p:pic>
        <p:nvPicPr>
          <p:cNvPr id="20484" name="Picture 2">
            <a:extLst>
              <a:ext uri="{FF2B5EF4-FFF2-40B4-BE49-F238E27FC236}">
                <a16:creationId xmlns:a16="http://schemas.microsoft.com/office/drawing/2014/main" id="{9C7B9B50-F44F-A92E-1D31-DE7C3AC3D1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92" b="16579"/>
          <a:stretch>
            <a:fillRect/>
          </a:stretch>
        </p:blipFill>
        <p:spPr bwMode="auto">
          <a:xfrm>
            <a:off x="3795713" y="1219200"/>
            <a:ext cx="4135437" cy="324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6">
            <a:extLst>
              <a:ext uri="{FF2B5EF4-FFF2-40B4-BE49-F238E27FC236}">
                <a16:creationId xmlns:a16="http://schemas.microsoft.com/office/drawing/2014/main" id="{C8238BC7-B8E2-D469-5967-14584193AF8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7">
            <a:extLst>
              <a:ext uri="{FF2B5EF4-FFF2-40B4-BE49-F238E27FC236}">
                <a16:creationId xmlns:a16="http://schemas.microsoft.com/office/drawing/2014/main" id="{A3B9075C-8B0C-CEE9-051B-289097D42CA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966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a:extLst>
              <a:ext uri="{FF2B5EF4-FFF2-40B4-BE49-F238E27FC236}">
                <a16:creationId xmlns:a16="http://schemas.microsoft.com/office/drawing/2014/main" id="{4DF0D9B0-2594-F01C-BBFB-64C88E4128F1}"/>
              </a:ext>
            </a:extLst>
          </p:cNvPr>
          <p:cNvSpPr txBox="1">
            <a:spLocks noChangeArrowheads="1"/>
          </p:cNvSpPr>
          <p:nvPr/>
        </p:nvSpPr>
        <p:spPr bwMode="auto">
          <a:xfrm>
            <a:off x="4343400" y="1295400"/>
            <a:ext cx="3733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en-US"/>
              <a:t>  </a:t>
            </a:r>
            <a:r>
              <a:rPr lang="hi-IN" altLang="en-US" sz="3200" b="1"/>
              <a:t>तूफान की तैयारी</a:t>
            </a:r>
          </a:p>
        </p:txBody>
      </p:sp>
      <p:pic>
        <p:nvPicPr>
          <p:cNvPr id="21507" name="Picture 2">
            <a:extLst>
              <a:ext uri="{FF2B5EF4-FFF2-40B4-BE49-F238E27FC236}">
                <a16:creationId xmlns:a16="http://schemas.microsoft.com/office/drawing/2014/main" id="{BE21E1BA-CC07-3333-C7D7-44F8AFB28C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8851" b="15981"/>
          <a:stretch>
            <a:fillRect/>
          </a:stretch>
        </p:blipFill>
        <p:spPr bwMode="auto">
          <a:xfrm>
            <a:off x="3013075" y="1879600"/>
            <a:ext cx="6302375" cy="302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TextBox 3">
            <a:extLst>
              <a:ext uri="{FF2B5EF4-FFF2-40B4-BE49-F238E27FC236}">
                <a16:creationId xmlns:a16="http://schemas.microsoft.com/office/drawing/2014/main" id="{A44E9872-5DCC-8C3A-EF10-3D98AB1959D1}"/>
              </a:ext>
            </a:extLst>
          </p:cNvPr>
          <p:cNvSpPr txBox="1">
            <a:spLocks noChangeArrowheads="1"/>
          </p:cNvSpPr>
          <p:nvPr/>
        </p:nvSpPr>
        <p:spPr bwMode="auto">
          <a:xfrm>
            <a:off x="4572000" y="4900613"/>
            <a:ext cx="36576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en-US" sz="2800" b="1"/>
              <a:t> आपके लिए जरूरी</a:t>
            </a:r>
          </a:p>
        </p:txBody>
      </p:sp>
      <p:pic>
        <p:nvPicPr>
          <p:cNvPr id="21509" name="Picture 4">
            <a:extLst>
              <a:ext uri="{FF2B5EF4-FFF2-40B4-BE49-F238E27FC236}">
                <a16:creationId xmlns:a16="http://schemas.microsoft.com/office/drawing/2014/main" id="{909E9ED5-4D9D-D26B-D711-62A0F678D53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5">
            <a:extLst>
              <a:ext uri="{FF2B5EF4-FFF2-40B4-BE49-F238E27FC236}">
                <a16:creationId xmlns:a16="http://schemas.microsoft.com/office/drawing/2014/main" id="{0CC69F69-AC67-A5EB-A843-04DBBA30C2C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966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8651720-9937-C36D-26D2-C0EB578DB976}"/>
              </a:ext>
            </a:extLst>
          </p:cNvPr>
          <p:cNvSpPr>
            <a:spLocks noGrp="1" noChangeArrowheads="1"/>
          </p:cNvSpPr>
          <p:nvPr>
            <p:ph type="ctrTitle" idx="4294967295"/>
          </p:nvPr>
        </p:nvSpPr>
        <p:spPr>
          <a:xfrm>
            <a:off x="2286000" y="2073275"/>
            <a:ext cx="7772400" cy="1568450"/>
          </a:xfrm>
        </p:spPr>
        <p:txBody>
          <a:bodyPr/>
          <a:lstStyle/>
          <a:p>
            <a:pPr>
              <a:defRPr/>
            </a:pPr>
            <a:r>
              <a:rPr lang="hi-IN" sz="4800" dirty="0">
                <a:solidFill>
                  <a:schemeClr val="accent2">
                    <a:lumMod val="75000"/>
                  </a:schemeClr>
                </a:solidFill>
                <a:latin typeface="Open sans"/>
              </a:rPr>
              <a:t>कंप्यूटर-आधारित प्रस्तुतियाँ बनाने के बारे में दिशानिर्देश</a:t>
            </a:r>
            <a:endParaRPr lang="en-US" sz="4800" dirty="0">
              <a:solidFill>
                <a:schemeClr val="accent2">
                  <a:lumMod val="75000"/>
                </a:schemeClr>
              </a:solidFill>
              <a:latin typeface="Open sans"/>
            </a:endParaRPr>
          </a:p>
        </p:txBody>
      </p:sp>
      <p:sp>
        <p:nvSpPr>
          <p:cNvPr id="22531" name="Text Box 4">
            <a:extLst>
              <a:ext uri="{FF2B5EF4-FFF2-40B4-BE49-F238E27FC236}">
                <a16:creationId xmlns:a16="http://schemas.microsoft.com/office/drawing/2014/main" id="{643D53CA-96AE-53F2-FDB7-5473DCACC596}"/>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Arial" panose="020B0604020202020204" pitchFamily="34" charset="0"/>
              </a:rPr>
              <a:t>PPT 6-14</a:t>
            </a:r>
          </a:p>
        </p:txBody>
      </p:sp>
      <p:pic>
        <p:nvPicPr>
          <p:cNvPr id="22532" name="Picture 5">
            <a:extLst>
              <a:ext uri="{FF2B5EF4-FFF2-40B4-BE49-F238E27FC236}">
                <a16:creationId xmlns:a16="http://schemas.microsoft.com/office/drawing/2014/main" id="{7F0956B5-91C9-D739-861D-FEE1E8DF1E8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6">
            <a:extLst>
              <a:ext uri="{FF2B5EF4-FFF2-40B4-BE49-F238E27FC236}">
                <a16:creationId xmlns:a16="http://schemas.microsoft.com/office/drawing/2014/main" id="{98823173-D287-39B8-7B20-8B9439013FD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323850"/>
            <a:ext cx="9207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F15F247C-F490-20D1-BC43-05F04EFF0383}"/>
              </a:ext>
            </a:extLst>
          </p:cNvPr>
          <p:cNvSpPr>
            <a:spLocks noGrp="1" noChangeArrowheads="1"/>
          </p:cNvSpPr>
          <p:nvPr>
            <p:ph type="title"/>
          </p:nvPr>
        </p:nvSpPr>
        <p:spPr/>
        <p:txBody>
          <a:bodyPr/>
          <a:lstStyle/>
          <a:p>
            <a:pPr>
              <a:defRPr/>
            </a:pPr>
            <a:r>
              <a:rPr lang="hi-IN" dirty="0">
                <a:solidFill>
                  <a:schemeClr val="accent2">
                    <a:lumMod val="75000"/>
                  </a:schemeClr>
                </a:solidFill>
                <a:latin typeface="Open sans"/>
              </a:rPr>
              <a:t>अंक</a:t>
            </a:r>
            <a:endParaRPr lang="en-US" dirty="0">
              <a:solidFill>
                <a:schemeClr val="accent2">
                  <a:lumMod val="75000"/>
                </a:schemeClr>
              </a:solidFill>
              <a:latin typeface="Open sans"/>
            </a:endParaRPr>
          </a:p>
        </p:txBody>
      </p:sp>
      <p:sp>
        <p:nvSpPr>
          <p:cNvPr id="23555" name="Rectangle 3">
            <a:extLst>
              <a:ext uri="{FF2B5EF4-FFF2-40B4-BE49-F238E27FC236}">
                <a16:creationId xmlns:a16="http://schemas.microsoft.com/office/drawing/2014/main" id="{04B24504-813E-1BDE-8C11-A5A8E9193220}"/>
              </a:ext>
            </a:extLst>
          </p:cNvPr>
          <p:cNvSpPr>
            <a:spLocks noGrp="1" noChangeArrowheads="1"/>
          </p:cNvSpPr>
          <p:nvPr>
            <p:ph idx="1"/>
          </p:nvPr>
        </p:nvSpPr>
        <p:spPr>
          <a:xfrm>
            <a:off x="2819400" y="1876425"/>
            <a:ext cx="6858000" cy="3305175"/>
          </a:xfrm>
        </p:spPr>
        <p:txBody>
          <a:bodyPr/>
          <a:lstStyle/>
          <a:p>
            <a:pPr marL="682625" indent="-333375">
              <a:buClrTx/>
            </a:pPr>
            <a:r>
              <a:rPr lang="hi-IN">
                <a:latin typeface="Open sans" panose="020B0606030504020204" pitchFamily="34" charset="0"/>
              </a:rPr>
              <a:t>फ़ॉन्ट</a:t>
            </a:r>
          </a:p>
          <a:p>
            <a:pPr marL="682625" indent="-333375">
              <a:buClrTx/>
            </a:pPr>
            <a:r>
              <a:rPr lang="hi-IN">
                <a:latin typeface="Open sans" panose="020B0606030504020204" pitchFamily="34" charset="0"/>
              </a:rPr>
              <a:t>रेखा</a:t>
            </a:r>
          </a:p>
          <a:p>
            <a:pPr marL="682625" indent="-333375">
              <a:buClrTx/>
            </a:pPr>
            <a:r>
              <a:rPr lang="hi-IN">
                <a:latin typeface="Open sans" panose="020B0606030504020204" pitchFamily="34" charset="0"/>
              </a:rPr>
              <a:t>रंग</a:t>
            </a:r>
          </a:p>
          <a:p>
            <a:pPr marL="682625" indent="-333375">
              <a:buClrTx/>
            </a:pPr>
            <a:r>
              <a:rPr lang="hi-IN">
                <a:latin typeface="Open sans" panose="020B0606030504020204" pitchFamily="34" charset="0"/>
              </a:rPr>
              <a:t>पृष्ठभूमि</a:t>
            </a:r>
          </a:p>
          <a:p>
            <a:pPr marL="682625" indent="-333375">
              <a:buClrTx/>
            </a:pPr>
            <a:r>
              <a:rPr lang="hi-IN">
                <a:latin typeface="Open sans" panose="020B0606030504020204" pitchFamily="34" charset="0"/>
              </a:rPr>
              <a:t>टेम्पलेट्स</a:t>
            </a:r>
            <a:endParaRPr>
              <a:latin typeface="Open sans" panose="020B0606030504020204" pitchFamily="34" charset="0"/>
            </a:endParaRPr>
          </a:p>
        </p:txBody>
      </p:sp>
      <p:sp>
        <p:nvSpPr>
          <p:cNvPr id="23556" name="Text Box 4">
            <a:extLst>
              <a:ext uri="{FF2B5EF4-FFF2-40B4-BE49-F238E27FC236}">
                <a16:creationId xmlns:a16="http://schemas.microsoft.com/office/drawing/2014/main" id="{DA36AC74-8628-8736-50CF-69DCE496219A}"/>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6-15</a:t>
            </a:r>
          </a:p>
        </p:txBody>
      </p:sp>
      <p:pic>
        <p:nvPicPr>
          <p:cNvPr id="23557" name="Picture 6">
            <a:extLst>
              <a:ext uri="{FF2B5EF4-FFF2-40B4-BE49-F238E27FC236}">
                <a16:creationId xmlns:a16="http://schemas.microsoft.com/office/drawing/2014/main" id="{B27ED066-A747-7C52-C217-546033D3EB9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8" name="Picture 7">
            <a:extLst>
              <a:ext uri="{FF2B5EF4-FFF2-40B4-BE49-F238E27FC236}">
                <a16:creationId xmlns:a16="http://schemas.microsoft.com/office/drawing/2014/main" id="{7BCF3135-CB8D-FF4D-AAA8-4188BC43DE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296863"/>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6725BC1-0CC7-4DA9-1537-BCCB9381F8F5}"/>
              </a:ext>
            </a:extLst>
          </p:cNvPr>
          <p:cNvSpPr>
            <a:spLocks noGrp="1" noChangeArrowheads="1"/>
          </p:cNvSpPr>
          <p:nvPr>
            <p:ph type="title"/>
          </p:nvPr>
        </p:nvSpPr>
        <p:spPr/>
        <p:txBody>
          <a:bodyPr/>
          <a:lstStyle/>
          <a:p>
            <a:r>
              <a:rPr lang="hi-IN" altLang="en-US">
                <a:solidFill>
                  <a:schemeClr val="accent2"/>
                </a:solidFill>
                <a:latin typeface="Open sans" panose="020B0606030504020204" pitchFamily="34" charset="0"/>
              </a:rPr>
              <a:t>फ़ॉन्ट्स</a:t>
            </a:r>
            <a:endParaRPr lang="en-US" altLang="en-US">
              <a:solidFill>
                <a:schemeClr val="accent2"/>
              </a:solidFill>
              <a:latin typeface="Open sans" panose="020B0606030504020204" pitchFamily="34" charset="0"/>
            </a:endParaRPr>
          </a:p>
        </p:txBody>
      </p:sp>
      <p:sp>
        <p:nvSpPr>
          <p:cNvPr id="24579" name="Rectangle 3">
            <a:extLst>
              <a:ext uri="{FF2B5EF4-FFF2-40B4-BE49-F238E27FC236}">
                <a16:creationId xmlns:a16="http://schemas.microsoft.com/office/drawing/2014/main" id="{357522D4-261C-98DA-B65B-99707E8BF430}"/>
              </a:ext>
            </a:extLst>
          </p:cNvPr>
          <p:cNvSpPr>
            <a:spLocks noGrp="1" noChangeArrowheads="1"/>
          </p:cNvSpPr>
          <p:nvPr>
            <p:ph idx="1"/>
          </p:nvPr>
        </p:nvSpPr>
        <p:spPr>
          <a:xfrm>
            <a:off x="2819400" y="1876425"/>
            <a:ext cx="6858000" cy="2714625"/>
          </a:xfrm>
        </p:spPr>
        <p:txBody>
          <a:bodyPr/>
          <a:lstStyle/>
          <a:p>
            <a:pPr marL="682625" indent="-333375">
              <a:buClrTx/>
            </a:pPr>
            <a:r>
              <a:rPr lang="hi-IN">
                <a:latin typeface="Open sans" panose="020B0606030504020204" pitchFamily="34" charset="0"/>
              </a:rPr>
              <a:t>हेडर</a:t>
            </a:r>
          </a:p>
          <a:p>
            <a:pPr marL="682625" indent="-333375">
              <a:buClrTx/>
            </a:pPr>
            <a:r>
              <a:rPr lang="hi-IN">
                <a:latin typeface="Open sans" panose="020B0606030504020204" pitchFamily="34" charset="0"/>
              </a:rPr>
              <a:t>कैलिब्री या एरियल ब्लैक</a:t>
            </a:r>
          </a:p>
          <a:p>
            <a:pPr marL="682625" indent="-333375">
              <a:buClrTx/>
            </a:pPr>
            <a:r>
              <a:rPr lang="hi-IN">
                <a:latin typeface="Open sans" panose="020B0606030504020204" pitchFamily="34" charset="0"/>
              </a:rPr>
              <a:t>बॉडी टेक्स्ट</a:t>
            </a:r>
          </a:p>
          <a:p>
            <a:pPr marL="682625" indent="-333375">
              <a:buClrTx/>
            </a:pPr>
            <a:r>
              <a:rPr lang="hi-IN">
                <a:latin typeface="Open sans" panose="020B0606030504020204" pitchFamily="34" charset="0"/>
              </a:rPr>
              <a:t>एरियल</a:t>
            </a:r>
            <a:endParaRPr>
              <a:latin typeface="Open sans" panose="020B0606030504020204" pitchFamily="34" charset="0"/>
            </a:endParaRPr>
          </a:p>
        </p:txBody>
      </p:sp>
      <p:sp>
        <p:nvSpPr>
          <p:cNvPr id="24580" name="Text Box 4">
            <a:extLst>
              <a:ext uri="{FF2B5EF4-FFF2-40B4-BE49-F238E27FC236}">
                <a16:creationId xmlns:a16="http://schemas.microsoft.com/office/drawing/2014/main" id="{698918A8-E191-7815-7174-1A96E1F0AFE2}"/>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6-16</a:t>
            </a:r>
          </a:p>
        </p:txBody>
      </p:sp>
      <p:pic>
        <p:nvPicPr>
          <p:cNvPr id="24581" name="Picture 6">
            <a:extLst>
              <a:ext uri="{FF2B5EF4-FFF2-40B4-BE49-F238E27FC236}">
                <a16:creationId xmlns:a16="http://schemas.microsoft.com/office/drawing/2014/main" id="{99B6F3FA-0B2F-2D07-F86D-35029B6CE77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7">
            <a:extLst>
              <a:ext uri="{FF2B5EF4-FFF2-40B4-BE49-F238E27FC236}">
                <a16:creationId xmlns:a16="http://schemas.microsoft.com/office/drawing/2014/main" id="{7067C214-1C85-53F0-4819-167AEF5FED2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AB5054C-21CF-2035-93AE-69BA115B9D54}"/>
              </a:ext>
            </a:extLst>
          </p:cNvPr>
          <p:cNvSpPr>
            <a:spLocks noGrp="1" noChangeArrowheads="1"/>
          </p:cNvSpPr>
          <p:nvPr>
            <p:ph type="title"/>
          </p:nvPr>
        </p:nvSpPr>
        <p:spPr/>
        <p:txBody>
          <a:bodyPr/>
          <a:lstStyle/>
          <a:p>
            <a:r>
              <a:rPr lang="hi-IN" altLang="en-US">
                <a:solidFill>
                  <a:schemeClr val="accent2"/>
                </a:solidFill>
                <a:latin typeface="Open sans" panose="020B0606030504020204" pitchFamily="34" charset="0"/>
              </a:rPr>
              <a:t>मुख्य पाठ पर बिंदु</a:t>
            </a:r>
            <a:endParaRPr lang="en-US" altLang="en-US">
              <a:solidFill>
                <a:schemeClr val="accent2"/>
              </a:solidFill>
              <a:latin typeface="Open sans" panose="020B0606030504020204" pitchFamily="34" charset="0"/>
            </a:endParaRPr>
          </a:p>
        </p:txBody>
      </p:sp>
      <p:sp>
        <p:nvSpPr>
          <p:cNvPr id="25603" name="Rectangle 3">
            <a:extLst>
              <a:ext uri="{FF2B5EF4-FFF2-40B4-BE49-F238E27FC236}">
                <a16:creationId xmlns:a16="http://schemas.microsoft.com/office/drawing/2014/main" id="{5443599A-B5C7-FF45-CE2A-F97122228F94}"/>
              </a:ext>
            </a:extLst>
          </p:cNvPr>
          <p:cNvSpPr>
            <a:spLocks noGrp="1" noChangeArrowheads="1"/>
          </p:cNvSpPr>
          <p:nvPr>
            <p:ph idx="1"/>
          </p:nvPr>
        </p:nvSpPr>
        <p:spPr>
          <a:xfrm>
            <a:off x="2514600" y="1876425"/>
            <a:ext cx="7772400" cy="4192588"/>
          </a:xfrm>
        </p:spPr>
        <p:txBody>
          <a:bodyPr/>
          <a:lstStyle/>
          <a:p>
            <a:pPr marL="682625" indent="-333375">
              <a:buClrTx/>
            </a:pPr>
            <a:r>
              <a:rPr lang="hi-IN">
                <a:latin typeface="Open sans" panose="020B0606030504020204" pitchFamily="34" charset="0"/>
              </a:rPr>
              <a:t>बड़े और छोटे अक्षरों का प्रयोग करें (सभी बड़े अक्षरों को पढ़ना मुश्किल होता है)</a:t>
            </a:r>
          </a:p>
          <a:p>
            <a:pPr marL="682625" indent="-333375">
              <a:buClrTx/>
            </a:pPr>
            <a:endParaRPr lang="hi-IN">
              <a:latin typeface="Open sans" panose="020B0606030504020204" pitchFamily="34" charset="0"/>
            </a:endParaRPr>
          </a:p>
          <a:p>
            <a:pPr marL="682625" indent="-333375">
              <a:buClrTx/>
            </a:pPr>
            <a:r>
              <a:rPr lang="hi-IN" sz="2400">
                <a:latin typeface="Open sans" panose="020B0606030504020204" pitchFamily="34" charset="0"/>
              </a:rPr>
              <a:t>ज़ोर:</a:t>
            </a:r>
          </a:p>
          <a:p>
            <a:pPr marL="682625" indent="-333375">
              <a:buClrTx/>
            </a:pPr>
            <a:r>
              <a:rPr lang="hi-IN" sz="2400">
                <a:latin typeface="Open sans" panose="020B0606030504020204" pitchFamily="34" charset="0"/>
              </a:rPr>
              <a:t>बोल्ड</a:t>
            </a:r>
          </a:p>
          <a:p>
            <a:pPr marL="682625" indent="-333375">
              <a:buClrTx/>
            </a:pPr>
            <a:r>
              <a:rPr lang="hi-IN" sz="2400">
                <a:latin typeface="Open sans" panose="020B0606030504020204" pitchFamily="34" charset="0"/>
              </a:rPr>
              <a:t>इटैलिक</a:t>
            </a:r>
          </a:p>
          <a:p>
            <a:pPr marL="682625" indent="-333375">
              <a:buClrTx/>
            </a:pPr>
            <a:r>
              <a:rPr lang="hi-IN" sz="2400">
                <a:latin typeface="Open sans" panose="020B0606030504020204" pitchFamily="34" charset="0"/>
              </a:rPr>
              <a:t>रंग</a:t>
            </a:r>
            <a:endParaRPr sz="2400" b="1">
              <a:solidFill>
                <a:srgbClr val="FFC000"/>
              </a:solidFill>
              <a:latin typeface="Open sans" panose="020B0606030504020204" pitchFamily="34" charset="0"/>
            </a:endParaRPr>
          </a:p>
        </p:txBody>
      </p:sp>
      <p:sp>
        <p:nvSpPr>
          <p:cNvPr id="47108" name="Rectangle 4">
            <a:extLst>
              <a:ext uri="{FF2B5EF4-FFF2-40B4-BE49-F238E27FC236}">
                <a16:creationId xmlns:a16="http://schemas.microsoft.com/office/drawing/2014/main" id="{F8AE3C20-96FB-0348-3BE0-7235F2F3C3FE}"/>
              </a:ext>
            </a:extLst>
          </p:cNvPr>
          <p:cNvSpPr>
            <a:spLocks noChangeArrowheads="1"/>
          </p:cNvSpPr>
          <p:nvPr/>
        </p:nvSpPr>
        <p:spPr bwMode="auto">
          <a:xfrm>
            <a:off x="6400800" y="3810000"/>
            <a:ext cx="2895600" cy="1557338"/>
          </a:xfrm>
          <a:prstGeom prst="rect">
            <a:avLst/>
          </a:prstGeom>
          <a:noFill/>
          <a:ln w="9525">
            <a:noFill/>
            <a:miter lim="800000"/>
            <a:headEnd/>
            <a:tailEnd/>
          </a:ln>
          <a:effectLst/>
        </p:spPr>
        <p:txBody>
          <a:bodyPr>
            <a:spAutoFit/>
          </a:bodyPr>
          <a:lstStyle/>
          <a:p>
            <a:pPr marL="511175" indent="-161925">
              <a:spcBef>
                <a:spcPct val="20000"/>
              </a:spcBef>
              <a:buClr>
                <a:srgbClr val="CC0000"/>
              </a:buClr>
              <a:defRPr/>
            </a:pPr>
            <a:endParaRPr lang="en-US" sz="2800" b="1" dirty="0">
              <a:latin typeface="Open sans"/>
            </a:endParaRPr>
          </a:p>
          <a:p>
            <a:pPr marL="858838" lvl="1" indent="-174625">
              <a:spcBef>
                <a:spcPct val="20000"/>
              </a:spcBef>
              <a:buFont typeface="Symbol" pitchFamily="18" charset="2"/>
              <a:buChar char="-"/>
              <a:defRPr/>
            </a:pPr>
            <a:r>
              <a:rPr lang="hi-IN" sz="2800" b="1" dirty="0">
                <a:effectLst>
                  <a:outerShdw blurRad="38100" dist="38100" dir="2700000" algn="tl">
                    <a:srgbClr val="C0C0C0"/>
                  </a:outerShdw>
                </a:effectLst>
                <a:latin typeface="Open sans"/>
              </a:rPr>
              <a:t>छाया</a:t>
            </a:r>
          </a:p>
          <a:p>
            <a:pPr marL="858838" lvl="1" indent="-174625">
              <a:spcBef>
                <a:spcPct val="20000"/>
              </a:spcBef>
              <a:buFont typeface="Symbol" pitchFamily="18" charset="2"/>
              <a:buChar char="-"/>
              <a:defRPr/>
            </a:pPr>
            <a:r>
              <a:rPr lang="hi-IN" sz="2800" b="1" dirty="0">
                <a:effectLst>
                  <a:outerShdw blurRad="38100" dist="38100" dir="2700000" algn="tl">
                    <a:srgbClr val="C0C0C0"/>
                  </a:outerShdw>
                </a:effectLst>
                <a:latin typeface="Open sans"/>
              </a:rPr>
              <a:t>आकार</a:t>
            </a:r>
            <a:endParaRPr lang="en-US" b="1" dirty="0">
              <a:latin typeface="Open sans"/>
            </a:endParaRPr>
          </a:p>
        </p:txBody>
      </p:sp>
      <p:sp>
        <p:nvSpPr>
          <p:cNvPr id="25605" name="Text Box 4">
            <a:extLst>
              <a:ext uri="{FF2B5EF4-FFF2-40B4-BE49-F238E27FC236}">
                <a16:creationId xmlns:a16="http://schemas.microsoft.com/office/drawing/2014/main" id="{AFE37CC6-A194-30E4-61F8-78C877FF3929}"/>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6-17</a:t>
            </a:r>
          </a:p>
        </p:txBody>
      </p:sp>
      <p:pic>
        <p:nvPicPr>
          <p:cNvPr id="25606" name="Picture 7">
            <a:extLst>
              <a:ext uri="{FF2B5EF4-FFF2-40B4-BE49-F238E27FC236}">
                <a16:creationId xmlns:a16="http://schemas.microsoft.com/office/drawing/2014/main" id="{703DB994-1559-05F4-225B-CA1FF8C82BC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7" name="Picture 8">
            <a:extLst>
              <a:ext uri="{FF2B5EF4-FFF2-40B4-BE49-F238E27FC236}">
                <a16:creationId xmlns:a16="http://schemas.microsoft.com/office/drawing/2014/main" id="{9A191458-1350-5A6F-191D-B1093F7236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D62B7C3C-50F2-1EBF-D34E-DECBEB577D7E}"/>
              </a:ext>
            </a:extLst>
          </p:cNvPr>
          <p:cNvSpPr>
            <a:spLocks noGrp="1" noChangeArrowheads="1"/>
          </p:cNvSpPr>
          <p:nvPr>
            <p:ph type="title"/>
          </p:nvPr>
        </p:nvSpPr>
        <p:spPr>
          <a:xfrm>
            <a:off x="2286000" y="808038"/>
            <a:ext cx="7696200" cy="708025"/>
          </a:xfrm>
        </p:spPr>
        <p:txBody>
          <a:bodyPr/>
          <a:lstStyle/>
          <a:p>
            <a:r>
              <a:rPr lang="hi-IN" altLang="en-US">
                <a:solidFill>
                  <a:schemeClr val="accent2"/>
                </a:solidFill>
                <a:latin typeface="Open sans" panose="020B0606030504020204" pitchFamily="34" charset="0"/>
              </a:rPr>
              <a:t>रेखांकित</a:t>
            </a:r>
            <a:endParaRPr lang="en-US" altLang="en-US">
              <a:solidFill>
                <a:schemeClr val="accent2"/>
              </a:solidFill>
              <a:latin typeface="Open sans" panose="020B0606030504020204" pitchFamily="34" charset="0"/>
            </a:endParaRPr>
          </a:p>
        </p:txBody>
      </p:sp>
      <p:sp>
        <p:nvSpPr>
          <p:cNvPr id="26627" name="Rectangle 3">
            <a:extLst>
              <a:ext uri="{FF2B5EF4-FFF2-40B4-BE49-F238E27FC236}">
                <a16:creationId xmlns:a16="http://schemas.microsoft.com/office/drawing/2014/main" id="{2A0A2A43-F397-F7B5-7B1A-EFBAACE56F58}"/>
              </a:ext>
            </a:extLst>
          </p:cNvPr>
          <p:cNvSpPr>
            <a:spLocks noGrp="1" noChangeArrowheads="1"/>
          </p:cNvSpPr>
          <p:nvPr>
            <p:ph idx="1"/>
          </p:nvPr>
        </p:nvSpPr>
        <p:spPr>
          <a:xfrm>
            <a:off x="1600200" y="1676400"/>
            <a:ext cx="9144000" cy="4524375"/>
          </a:xfrm>
        </p:spPr>
        <p:txBody>
          <a:bodyPr/>
          <a:lstStyle/>
          <a:p>
            <a:pPr marL="395288" indent="-46038">
              <a:buClrTx/>
              <a:buFontTx/>
              <a:buNone/>
            </a:pPr>
            <a:r>
              <a:rPr lang="hi-IN">
                <a:latin typeface="Open sans" panose="020B0606030504020204" pitchFamily="34" charset="0"/>
              </a:rPr>
              <a:t>प्रेजेंटेशन फ़्रेम में शब्दों को रेखांकित करना ठीक से काम नहीं करता। रेखांकित करने से शब्द धुंधला हो जाता है या अवरोही अक्षर स्पष्ट नहीं होते। ज़ोर देने के लिए रेखांकित करने के बजाय बोल्ड टेक्स्ट या कंट्रास्ट रंग के टेक्स्ट का इस्तेमाल करने पर विचार करें।</a:t>
            </a:r>
            <a:r>
              <a:rPr>
                <a:latin typeface="Open sans" panose="020B0606030504020204" pitchFamily="34" charset="0"/>
              </a:rPr>
              <a:t>.</a:t>
            </a:r>
          </a:p>
        </p:txBody>
      </p:sp>
      <p:sp>
        <p:nvSpPr>
          <p:cNvPr id="26628" name="Text Box 4">
            <a:extLst>
              <a:ext uri="{FF2B5EF4-FFF2-40B4-BE49-F238E27FC236}">
                <a16:creationId xmlns:a16="http://schemas.microsoft.com/office/drawing/2014/main" id="{C9A96F07-7EDC-A17C-7C68-16982DA5C5B2}"/>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6-18</a:t>
            </a:r>
          </a:p>
        </p:txBody>
      </p:sp>
      <p:pic>
        <p:nvPicPr>
          <p:cNvPr id="26629" name="Picture 6">
            <a:extLst>
              <a:ext uri="{FF2B5EF4-FFF2-40B4-BE49-F238E27FC236}">
                <a16:creationId xmlns:a16="http://schemas.microsoft.com/office/drawing/2014/main" id="{2810E288-E8AD-EB67-6FF1-96D7D070E3F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7">
            <a:extLst>
              <a:ext uri="{FF2B5EF4-FFF2-40B4-BE49-F238E27FC236}">
                <a16:creationId xmlns:a16="http://schemas.microsoft.com/office/drawing/2014/main" id="{FC9575AE-5F7E-6AB6-B876-773A2BC801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66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A1A38D9-F935-B224-0BF5-53C00E3F8C11}"/>
              </a:ext>
            </a:extLst>
          </p:cNvPr>
          <p:cNvSpPr>
            <a:spLocks noGrp="1" noChangeArrowheads="1"/>
          </p:cNvSpPr>
          <p:nvPr>
            <p:ph type="title"/>
          </p:nvPr>
        </p:nvSpPr>
        <p:spPr>
          <a:xfrm>
            <a:off x="2362200" y="609600"/>
            <a:ext cx="7696200" cy="708025"/>
          </a:xfrm>
        </p:spPr>
        <p:txBody>
          <a:bodyPr/>
          <a:lstStyle/>
          <a:p>
            <a:r>
              <a:rPr lang="hi-IN" altLang="en-US">
                <a:solidFill>
                  <a:schemeClr val="accent2"/>
                </a:solidFill>
                <a:latin typeface="Open sans" panose="020B0606030504020204" pitchFamily="34" charset="0"/>
              </a:rPr>
              <a:t>इकाई 6 उद्देश्य</a:t>
            </a:r>
            <a:endParaRPr lang="en-US" altLang="en-US">
              <a:solidFill>
                <a:schemeClr val="accent2"/>
              </a:solidFill>
              <a:latin typeface="Open sans" panose="020B0606030504020204" pitchFamily="34" charset="0"/>
            </a:endParaRPr>
          </a:p>
        </p:txBody>
      </p:sp>
      <p:sp>
        <p:nvSpPr>
          <p:cNvPr id="9219" name="Rectangle 3">
            <a:extLst>
              <a:ext uri="{FF2B5EF4-FFF2-40B4-BE49-F238E27FC236}">
                <a16:creationId xmlns:a16="http://schemas.microsoft.com/office/drawing/2014/main" id="{750E304A-DFD8-AB50-A7D2-836D10F0D62D}"/>
              </a:ext>
            </a:extLst>
          </p:cNvPr>
          <p:cNvSpPr>
            <a:spLocks noGrp="1" noChangeArrowheads="1"/>
          </p:cNvSpPr>
          <p:nvPr>
            <p:ph idx="1"/>
          </p:nvPr>
        </p:nvSpPr>
        <p:spPr>
          <a:xfrm>
            <a:off x="2057400" y="1371600"/>
            <a:ext cx="8604250" cy="4746625"/>
          </a:xfrm>
        </p:spPr>
        <p:txBody>
          <a:bodyPr/>
          <a:lstStyle/>
          <a:p>
            <a:pPr marL="0" indent="0" defTabSz="855663">
              <a:buFontTx/>
              <a:buNone/>
              <a:tabLst>
                <a:tab pos="398463" algn="l"/>
              </a:tabLst>
            </a:pPr>
            <a:r>
              <a:rPr lang="hi-IN">
                <a:latin typeface="Open sans" panose="020B0606030504020204" pitchFamily="34" charset="0"/>
              </a:rPr>
              <a:t>इस इकाई के पूरा होने पर, आप निम्नलिखित कार्य करने में सक्षम होंगे:</a:t>
            </a:r>
          </a:p>
          <a:p>
            <a:pPr marL="0" indent="0" defTabSz="855663">
              <a:buClrTx/>
              <a:buFontTx/>
              <a:buAutoNum type="arabicPeriod"/>
              <a:tabLst>
                <a:tab pos="398463" algn="l"/>
              </a:tabLst>
            </a:pPr>
            <a:r>
              <a:rPr lang="hi-IN">
                <a:latin typeface="Open sans" panose="020B0606030504020204" pitchFamily="34" charset="0"/>
              </a:rPr>
              <a:t>प्रशिक्षण में दृश्य सहायक सामग्री के उपयोग पर चर्चा करें।</a:t>
            </a:r>
          </a:p>
          <a:p>
            <a:pPr marL="0" indent="0" defTabSz="855663">
              <a:buClrTx/>
              <a:buFontTx/>
              <a:buAutoNum type="arabicPeriod"/>
              <a:tabLst>
                <a:tab pos="398463" algn="l"/>
              </a:tabLst>
            </a:pPr>
            <a:r>
              <a:rPr lang="hi-IN">
                <a:latin typeface="Open sans" panose="020B0606030504020204" pitchFamily="34" charset="0"/>
              </a:rPr>
              <a:t>एक अच्छी प्रशिक्षण दृश्य सहायक सामग्री की विशेषताओं का वर्णन करें।</a:t>
            </a:r>
            <a:endParaRPr>
              <a:latin typeface="Open sans" panose="020B0606030504020204" pitchFamily="34" charset="0"/>
            </a:endParaRPr>
          </a:p>
        </p:txBody>
      </p:sp>
      <p:sp>
        <p:nvSpPr>
          <p:cNvPr id="9220" name="Text Box 4">
            <a:extLst>
              <a:ext uri="{FF2B5EF4-FFF2-40B4-BE49-F238E27FC236}">
                <a16:creationId xmlns:a16="http://schemas.microsoft.com/office/drawing/2014/main" id="{04AABB5A-4A78-8009-2310-1A46207F51BB}"/>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6-1</a:t>
            </a:r>
          </a:p>
        </p:txBody>
      </p:sp>
      <p:sp>
        <p:nvSpPr>
          <p:cNvPr id="5" name="Rectangle 2">
            <a:extLst>
              <a:ext uri="{FF2B5EF4-FFF2-40B4-BE49-F238E27FC236}">
                <a16:creationId xmlns:a16="http://schemas.microsoft.com/office/drawing/2014/main" id="{6CE5A402-3D82-2ABF-B553-FE0FBFC290EC}"/>
              </a:ext>
            </a:extLst>
          </p:cNvPr>
          <p:cNvSpPr txBox="1">
            <a:spLocks noChangeArrowheads="1"/>
          </p:cNvSpPr>
          <p:nvPr/>
        </p:nvSpPr>
        <p:spPr bwMode="auto">
          <a:xfrm>
            <a:off x="8686800" y="54864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more…</a:t>
            </a:r>
            <a:endParaRPr lang="en-US" altLang="en-US" sz="3600" i="1" kern="0" dirty="0">
              <a:solidFill>
                <a:schemeClr val="tx2"/>
              </a:solidFill>
              <a:latin typeface="Open sans"/>
              <a:ea typeface="+mj-ea"/>
              <a:cs typeface="+mj-cs"/>
            </a:endParaRPr>
          </a:p>
        </p:txBody>
      </p:sp>
      <p:pic>
        <p:nvPicPr>
          <p:cNvPr id="9222" name="Picture 7">
            <a:extLst>
              <a:ext uri="{FF2B5EF4-FFF2-40B4-BE49-F238E27FC236}">
                <a16:creationId xmlns:a16="http://schemas.microsoft.com/office/drawing/2014/main" id="{EA9C8EA0-636A-9EB9-024F-9BCFE729B0C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8">
            <a:extLst>
              <a:ext uri="{FF2B5EF4-FFF2-40B4-BE49-F238E27FC236}">
                <a16:creationId xmlns:a16="http://schemas.microsoft.com/office/drawing/2014/main" id="{2DF662B3-7594-A5CD-11E5-A8DB765B9F1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60C38C23-774E-45A5-42C4-244FEFB363C5}"/>
              </a:ext>
            </a:extLst>
          </p:cNvPr>
          <p:cNvSpPr>
            <a:spLocks noGrp="1" noChangeArrowheads="1"/>
          </p:cNvSpPr>
          <p:nvPr>
            <p:ph type="title"/>
          </p:nvPr>
        </p:nvSpPr>
        <p:spPr/>
        <p:txBody>
          <a:bodyPr/>
          <a:lstStyle/>
          <a:p>
            <a:r>
              <a:rPr lang="hi-IN" altLang="en-US">
                <a:solidFill>
                  <a:schemeClr val="accent2"/>
                </a:solidFill>
                <a:latin typeface="Open sans" panose="020B0606030504020204" pitchFamily="34" charset="0"/>
              </a:rPr>
              <a:t>फ़ॉन्ट आकार</a:t>
            </a:r>
            <a:endParaRPr lang="en-US" altLang="en-US">
              <a:solidFill>
                <a:schemeClr val="accent2"/>
              </a:solidFill>
              <a:latin typeface="Open sans" panose="020B0606030504020204" pitchFamily="34" charset="0"/>
            </a:endParaRPr>
          </a:p>
        </p:txBody>
      </p:sp>
      <p:sp>
        <p:nvSpPr>
          <p:cNvPr id="26627" name="Rectangle 3">
            <a:extLst>
              <a:ext uri="{FF2B5EF4-FFF2-40B4-BE49-F238E27FC236}">
                <a16:creationId xmlns:a16="http://schemas.microsoft.com/office/drawing/2014/main" id="{69D55DDE-D1B1-B79F-7AC8-C820ED18DE82}"/>
              </a:ext>
            </a:extLst>
          </p:cNvPr>
          <p:cNvSpPr>
            <a:spLocks noGrp="1" noChangeArrowheads="1"/>
          </p:cNvSpPr>
          <p:nvPr>
            <p:ph idx="1"/>
          </p:nvPr>
        </p:nvSpPr>
        <p:spPr>
          <a:xfrm>
            <a:off x="2514600" y="1876425"/>
            <a:ext cx="8001000" cy="3859213"/>
          </a:xfrm>
        </p:spPr>
        <p:txBody>
          <a:bodyPr/>
          <a:lstStyle/>
          <a:p>
            <a:pPr marL="682625" indent="-333375">
              <a:buClrTx/>
              <a:defRPr/>
            </a:pPr>
            <a:r>
              <a:rPr lang="hi-IN">
                <a:latin typeface="Open sans"/>
              </a:rPr>
              <a:t>60 फीट/20 मीटर से दिखाई देना चाहिए</a:t>
            </a:r>
          </a:p>
          <a:p>
            <a:pPr marL="349250" indent="0">
              <a:buClrTx/>
              <a:buFontTx/>
              <a:buNone/>
              <a:defRPr/>
            </a:pPr>
            <a:endParaRPr lang="hi-IN">
              <a:latin typeface="Open sans"/>
            </a:endParaRPr>
          </a:p>
          <a:p>
            <a:pPr marL="682625" indent="-333375">
              <a:buClrTx/>
              <a:defRPr/>
            </a:pPr>
            <a:r>
              <a:rPr lang="hi-IN">
                <a:latin typeface="Open sans"/>
              </a:rPr>
              <a:t>कुछ शब्दों वाला एक-शीर्षक:</a:t>
            </a:r>
          </a:p>
          <a:p>
            <a:pPr marL="682625" indent="-333375">
              <a:buClrTx/>
              <a:defRPr/>
            </a:pPr>
            <a:endParaRPr lang="hi-IN">
              <a:latin typeface="Open sans"/>
            </a:endParaRPr>
          </a:p>
          <a:p>
            <a:pPr marL="682625" indent="-333375">
              <a:buClrTx/>
              <a:defRPr/>
            </a:pPr>
            <a:r>
              <a:rPr lang="hi-IN">
                <a:latin typeface="Open sans"/>
              </a:rPr>
              <a:t>40, 48 से 60 अंक</a:t>
            </a:r>
            <a:endParaRPr sz="6000" b="1">
              <a:solidFill>
                <a:schemeClr val="accent1">
                  <a:lumMod val="50000"/>
                </a:schemeClr>
              </a:solidFill>
              <a:latin typeface="Open sans"/>
            </a:endParaRPr>
          </a:p>
        </p:txBody>
      </p:sp>
      <p:sp>
        <p:nvSpPr>
          <p:cNvPr id="27652" name="Text Box 4">
            <a:extLst>
              <a:ext uri="{FF2B5EF4-FFF2-40B4-BE49-F238E27FC236}">
                <a16:creationId xmlns:a16="http://schemas.microsoft.com/office/drawing/2014/main" id="{87637C78-AE8F-7399-A856-3E7A85493CFE}"/>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6-19</a:t>
            </a:r>
          </a:p>
        </p:txBody>
      </p:sp>
      <p:pic>
        <p:nvPicPr>
          <p:cNvPr id="27653" name="Picture 6">
            <a:extLst>
              <a:ext uri="{FF2B5EF4-FFF2-40B4-BE49-F238E27FC236}">
                <a16:creationId xmlns:a16="http://schemas.microsoft.com/office/drawing/2014/main" id="{5D85165C-2156-2744-1B46-F2A8AD89FAF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7">
            <a:extLst>
              <a:ext uri="{FF2B5EF4-FFF2-40B4-BE49-F238E27FC236}">
                <a16:creationId xmlns:a16="http://schemas.microsoft.com/office/drawing/2014/main" id="{0C9EA0F5-A804-7C43-FB74-CABE65CE11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660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FA7C543A-F1AB-38C4-C420-EF89D644E106}"/>
              </a:ext>
            </a:extLst>
          </p:cNvPr>
          <p:cNvSpPr>
            <a:spLocks noGrp="1" noChangeArrowheads="1"/>
          </p:cNvSpPr>
          <p:nvPr>
            <p:ph type="title"/>
          </p:nvPr>
        </p:nvSpPr>
        <p:spPr/>
        <p:txBody>
          <a:bodyPr/>
          <a:lstStyle/>
          <a:p>
            <a:r>
              <a:rPr lang="hi-IN" altLang="en-US">
                <a:solidFill>
                  <a:schemeClr val="accent2"/>
                </a:solidFill>
                <a:latin typeface="Open sans" panose="020B0606030504020204" pitchFamily="34" charset="0"/>
              </a:rPr>
              <a:t>फ़ॉन्ट आकार</a:t>
            </a:r>
            <a:endParaRPr lang="en-US" altLang="en-US">
              <a:solidFill>
                <a:schemeClr val="accent2"/>
              </a:solidFill>
              <a:latin typeface="Open sans" panose="020B0606030504020204" pitchFamily="34" charset="0"/>
            </a:endParaRPr>
          </a:p>
        </p:txBody>
      </p:sp>
      <p:sp>
        <p:nvSpPr>
          <p:cNvPr id="28675" name="Rectangle 3">
            <a:extLst>
              <a:ext uri="{FF2B5EF4-FFF2-40B4-BE49-F238E27FC236}">
                <a16:creationId xmlns:a16="http://schemas.microsoft.com/office/drawing/2014/main" id="{AA62886E-B563-0DD1-CF3F-49243F11FC2E}"/>
              </a:ext>
            </a:extLst>
          </p:cNvPr>
          <p:cNvSpPr>
            <a:spLocks noGrp="1" noChangeArrowheads="1"/>
          </p:cNvSpPr>
          <p:nvPr>
            <p:ph idx="1"/>
          </p:nvPr>
        </p:nvSpPr>
        <p:spPr>
          <a:xfrm>
            <a:off x="2667000" y="1676400"/>
            <a:ext cx="6858000" cy="3859213"/>
          </a:xfrm>
        </p:spPr>
        <p:txBody>
          <a:bodyPr/>
          <a:lstStyle/>
          <a:p>
            <a:pPr marL="682625" indent="-333375">
              <a:buClrTx/>
            </a:pPr>
            <a:r>
              <a:rPr lang="hi-IN">
                <a:latin typeface="Open sans" panose="020B0606030504020204" pitchFamily="34" charset="0"/>
              </a:rPr>
              <a:t>दो-पंक्ति या तीन-पंक्ति का शीर्षक</a:t>
            </a:r>
          </a:p>
          <a:p>
            <a:pPr marL="682625" indent="-333375">
              <a:buClrTx/>
            </a:pPr>
            <a:r>
              <a:rPr lang="hi-IN">
                <a:latin typeface="Open sans" panose="020B0606030504020204" pitchFamily="34" charset="0"/>
              </a:rPr>
              <a:t>न्यूनतम 30 अंक</a:t>
            </a:r>
          </a:p>
          <a:p>
            <a:pPr marL="682625" indent="-333375">
              <a:buClrTx/>
            </a:pPr>
            <a:r>
              <a:rPr lang="hi-IN">
                <a:latin typeface="Open sans" panose="020B0606030504020204" pitchFamily="34" charset="0"/>
              </a:rPr>
              <a:t>मुख्य पाठ:</a:t>
            </a:r>
          </a:p>
          <a:p>
            <a:pPr marL="682625" indent="-333375">
              <a:buClrTx/>
            </a:pPr>
            <a:r>
              <a:rPr lang="hi-IN">
                <a:latin typeface="Open sans" panose="020B0606030504020204" pitchFamily="34" charset="0"/>
              </a:rPr>
              <a:t>36 अंक</a:t>
            </a:r>
          </a:p>
          <a:p>
            <a:pPr marL="682625" indent="-333375">
              <a:buClrTx/>
            </a:pPr>
            <a:r>
              <a:rPr lang="hi-IN">
                <a:latin typeface="Open sans" panose="020B0606030504020204" pitchFamily="34" charset="0"/>
              </a:rPr>
              <a:t>न्यूनतम 30 अंक</a:t>
            </a:r>
            <a:endParaRPr sz="3000">
              <a:latin typeface="Open sans" panose="020B0606030504020204" pitchFamily="34" charset="0"/>
            </a:endParaRPr>
          </a:p>
        </p:txBody>
      </p:sp>
      <p:sp>
        <p:nvSpPr>
          <p:cNvPr id="28676" name="Text Box 4">
            <a:extLst>
              <a:ext uri="{FF2B5EF4-FFF2-40B4-BE49-F238E27FC236}">
                <a16:creationId xmlns:a16="http://schemas.microsoft.com/office/drawing/2014/main" id="{4452BB3C-A243-3569-0BD9-5A361A469D4D}"/>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6-20</a:t>
            </a:r>
          </a:p>
        </p:txBody>
      </p:sp>
      <p:pic>
        <p:nvPicPr>
          <p:cNvPr id="28677" name="Picture 6">
            <a:extLst>
              <a:ext uri="{FF2B5EF4-FFF2-40B4-BE49-F238E27FC236}">
                <a16:creationId xmlns:a16="http://schemas.microsoft.com/office/drawing/2014/main" id="{3DB6D3D6-FB52-63B0-939C-08F9F738A1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7">
            <a:extLst>
              <a:ext uri="{FF2B5EF4-FFF2-40B4-BE49-F238E27FC236}">
                <a16:creationId xmlns:a16="http://schemas.microsoft.com/office/drawing/2014/main" id="{C49ED98C-31AE-1446-8CD2-291E9C58082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AE49F472-BC7C-6B50-9D62-48485EE9F222}"/>
              </a:ext>
            </a:extLst>
          </p:cNvPr>
          <p:cNvSpPr>
            <a:spLocks noChangeArrowheads="1"/>
          </p:cNvSpPr>
          <p:nvPr/>
        </p:nvSpPr>
        <p:spPr bwMode="auto">
          <a:xfrm>
            <a:off x="2362200" y="304800"/>
            <a:ext cx="79248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en-US" sz="3600">
                <a:solidFill>
                  <a:schemeClr val="tx2"/>
                </a:solidFill>
                <a:latin typeface="Open sans" panose="020B0606030504020204" pitchFamily="34" charset="0"/>
              </a:rPr>
              <a:t>आपदा, महामारी और गरीबी</a:t>
            </a:r>
            <a:endParaRPr lang="en-US" altLang="en-US" sz="3600">
              <a:solidFill>
                <a:schemeClr val="tx2"/>
              </a:solidFill>
              <a:latin typeface="Open sans" panose="020B0606030504020204" pitchFamily="34" charset="0"/>
            </a:endParaRPr>
          </a:p>
        </p:txBody>
      </p:sp>
      <p:sp>
        <p:nvSpPr>
          <p:cNvPr id="29699" name="Rectangle 3">
            <a:extLst>
              <a:ext uri="{FF2B5EF4-FFF2-40B4-BE49-F238E27FC236}">
                <a16:creationId xmlns:a16="http://schemas.microsoft.com/office/drawing/2014/main" id="{DEB5DC92-AF03-D88A-AF2E-3060554E43EC}"/>
              </a:ext>
            </a:extLst>
          </p:cNvPr>
          <p:cNvSpPr>
            <a:spLocks noChangeArrowheads="1"/>
          </p:cNvSpPr>
          <p:nvPr/>
        </p:nvSpPr>
        <p:spPr bwMode="auto">
          <a:xfrm>
            <a:off x="2362200" y="1981200"/>
            <a:ext cx="7924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11175" indent="-161925">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nSpc>
                <a:spcPct val="80000"/>
              </a:lnSpc>
              <a:spcBef>
                <a:spcPct val="20000"/>
              </a:spcBef>
              <a:buFontTx/>
              <a:buChar char="•"/>
            </a:pPr>
            <a:r>
              <a:rPr lang="hi-IN" altLang="en-US" sz="1800">
                <a:latin typeface="Open sans" panose="020B0606030504020204" pitchFamily="34" charset="0"/>
              </a:rPr>
              <a:t>आपदाएँ दुनिया के सबसे गरीब और सबसे कम विकासशील देशों को लक्षित करती हैं:</a:t>
            </a:r>
          </a:p>
          <a:p>
            <a:pPr>
              <a:lnSpc>
                <a:spcPct val="80000"/>
              </a:lnSpc>
              <a:spcBef>
                <a:spcPct val="20000"/>
              </a:spcBef>
              <a:buFontTx/>
              <a:buChar char="•"/>
            </a:pPr>
            <a:r>
              <a:rPr lang="hi-IN" altLang="en-US" sz="1800">
                <a:latin typeface="Open sans" panose="020B0606030504020204" pitchFamily="34" charset="0"/>
              </a:rPr>
              <a:t>निम्न मानव विकास वाले देशों (</a:t>
            </a:r>
            <a:r>
              <a:rPr lang="en-US" altLang="en-US" sz="1800">
                <a:latin typeface="Open sans" panose="020B0606030504020204" pitchFamily="34" charset="0"/>
              </a:rPr>
              <a:t>LHD) </a:t>
            </a:r>
            <a:r>
              <a:rPr lang="hi-IN" altLang="en-US" sz="1800">
                <a:latin typeface="Open sans" panose="020B0606030504020204" pitchFamily="34" charset="0"/>
              </a:rPr>
              <a:t>में</a:t>
            </a:r>
          </a:p>
          <a:p>
            <a:pPr>
              <a:lnSpc>
                <a:spcPct val="80000"/>
              </a:lnSpc>
              <a:spcBef>
                <a:spcPct val="20000"/>
              </a:spcBef>
              <a:buFontTx/>
              <a:buChar char="•"/>
            </a:pPr>
            <a:r>
              <a:rPr lang="hi-IN" altLang="en-US" sz="1800">
                <a:latin typeface="Open sans" panose="020B0606030504020204" pitchFamily="34" charset="0"/>
              </a:rPr>
              <a:t>प्रति आपदा 555 लोगों की मृत्यु हुई</a:t>
            </a:r>
          </a:p>
          <a:p>
            <a:pPr>
              <a:lnSpc>
                <a:spcPct val="80000"/>
              </a:lnSpc>
              <a:spcBef>
                <a:spcPct val="20000"/>
              </a:spcBef>
              <a:buFontTx/>
              <a:buChar char="•"/>
            </a:pPr>
            <a:r>
              <a:rPr lang="hi-IN" altLang="en-US" sz="1800">
                <a:latin typeface="Open sans" panose="020B0606030504020204" pitchFamily="34" charset="0"/>
              </a:rPr>
              <a:t>मध्यम मानव विकास वाले देशों (</a:t>
            </a:r>
            <a:r>
              <a:rPr lang="en-US" altLang="en-US" sz="1800">
                <a:latin typeface="Open sans" panose="020B0606030504020204" pitchFamily="34" charset="0"/>
              </a:rPr>
              <a:t>MHD) </a:t>
            </a:r>
            <a:r>
              <a:rPr lang="hi-IN" altLang="en-US" sz="1800">
                <a:latin typeface="Open sans" panose="020B0606030504020204" pitchFamily="34" charset="0"/>
              </a:rPr>
              <a:t>में</a:t>
            </a:r>
          </a:p>
          <a:p>
            <a:pPr>
              <a:lnSpc>
                <a:spcPct val="80000"/>
              </a:lnSpc>
              <a:spcBef>
                <a:spcPct val="20000"/>
              </a:spcBef>
              <a:buFontTx/>
              <a:buChar char="•"/>
            </a:pPr>
            <a:r>
              <a:rPr lang="hi-IN" altLang="en-US" sz="1800">
                <a:latin typeface="Open sans" panose="020B0606030504020204" pitchFamily="34" charset="0"/>
              </a:rPr>
              <a:t>प्रति आपदा 133 मौतें</a:t>
            </a:r>
          </a:p>
          <a:p>
            <a:pPr>
              <a:lnSpc>
                <a:spcPct val="80000"/>
              </a:lnSpc>
              <a:spcBef>
                <a:spcPct val="20000"/>
              </a:spcBef>
              <a:buFontTx/>
              <a:buChar char="•"/>
            </a:pPr>
            <a:r>
              <a:rPr lang="hi-IN" altLang="en-US" sz="1800">
                <a:latin typeface="Open sans" panose="020B0606030504020204" pitchFamily="34" charset="0"/>
              </a:rPr>
              <a:t>उच्च मानव विकास वाले देशों (</a:t>
            </a:r>
            <a:r>
              <a:rPr lang="en-US" altLang="en-US" sz="1800">
                <a:latin typeface="Open sans" panose="020B0606030504020204" pitchFamily="34" charset="0"/>
              </a:rPr>
              <a:t>HHD) </a:t>
            </a:r>
            <a:r>
              <a:rPr lang="hi-IN" altLang="en-US" sz="1800">
                <a:latin typeface="Open sans" panose="020B0606030504020204" pitchFamily="34" charset="0"/>
              </a:rPr>
              <a:t>में</a:t>
            </a:r>
          </a:p>
          <a:p>
            <a:pPr>
              <a:lnSpc>
                <a:spcPct val="80000"/>
              </a:lnSpc>
              <a:spcBef>
                <a:spcPct val="20000"/>
              </a:spcBef>
              <a:buFontTx/>
              <a:buChar char="•"/>
            </a:pPr>
            <a:r>
              <a:rPr lang="hi-IN" altLang="en-US" sz="1800">
                <a:latin typeface="Open sans" panose="020B0606030504020204" pitchFamily="34" charset="0"/>
              </a:rPr>
              <a:t>प्रति आपदा 18 मौतें</a:t>
            </a:r>
          </a:p>
          <a:p>
            <a:pPr>
              <a:lnSpc>
                <a:spcPct val="80000"/>
              </a:lnSpc>
              <a:spcBef>
                <a:spcPct val="20000"/>
              </a:spcBef>
              <a:buFontTx/>
              <a:buChar char="•"/>
            </a:pPr>
            <a:endParaRPr lang="hi-IN" altLang="en-US" sz="1800">
              <a:latin typeface="Open sans" panose="020B0606030504020204" pitchFamily="34" charset="0"/>
            </a:endParaRPr>
          </a:p>
          <a:p>
            <a:pPr>
              <a:lnSpc>
                <a:spcPct val="80000"/>
              </a:lnSpc>
              <a:spcBef>
                <a:spcPct val="20000"/>
              </a:spcBef>
              <a:buFontTx/>
              <a:buChar char="•"/>
            </a:pPr>
            <a:r>
              <a:rPr lang="hi-IN" altLang="en-US" sz="1800">
                <a:latin typeface="Open sans" panose="020B0606030504020204" pitchFamily="34" charset="0"/>
              </a:rPr>
              <a:t>प्रति प्राकृतिक आपदा औसत लागत:</a:t>
            </a:r>
          </a:p>
          <a:p>
            <a:pPr>
              <a:lnSpc>
                <a:spcPct val="80000"/>
              </a:lnSpc>
              <a:spcBef>
                <a:spcPct val="20000"/>
              </a:spcBef>
              <a:buFontTx/>
              <a:buChar char="•"/>
            </a:pPr>
            <a:endParaRPr lang="hi-IN" altLang="en-US" sz="1800">
              <a:latin typeface="Open sans" panose="020B0606030504020204" pitchFamily="34" charset="0"/>
            </a:endParaRPr>
          </a:p>
          <a:p>
            <a:pPr>
              <a:lnSpc>
                <a:spcPct val="80000"/>
              </a:lnSpc>
              <a:spcBef>
                <a:spcPct val="20000"/>
              </a:spcBef>
              <a:buFontTx/>
              <a:buChar char="•"/>
            </a:pPr>
            <a:r>
              <a:rPr lang="en-US" altLang="en-US" sz="1800">
                <a:latin typeface="Open sans" panose="020B0606030504020204" pitchFamily="34" charset="0"/>
              </a:rPr>
              <a:t>HHD: US$ 447 </a:t>
            </a:r>
            <a:r>
              <a:rPr lang="hi-IN" altLang="en-US" sz="1800">
                <a:latin typeface="Open sans" panose="020B0606030504020204" pitchFamily="34" charset="0"/>
              </a:rPr>
              <a:t>मिलियन</a:t>
            </a:r>
          </a:p>
          <a:p>
            <a:pPr>
              <a:lnSpc>
                <a:spcPct val="80000"/>
              </a:lnSpc>
              <a:spcBef>
                <a:spcPct val="20000"/>
              </a:spcBef>
              <a:buFontTx/>
              <a:buChar char="•"/>
            </a:pPr>
            <a:r>
              <a:rPr lang="en-US" altLang="en-US" sz="1800">
                <a:latin typeface="Open sans" panose="020B0606030504020204" pitchFamily="34" charset="0"/>
              </a:rPr>
              <a:t>MHD: US$ 149 </a:t>
            </a:r>
            <a:r>
              <a:rPr lang="hi-IN" altLang="en-US" sz="1800">
                <a:latin typeface="Open sans" panose="020B0606030504020204" pitchFamily="34" charset="0"/>
              </a:rPr>
              <a:t>मिलियन</a:t>
            </a:r>
          </a:p>
          <a:p>
            <a:pPr>
              <a:lnSpc>
                <a:spcPct val="80000"/>
              </a:lnSpc>
              <a:spcBef>
                <a:spcPct val="20000"/>
              </a:spcBef>
              <a:buFontTx/>
              <a:buChar char="•"/>
            </a:pPr>
            <a:r>
              <a:rPr lang="en-US" altLang="en-US" sz="1800">
                <a:latin typeface="Open sans" panose="020B0606030504020204" pitchFamily="34" charset="0"/>
              </a:rPr>
              <a:t>LHD: US$ 61 </a:t>
            </a:r>
            <a:r>
              <a:rPr lang="hi-IN" altLang="en-US" sz="1800">
                <a:latin typeface="Open sans" panose="020B0606030504020204" pitchFamily="34" charset="0"/>
              </a:rPr>
              <a:t>मिलियन</a:t>
            </a:r>
            <a:endParaRPr lang="en-US" altLang="en-US" sz="1800" u="sng">
              <a:latin typeface="Open sans" panose="020B0606030504020204" pitchFamily="34" charset="0"/>
            </a:endParaRPr>
          </a:p>
        </p:txBody>
      </p:sp>
      <p:sp>
        <p:nvSpPr>
          <p:cNvPr id="29700" name="Text Box 4">
            <a:extLst>
              <a:ext uri="{FF2B5EF4-FFF2-40B4-BE49-F238E27FC236}">
                <a16:creationId xmlns:a16="http://schemas.microsoft.com/office/drawing/2014/main" id="{AEDDC60B-9E4E-9403-88E6-8C36F696FEEB}"/>
              </a:ext>
            </a:extLst>
          </p:cNvPr>
          <p:cNvSpPr txBox="1">
            <a:spLocks noChangeArrowheads="1"/>
          </p:cNvSpPr>
          <p:nvPr/>
        </p:nvSpPr>
        <p:spPr bwMode="auto">
          <a:xfrm>
            <a:off x="7543800" y="5343525"/>
            <a:ext cx="29384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2800">
                <a:solidFill>
                  <a:schemeClr val="accent2"/>
                </a:solidFill>
                <a:latin typeface="Open sans" panose="020B0606030504020204" pitchFamily="34" charset="0"/>
              </a:rPr>
              <a:t>बहुत सारी पंक्तियाँ</a:t>
            </a:r>
            <a:endParaRPr lang="en-US" altLang="hi-IN" sz="2800">
              <a:solidFill>
                <a:schemeClr val="accent2"/>
              </a:solidFill>
              <a:latin typeface="Open sans" panose="020B0606030504020204" pitchFamily="34" charset="0"/>
            </a:endParaRPr>
          </a:p>
        </p:txBody>
      </p:sp>
      <p:sp>
        <p:nvSpPr>
          <p:cNvPr id="29701" name="Text Box 4">
            <a:extLst>
              <a:ext uri="{FF2B5EF4-FFF2-40B4-BE49-F238E27FC236}">
                <a16:creationId xmlns:a16="http://schemas.microsoft.com/office/drawing/2014/main" id="{C0A92B53-A492-62E7-8A59-87E99C67C7EE}"/>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6-21</a:t>
            </a:r>
          </a:p>
        </p:txBody>
      </p:sp>
      <p:pic>
        <p:nvPicPr>
          <p:cNvPr id="29702" name="Picture 7">
            <a:extLst>
              <a:ext uri="{FF2B5EF4-FFF2-40B4-BE49-F238E27FC236}">
                <a16:creationId xmlns:a16="http://schemas.microsoft.com/office/drawing/2014/main" id="{6E4161FB-5F89-6A52-FE39-686423F4A3D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3" name="Picture 8">
            <a:extLst>
              <a:ext uri="{FF2B5EF4-FFF2-40B4-BE49-F238E27FC236}">
                <a16:creationId xmlns:a16="http://schemas.microsoft.com/office/drawing/2014/main" id="{0EDD7FCE-B9F1-06A4-6AF7-BEBB68479E7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ECDD327D-2E40-2BD9-3AFC-B65D6BC34846}"/>
              </a:ext>
            </a:extLst>
          </p:cNvPr>
          <p:cNvSpPr>
            <a:spLocks noGrp="1" noChangeArrowheads="1"/>
          </p:cNvSpPr>
          <p:nvPr>
            <p:ph type="title"/>
          </p:nvPr>
        </p:nvSpPr>
        <p:spPr>
          <a:xfrm>
            <a:off x="2667000" y="685800"/>
            <a:ext cx="7239000" cy="708025"/>
          </a:xfrm>
        </p:spPr>
        <p:txBody>
          <a:bodyPr/>
          <a:lstStyle/>
          <a:p>
            <a:r>
              <a:rPr lang="hi-IN" altLang="en-US">
                <a:solidFill>
                  <a:srgbClr val="0066CC"/>
                </a:solidFill>
                <a:latin typeface="Open sans" panose="020B0606030504020204" pitchFamily="34" charset="0"/>
              </a:rPr>
              <a:t>पंक्तियां</a:t>
            </a:r>
            <a:endParaRPr lang="en-US" altLang="en-US">
              <a:solidFill>
                <a:srgbClr val="0066CC"/>
              </a:solidFill>
              <a:latin typeface="Open sans" panose="020B0606030504020204" pitchFamily="34" charset="0"/>
            </a:endParaRPr>
          </a:p>
        </p:txBody>
      </p:sp>
      <p:sp>
        <p:nvSpPr>
          <p:cNvPr id="30723" name="Rectangle 3">
            <a:extLst>
              <a:ext uri="{FF2B5EF4-FFF2-40B4-BE49-F238E27FC236}">
                <a16:creationId xmlns:a16="http://schemas.microsoft.com/office/drawing/2014/main" id="{671E6A3D-BA02-E2EB-5481-8A83583D8F67}"/>
              </a:ext>
            </a:extLst>
          </p:cNvPr>
          <p:cNvSpPr>
            <a:spLocks noGrp="1" noChangeArrowheads="1"/>
          </p:cNvSpPr>
          <p:nvPr>
            <p:ph idx="1"/>
          </p:nvPr>
        </p:nvSpPr>
        <p:spPr>
          <a:xfrm>
            <a:off x="2514600" y="1600200"/>
            <a:ext cx="6858000" cy="4154488"/>
          </a:xfrm>
        </p:spPr>
        <p:txBody>
          <a:bodyPr/>
          <a:lstStyle/>
          <a:p>
            <a:pPr indent="-401638">
              <a:buClrTx/>
            </a:pPr>
            <a:r>
              <a:rPr lang="hi-IN" sz="3000">
                <a:latin typeface="Open sans" panose="020B0606030504020204" pitchFamily="34" charset="0"/>
              </a:rPr>
              <a:t>एक फ्रेम के लिए आठ पंक्तियाँ</a:t>
            </a:r>
          </a:p>
          <a:p>
            <a:pPr indent="-401638">
              <a:buClrTx/>
            </a:pPr>
            <a:r>
              <a:rPr lang="hi-IN" sz="3000">
                <a:latin typeface="Open sans" panose="020B0606030504020204" pitchFamily="34" charset="0"/>
              </a:rPr>
              <a:t>यदि फ़ॉन्ट बड़े हैं या 8 पंक्तियों से ज़्यादा हैं, तो दूसरी स्लाइड पर जाएँ</a:t>
            </a:r>
          </a:p>
          <a:p>
            <a:pPr indent="-401638">
              <a:buClrTx/>
            </a:pPr>
            <a:r>
              <a:rPr lang="hi-IN" sz="3000">
                <a:latin typeface="Open sans" panose="020B0606030504020204" pitchFamily="34" charset="0"/>
              </a:rPr>
              <a:t>यदि फ़ॉन्ट का आकार बड़ा है, तो प्रत्येक स्लाइड में कम पंक्तियों का उपयोग करें</a:t>
            </a:r>
          </a:p>
          <a:p>
            <a:pPr indent="-401638">
              <a:buClrTx/>
            </a:pPr>
            <a:r>
              <a:rPr lang="hi-IN" sz="3000">
                <a:latin typeface="Open sans" panose="020B0606030504020204" pitchFamily="34" charset="0"/>
              </a:rPr>
              <a:t>पाठ को स्लाइड के केंद्र में रखें</a:t>
            </a:r>
          </a:p>
          <a:p>
            <a:pPr indent="-401638">
              <a:buClrTx/>
            </a:pPr>
            <a:r>
              <a:rPr lang="hi-IN" sz="3000">
                <a:latin typeface="Open sans" panose="020B0606030504020204" pitchFamily="34" charset="0"/>
              </a:rPr>
              <a:t>शीर्षक केंद्र में होना चाहिए</a:t>
            </a:r>
            <a:endParaRPr sz="3000">
              <a:latin typeface="Open sans" panose="020B0606030504020204" pitchFamily="34" charset="0"/>
            </a:endParaRPr>
          </a:p>
        </p:txBody>
      </p:sp>
      <p:sp>
        <p:nvSpPr>
          <p:cNvPr id="30724" name="Text Box 4">
            <a:extLst>
              <a:ext uri="{FF2B5EF4-FFF2-40B4-BE49-F238E27FC236}">
                <a16:creationId xmlns:a16="http://schemas.microsoft.com/office/drawing/2014/main" id="{E738B515-CF4C-0645-43D2-0D408CD5006A}"/>
              </a:ext>
            </a:extLst>
          </p:cNvPr>
          <p:cNvSpPr txBox="1">
            <a:spLocks noChangeArrowheads="1"/>
          </p:cNvSpPr>
          <p:nvPr/>
        </p:nvSpPr>
        <p:spPr bwMode="auto">
          <a:xfrm rot="-1334147">
            <a:off x="9078913" y="5381625"/>
            <a:ext cx="1098550" cy="554038"/>
          </a:xfrm>
          <a:prstGeom prst="rect">
            <a:avLst/>
          </a:prstGeom>
          <a:noFill/>
          <a:ln w="28575">
            <a:solidFill>
              <a:srgbClr val="0066CC"/>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en-US" sz="3000" b="1">
                <a:solidFill>
                  <a:schemeClr val="accent2"/>
                </a:solidFill>
                <a:latin typeface="Open sans" panose="020B0606030504020204" pitchFamily="34" charset="0"/>
              </a:rPr>
              <a:t>अच्छा</a:t>
            </a:r>
            <a:endParaRPr lang="en-US" altLang="en-US" sz="3000" b="1">
              <a:solidFill>
                <a:schemeClr val="accent2"/>
              </a:solidFill>
              <a:latin typeface="Open sans" panose="020B0606030504020204" pitchFamily="34" charset="0"/>
            </a:endParaRPr>
          </a:p>
        </p:txBody>
      </p:sp>
      <p:sp>
        <p:nvSpPr>
          <p:cNvPr id="30725" name="Text Box 4">
            <a:extLst>
              <a:ext uri="{FF2B5EF4-FFF2-40B4-BE49-F238E27FC236}">
                <a16:creationId xmlns:a16="http://schemas.microsoft.com/office/drawing/2014/main" id="{8F810FB5-0410-7C6F-971C-CF7311E844AD}"/>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6-22</a:t>
            </a:r>
          </a:p>
        </p:txBody>
      </p:sp>
      <p:pic>
        <p:nvPicPr>
          <p:cNvPr id="30726" name="Picture 7">
            <a:extLst>
              <a:ext uri="{FF2B5EF4-FFF2-40B4-BE49-F238E27FC236}">
                <a16:creationId xmlns:a16="http://schemas.microsoft.com/office/drawing/2014/main" id="{C475F635-FECE-E1C0-099B-173FAE194A1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8">
            <a:extLst>
              <a:ext uri="{FF2B5EF4-FFF2-40B4-BE49-F238E27FC236}">
                <a16:creationId xmlns:a16="http://schemas.microsoft.com/office/drawing/2014/main" id="{659D4160-462E-CD36-36A3-8D01CECCE57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AA668A69-CC52-8EDD-006D-2239C5ABD666}"/>
              </a:ext>
            </a:extLst>
          </p:cNvPr>
          <p:cNvSpPr>
            <a:spLocks noGrp="1" noChangeArrowheads="1"/>
          </p:cNvSpPr>
          <p:nvPr>
            <p:ph type="title"/>
          </p:nvPr>
        </p:nvSpPr>
        <p:spPr>
          <a:xfrm>
            <a:off x="2438400" y="508000"/>
            <a:ext cx="7696200" cy="708025"/>
          </a:xfrm>
        </p:spPr>
        <p:txBody>
          <a:bodyPr/>
          <a:lstStyle/>
          <a:p>
            <a:r>
              <a:rPr lang="hi-IN" altLang="en-US">
                <a:solidFill>
                  <a:srgbClr val="0066CC"/>
                </a:solidFill>
                <a:latin typeface="Open sans" panose="020B0606030504020204" pitchFamily="34" charset="0"/>
              </a:rPr>
              <a:t>रंग और पृष्ठभूमि</a:t>
            </a:r>
            <a:endParaRPr lang="en-US" altLang="en-US">
              <a:solidFill>
                <a:srgbClr val="0066CC"/>
              </a:solidFill>
              <a:latin typeface="Open sans" panose="020B0606030504020204" pitchFamily="34" charset="0"/>
            </a:endParaRPr>
          </a:p>
        </p:txBody>
      </p:sp>
      <p:sp>
        <p:nvSpPr>
          <p:cNvPr id="31747" name="Rectangle 3">
            <a:extLst>
              <a:ext uri="{FF2B5EF4-FFF2-40B4-BE49-F238E27FC236}">
                <a16:creationId xmlns:a16="http://schemas.microsoft.com/office/drawing/2014/main" id="{18073ED6-0872-4450-4172-98DCA8C8FF77}"/>
              </a:ext>
            </a:extLst>
          </p:cNvPr>
          <p:cNvSpPr>
            <a:spLocks noGrp="1" noChangeArrowheads="1"/>
          </p:cNvSpPr>
          <p:nvPr>
            <p:ph idx="1"/>
          </p:nvPr>
        </p:nvSpPr>
        <p:spPr>
          <a:xfrm>
            <a:off x="2362200" y="2286000"/>
            <a:ext cx="8153400" cy="3657600"/>
          </a:xfrm>
        </p:spPr>
        <p:txBody>
          <a:bodyPr/>
          <a:lstStyle/>
          <a:p>
            <a:pPr marL="463550" indent="-354013">
              <a:buClr>
                <a:schemeClr val="tx1"/>
              </a:buClr>
            </a:pPr>
            <a:r>
              <a:rPr lang="hi-IN" sz="2400">
                <a:latin typeface="Open sans" panose="020B0606030504020204" pitchFamily="34" charset="0"/>
              </a:rPr>
              <a:t>ठोस रंग की पृष्ठभूमि सबसे अच्छी होती है</a:t>
            </a:r>
          </a:p>
          <a:p>
            <a:pPr marL="463550" indent="-354013">
              <a:buClr>
                <a:schemeClr val="tx1"/>
              </a:buClr>
            </a:pPr>
            <a:r>
              <a:rPr lang="hi-IN" sz="2400">
                <a:latin typeface="Open sans" panose="020B0606030504020204" pitchFamily="34" charset="0"/>
              </a:rPr>
              <a:t>चमकीले लाल रंग को आँखों के लिए पढ़ना मुश्किल होता है</a:t>
            </a:r>
          </a:p>
          <a:p>
            <a:pPr marL="463550" indent="-354013">
              <a:buClr>
                <a:schemeClr val="tx1"/>
              </a:buClr>
            </a:pPr>
            <a:r>
              <a:rPr lang="hi-IN" sz="2400">
                <a:latin typeface="Open sans" panose="020B0606030504020204" pitchFamily="34" charset="0"/>
              </a:rPr>
              <a:t>उज्ज्वल रंग का प्रयोग केवल ज़ोर देने और बुलेट के लिए करें</a:t>
            </a:r>
          </a:p>
          <a:p>
            <a:pPr marL="463550" indent="-354013">
              <a:buClr>
                <a:schemeClr val="tx1"/>
              </a:buClr>
            </a:pPr>
            <a:r>
              <a:rPr lang="hi-IN" sz="2400">
                <a:latin typeface="Open sans" panose="020B0606030504020204" pitchFamily="34" charset="0"/>
              </a:rPr>
              <a:t>नीले पर लाल और इसके विपरीत</a:t>
            </a:r>
          </a:p>
          <a:p>
            <a:pPr marL="463550" indent="-354013">
              <a:buClr>
                <a:schemeClr val="tx1"/>
              </a:buClr>
            </a:pPr>
            <a:r>
              <a:rPr lang="hi-IN" sz="2400">
                <a:latin typeface="Open sans" panose="020B0606030504020204" pitchFamily="34" charset="0"/>
              </a:rPr>
              <a:t>भूरे पर लाल और इसके विपरीत</a:t>
            </a:r>
          </a:p>
          <a:p>
            <a:pPr marL="463550" indent="-354013">
              <a:buClr>
                <a:schemeClr val="tx1"/>
              </a:buClr>
            </a:pPr>
            <a:r>
              <a:rPr lang="hi-IN" sz="2400">
                <a:latin typeface="Open sans" panose="020B0606030504020204" pitchFamily="34" charset="0"/>
              </a:rPr>
              <a:t>हरे पर लाल और इसके विपरीत</a:t>
            </a:r>
            <a:endParaRPr sz="2400">
              <a:latin typeface="Open sans" panose="020B0606030504020204" pitchFamily="34" charset="0"/>
            </a:endParaRPr>
          </a:p>
        </p:txBody>
      </p:sp>
      <p:sp>
        <p:nvSpPr>
          <p:cNvPr id="31748" name="Rectangle 4">
            <a:extLst>
              <a:ext uri="{FF2B5EF4-FFF2-40B4-BE49-F238E27FC236}">
                <a16:creationId xmlns:a16="http://schemas.microsoft.com/office/drawing/2014/main" id="{739E7305-2989-F88C-AA81-C1709D452CD8}"/>
              </a:ext>
            </a:extLst>
          </p:cNvPr>
          <p:cNvSpPr>
            <a:spLocks noChangeArrowheads="1"/>
          </p:cNvSpPr>
          <p:nvPr/>
        </p:nvSpPr>
        <p:spPr bwMode="auto">
          <a:xfrm>
            <a:off x="2590800" y="1524000"/>
            <a:ext cx="6858000" cy="685800"/>
          </a:xfrm>
          <a:prstGeom prst="rect">
            <a:avLst/>
          </a:prstGeom>
          <a:solidFill>
            <a:schemeClr val="folHlink"/>
          </a:solidFill>
          <a:ln w="9525">
            <a:solidFill>
              <a:schemeClr val="tx1"/>
            </a:solidFill>
            <a:miter lim="800000"/>
            <a:headEnd/>
            <a:tailEnd/>
          </a:ln>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hi-IN" sz="3200">
                <a:solidFill>
                  <a:schemeClr val="bg1"/>
                </a:solidFill>
                <a:latin typeface="Open sans" panose="020B0606030504020204" pitchFamily="34" charset="0"/>
              </a:rPr>
              <a:t>ग्रे रंग का कंट्रास्ट करना सबसे कठिन है</a:t>
            </a:r>
            <a:endParaRPr lang="en-US" altLang="hi-IN" sz="3200">
              <a:solidFill>
                <a:schemeClr val="bg1"/>
              </a:solidFill>
              <a:latin typeface="Open sans" panose="020B0606030504020204" pitchFamily="34" charset="0"/>
            </a:endParaRPr>
          </a:p>
        </p:txBody>
      </p:sp>
      <p:sp>
        <p:nvSpPr>
          <p:cNvPr id="31749" name="Text Box 4">
            <a:extLst>
              <a:ext uri="{FF2B5EF4-FFF2-40B4-BE49-F238E27FC236}">
                <a16:creationId xmlns:a16="http://schemas.microsoft.com/office/drawing/2014/main" id="{7F3EDDE8-B1B8-1F5C-E134-4705F6D82FD2}"/>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6-23</a:t>
            </a:r>
          </a:p>
        </p:txBody>
      </p:sp>
      <p:pic>
        <p:nvPicPr>
          <p:cNvPr id="31750" name="Picture 7">
            <a:extLst>
              <a:ext uri="{FF2B5EF4-FFF2-40B4-BE49-F238E27FC236}">
                <a16:creationId xmlns:a16="http://schemas.microsoft.com/office/drawing/2014/main" id="{8824C5E7-65DA-61C8-906F-7AE9C800F5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8">
            <a:extLst>
              <a:ext uri="{FF2B5EF4-FFF2-40B4-BE49-F238E27FC236}">
                <a16:creationId xmlns:a16="http://schemas.microsoft.com/office/drawing/2014/main" id="{BC2D28B1-A940-B2A3-D0B8-9B7213128D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295275"/>
            <a:ext cx="9207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D564E7A-0705-8D46-4340-C67AC188D43B}"/>
              </a:ext>
            </a:extLst>
          </p:cNvPr>
          <p:cNvSpPr>
            <a:spLocks noGrp="1" noChangeArrowheads="1"/>
          </p:cNvSpPr>
          <p:nvPr>
            <p:ph type="title"/>
          </p:nvPr>
        </p:nvSpPr>
        <p:spPr/>
        <p:txBody>
          <a:bodyPr/>
          <a:lstStyle/>
          <a:p>
            <a:r>
              <a:rPr lang="hi-IN" altLang="en-US">
                <a:solidFill>
                  <a:srgbClr val="0033CC"/>
                </a:solidFill>
                <a:latin typeface="Open sans" panose="020B0606030504020204" pitchFamily="34" charset="0"/>
              </a:rPr>
              <a:t>उद्देश्य</a:t>
            </a:r>
            <a:endParaRPr lang="en-US" altLang="en-US">
              <a:solidFill>
                <a:srgbClr val="0033CC"/>
              </a:solidFill>
              <a:latin typeface="Open sans" panose="020B0606030504020204" pitchFamily="34" charset="0"/>
            </a:endParaRPr>
          </a:p>
        </p:txBody>
      </p:sp>
      <p:sp>
        <p:nvSpPr>
          <p:cNvPr id="32771" name="Rectangle 3">
            <a:extLst>
              <a:ext uri="{FF2B5EF4-FFF2-40B4-BE49-F238E27FC236}">
                <a16:creationId xmlns:a16="http://schemas.microsoft.com/office/drawing/2014/main" id="{4348B871-6132-776F-C5A4-9FD80F734B0A}"/>
              </a:ext>
            </a:extLst>
          </p:cNvPr>
          <p:cNvSpPr>
            <a:spLocks noGrp="1" noChangeArrowheads="1"/>
          </p:cNvSpPr>
          <p:nvPr>
            <p:ph type="body" idx="1"/>
          </p:nvPr>
        </p:nvSpPr>
        <p:spPr>
          <a:xfrm>
            <a:off x="2438400" y="1730375"/>
            <a:ext cx="7467600" cy="2308225"/>
          </a:xfrm>
        </p:spPr>
        <p:txBody>
          <a:bodyPr/>
          <a:lstStyle/>
          <a:p>
            <a:pPr marL="395288" indent="-46038">
              <a:buFontTx/>
              <a:buNone/>
            </a:pPr>
            <a:r>
              <a:rPr lang="hi-IN">
                <a:solidFill>
                  <a:srgbClr val="0033CC"/>
                </a:solidFill>
                <a:latin typeface="Open sans" panose="020B0606030504020204" pitchFamily="34" charset="0"/>
                <a:cs typeface="Times New Roman" panose="02020603050405020304" pitchFamily="18" charset="0"/>
              </a:rPr>
              <a:t>डीआरआर प्रशिक्षण पाठ्यक्रमों के प्रभावी प्रशिक्षक बनने के लिए आवश्यक कार्य करने हेतु व्यक्तियों को प्रशिक्षित करना।</a:t>
            </a:r>
            <a:endParaRPr>
              <a:solidFill>
                <a:srgbClr val="0033CC"/>
              </a:solidFill>
              <a:latin typeface="Open sans" panose="020B0606030504020204" pitchFamily="34" charset="0"/>
              <a:cs typeface="Times New Roman" panose="02020603050405020304" pitchFamily="18" charset="0"/>
            </a:endParaRPr>
          </a:p>
        </p:txBody>
      </p:sp>
      <p:sp>
        <p:nvSpPr>
          <p:cNvPr id="32772" name="Rectangle 4">
            <a:extLst>
              <a:ext uri="{FF2B5EF4-FFF2-40B4-BE49-F238E27FC236}">
                <a16:creationId xmlns:a16="http://schemas.microsoft.com/office/drawing/2014/main" id="{88ADCAE4-3C44-2A64-1D8D-88E870BD95C1}"/>
              </a:ext>
            </a:extLst>
          </p:cNvPr>
          <p:cNvSpPr>
            <a:spLocks noChangeArrowheads="1"/>
          </p:cNvSpPr>
          <p:nvPr/>
        </p:nvSpPr>
        <p:spPr bwMode="auto">
          <a:xfrm>
            <a:off x="4648200" y="4343400"/>
            <a:ext cx="34766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4400" b="1">
                <a:solidFill>
                  <a:srgbClr val="0033CC"/>
                </a:solidFill>
                <a:latin typeface="Open sans" panose="020B0606030504020204" pitchFamily="34" charset="0"/>
              </a:rPr>
              <a:t>लाल पर नीला</a:t>
            </a:r>
            <a:endParaRPr lang="en-US" altLang="hi-IN" sz="4400" b="1">
              <a:solidFill>
                <a:srgbClr val="0033CC"/>
              </a:solidFill>
              <a:latin typeface="Open sans" panose="020B0606030504020204" pitchFamily="34" charset="0"/>
            </a:endParaRPr>
          </a:p>
        </p:txBody>
      </p:sp>
      <p:sp>
        <p:nvSpPr>
          <p:cNvPr id="32773" name="Text Box 5">
            <a:extLst>
              <a:ext uri="{FF2B5EF4-FFF2-40B4-BE49-F238E27FC236}">
                <a16:creationId xmlns:a16="http://schemas.microsoft.com/office/drawing/2014/main" id="{8E465322-5269-8A33-242B-05BE5B686761}"/>
              </a:ext>
            </a:extLst>
          </p:cNvPr>
          <p:cNvSpPr txBox="1">
            <a:spLocks noChangeArrowheads="1"/>
          </p:cNvSpPr>
          <p:nvPr/>
        </p:nvSpPr>
        <p:spPr bwMode="auto">
          <a:xfrm>
            <a:off x="6400800" y="5572125"/>
            <a:ext cx="38052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hi-IN" sz="2800">
                <a:solidFill>
                  <a:schemeClr val="bg1"/>
                </a:solidFill>
                <a:latin typeface="Open sans" panose="020B0606030504020204" pitchFamily="34" charset="0"/>
              </a:rPr>
              <a:t>Requires improvement</a:t>
            </a:r>
          </a:p>
        </p:txBody>
      </p:sp>
      <p:sp>
        <p:nvSpPr>
          <p:cNvPr id="32774" name="Text Box 4">
            <a:extLst>
              <a:ext uri="{FF2B5EF4-FFF2-40B4-BE49-F238E27FC236}">
                <a16:creationId xmlns:a16="http://schemas.microsoft.com/office/drawing/2014/main" id="{3F8EF79F-F56D-08AB-E588-46471A432E06}"/>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6-24</a:t>
            </a:r>
          </a:p>
        </p:txBody>
      </p:sp>
      <p:pic>
        <p:nvPicPr>
          <p:cNvPr id="32775" name="Picture 8">
            <a:extLst>
              <a:ext uri="{FF2B5EF4-FFF2-40B4-BE49-F238E27FC236}">
                <a16:creationId xmlns:a16="http://schemas.microsoft.com/office/drawing/2014/main" id="{9833C74A-57E3-D98F-19E9-0C52B0BD69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6" name="Picture 9">
            <a:extLst>
              <a:ext uri="{FF2B5EF4-FFF2-40B4-BE49-F238E27FC236}">
                <a16:creationId xmlns:a16="http://schemas.microsoft.com/office/drawing/2014/main" id="{7D430F6D-9848-693F-3FCF-80C6879B6AB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304800"/>
            <a:ext cx="9207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5B01FF57-0350-3542-8A5C-C2A66245CE2C}"/>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en-US" sz="4000" b="1">
                <a:solidFill>
                  <a:srgbClr val="FF3300"/>
                </a:solidFill>
                <a:latin typeface="Open sans" panose="020B0606030504020204" pitchFamily="34" charset="0"/>
              </a:rPr>
              <a:t>उद्देश्य</a:t>
            </a:r>
            <a:endParaRPr lang="en-US" altLang="en-US" sz="4000" b="1">
              <a:solidFill>
                <a:srgbClr val="FF3300"/>
              </a:solidFill>
              <a:latin typeface="Open sans" panose="020B0606030504020204" pitchFamily="34" charset="0"/>
            </a:endParaRPr>
          </a:p>
        </p:txBody>
      </p:sp>
      <p:sp>
        <p:nvSpPr>
          <p:cNvPr id="33795" name="Rectangle 3">
            <a:extLst>
              <a:ext uri="{FF2B5EF4-FFF2-40B4-BE49-F238E27FC236}">
                <a16:creationId xmlns:a16="http://schemas.microsoft.com/office/drawing/2014/main" id="{C74B708E-5822-D072-31B5-93497B817FFD}"/>
              </a:ext>
            </a:extLst>
          </p:cNvPr>
          <p:cNvSpPr>
            <a:spLocks noChangeArrowheads="1"/>
          </p:cNvSpPr>
          <p:nvPr/>
        </p:nvSpPr>
        <p:spPr bwMode="auto">
          <a:xfrm>
            <a:off x="2286000" y="16764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7938">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buClr>
                <a:srgbClr val="CC0000"/>
              </a:buClr>
            </a:pPr>
            <a:r>
              <a:rPr lang="hi-IN" altLang="en-US" sz="3600">
                <a:solidFill>
                  <a:srgbClr val="FF3300"/>
                </a:solidFill>
                <a:latin typeface="Open sans" panose="020B0606030504020204" pitchFamily="34" charset="0"/>
                <a:cs typeface="Arial" panose="020B0604020202020204" pitchFamily="34" charset="0"/>
              </a:rPr>
              <a:t>डीआरआर प्रशिक्षण पाठ्यक्रमों के प्रभावी प्रशिक्षक बनने के लिए आवश्यक कार्य करने हेतु व्यक्तियों को प्रशिक्षित करना</a:t>
            </a:r>
            <a:r>
              <a:rPr lang="en-US" altLang="en-US" sz="3600">
                <a:solidFill>
                  <a:srgbClr val="FF3300"/>
                </a:solidFill>
                <a:latin typeface="Open sans" panose="020B0606030504020204" pitchFamily="34" charset="0"/>
                <a:cs typeface="Arial" panose="020B0604020202020204" pitchFamily="34" charset="0"/>
              </a:rPr>
              <a:t>.</a:t>
            </a:r>
          </a:p>
        </p:txBody>
      </p:sp>
      <p:sp>
        <p:nvSpPr>
          <p:cNvPr id="33796" name="Text Box 4">
            <a:extLst>
              <a:ext uri="{FF2B5EF4-FFF2-40B4-BE49-F238E27FC236}">
                <a16:creationId xmlns:a16="http://schemas.microsoft.com/office/drawing/2014/main" id="{44F3D41E-2A98-60F0-38CF-7305F3E96FDD}"/>
              </a:ext>
            </a:extLst>
          </p:cNvPr>
          <p:cNvSpPr txBox="1">
            <a:spLocks noChangeArrowheads="1"/>
          </p:cNvSpPr>
          <p:nvPr/>
        </p:nvSpPr>
        <p:spPr bwMode="auto">
          <a:xfrm>
            <a:off x="4495800" y="4267200"/>
            <a:ext cx="326548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4400" b="1">
                <a:solidFill>
                  <a:srgbClr val="FF3300"/>
                </a:solidFill>
                <a:latin typeface="Open sans" panose="020B0606030504020204" pitchFamily="34" charset="0"/>
              </a:rPr>
              <a:t>नीले पर लाल</a:t>
            </a:r>
            <a:endParaRPr lang="en-US" altLang="hi-IN" sz="4400" b="1">
              <a:solidFill>
                <a:srgbClr val="FF3300"/>
              </a:solidFill>
              <a:latin typeface="Open sans" panose="020B0606030504020204" pitchFamily="34" charset="0"/>
            </a:endParaRPr>
          </a:p>
        </p:txBody>
      </p:sp>
      <p:sp>
        <p:nvSpPr>
          <p:cNvPr id="33797" name="Text Box 5">
            <a:extLst>
              <a:ext uri="{FF2B5EF4-FFF2-40B4-BE49-F238E27FC236}">
                <a16:creationId xmlns:a16="http://schemas.microsoft.com/office/drawing/2014/main" id="{60DD0F59-91C6-551F-58D3-03F4EE8DFFD9}"/>
              </a:ext>
            </a:extLst>
          </p:cNvPr>
          <p:cNvSpPr txBox="1">
            <a:spLocks noChangeArrowheads="1"/>
          </p:cNvSpPr>
          <p:nvPr/>
        </p:nvSpPr>
        <p:spPr bwMode="auto">
          <a:xfrm>
            <a:off x="6553200" y="5572125"/>
            <a:ext cx="38052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hi-IN" sz="2800">
                <a:solidFill>
                  <a:schemeClr val="bg1"/>
                </a:solidFill>
                <a:latin typeface="Open sans" panose="020B0606030504020204" pitchFamily="34" charset="0"/>
              </a:rPr>
              <a:t>Requires improvement</a:t>
            </a:r>
          </a:p>
        </p:txBody>
      </p:sp>
      <p:sp>
        <p:nvSpPr>
          <p:cNvPr id="33798" name="Text Box 4">
            <a:extLst>
              <a:ext uri="{FF2B5EF4-FFF2-40B4-BE49-F238E27FC236}">
                <a16:creationId xmlns:a16="http://schemas.microsoft.com/office/drawing/2014/main" id="{4D8DFF67-0ECC-EBCA-D2B4-0EBAADA82078}"/>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6-25</a:t>
            </a:r>
          </a:p>
        </p:txBody>
      </p:sp>
      <p:pic>
        <p:nvPicPr>
          <p:cNvPr id="33799" name="Picture 8">
            <a:extLst>
              <a:ext uri="{FF2B5EF4-FFF2-40B4-BE49-F238E27FC236}">
                <a16:creationId xmlns:a16="http://schemas.microsoft.com/office/drawing/2014/main" id="{72F10C99-193D-9EB8-3CAB-E65D5F8FE82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9">
            <a:extLst>
              <a:ext uri="{FF2B5EF4-FFF2-40B4-BE49-F238E27FC236}">
                <a16:creationId xmlns:a16="http://schemas.microsoft.com/office/drawing/2014/main" id="{137881B2-EF26-481B-63A1-A94DEC9F6F2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8">
            <a:extLst>
              <a:ext uri="{FF2B5EF4-FFF2-40B4-BE49-F238E27FC236}">
                <a16:creationId xmlns:a16="http://schemas.microsoft.com/office/drawing/2014/main" id="{4F9DD440-FDDA-99B4-4484-5FFB94DB5361}"/>
              </a:ext>
            </a:extLst>
          </p:cNvPr>
          <p:cNvSpPr>
            <a:spLocks noGrp="1"/>
          </p:cNvSpPr>
          <p:nvPr>
            <p:ph idx="1"/>
          </p:nvPr>
        </p:nvSpPr>
        <p:spPr>
          <a:xfrm>
            <a:off x="2514600" y="1876425"/>
            <a:ext cx="7391400" cy="2308225"/>
          </a:xfrm>
        </p:spPr>
        <p:txBody>
          <a:bodyPr/>
          <a:lstStyle/>
          <a:p>
            <a:pPr marL="463550" indent="-114300">
              <a:buFontTx/>
              <a:buNone/>
            </a:pPr>
            <a:r>
              <a:rPr lang="hi-IN">
                <a:solidFill>
                  <a:srgbClr val="C00000"/>
                </a:solidFill>
                <a:latin typeface="Open sans" panose="020B0606030504020204" pitchFamily="34" charset="0"/>
                <a:cs typeface="Times New Roman" panose="02020603050405020304" pitchFamily="18" charset="0"/>
              </a:rPr>
              <a:t> डीआरआर प्रशिक्षण पाठ्यक्रमों के प्रभावी प्रशिक्षक बनने के लिए आवश्यक कार्य करने हेतु व्यक्तियों को प्रशिक्षित करना।</a:t>
            </a:r>
            <a:endParaRPr>
              <a:solidFill>
                <a:srgbClr val="C00000"/>
              </a:solidFill>
              <a:latin typeface="Open sans" panose="020B0606030504020204" pitchFamily="34" charset="0"/>
              <a:cs typeface="Times New Roman" panose="02020603050405020304" pitchFamily="18" charset="0"/>
            </a:endParaRPr>
          </a:p>
        </p:txBody>
      </p:sp>
      <p:sp>
        <p:nvSpPr>
          <p:cNvPr id="34819" name="Title 7">
            <a:extLst>
              <a:ext uri="{FF2B5EF4-FFF2-40B4-BE49-F238E27FC236}">
                <a16:creationId xmlns:a16="http://schemas.microsoft.com/office/drawing/2014/main" id="{98CF902B-6E8C-23D7-E653-F5E12DDDEC22}"/>
              </a:ext>
            </a:extLst>
          </p:cNvPr>
          <p:cNvSpPr>
            <a:spLocks noGrp="1" noChangeArrowheads="1"/>
          </p:cNvSpPr>
          <p:nvPr>
            <p:ph type="title"/>
          </p:nvPr>
        </p:nvSpPr>
        <p:spPr>
          <a:xfrm>
            <a:off x="2438400" y="808038"/>
            <a:ext cx="7696200" cy="708025"/>
          </a:xfrm>
        </p:spPr>
        <p:txBody>
          <a:bodyPr/>
          <a:lstStyle/>
          <a:p>
            <a:r>
              <a:rPr lang="hi-IN" altLang="en-US">
                <a:solidFill>
                  <a:srgbClr val="C00000"/>
                </a:solidFill>
                <a:latin typeface="Open sans" panose="020B0606030504020204" pitchFamily="34" charset="0"/>
              </a:rPr>
              <a:t>उद्देश्य</a:t>
            </a:r>
            <a:endParaRPr lang="en-US" altLang="en-US">
              <a:solidFill>
                <a:srgbClr val="C00000"/>
              </a:solidFill>
              <a:latin typeface="Open sans" panose="020B0606030504020204" pitchFamily="34" charset="0"/>
            </a:endParaRPr>
          </a:p>
        </p:txBody>
      </p:sp>
      <p:sp>
        <p:nvSpPr>
          <p:cNvPr id="34820" name="Rectangle 4">
            <a:extLst>
              <a:ext uri="{FF2B5EF4-FFF2-40B4-BE49-F238E27FC236}">
                <a16:creationId xmlns:a16="http://schemas.microsoft.com/office/drawing/2014/main" id="{0696AA8C-69D8-E001-D90F-9E6700DC7E65}"/>
              </a:ext>
            </a:extLst>
          </p:cNvPr>
          <p:cNvSpPr>
            <a:spLocks noChangeArrowheads="1"/>
          </p:cNvSpPr>
          <p:nvPr/>
        </p:nvSpPr>
        <p:spPr bwMode="auto">
          <a:xfrm>
            <a:off x="4371975" y="4419600"/>
            <a:ext cx="356393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4400" b="1">
                <a:solidFill>
                  <a:srgbClr val="C00000"/>
                </a:solidFill>
                <a:latin typeface="Open sans" panose="020B0606030504020204" pitchFamily="34" charset="0"/>
              </a:rPr>
              <a:t>  भूरे पर लाल</a:t>
            </a:r>
            <a:endParaRPr lang="en-US" altLang="hi-IN" sz="4400" b="1">
              <a:solidFill>
                <a:srgbClr val="C00000"/>
              </a:solidFill>
              <a:latin typeface="Open sans" panose="020B0606030504020204" pitchFamily="34" charset="0"/>
            </a:endParaRPr>
          </a:p>
        </p:txBody>
      </p:sp>
      <p:sp>
        <p:nvSpPr>
          <p:cNvPr id="34821" name="Text Box 5">
            <a:extLst>
              <a:ext uri="{FF2B5EF4-FFF2-40B4-BE49-F238E27FC236}">
                <a16:creationId xmlns:a16="http://schemas.microsoft.com/office/drawing/2014/main" id="{B0FA417C-8197-FA08-7885-62E41A579D44}"/>
              </a:ext>
            </a:extLst>
          </p:cNvPr>
          <p:cNvSpPr txBox="1">
            <a:spLocks noChangeArrowheads="1"/>
          </p:cNvSpPr>
          <p:nvPr/>
        </p:nvSpPr>
        <p:spPr bwMode="auto">
          <a:xfrm>
            <a:off x="6629400" y="5562600"/>
            <a:ext cx="38052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hi-IN" sz="2800">
                <a:solidFill>
                  <a:schemeClr val="bg1"/>
                </a:solidFill>
                <a:latin typeface="Open sans" panose="020B0606030504020204" pitchFamily="34" charset="0"/>
              </a:rPr>
              <a:t>Requires improvement</a:t>
            </a:r>
          </a:p>
        </p:txBody>
      </p:sp>
      <p:sp>
        <p:nvSpPr>
          <p:cNvPr id="34822" name="Text Box 4">
            <a:extLst>
              <a:ext uri="{FF2B5EF4-FFF2-40B4-BE49-F238E27FC236}">
                <a16:creationId xmlns:a16="http://schemas.microsoft.com/office/drawing/2014/main" id="{DF837B72-C3CC-08DE-AC51-86291DD09DB8}"/>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6-26</a:t>
            </a:r>
          </a:p>
        </p:txBody>
      </p:sp>
      <p:pic>
        <p:nvPicPr>
          <p:cNvPr id="34823" name="Picture 8">
            <a:extLst>
              <a:ext uri="{FF2B5EF4-FFF2-40B4-BE49-F238E27FC236}">
                <a16:creationId xmlns:a16="http://schemas.microsoft.com/office/drawing/2014/main" id="{3568955F-F990-5EEB-14A5-587C44FD8C6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4" name="Picture 9">
            <a:extLst>
              <a:ext uri="{FF2B5EF4-FFF2-40B4-BE49-F238E27FC236}">
                <a16:creationId xmlns:a16="http://schemas.microsoft.com/office/drawing/2014/main" id="{96D6DB6F-5185-B1CC-B9CC-D4919A36DB1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296863"/>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A28141D9-6AAC-9A8C-9622-07E03BD13087}"/>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en-US" sz="4000" b="1">
                <a:solidFill>
                  <a:srgbClr val="663300"/>
                </a:solidFill>
                <a:latin typeface="Open sans" panose="020B0606030504020204" pitchFamily="34" charset="0"/>
              </a:rPr>
              <a:t>उद्देश्य</a:t>
            </a:r>
            <a:endParaRPr lang="en-US" altLang="en-US" sz="4000" b="1">
              <a:solidFill>
                <a:srgbClr val="663300"/>
              </a:solidFill>
              <a:latin typeface="Open sans" panose="020B0606030504020204" pitchFamily="34" charset="0"/>
            </a:endParaRPr>
          </a:p>
        </p:txBody>
      </p:sp>
      <p:sp>
        <p:nvSpPr>
          <p:cNvPr id="35843" name="Rectangle 3">
            <a:extLst>
              <a:ext uri="{FF2B5EF4-FFF2-40B4-BE49-F238E27FC236}">
                <a16:creationId xmlns:a16="http://schemas.microsoft.com/office/drawing/2014/main" id="{F6181DE2-AB04-998C-CC3A-9C15627556DE}"/>
              </a:ext>
            </a:extLst>
          </p:cNvPr>
          <p:cNvSpPr>
            <a:spLocks noChangeArrowheads="1"/>
          </p:cNvSpPr>
          <p:nvPr/>
        </p:nvSpPr>
        <p:spPr bwMode="auto">
          <a:xfrm>
            <a:off x="2209800" y="17526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7938">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buClr>
                <a:srgbClr val="CC0000"/>
              </a:buClr>
            </a:pPr>
            <a:r>
              <a:rPr lang="hi-IN" altLang="hi-IN" sz="3600">
                <a:solidFill>
                  <a:srgbClr val="663300"/>
                </a:solidFill>
                <a:latin typeface="Open sans" panose="020B0606030504020204" pitchFamily="34" charset="0"/>
                <a:cs typeface="Times New Roman" panose="02020603050405020304" pitchFamily="18" charset="0"/>
              </a:rPr>
              <a:t>डीआरआर प्रशिक्षण पाठ्यक्रमों के प्रभावी प्रशिक्षक बनने के लिए आवश्यक कार्य करने हेतु व्यक्तियों को प्रशिक्षित करना।</a:t>
            </a:r>
            <a:endParaRPr lang="en-US" altLang="hi-IN" sz="3600">
              <a:solidFill>
                <a:srgbClr val="663300"/>
              </a:solidFill>
              <a:latin typeface="Open sans" panose="020B0606030504020204" pitchFamily="34" charset="0"/>
              <a:cs typeface="Times New Roman" panose="02020603050405020304" pitchFamily="18" charset="0"/>
            </a:endParaRPr>
          </a:p>
        </p:txBody>
      </p:sp>
      <p:sp>
        <p:nvSpPr>
          <p:cNvPr id="35844" name="Rectangle 4">
            <a:extLst>
              <a:ext uri="{FF2B5EF4-FFF2-40B4-BE49-F238E27FC236}">
                <a16:creationId xmlns:a16="http://schemas.microsoft.com/office/drawing/2014/main" id="{FB4696E6-534C-6173-FD28-C035953143A6}"/>
              </a:ext>
            </a:extLst>
          </p:cNvPr>
          <p:cNvSpPr>
            <a:spLocks noChangeArrowheads="1"/>
          </p:cNvSpPr>
          <p:nvPr/>
        </p:nvSpPr>
        <p:spPr bwMode="auto">
          <a:xfrm>
            <a:off x="4495800" y="4473575"/>
            <a:ext cx="28781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4000" b="1">
                <a:solidFill>
                  <a:srgbClr val="663300"/>
                </a:solidFill>
                <a:latin typeface="Open sans" panose="020B0606030504020204" pitchFamily="34" charset="0"/>
              </a:rPr>
              <a:t>लाल पर भूरा</a:t>
            </a:r>
            <a:endParaRPr lang="en-US" altLang="hi-IN" sz="4000" b="1">
              <a:solidFill>
                <a:srgbClr val="663300"/>
              </a:solidFill>
              <a:latin typeface="Open sans" panose="020B0606030504020204" pitchFamily="34" charset="0"/>
            </a:endParaRPr>
          </a:p>
        </p:txBody>
      </p:sp>
      <p:sp>
        <p:nvSpPr>
          <p:cNvPr id="35845" name="Text Box 5">
            <a:extLst>
              <a:ext uri="{FF2B5EF4-FFF2-40B4-BE49-F238E27FC236}">
                <a16:creationId xmlns:a16="http://schemas.microsoft.com/office/drawing/2014/main" id="{56BD7C5F-EF59-E40F-3925-715F593CE99E}"/>
              </a:ext>
            </a:extLst>
          </p:cNvPr>
          <p:cNvSpPr txBox="1">
            <a:spLocks noChangeArrowheads="1"/>
          </p:cNvSpPr>
          <p:nvPr/>
        </p:nvSpPr>
        <p:spPr bwMode="auto">
          <a:xfrm>
            <a:off x="6629400" y="5572125"/>
            <a:ext cx="38052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hi-IN" sz="2800">
                <a:solidFill>
                  <a:schemeClr val="bg1"/>
                </a:solidFill>
                <a:latin typeface="Open sans" panose="020B0606030504020204" pitchFamily="34" charset="0"/>
              </a:rPr>
              <a:t>Requires improvement</a:t>
            </a:r>
          </a:p>
        </p:txBody>
      </p:sp>
      <p:sp>
        <p:nvSpPr>
          <p:cNvPr id="35846" name="Text Box 4">
            <a:extLst>
              <a:ext uri="{FF2B5EF4-FFF2-40B4-BE49-F238E27FC236}">
                <a16:creationId xmlns:a16="http://schemas.microsoft.com/office/drawing/2014/main" id="{FCE4B32D-7F82-9705-169E-AA11C46FB2ED}"/>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6-27</a:t>
            </a:r>
          </a:p>
        </p:txBody>
      </p:sp>
      <p:pic>
        <p:nvPicPr>
          <p:cNvPr id="35847" name="Picture 8">
            <a:extLst>
              <a:ext uri="{FF2B5EF4-FFF2-40B4-BE49-F238E27FC236}">
                <a16:creationId xmlns:a16="http://schemas.microsoft.com/office/drawing/2014/main" id="{23F10D2A-E36A-E7AE-B01C-B884630ACD4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8" name="Picture 9">
            <a:extLst>
              <a:ext uri="{FF2B5EF4-FFF2-40B4-BE49-F238E27FC236}">
                <a16:creationId xmlns:a16="http://schemas.microsoft.com/office/drawing/2014/main" id="{292FB779-0F6D-EF77-0031-34D23D9FB23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0757045A-1698-A90D-F785-99E74CF59F59}"/>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en-US" sz="4000" b="1">
                <a:solidFill>
                  <a:srgbClr val="008000"/>
                </a:solidFill>
                <a:latin typeface="Open sans" panose="020B0606030504020204" pitchFamily="34" charset="0"/>
              </a:rPr>
              <a:t>उद्देश्य</a:t>
            </a:r>
            <a:endParaRPr lang="en-US" altLang="en-US" sz="4000" b="1">
              <a:solidFill>
                <a:srgbClr val="008000"/>
              </a:solidFill>
              <a:latin typeface="Open sans" panose="020B0606030504020204" pitchFamily="34" charset="0"/>
            </a:endParaRPr>
          </a:p>
        </p:txBody>
      </p:sp>
      <p:sp>
        <p:nvSpPr>
          <p:cNvPr id="36867" name="Rectangle 3">
            <a:extLst>
              <a:ext uri="{FF2B5EF4-FFF2-40B4-BE49-F238E27FC236}">
                <a16:creationId xmlns:a16="http://schemas.microsoft.com/office/drawing/2014/main" id="{91AA0A16-BCA5-D053-81D9-5AF0AC6B3F9C}"/>
              </a:ext>
            </a:extLst>
          </p:cNvPr>
          <p:cNvSpPr>
            <a:spLocks noChangeArrowheads="1"/>
          </p:cNvSpPr>
          <p:nvPr/>
        </p:nvSpPr>
        <p:spPr bwMode="auto">
          <a:xfrm>
            <a:off x="2438400" y="17526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7938">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buClr>
                <a:srgbClr val="CC0000"/>
              </a:buClr>
            </a:pPr>
            <a:r>
              <a:rPr lang="hi-IN" altLang="hi-IN" sz="3600">
                <a:solidFill>
                  <a:srgbClr val="008000"/>
                </a:solidFill>
                <a:latin typeface="Open sans" panose="020B0606030504020204" pitchFamily="34" charset="0"/>
                <a:cs typeface="Times New Roman" panose="02020603050405020304" pitchFamily="18" charset="0"/>
              </a:rPr>
              <a:t>डीआरआर प्रशिक्षण पाठ्यक्रमों के प्रभावी प्रशिक्षक बनने के लिए आवश्यक कार्य करने हेतु व्यक्तियों को प्रशिक्षित करना।</a:t>
            </a:r>
            <a:endParaRPr lang="en-US" altLang="hi-IN" sz="3600">
              <a:solidFill>
                <a:srgbClr val="008000"/>
              </a:solidFill>
              <a:latin typeface="Open sans" panose="020B0606030504020204" pitchFamily="34" charset="0"/>
              <a:cs typeface="Times New Roman" panose="02020603050405020304" pitchFamily="18" charset="0"/>
            </a:endParaRPr>
          </a:p>
        </p:txBody>
      </p:sp>
      <p:sp>
        <p:nvSpPr>
          <p:cNvPr id="36868" name="Rectangle 4">
            <a:extLst>
              <a:ext uri="{FF2B5EF4-FFF2-40B4-BE49-F238E27FC236}">
                <a16:creationId xmlns:a16="http://schemas.microsoft.com/office/drawing/2014/main" id="{DFAF0F03-F7CC-6E88-13C3-E58DAE17BAB3}"/>
              </a:ext>
            </a:extLst>
          </p:cNvPr>
          <p:cNvSpPr>
            <a:spLocks noChangeArrowheads="1"/>
          </p:cNvSpPr>
          <p:nvPr/>
        </p:nvSpPr>
        <p:spPr bwMode="auto">
          <a:xfrm>
            <a:off x="4530725" y="4473575"/>
            <a:ext cx="27828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4000" b="1">
                <a:solidFill>
                  <a:srgbClr val="008000"/>
                </a:solidFill>
                <a:latin typeface="Open sans" panose="020B0606030504020204" pitchFamily="34" charset="0"/>
              </a:rPr>
              <a:t>लाल पर हरा</a:t>
            </a:r>
            <a:endParaRPr lang="en-US" altLang="hi-IN" sz="4000" b="1">
              <a:solidFill>
                <a:srgbClr val="008000"/>
              </a:solidFill>
              <a:latin typeface="Open sans" panose="020B0606030504020204" pitchFamily="34" charset="0"/>
            </a:endParaRPr>
          </a:p>
        </p:txBody>
      </p:sp>
      <p:sp>
        <p:nvSpPr>
          <p:cNvPr id="36869" name="Text Box 5">
            <a:extLst>
              <a:ext uri="{FF2B5EF4-FFF2-40B4-BE49-F238E27FC236}">
                <a16:creationId xmlns:a16="http://schemas.microsoft.com/office/drawing/2014/main" id="{D0D311EC-E47B-A1A5-F66D-692A253C0707}"/>
              </a:ext>
            </a:extLst>
          </p:cNvPr>
          <p:cNvSpPr txBox="1">
            <a:spLocks noChangeArrowheads="1"/>
          </p:cNvSpPr>
          <p:nvPr/>
        </p:nvSpPr>
        <p:spPr bwMode="auto">
          <a:xfrm>
            <a:off x="6629400" y="5572125"/>
            <a:ext cx="38052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hi-IN" sz="2800">
                <a:solidFill>
                  <a:schemeClr val="bg1"/>
                </a:solidFill>
                <a:latin typeface="Open sans" panose="020B0606030504020204" pitchFamily="34" charset="0"/>
              </a:rPr>
              <a:t>Requires improvement</a:t>
            </a:r>
          </a:p>
        </p:txBody>
      </p:sp>
      <p:sp>
        <p:nvSpPr>
          <p:cNvPr id="36870" name="Text Box 4">
            <a:extLst>
              <a:ext uri="{FF2B5EF4-FFF2-40B4-BE49-F238E27FC236}">
                <a16:creationId xmlns:a16="http://schemas.microsoft.com/office/drawing/2014/main" id="{71B20893-3C7B-E3CA-5598-E0F012DE70E2}"/>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6-28</a:t>
            </a:r>
          </a:p>
        </p:txBody>
      </p:sp>
      <p:pic>
        <p:nvPicPr>
          <p:cNvPr id="36871" name="Picture 8">
            <a:extLst>
              <a:ext uri="{FF2B5EF4-FFF2-40B4-BE49-F238E27FC236}">
                <a16:creationId xmlns:a16="http://schemas.microsoft.com/office/drawing/2014/main" id="{DF23528E-E91B-939E-057C-41CDF748AAE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2" name="Picture 9">
            <a:extLst>
              <a:ext uri="{FF2B5EF4-FFF2-40B4-BE49-F238E27FC236}">
                <a16:creationId xmlns:a16="http://schemas.microsoft.com/office/drawing/2014/main" id="{64ACFAB1-B3A8-E40A-3C5B-4D1EF5E3523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660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BCE383C-EA57-CD6C-66E2-3B85F3F1A06C}"/>
              </a:ext>
            </a:extLst>
          </p:cNvPr>
          <p:cNvSpPr>
            <a:spLocks noGrp="1" noChangeArrowheads="1"/>
          </p:cNvSpPr>
          <p:nvPr>
            <p:ph type="title"/>
          </p:nvPr>
        </p:nvSpPr>
        <p:spPr>
          <a:xfrm>
            <a:off x="2438400" y="808038"/>
            <a:ext cx="7696200" cy="708025"/>
          </a:xfrm>
        </p:spPr>
        <p:txBody>
          <a:bodyPr/>
          <a:lstStyle/>
          <a:p>
            <a:r>
              <a:rPr lang="hi-IN" altLang="en-US">
                <a:solidFill>
                  <a:schemeClr val="accent2"/>
                </a:solidFill>
                <a:latin typeface="Open sans" panose="020B0606030504020204" pitchFamily="34" charset="0"/>
              </a:rPr>
              <a:t>इकाई 6 उद्देश्य</a:t>
            </a:r>
            <a:endParaRPr lang="en-US" altLang="en-US">
              <a:solidFill>
                <a:schemeClr val="accent2"/>
              </a:solidFill>
              <a:latin typeface="Open sans" panose="020B0606030504020204" pitchFamily="34" charset="0"/>
            </a:endParaRPr>
          </a:p>
        </p:txBody>
      </p:sp>
      <p:sp>
        <p:nvSpPr>
          <p:cNvPr id="10243" name="Rectangle 3">
            <a:extLst>
              <a:ext uri="{FF2B5EF4-FFF2-40B4-BE49-F238E27FC236}">
                <a16:creationId xmlns:a16="http://schemas.microsoft.com/office/drawing/2014/main" id="{AA7F4888-E327-CB14-8A26-26C3D90B6419}"/>
              </a:ext>
            </a:extLst>
          </p:cNvPr>
          <p:cNvSpPr>
            <a:spLocks noGrp="1" noChangeArrowheads="1"/>
          </p:cNvSpPr>
          <p:nvPr>
            <p:ph idx="1"/>
          </p:nvPr>
        </p:nvSpPr>
        <p:spPr>
          <a:xfrm>
            <a:off x="2209800" y="1806575"/>
            <a:ext cx="7620000" cy="3527425"/>
          </a:xfrm>
        </p:spPr>
        <p:txBody>
          <a:bodyPr/>
          <a:lstStyle/>
          <a:p>
            <a:pPr marL="742950" lvl="1" indent="-742950" defTabSz="855663">
              <a:buClrTx/>
              <a:buFontTx/>
              <a:buAutoNum type="arabicPeriod" startAt="3"/>
            </a:pPr>
            <a:r>
              <a:rPr lang="hi-IN">
                <a:latin typeface="Open sans" panose="020B0606030504020204" pitchFamily="34" charset="0"/>
              </a:rPr>
              <a:t>दृश्य सहायक सामग्री तैयार करने की प्रक्रिया के चरणों का वर्णन कीजिए।</a:t>
            </a:r>
          </a:p>
          <a:p>
            <a:pPr marL="742950" lvl="1" indent="-742950" defTabSz="855663">
              <a:buClrTx/>
              <a:buFontTx/>
              <a:buAutoNum type="arabicPeriod" startAt="3"/>
            </a:pPr>
            <a:r>
              <a:rPr lang="hi-IN">
                <a:latin typeface="Open sans" panose="020B0606030504020204" pitchFamily="34" charset="0"/>
              </a:rPr>
              <a:t>दृश्य सहायक सामग्री के निर्माण में दिशानिर्देशों के उपयोग पर चर्चा कीजिए।</a:t>
            </a:r>
            <a:endParaRPr>
              <a:latin typeface="Open sans" panose="020B0606030504020204" pitchFamily="34" charset="0"/>
            </a:endParaRPr>
          </a:p>
        </p:txBody>
      </p:sp>
      <p:sp>
        <p:nvSpPr>
          <p:cNvPr id="7" name="Rectangle 2">
            <a:extLst>
              <a:ext uri="{FF2B5EF4-FFF2-40B4-BE49-F238E27FC236}">
                <a16:creationId xmlns:a16="http://schemas.microsoft.com/office/drawing/2014/main" id="{16764A4F-6542-456F-5AF9-658FD75B344A}"/>
              </a:ext>
            </a:extLst>
          </p:cNvPr>
          <p:cNvSpPr txBox="1">
            <a:spLocks noChangeArrowheads="1"/>
          </p:cNvSpPr>
          <p:nvPr/>
        </p:nvSpPr>
        <p:spPr bwMode="auto">
          <a:xfrm>
            <a:off x="2209800" y="2286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cont’d.</a:t>
            </a:r>
            <a:endParaRPr lang="en-US" altLang="en-US" sz="3600" i="1" kern="0" dirty="0">
              <a:solidFill>
                <a:schemeClr val="tx2"/>
              </a:solidFill>
              <a:latin typeface="Open sans"/>
              <a:ea typeface="+mj-ea"/>
              <a:cs typeface="+mj-cs"/>
            </a:endParaRPr>
          </a:p>
        </p:txBody>
      </p:sp>
      <p:sp>
        <p:nvSpPr>
          <p:cNvPr id="10245" name="Text Box 4">
            <a:extLst>
              <a:ext uri="{FF2B5EF4-FFF2-40B4-BE49-F238E27FC236}">
                <a16:creationId xmlns:a16="http://schemas.microsoft.com/office/drawing/2014/main" id="{DCEE676C-4326-0367-8C2B-3FBA4A280975}"/>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a:t>
            </a:r>
          </a:p>
        </p:txBody>
      </p:sp>
      <p:sp>
        <p:nvSpPr>
          <p:cNvPr id="6" name="Rectangle 2">
            <a:extLst>
              <a:ext uri="{FF2B5EF4-FFF2-40B4-BE49-F238E27FC236}">
                <a16:creationId xmlns:a16="http://schemas.microsoft.com/office/drawing/2014/main" id="{C2C51DA2-3710-A38F-B6F2-87EBF06BC2AB}"/>
              </a:ext>
            </a:extLst>
          </p:cNvPr>
          <p:cNvSpPr txBox="1">
            <a:spLocks noChangeArrowheads="1"/>
          </p:cNvSpPr>
          <p:nvPr/>
        </p:nvSpPr>
        <p:spPr bwMode="auto">
          <a:xfrm>
            <a:off x="8686800" y="54864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more…</a:t>
            </a:r>
            <a:endParaRPr lang="en-US" altLang="en-US" sz="3600" i="1" kern="0" dirty="0">
              <a:solidFill>
                <a:schemeClr val="tx2"/>
              </a:solidFill>
              <a:latin typeface="Open sans"/>
              <a:ea typeface="+mj-ea"/>
              <a:cs typeface="+mj-cs"/>
            </a:endParaRPr>
          </a:p>
        </p:txBody>
      </p:sp>
      <p:pic>
        <p:nvPicPr>
          <p:cNvPr id="10247" name="Picture 8">
            <a:extLst>
              <a:ext uri="{FF2B5EF4-FFF2-40B4-BE49-F238E27FC236}">
                <a16:creationId xmlns:a16="http://schemas.microsoft.com/office/drawing/2014/main" id="{0E56FCB3-0BA9-4983-CC6B-A603DD26C0F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9">
            <a:extLst>
              <a:ext uri="{FF2B5EF4-FFF2-40B4-BE49-F238E27FC236}">
                <a16:creationId xmlns:a16="http://schemas.microsoft.com/office/drawing/2014/main" id="{DEC0BBB2-CD42-1E30-F0E9-89BDDDC4E4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22263"/>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1BE6AC0-23D0-D480-7FFD-D8E53EBB6A02}"/>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en-US" sz="4000" b="1">
                <a:solidFill>
                  <a:srgbClr val="FF3300"/>
                </a:solidFill>
                <a:latin typeface="Open sans" panose="020B0606030504020204" pitchFamily="34" charset="0"/>
              </a:rPr>
              <a:t>उद्देश्य</a:t>
            </a:r>
            <a:endParaRPr lang="en-US" altLang="en-US" sz="4000" b="1">
              <a:solidFill>
                <a:srgbClr val="FF3300"/>
              </a:solidFill>
              <a:latin typeface="Open sans" panose="020B0606030504020204" pitchFamily="34" charset="0"/>
            </a:endParaRPr>
          </a:p>
        </p:txBody>
      </p:sp>
      <p:sp>
        <p:nvSpPr>
          <p:cNvPr id="37891" name="Rectangle 3">
            <a:extLst>
              <a:ext uri="{FF2B5EF4-FFF2-40B4-BE49-F238E27FC236}">
                <a16:creationId xmlns:a16="http://schemas.microsoft.com/office/drawing/2014/main" id="{274FE1CA-58D9-926E-5654-0733D2A22F8F}"/>
              </a:ext>
            </a:extLst>
          </p:cNvPr>
          <p:cNvSpPr>
            <a:spLocks noChangeArrowheads="1"/>
          </p:cNvSpPr>
          <p:nvPr/>
        </p:nvSpPr>
        <p:spPr bwMode="auto">
          <a:xfrm>
            <a:off x="2438400" y="17526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7938">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buClr>
                <a:srgbClr val="CC0000"/>
              </a:buClr>
            </a:pPr>
            <a:r>
              <a:rPr lang="hi-IN" altLang="hi-IN" sz="3600">
                <a:solidFill>
                  <a:srgbClr val="FF3300"/>
                </a:solidFill>
                <a:latin typeface="Open sans" panose="020B0606030504020204" pitchFamily="34" charset="0"/>
                <a:cs typeface="Times New Roman" panose="02020603050405020304" pitchFamily="18" charset="0"/>
              </a:rPr>
              <a:t>डीआरआर प्रशिक्षण पाठ्यक्रमों के प्रभावी प्रशिक्षक बनने के लिए आवश्यक कार्य करने हेतु व्यक्तियों को प्रशिक्षित करना।</a:t>
            </a:r>
            <a:endParaRPr lang="en-US" altLang="hi-IN" sz="3600">
              <a:solidFill>
                <a:srgbClr val="FF3300"/>
              </a:solidFill>
              <a:latin typeface="Open sans" panose="020B0606030504020204" pitchFamily="34" charset="0"/>
              <a:cs typeface="Times New Roman" panose="02020603050405020304" pitchFamily="18" charset="0"/>
            </a:endParaRPr>
          </a:p>
        </p:txBody>
      </p:sp>
      <p:sp>
        <p:nvSpPr>
          <p:cNvPr id="37892" name="Rectangle 4">
            <a:extLst>
              <a:ext uri="{FF2B5EF4-FFF2-40B4-BE49-F238E27FC236}">
                <a16:creationId xmlns:a16="http://schemas.microsoft.com/office/drawing/2014/main" id="{5D7B0861-F6B2-8798-65AC-2AE9EF41BEEF}"/>
              </a:ext>
            </a:extLst>
          </p:cNvPr>
          <p:cNvSpPr>
            <a:spLocks noChangeArrowheads="1"/>
          </p:cNvSpPr>
          <p:nvPr/>
        </p:nvSpPr>
        <p:spPr bwMode="auto">
          <a:xfrm>
            <a:off x="4362450" y="4343400"/>
            <a:ext cx="289718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4400" b="1">
                <a:solidFill>
                  <a:srgbClr val="FF3300"/>
                </a:solidFill>
                <a:latin typeface="Open sans" panose="020B0606030504020204" pitchFamily="34" charset="0"/>
              </a:rPr>
              <a:t>हरे पर लाल</a:t>
            </a:r>
            <a:endParaRPr lang="en-US" altLang="hi-IN" sz="4400" b="1">
              <a:solidFill>
                <a:srgbClr val="FF3300"/>
              </a:solidFill>
              <a:latin typeface="Open sans" panose="020B0606030504020204" pitchFamily="34" charset="0"/>
            </a:endParaRPr>
          </a:p>
        </p:txBody>
      </p:sp>
      <p:sp>
        <p:nvSpPr>
          <p:cNvPr id="37893" name="Text Box 5">
            <a:extLst>
              <a:ext uri="{FF2B5EF4-FFF2-40B4-BE49-F238E27FC236}">
                <a16:creationId xmlns:a16="http://schemas.microsoft.com/office/drawing/2014/main" id="{431ED1BC-0825-3353-3454-5FCF965A0060}"/>
              </a:ext>
            </a:extLst>
          </p:cNvPr>
          <p:cNvSpPr txBox="1">
            <a:spLocks noChangeArrowheads="1"/>
          </p:cNvSpPr>
          <p:nvPr/>
        </p:nvSpPr>
        <p:spPr bwMode="auto">
          <a:xfrm>
            <a:off x="6629400" y="5572125"/>
            <a:ext cx="38052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hi-IN" sz="2800">
                <a:solidFill>
                  <a:schemeClr val="bg1"/>
                </a:solidFill>
                <a:latin typeface="Open sans" panose="020B0606030504020204" pitchFamily="34" charset="0"/>
              </a:rPr>
              <a:t>Requires improvement</a:t>
            </a:r>
          </a:p>
        </p:txBody>
      </p:sp>
      <p:sp>
        <p:nvSpPr>
          <p:cNvPr id="37894" name="Text Box 4">
            <a:extLst>
              <a:ext uri="{FF2B5EF4-FFF2-40B4-BE49-F238E27FC236}">
                <a16:creationId xmlns:a16="http://schemas.microsoft.com/office/drawing/2014/main" id="{8B21DF18-5434-B891-C866-CD1B482B0FEE}"/>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6-29</a:t>
            </a:r>
          </a:p>
        </p:txBody>
      </p:sp>
      <p:pic>
        <p:nvPicPr>
          <p:cNvPr id="37895" name="Picture 8">
            <a:extLst>
              <a:ext uri="{FF2B5EF4-FFF2-40B4-BE49-F238E27FC236}">
                <a16:creationId xmlns:a16="http://schemas.microsoft.com/office/drawing/2014/main" id="{33C29848-20D9-15B4-11BB-36DF6747AFB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6" name="Picture 9">
            <a:extLst>
              <a:ext uri="{FF2B5EF4-FFF2-40B4-BE49-F238E27FC236}">
                <a16:creationId xmlns:a16="http://schemas.microsoft.com/office/drawing/2014/main" id="{546AF755-840B-0018-78C7-9B7A1690B66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66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0B7BC60D-E28B-7B55-1B31-DFD6393DA37A}"/>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en-US" sz="4000"/>
              <a:t>उद्देश्य</a:t>
            </a:r>
            <a:endParaRPr lang="en-US" altLang="en-US" sz="4000" b="1">
              <a:latin typeface="Open sans" panose="020B0606030504020204" pitchFamily="34" charset="0"/>
            </a:endParaRPr>
          </a:p>
        </p:txBody>
      </p:sp>
      <p:sp>
        <p:nvSpPr>
          <p:cNvPr id="38915" name="Rectangle 3">
            <a:extLst>
              <a:ext uri="{FF2B5EF4-FFF2-40B4-BE49-F238E27FC236}">
                <a16:creationId xmlns:a16="http://schemas.microsoft.com/office/drawing/2014/main" id="{0BBFC324-476D-C18A-3F76-A74A54E41898}"/>
              </a:ext>
            </a:extLst>
          </p:cNvPr>
          <p:cNvSpPr>
            <a:spLocks noChangeArrowheads="1"/>
          </p:cNvSpPr>
          <p:nvPr/>
        </p:nvSpPr>
        <p:spPr bwMode="auto">
          <a:xfrm>
            <a:off x="1447800" y="1905000"/>
            <a:ext cx="990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95288" indent="-46038">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buClr>
                <a:srgbClr val="CC0000"/>
              </a:buClr>
            </a:pPr>
            <a:r>
              <a:rPr lang="hi-IN" altLang="en-US" sz="3600"/>
              <a:t>आपदा जोखिम न्यूनीकरण (डीआर) प्रशिक्षण पाठ्यक्रमों के प्रभावी प्रशिक्षक बनने के लिए आवश्यक कार्यों को करने हेतु व्यक्तियों को प्रशिक्षित करना।</a:t>
            </a:r>
            <a:r>
              <a:rPr lang="en-US" altLang="en-US" sz="3600">
                <a:latin typeface="Open sans" panose="020B0606030504020204" pitchFamily="34" charset="0"/>
                <a:cs typeface="Arial" panose="020B0604020202020204" pitchFamily="34" charset="0"/>
              </a:rPr>
              <a:t>.</a:t>
            </a:r>
          </a:p>
        </p:txBody>
      </p:sp>
      <p:sp>
        <p:nvSpPr>
          <p:cNvPr id="38916" name="Rectangle 4">
            <a:extLst>
              <a:ext uri="{FF2B5EF4-FFF2-40B4-BE49-F238E27FC236}">
                <a16:creationId xmlns:a16="http://schemas.microsoft.com/office/drawing/2014/main" id="{C93FEA18-BB7E-283F-1B81-E9E6E68E5BBE}"/>
              </a:ext>
            </a:extLst>
          </p:cNvPr>
          <p:cNvSpPr>
            <a:spLocks noChangeArrowheads="1"/>
          </p:cNvSpPr>
          <p:nvPr/>
        </p:nvSpPr>
        <p:spPr bwMode="auto">
          <a:xfrm>
            <a:off x="4394200" y="4945063"/>
            <a:ext cx="443388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en-US" sz="4400"/>
              <a:t>गहरे रंग पर सफेद</a:t>
            </a:r>
            <a:endParaRPr lang="en-US" altLang="hi-IN" sz="4400">
              <a:solidFill>
                <a:schemeClr val="bg1"/>
              </a:solidFill>
              <a:latin typeface="Open sans" panose="020B0606030504020204" pitchFamily="34" charset="0"/>
            </a:endParaRPr>
          </a:p>
        </p:txBody>
      </p:sp>
      <p:sp>
        <p:nvSpPr>
          <p:cNvPr id="7" name="Text Box 4">
            <a:extLst>
              <a:ext uri="{FF2B5EF4-FFF2-40B4-BE49-F238E27FC236}">
                <a16:creationId xmlns:a16="http://schemas.microsoft.com/office/drawing/2014/main" id="{83567F59-DB0E-7048-6B6C-72FA62CE8082}"/>
              </a:ext>
            </a:extLst>
          </p:cNvPr>
          <p:cNvSpPr txBox="1">
            <a:spLocks noChangeArrowheads="1"/>
          </p:cNvSpPr>
          <p:nvPr/>
        </p:nvSpPr>
        <p:spPr bwMode="auto">
          <a:xfrm>
            <a:off x="8828088" y="542925"/>
            <a:ext cx="1158875" cy="584200"/>
          </a:xfrm>
          <a:prstGeom prst="rect">
            <a:avLst/>
          </a:prstGeom>
          <a:noFill/>
          <a:ln w="2857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hi-IN" sz="3200" b="1">
                <a:solidFill>
                  <a:srgbClr val="FFFF00"/>
                </a:solidFill>
                <a:latin typeface="Open sans" panose="020B0606030504020204" pitchFamily="34" charset="0"/>
              </a:rPr>
              <a:t>अच्छा</a:t>
            </a:r>
            <a:endParaRPr lang="en-US" altLang="hi-IN" sz="3200" b="1">
              <a:solidFill>
                <a:srgbClr val="FFFF00"/>
              </a:solidFill>
              <a:latin typeface="Open sans" panose="020B0606030504020204" pitchFamily="34" charset="0"/>
            </a:endParaRPr>
          </a:p>
        </p:txBody>
      </p:sp>
      <p:sp>
        <p:nvSpPr>
          <p:cNvPr id="38918" name="Line 10">
            <a:extLst>
              <a:ext uri="{FF2B5EF4-FFF2-40B4-BE49-F238E27FC236}">
                <a16:creationId xmlns:a16="http://schemas.microsoft.com/office/drawing/2014/main" id="{54827D91-211E-8D74-EBFD-9784044BB818}"/>
              </a:ext>
            </a:extLst>
          </p:cNvPr>
          <p:cNvSpPr>
            <a:spLocks noChangeShapeType="1"/>
          </p:cNvSpPr>
          <p:nvPr/>
        </p:nvSpPr>
        <p:spPr bwMode="auto">
          <a:xfrm flipV="1">
            <a:off x="2209800" y="914400"/>
            <a:ext cx="0" cy="518160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IN"/>
          </a:p>
        </p:txBody>
      </p:sp>
      <p:sp>
        <p:nvSpPr>
          <p:cNvPr id="38919" name="Line 11">
            <a:extLst>
              <a:ext uri="{FF2B5EF4-FFF2-40B4-BE49-F238E27FC236}">
                <a16:creationId xmlns:a16="http://schemas.microsoft.com/office/drawing/2014/main" id="{1A1AC287-A223-D4BC-B768-93F63EBEEBC8}"/>
              </a:ext>
            </a:extLst>
          </p:cNvPr>
          <p:cNvSpPr>
            <a:spLocks noChangeShapeType="1"/>
          </p:cNvSpPr>
          <p:nvPr/>
        </p:nvSpPr>
        <p:spPr bwMode="auto">
          <a:xfrm>
            <a:off x="2209800" y="6096000"/>
            <a:ext cx="73914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IN"/>
          </a:p>
        </p:txBody>
      </p:sp>
      <p:sp>
        <p:nvSpPr>
          <p:cNvPr id="38920" name="Text Box 9">
            <a:extLst>
              <a:ext uri="{FF2B5EF4-FFF2-40B4-BE49-F238E27FC236}">
                <a16:creationId xmlns:a16="http://schemas.microsoft.com/office/drawing/2014/main" id="{F1D45213-6391-CFBD-C6F9-C2A9E5A4ED86}"/>
              </a:ext>
            </a:extLst>
          </p:cNvPr>
          <p:cNvSpPr txBox="1">
            <a:spLocks noChangeArrowheads="1"/>
          </p:cNvSpPr>
          <p:nvPr/>
        </p:nvSpPr>
        <p:spPr bwMode="auto">
          <a:xfrm>
            <a:off x="4114800" y="6248400"/>
            <a:ext cx="3657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pPr>
            <a:r>
              <a:rPr lang="en-US" altLang="en-US" sz="1200" b="1">
                <a:solidFill>
                  <a:schemeClr val="bg1"/>
                </a:solidFill>
                <a:latin typeface="Open sans" panose="020B0606030504020204" pitchFamily="34" charset="0"/>
              </a:rPr>
              <a:t>Training for Instructors</a:t>
            </a:r>
          </a:p>
        </p:txBody>
      </p:sp>
      <p:sp>
        <p:nvSpPr>
          <p:cNvPr id="38921" name="Text Box 4">
            <a:extLst>
              <a:ext uri="{FF2B5EF4-FFF2-40B4-BE49-F238E27FC236}">
                <a16:creationId xmlns:a16="http://schemas.microsoft.com/office/drawing/2014/main" id="{D6C52C97-71EA-21B2-BB8E-726563043A87}"/>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solidFill>
                  <a:schemeClr val="bg1"/>
                </a:solidFill>
                <a:latin typeface="Open sans" panose="020B0606030504020204" pitchFamily="34" charset="0"/>
              </a:rPr>
              <a:t>PPT 6-30</a:t>
            </a:r>
          </a:p>
        </p:txBody>
      </p:sp>
      <p:pic>
        <p:nvPicPr>
          <p:cNvPr id="38922" name="Picture 13">
            <a:extLst>
              <a:ext uri="{FF2B5EF4-FFF2-40B4-BE49-F238E27FC236}">
                <a16:creationId xmlns:a16="http://schemas.microsoft.com/office/drawing/2014/main" id="{CFCEE6C7-F476-8F05-53DB-24C4BB5872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3" name="Picture 14">
            <a:extLst>
              <a:ext uri="{FF2B5EF4-FFF2-40B4-BE49-F238E27FC236}">
                <a16:creationId xmlns:a16="http://schemas.microsoft.com/office/drawing/2014/main" id="{BB031448-F263-D763-2108-DB99D38FFC7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49000" y="1524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CE31B1E-DA66-D4CD-74F2-6288985C79B4}"/>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en-US" sz="4000" b="1">
                <a:solidFill>
                  <a:srgbClr val="000000"/>
                </a:solidFill>
                <a:latin typeface="Open sans" panose="020B0606030504020204" pitchFamily="34" charset="0"/>
              </a:rPr>
              <a:t>उद्देश्य</a:t>
            </a:r>
            <a:endParaRPr lang="en-US" altLang="en-US" sz="4000" b="1">
              <a:solidFill>
                <a:srgbClr val="000000"/>
              </a:solidFill>
              <a:latin typeface="Open sans" panose="020B0606030504020204" pitchFamily="34" charset="0"/>
            </a:endParaRPr>
          </a:p>
        </p:txBody>
      </p:sp>
      <p:sp>
        <p:nvSpPr>
          <p:cNvPr id="39939" name="Rectangle 3">
            <a:extLst>
              <a:ext uri="{FF2B5EF4-FFF2-40B4-BE49-F238E27FC236}">
                <a16:creationId xmlns:a16="http://schemas.microsoft.com/office/drawing/2014/main" id="{D155666F-0EE2-9A1E-41F3-6FB956806F7C}"/>
              </a:ext>
            </a:extLst>
          </p:cNvPr>
          <p:cNvSpPr>
            <a:spLocks noChangeArrowheads="1"/>
          </p:cNvSpPr>
          <p:nvPr/>
        </p:nvSpPr>
        <p:spPr bwMode="auto">
          <a:xfrm>
            <a:off x="2209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63550" indent="-114300">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buClr>
                <a:srgbClr val="CC0000"/>
              </a:buClr>
            </a:pPr>
            <a:r>
              <a:rPr lang="hi-IN" altLang="hi-IN" sz="3600">
                <a:solidFill>
                  <a:srgbClr val="000000"/>
                </a:solidFill>
                <a:latin typeface="Open sans" panose="020B0606030504020204" pitchFamily="34" charset="0"/>
                <a:cs typeface="Times New Roman" panose="02020603050405020304" pitchFamily="18" charset="0"/>
              </a:rPr>
              <a:t>डीआरआर प्रशिक्षण पाठ्यक्रमों के प्रभावी प्रशिक्षक बनने के लिए आवश्यक कार्य करने हेतु व्यक्तियों को प्रशिक्षित करना।</a:t>
            </a:r>
            <a:endParaRPr lang="en-US" altLang="hi-IN" sz="3600">
              <a:solidFill>
                <a:srgbClr val="000000"/>
              </a:solidFill>
              <a:latin typeface="Open sans" panose="020B0606030504020204" pitchFamily="34" charset="0"/>
              <a:cs typeface="Times New Roman" panose="02020603050405020304" pitchFamily="18" charset="0"/>
            </a:endParaRPr>
          </a:p>
        </p:txBody>
      </p:sp>
      <p:sp>
        <p:nvSpPr>
          <p:cNvPr id="39940" name="Rectangle 4">
            <a:extLst>
              <a:ext uri="{FF2B5EF4-FFF2-40B4-BE49-F238E27FC236}">
                <a16:creationId xmlns:a16="http://schemas.microsoft.com/office/drawing/2014/main" id="{0EFF9755-4067-AD2F-2B28-76468AFD0AB9}"/>
              </a:ext>
            </a:extLst>
          </p:cNvPr>
          <p:cNvSpPr>
            <a:spLocks noChangeArrowheads="1"/>
          </p:cNvSpPr>
          <p:nvPr/>
        </p:nvSpPr>
        <p:spPr bwMode="auto">
          <a:xfrm>
            <a:off x="2827338" y="5083175"/>
            <a:ext cx="53816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4000" b="1">
                <a:latin typeface="Open sans" panose="020B0606030504020204" pitchFamily="34" charset="0"/>
              </a:rPr>
              <a:t>सफेद पृष्ठभूमि पर काला</a:t>
            </a:r>
            <a:endParaRPr lang="en-US" altLang="hi-IN" sz="4000" b="1">
              <a:latin typeface="Open sans" panose="020B0606030504020204" pitchFamily="34" charset="0"/>
            </a:endParaRPr>
          </a:p>
        </p:txBody>
      </p:sp>
      <p:sp>
        <p:nvSpPr>
          <p:cNvPr id="7" name="Text Box 4">
            <a:extLst>
              <a:ext uri="{FF2B5EF4-FFF2-40B4-BE49-F238E27FC236}">
                <a16:creationId xmlns:a16="http://schemas.microsoft.com/office/drawing/2014/main" id="{59FF903F-2622-A5F9-FA4F-9504A6E9312F}"/>
              </a:ext>
            </a:extLst>
          </p:cNvPr>
          <p:cNvSpPr txBox="1">
            <a:spLocks noChangeArrowheads="1"/>
          </p:cNvSpPr>
          <p:nvPr/>
        </p:nvSpPr>
        <p:spPr bwMode="auto">
          <a:xfrm>
            <a:off x="8828088" y="542925"/>
            <a:ext cx="1158875" cy="584200"/>
          </a:xfrm>
          <a:prstGeom prst="rect">
            <a:avLst/>
          </a:prstGeom>
          <a:noFill/>
          <a:ln w="28575">
            <a:solidFill>
              <a:srgbClr val="0066CC"/>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hi-IN" altLang="hi-IN" sz="3200" b="1">
                <a:solidFill>
                  <a:srgbClr val="3333CC"/>
                </a:solidFill>
                <a:latin typeface="Open sans" panose="020B0606030504020204" pitchFamily="34" charset="0"/>
              </a:rPr>
              <a:t>अच्छा</a:t>
            </a:r>
            <a:endParaRPr lang="en-US" altLang="hi-IN" sz="3200" b="1">
              <a:solidFill>
                <a:srgbClr val="3333CC"/>
              </a:solidFill>
              <a:latin typeface="Open sans" panose="020B0606030504020204" pitchFamily="34" charset="0"/>
            </a:endParaRPr>
          </a:p>
        </p:txBody>
      </p:sp>
      <p:sp>
        <p:nvSpPr>
          <p:cNvPr id="39942" name="Text Box 4">
            <a:extLst>
              <a:ext uri="{FF2B5EF4-FFF2-40B4-BE49-F238E27FC236}">
                <a16:creationId xmlns:a16="http://schemas.microsoft.com/office/drawing/2014/main" id="{AC959E19-CB23-A370-A7A6-002AF684CA37}"/>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6-31</a:t>
            </a:r>
          </a:p>
        </p:txBody>
      </p:sp>
      <p:pic>
        <p:nvPicPr>
          <p:cNvPr id="39943" name="Picture 8">
            <a:extLst>
              <a:ext uri="{FF2B5EF4-FFF2-40B4-BE49-F238E27FC236}">
                <a16:creationId xmlns:a16="http://schemas.microsoft.com/office/drawing/2014/main" id="{C853E069-4FEF-04FF-B0D9-78CD4ACF1DA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4" name="Picture 9">
            <a:extLst>
              <a:ext uri="{FF2B5EF4-FFF2-40B4-BE49-F238E27FC236}">
                <a16:creationId xmlns:a16="http://schemas.microsoft.com/office/drawing/2014/main" id="{16EFAC1B-32CA-E138-A98E-75CD1C8ABCE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934FDE40-62F9-38ED-FD7C-0989092D26D9}"/>
              </a:ext>
            </a:extLst>
          </p:cNvPr>
          <p:cNvSpPr>
            <a:spLocks noGrp="1" noChangeArrowheads="1"/>
          </p:cNvSpPr>
          <p:nvPr>
            <p:ph type="title"/>
          </p:nvPr>
        </p:nvSpPr>
        <p:spPr>
          <a:xfrm>
            <a:off x="2286000" y="500063"/>
            <a:ext cx="7772400" cy="708025"/>
          </a:xfrm>
        </p:spPr>
        <p:txBody>
          <a:bodyPr/>
          <a:lstStyle/>
          <a:p>
            <a:r>
              <a:rPr lang="hi-IN" altLang="en-US">
                <a:solidFill>
                  <a:srgbClr val="0033CC"/>
                </a:solidFill>
                <a:latin typeface="Open sans" panose="020B0606030504020204" pitchFamily="34" charset="0"/>
              </a:rPr>
              <a:t>रेखाएँ और तीर</a:t>
            </a:r>
            <a:endParaRPr lang="en-US" altLang="en-US">
              <a:solidFill>
                <a:srgbClr val="0033CC"/>
              </a:solidFill>
              <a:latin typeface="Open sans" panose="020B0606030504020204" pitchFamily="34" charset="0"/>
            </a:endParaRPr>
          </a:p>
        </p:txBody>
      </p:sp>
      <p:sp>
        <p:nvSpPr>
          <p:cNvPr id="40963" name="Text Box 7">
            <a:extLst>
              <a:ext uri="{FF2B5EF4-FFF2-40B4-BE49-F238E27FC236}">
                <a16:creationId xmlns:a16="http://schemas.microsoft.com/office/drawing/2014/main" id="{16582EEC-D358-8D9F-C365-C49B994FF4CB}"/>
              </a:ext>
            </a:extLst>
          </p:cNvPr>
          <p:cNvSpPr txBox="1">
            <a:spLocks noChangeArrowheads="1"/>
          </p:cNvSpPr>
          <p:nvPr/>
        </p:nvSpPr>
        <p:spPr bwMode="auto">
          <a:xfrm>
            <a:off x="4114800" y="2339975"/>
            <a:ext cx="53260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3200">
                <a:latin typeface="Open sans" panose="020B0606030504020204" pitchFamily="34" charset="0"/>
              </a:rPr>
              <a:t>यदि भारी हो तो रेखाएँ या तीर</a:t>
            </a:r>
            <a:endParaRPr lang="en-US" altLang="hi-IN" sz="3200">
              <a:latin typeface="Open sans" panose="020B0606030504020204" pitchFamily="34" charset="0"/>
            </a:endParaRPr>
          </a:p>
        </p:txBody>
      </p:sp>
      <p:sp>
        <p:nvSpPr>
          <p:cNvPr id="40964" name="Line 8">
            <a:extLst>
              <a:ext uri="{FF2B5EF4-FFF2-40B4-BE49-F238E27FC236}">
                <a16:creationId xmlns:a16="http://schemas.microsoft.com/office/drawing/2014/main" id="{C89ACF9A-8EAF-00B8-CBC8-0295ABFA8AF8}"/>
              </a:ext>
            </a:extLst>
          </p:cNvPr>
          <p:cNvSpPr>
            <a:spLocks noChangeShapeType="1"/>
          </p:cNvSpPr>
          <p:nvPr/>
        </p:nvSpPr>
        <p:spPr bwMode="auto">
          <a:xfrm>
            <a:off x="5595938" y="3124200"/>
            <a:ext cx="0" cy="25146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IN"/>
          </a:p>
        </p:txBody>
      </p:sp>
      <p:sp>
        <p:nvSpPr>
          <p:cNvPr id="40965" name="Text Box 10">
            <a:extLst>
              <a:ext uri="{FF2B5EF4-FFF2-40B4-BE49-F238E27FC236}">
                <a16:creationId xmlns:a16="http://schemas.microsoft.com/office/drawing/2014/main" id="{A8235752-E885-5CCC-86D0-04926C5547EB}"/>
              </a:ext>
            </a:extLst>
          </p:cNvPr>
          <p:cNvSpPr txBox="1">
            <a:spLocks noChangeArrowheads="1"/>
          </p:cNvSpPr>
          <p:nvPr/>
        </p:nvSpPr>
        <p:spPr bwMode="auto">
          <a:xfrm>
            <a:off x="3886200" y="3886200"/>
            <a:ext cx="15144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3200">
                <a:latin typeface="Open sans" panose="020B0606030504020204" pitchFamily="34" charset="0"/>
              </a:rPr>
              <a:t>&gt;2 अंक</a:t>
            </a:r>
            <a:endParaRPr lang="en-US" altLang="hi-IN" sz="3200">
              <a:latin typeface="Open sans" panose="020B0606030504020204" pitchFamily="34" charset="0"/>
            </a:endParaRPr>
          </a:p>
        </p:txBody>
      </p:sp>
      <p:sp>
        <p:nvSpPr>
          <p:cNvPr id="40966" name="Line 11">
            <a:extLst>
              <a:ext uri="{FF2B5EF4-FFF2-40B4-BE49-F238E27FC236}">
                <a16:creationId xmlns:a16="http://schemas.microsoft.com/office/drawing/2014/main" id="{D79A3282-5337-64F9-4BF9-64C2A5EC5BD7}"/>
              </a:ext>
            </a:extLst>
          </p:cNvPr>
          <p:cNvSpPr>
            <a:spLocks noChangeShapeType="1"/>
          </p:cNvSpPr>
          <p:nvPr/>
        </p:nvSpPr>
        <p:spPr bwMode="auto">
          <a:xfrm>
            <a:off x="6510338" y="3124200"/>
            <a:ext cx="0" cy="25146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IN"/>
          </a:p>
        </p:txBody>
      </p:sp>
      <p:sp>
        <p:nvSpPr>
          <p:cNvPr id="40967" name="Text Box 12">
            <a:extLst>
              <a:ext uri="{FF2B5EF4-FFF2-40B4-BE49-F238E27FC236}">
                <a16:creationId xmlns:a16="http://schemas.microsoft.com/office/drawing/2014/main" id="{A81CA1AF-2079-9192-1302-0A5BB1971D77}"/>
              </a:ext>
            </a:extLst>
          </p:cNvPr>
          <p:cNvSpPr txBox="1">
            <a:spLocks noChangeArrowheads="1"/>
          </p:cNvSpPr>
          <p:nvPr/>
        </p:nvSpPr>
        <p:spPr bwMode="auto">
          <a:xfrm>
            <a:off x="6634163" y="3916363"/>
            <a:ext cx="15144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3200">
                <a:latin typeface="Open sans" panose="020B0606030504020204" pitchFamily="34" charset="0"/>
              </a:rPr>
              <a:t>&gt;3 अंक</a:t>
            </a:r>
            <a:endParaRPr lang="en-US" altLang="hi-IN" sz="3200">
              <a:latin typeface="Open sans" panose="020B0606030504020204" pitchFamily="34" charset="0"/>
            </a:endParaRPr>
          </a:p>
        </p:txBody>
      </p:sp>
      <p:sp>
        <p:nvSpPr>
          <p:cNvPr id="40968" name="Text Box 13">
            <a:extLst>
              <a:ext uri="{FF2B5EF4-FFF2-40B4-BE49-F238E27FC236}">
                <a16:creationId xmlns:a16="http://schemas.microsoft.com/office/drawing/2014/main" id="{C3E8F0C8-75A1-C2FE-9961-4D77E6BF560E}"/>
              </a:ext>
            </a:extLst>
          </p:cNvPr>
          <p:cNvSpPr txBox="1">
            <a:spLocks noChangeArrowheads="1"/>
          </p:cNvSpPr>
          <p:nvPr/>
        </p:nvSpPr>
        <p:spPr bwMode="auto">
          <a:xfrm>
            <a:off x="3236913" y="1563688"/>
            <a:ext cx="80708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2800">
                <a:latin typeface="Open sans" panose="020B0606030504020204" pitchFamily="34" charset="0"/>
              </a:rPr>
              <a:t>कम से कम 2 या उससे अधिक पॉइंट का उपयोग करें</a:t>
            </a:r>
            <a:endParaRPr lang="en-US" altLang="hi-IN" sz="2800">
              <a:latin typeface="Open sans" panose="020B0606030504020204" pitchFamily="34" charset="0"/>
            </a:endParaRPr>
          </a:p>
        </p:txBody>
      </p:sp>
      <p:sp>
        <p:nvSpPr>
          <p:cNvPr id="12" name="Text Box 9">
            <a:extLst>
              <a:ext uri="{FF2B5EF4-FFF2-40B4-BE49-F238E27FC236}">
                <a16:creationId xmlns:a16="http://schemas.microsoft.com/office/drawing/2014/main" id="{5150FEEB-1296-59BB-10C1-97F0FF07E791}"/>
              </a:ext>
            </a:extLst>
          </p:cNvPr>
          <p:cNvSpPr txBox="1">
            <a:spLocks noChangeArrowheads="1"/>
          </p:cNvSpPr>
          <p:nvPr/>
        </p:nvSpPr>
        <p:spPr bwMode="auto">
          <a:xfrm>
            <a:off x="7024688" y="5386388"/>
            <a:ext cx="24733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3200" b="1">
                <a:solidFill>
                  <a:schemeClr val="accent2"/>
                </a:solidFill>
                <a:latin typeface="Open sans" panose="020B0606030504020204" pitchFamily="34" charset="0"/>
              </a:rPr>
              <a:t>देखना आसान</a:t>
            </a:r>
            <a:endParaRPr lang="en-US" altLang="hi-IN" sz="3200" b="1">
              <a:solidFill>
                <a:schemeClr val="accent2"/>
              </a:solidFill>
              <a:latin typeface="Open sans" panose="020B0606030504020204" pitchFamily="34" charset="0"/>
            </a:endParaRPr>
          </a:p>
        </p:txBody>
      </p:sp>
      <p:sp>
        <p:nvSpPr>
          <p:cNvPr id="40970" name="Text Box 4">
            <a:extLst>
              <a:ext uri="{FF2B5EF4-FFF2-40B4-BE49-F238E27FC236}">
                <a16:creationId xmlns:a16="http://schemas.microsoft.com/office/drawing/2014/main" id="{7083A4C9-ABF4-A103-35DC-E2C167039EA9}"/>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6-32</a:t>
            </a:r>
          </a:p>
        </p:txBody>
      </p:sp>
      <p:pic>
        <p:nvPicPr>
          <p:cNvPr id="40971" name="Picture 12">
            <a:extLst>
              <a:ext uri="{FF2B5EF4-FFF2-40B4-BE49-F238E27FC236}">
                <a16:creationId xmlns:a16="http://schemas.microsoft.com/office/drawing/2014/main" id="{0B1C57D8-202F-A19D-4CA7-AB88A600B7C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72" name="Picture 13">
            <a:extLst>
              <a:ext uri="{FF2B5EF4-FFF2-40B4-BE49-F238E27FC236}">
                <a16:creationId xmlns:a16="http://schemas.microsoft.com/office/drawing/2014/main" id="{8DE98000-D578-21ED-4C1F-AEC19025259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47388"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3">
            <a:extLst>
              <a:ext uri="{FF2B5EF4-FFF2-40B4-BE49-F238E27FC236}">
                <a16:creationId xmlns:a16="http://schemas.microsoft.com/office/drawing/2014/main" id="{2C8EC050-EF98-1B46-4C0B-D5A84A38CEFD}"/>
              </a:ext>
            </a:extLst>
          </p:cNvPr>
          <p:cNvSpPr txBox="1">
            <a:spLocks noChangeArrowheads="1"/>
          </p:cNvSpPr>
          <p:nvPr/>
        </p:nvSpPr>
        <p:spPr bwMode="auto">
          <a:xfrm>
            <a:off x="4191000" y="2362200"/>
            <a:ext cx="48529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3200">
                <a:latin typeface="Open sans" panose="020B0606030504020204" pitchFamily="34" charset="0"/>
              </a:rPr>
              <a:t>यदि रेखाएं या तीर पतले हों</a:t>
            </a:r>
            <a:endParaRPr lang="en-US" altLang="hi-IN" sz="3200">
              <a:latin typeface="Open sans" panose="020B0606030504020204" pitchFamily="34" charset="0"/>
            </a:endParaRPr>
          </a:p>
        </p:txBody>
      </p:sp>
      <p:sp>
        <p:nvSpPr>
          <p:cNvPr id="41987" name="Line 4">
            <a:extLst>
              <a:ext uri="{FF2B5EF4-FFF2-40B4-BE49-F238E27FC236}">
                <a16:creationId xmlns:a16="http://schemas.microsoft.com/office/drawing/2014/main" id="{E135D278-5802-EDF2-A801-801AC63AA4F9}"/>
              </a:ext>
            </a:extLst>
          </p:cNvPr>
          <p:cNvSpPr>
            <a:spLocks noChangeShapeType="1"/>
          </p:cNvSpPr>
          <p:nvPr/>
        </p:nvSpPr>
        <p:spPr bwMode="auto">
          <a:xfrm>
            <a:off x="5715000" y="3124200"/>
            <a:ext cx="0" cy="25146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IN"/>
          </a:p>
        </p:txBody>
      </p:sp>
      <p:sp>
        <p:nvSpPr>
          <p:cNvPr id="41988" name="Text Box 5">
            <a:extLst>
              <a:ext uri="{FF2B5EF4-FFF2-40B4-BE49-F238E27FC236}">
                <a16:creationId xmlns:a16="http://schemas.microsoft.com/office/drawing/2014/main" id="{3F747B49-4687-FEF0-2943-37D0D1B7CA54}"/>
              </a:ext>
            </a:extLst>
          </p:cNvPr>
          <p:cNvSpPr txBox="1">
            <a:spLocks noChangeArrowheads="1"/>
          </p:cNvSpPr>
          <p:nvPr/>
        </p:nvSpPr>
        <p:spPr bwMode="auto">
          <a:xfrm>
            <a:off x="5915025" y="3711575"/>
            <a:ext cx="12668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3200">
                <a:latin typeface="Open sans" panose="020B0606030504020204" pitchFamily="34" charset="0"/>
              </a:rPr>
              <a:t>1 अंक</a:t>
            </a:r>
            <a:endParaRPr lang="en-US" altLang="hi-IN" sz="3200">
              <a:latin typeface="Open sans" panose="020B0606030504020204" pitchFamily="34" charset="0"/>
            </a:endParaRPr>
          </a:p>
        </p:txBody>
      </p:sp>
      <p:sp>
        <p:nvSpPr>
          <p:cNvPr id="41989" name="Rectangle 2">
            <a:extLst>
              <a:ext uri="{FF2B5EF4-FFF2-40B4-BE49-F238E27FC236}">
                <a16:creationId xmlns:a16="http://schemas.microsoft.com/office/drawing/2014/main" id="{FDC5CDF6-ECA6-FF60-D16C-87E6BA0ECE83}"/>
              </a:ext>
            </a:extLst>
          </p:cNvPr>
          <p:cNvSpPr>
            <a:spLocks noGrp="1" noChangeArrowheads="1"/>
          </p:cNvSpPr>
          <p:nvPr>
            <p:ph type="title"/>
          </p:nvPr>
        </p:nvSpPr>
        <p:spPr>
          <a:xfrm>
            <a:off x="2286000" y="500063"/>
            <a:ext cx="7772400" cy="708025"/>
          </a:xfrm>
        </p:spPr>
        <p:txBody>
          <a:bodyPr/>
          <a:lstStyle/>
          <a:p>
            <a:r>
              <a:rPr lang="hi-IN" altLang="en-US">
                <a:solidFill>
                  <a:srgbClr val="0033CC"/>
                </a:solidFill>
                <a:latin typeface="Open sans" panose="020B0606030504020204" pitchFamily="34" charset="0"/>
              </a:rPr>
              <a:t>रेखाएँ और तीर</a:t>
            </a:r>
            <a:endParaRPr lang="en-US" altLang="en-US">
              <a:solidFill>
                <a:srgbClr val="0033CC"/>
              </a:solidFill>
              <a:latin typeface="Open sans" panose="020B0606030504020204" pitchFamily="34" charset="0"/>
            </a:endParaRPr>
          </a:p>
        </p:txBody>
      </p:sp>
      <p:sp>
        <p:nvSpPr>
          <p:cNvPr id="41990" name="Text Box 13">
            <a:extLst>
              <a:ext uri="{FF2B5EF4-FFF2-40B4-BE49-F238E27FC236}">
                <a16:creationId xmlns:a16="http://schemas.microsoft.com/office/drawing/2014/main" id="{4759E24E-087E-9DC5-EE91-34261A22ABC6}"/>
              </a:ext>
            </a:extLst>
          </p:cNvPr>
          <p:cNvSpPr txBox="1">
            <a:spLocks noChangeArrowheads="1"/>
          </p:cNvSpPr>
          <p:nvPr/>
        </p:nvSpPr>
        <p:spPr bwMode="auto">
          <a:xfrm>
            <a:off x="3236913" y="1563688"/>
            <a:ext cx="80708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2800">
                <a:latin typeface="Open sans" panose="020B0606030504020204" pitchFamily="34" charset="0"/>
              </a:rPr>
              <a:t>कम से कम 2 या उससे अधिक पॉइंट का उपयोग करें</a:t>
            </a:r>
            <a:endParaRPr lang="en-US" altLang="hi-IN" sz="2800">
              <a:latin typeface="Open sans" panose="020B0606030504020204" pitchFamily="34" charset="0"/>
            </a:endParaRPr>
          </a:p>
        </p:txBody>
      </p:sp>
      <p:sp>
        <p:nvSpPr>
          <p:cNvPr id="12" name="Text Box 9">
            <a:extLst>
              <a:ext uri="{FF2B5EF4-FFF2-40B4-BE49-F238E27FC236}">
                <a16:creationId xmlns:a16="http://schemas.microsoft.com/office/drawing/2014/main" id="{4DC47931-A9EC-1A10-8D2C-8BACD138589D}"/>
              </a:ext>
            </a:extLst>
          </p:cNvPr>
          <p:cNvSpPr txBox="1">
            <a:spLocks noChangeArrowheads="1"/>
          </p:cNvSpPr>
          <p:nvPr/>
        </p:nvSpPr>
        <p:spPr bwMode="auto">
          <a:xfrm>
            <a:off x="6248400" y="5511800"/>
            <a:ext cx="25955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3200" b="1">
                <a:solidFill>
                  <a:schemeClr val="accent2"/>
                </a:solidFill>
                <a:latin typeface="Open sans" panose="020B0606030504020204" pitchFamily="34" charset="0"/>
              </a:rPr>
              <a:t>देखना मुश्किल</a:t>
            </a:r>
            <a:endParaRPr lang="en-US" altLang="hi-IN" sz="3200" b="1">
              <a:solidFill>
                <a:schemeClr val="accent2"/>
              </a:solidFill>
              <a:latin typeface="Open sans" panose="020B0606030504020204" pitchFamily="34" charset="0"/>
            </a:endParaRPr>
          </a:p>
        </p:txBody>
      </p:sp>
      <p:sp>
        <p:nvSpPr>
          <p:cNvPr id="41992" name="Text Box 4">
            <a:extLst>
              <a:ext uri="{FF2B5EF4-FFF2-40B4-BE49-F238E27FC236}">
                <a16:creationId xmlns:a16="http://schemas.microsoft.com/office/drawing/2014/main" id="{C3065F03-69CD-71A5-A917-933568779B8C}"/>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6-33</a:t>
            </a:r>
          </a:p>
        </p:txBody>
      </p:sp>
      <p:pic>
        <p:nvPicPr>
          <p:cNvPr id="41993" name="Picture 10">
            <a:extLst>
              <a:ext uri="{FF2B5EF4-FFF2-40B4-BE49-F238E27FC236}">
                <a16:creationId xmlns:a16="http://schemas.microsoft.com/office/drawing/2014/main" id="{5FBF1820-3017-AA11-01C4-40B8B4E13A3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4" name="Picture 12">
            <a:extLst>
              <a:ext uri="{FF2B5EF4-FFF2-40B4-BE49-F238E27FC236}">
                <a16:creationId xmlns:a16="http://schemas.microsoft.com/office/drawing/2014/main" id="{5F70080E-78F6-AEC7-0F11-CD131B8AC2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6600" y="323850"/>
            <a:ext cx="9207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64501A12-ED73-763B-4358-E9587B7F674A}"/>
              </a:ext>
            </a:extLst>
          </p:cNvPr>
          <p:cNvSpPr>
            <a:spLocks noGrp="1" noChangeArrowheads="1"/>
          </p:cNvSpPr>
          <p:nvPr>
            <p:ph type="title"/>
          </p:nvPr>
        </p:nvSpPr>
        <p:spPr/>
        <p:txBody>
          <a:bodyPr/>
          <a:lstStyle/>
          <a:p>
            <a:r>
              <a:rPr lang="hi-IN" altLang="en-US">
                <a:solidFill>
                  <a:srgbClr val="3333CC"/>
                </a:solidFill>
                <a:latin typeface="Open sans" panose="020B0606030504020204" pitchFamily="34" charset="0"/>
              </a:rPr>
              <a:t>टेम्पलेट्स</a:t>
            </a:r>
            <a:endParaRPr lang="en-US" altLang="en-US">
              <a:solidFill>
                <a:srgbClr val="3333CC"/>
              </a:solidFill>
              <a:latin typeface="Open sans" panose="020B0606030504020204" pitchFamily="34" charset="0"/>
            </a:endParaRPr>
          </a:p>
        </p:txBody>
      </p:sp>
      <p:sp>
        <p:nvSpPr>
          <p:cNvPr id="43011" name="Rectangle 3">
            <a:extLst>
              <a:ext uri="{FF2B5EF4-FFF2-40B4-BE49-F238E27FC236}">
                <a16:creationId xmlns:a16="http://schemas.microsoft.com/office/drawing/2014/main" id="{4C1FCB44-D594-337F-E62F-31A9E183FBD5}"/>
              </a:ext>
            </a:extLst>
          </p:cNvPr>
          <p:cNvSpPr>
            <a:spLocks noGrp="1" noChangeArrowheads="1"/>
          </p:cNvSpPr>
          <p:nvPr>
            <p:ph idx="1"/>
          </p:nvPr>
        </p:nvSpPr>
        <p:spPr>
          <a:xfrm>
            <a:off x="2514600" y="1965325"/>
            <a:ext cx="7391400" cy="3084513"/>
          </a:xfrm>
        </p:spPr>
        <p:txBody>
          <a:bodyPr/>
          <a:lstStyle/>
          <a:p>
            <a:pPr marL="682625" indent="-333375">
              <a:buClrTx/>
            </a:pPr>
            <a:r>
              <a:rPr lang="hi-IN">
                <a:latin typeface="Open sans" panose="020B0606030504020204" pitchFamily="34" charset="0"/>
              </a:rPr>
              <a:t>टेम्प्लेट का सावधानी से इस्तेमाल करें</a:t>
            </a:r>
          </a:p>
          <a:p>
            <a:pPr marL="682625" indent="-333375">
              <a:buClrTx/>
            </a:pPr>
            <a:r>
              <a:rPr lang="hi-IN">
                <a:latin typeface="Open sans" panose="020B0606030504020204" pitchFamily="34" charset="0"/>
              </a:rPr>
              <a:t>यह स्लाइड को दिलचस्प बना सकता है</a:t>
            </a:r>
          </a:p>
          <a:p>
            <a:pPr marL="682625" indent="-333375">
              <a:buClrTx/>
            </a:pPr>
            <a:r>
              <a:rPr lang="hi-IN">
                <a:latin typeface="Open sans" panose="020B0606030504020204" pitchFamily="34" charset="0"/>
              </a:rPr>
              <a:t>यह ध्यान भटका भी सकता है</a:t>
            </a:r>
            <a:endParaRPr>
              <a:latin typeface="Open sans" panose="020B0606030504020204" pitchFamily="34" charset="0"/>
            </a:endParaRPr>
          </a:p>
        </p:txBody>
      </p:sp>
      <p:sp>
        <p:nvSpPr>
          <p:cNvPr id="43012" name="Text Box 4">
            <a:extLst>
              <a:ext uri="{FF2B5EF4-FFF2-40B4-BE49-F238E27FC236}">
                <a16:creationId xmlns:a16="http://schemas.microsoft.com/office/drawing/2014/main" id="{226D3FEE-EBB5-14AF-B3B7-451325661505}"/>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6-34</a:t>
            </a:r>
          </a:p>
        </p:txBody>
      </p:sp>
      <p:pic>
        <p:nvPicPr>
          <p:cNvPr id="43013" name="Picture 6">
            <a:extLst>
              <a:ext uri="{FF2B5EF4-FFF2-40B4-BE49-F238E27FC236}">
                <a16:creationId xmlns:a16="http://schemas.microsoft.com/office/drawing/2014/main" id="{3A44B320-06E3-2DA4-A622-D235BB68644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4" name="Picture 7">
            <a:extLst>
              <a:ext uri="{FF2B5EF4-FFF2-40B4-BE49-F238E27FC236}">
                <a16:creationId xmlns:a16="http://schemas.microsoft.com/office/drawing/2014/main" id="{86CB97A5-774C-FC39-A392-F850C269AD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322263"/>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CC5C76BC-9E3C-33EF-3592-0CD2548C3BD2}"/>
              </a:ext>
            </a:extLst>
          </p:cNvPr>
          <p:cNvSpPr>
            <a:spLocks noGrp="1" noChangeArrowheads="1"/>
          </p:cNvSpPr>
          <p:nvPr>
            <p:ph type="title"/>
          </p:nvPr>
        </p:nvSpPr>
        <p:spPr/>
        <p:txBody>
          <a:bodyPr/>
          <a:lstStyle/>
          <a:p>
            <a:pPr eaLnBrk="1" hangingPunct="1">
              <a:defRPr/>
            </a:pPr>
            <a:r>
              <a:rPr lang="hi-IN" dirty="0">
                <a:latin typeface="Open sans"/>
              </a:rPr>
              <a:t>    टेम्पलेट्स</a:t>
            </a:r>
            <a:endParaRPr lang="en-US" dirty="0">
              <a:latin typeface="Open sans"/>
            </a:endParaRPr>
          </a:p>
        </p:txBody>
      </p:sp>
      <p:sp>
        <p:nvSpPr>
          <p:cNvPr id="67587" name="Rectangle 3">
            <a:extLst>
              <a:ext uri="{FF2B5EF4-FFF2-40B4-BE49-F238E27FC236}">
                <a16:creationId xmlns:a16="http://schemas.microsoft.com/office/drawing/2014/main" id="{73417058-6EF8-07C9-F0E1-C827EADF77FB}"/>
              </a:ext>
            </a:extLst>
          </p:cNvPr>
          <p:cNvSpPr>
            <a:spLocks noGrp="1" noChangeArrowheads="1"/>
          </p:cNvSpPr>
          <p:nvPr>
            <p:ph idx="1"/>
          </p:nvPr>
        </p:nvSpPr>
        <p:spPr>
          <a:xfrm>
            <a:off x="2514600" y="1524000"/>
            <a:ext cx="8229600" cy="4114800"/>
          </a:xfrm>
        </p:spPr>
        <p:txBody>
          <a:bodyPr/>
          <a:lstStyle/>
          <a:p>
            <a:pPr eaLnBrk="1" hangingPunct="1">
              <a:defRPr/>
            </a:pPr>
            <a:r>
              <a:rPr lang="hi-IN" dirty="0">
                <a:solidFill>
                  <a:schemeClr val="tx2"/>
                </a:solidFill>
                <a:latin typeface="Open sans"/>
              </a:rPr>
              <a:t>टेम्प्लेट का सावधानी से इस्तेमाल करें</a:t>
            </a:r>
          </a:p>
          <a:p>
            <a:pPr eaLnBrk="1" hangingPunct="1">
              <a:defRPr/>
            </a:pPr>
            <a:r>
              <a:rPr lang="hi-IN" dirty="0">
                <a:solidFill>
                  <a:schemeClr val="tx2"/>
                </a:solidFill>
                <a:latin typeface="Open sans"/>
              </a:rPr>
              <a:t>यह स्लाइड को दिलचस्प बना सकता है</a:t>
            </a:r>
          </a:p>
          <a:p>
            <a:pPr eaLnBrk="1" hangingPunct="1">
              <a:defRPr/>
            </a:pPr>
            <a:r>
              <a:rPr lang="hi-IN" dirty="0">
                <a:solidFill>
                  <a:schemeClr val="tx2"/>
                </a:solidFill>
                <a:latin typeface="Open sans"/>
              </a:rPr>
              <a:t>यह ध्यान भटका भी सकता है</a:t>
            </a:r>
            <a:endParaRPr lang="en-US" dirty="0">
              <a:solidFill>
                <a:schemeClr val="tx2"/>
              </a:solidFill>
              <a:latin typeface="Open sans"/>
            </a:endParaRPr>
          </a:p>
        </p:txBody>
      </p:sp>
      <p:sp>
        <p:nvSpPr>
          <p:cNvPr id="5" name="Text Box 4">
            <a:extLst>
              <a:ext uri="{FF2B5EF4-FFF2-40B4-BE49-F238E27FC236}">
                <a16:creationId xmlns:a16="http://schemas.microsoft.com/office/drawing/2014/main" id="{486203B3-D6E4-A3AE-BB16-7C995BC132A7}"/>
              </a:ext>
            </a:extLst>
          </p:cNvPr>
          <p:cNvSpPr txBox="1">
            <a:spLocks noChangeArrowheads="1"/>
          </p:cNvSpPr>
          <p:nvPr/>
        </p:nvSpPr>
        <p:spPr bwMode="auto">
          <a:xfrm>
            <a:off x="6934200" y="5181600"/>
            <a:ext cx="3048000" cy="461963"/>
          </a:xfrm>
          <a:prstGeom prst="rect">
            <a:avLst/>
          </a:prstGeom>
          <a:noFill/>
          <a:ln w="381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pPr>
            <a:r>
              <a:rPr lang="hi-IN" altLang="en-US">
                <a:solidFill>
                  <a:srgbClr val="FFFF00"/>
                </a:solidFill>
                <a:latin typeface="Open sans" panose="020B0606030504020204" pitchFamily="34" charset="0"/>
              </a:rPr>
              <a:t>सुधार की जरूरत</a:t>
            </a:r>
            <a:endParaRPr lang="en-US" altLang="en-US">
              <a:solidFill>
                <a:srgbClr val="FFFF00"/>
              </a:solidFill>
              <a:latin typeface="Open sans" panose="020B0606030504020204" pitchFamily="34" charset="0"/>
            </a:endParaRPr>
          </a:p>
        </p:txBody>
      </p:sp>
      <p:sp>
        <p:nvSpPr>
          <p:cNvPr id="44037" name="Text Box 4">
            <a:extLst>
              <a:ext uri="{FF2B5EF4-FFF2-40B4-BE49-F238E27FC236}">
                <a16:creationId xmlns:a16="http://schemas.microsoft.com/office/drawing/2014/main" id="{F7C243AC-818C-8EF9-F04F-E9647ABF0ABB}"/>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6-35</a:t>
            </a:r>
          </a:p>
        </p:txBody>
      </p:sp>
      <p:sp>
        <p:nvSpPr>
          <p:cNvPr id="44038" name="Text Box 9">
            <a:extLst>
              <a:ext uri="{FF2B5EF4-FFF2-40B4-BE49-F238E27FC236}">
                <a16:creationId xmlns:a16="http://schemas.microsoft.com/office/drawing/2014/main" id="{567A6768-48D9-4AD0-70AD-C5FB74C41689}"/>
              </a:ext>
            </a:extLst>
          </p:cNvPr>
          <p:cNvSpPr txBox="1">
            <a:spLocks noChangeArrowheads="1"/>
          </p:cNvSpPr>
          <p:nvPr/>
        </p:nvSpPr>
        <p:spPr bwMode="auto">
          <a:xfrm>
            <a:off x="4114800" y="6248400"/>
            <a:ext cx="3657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pPr>
            <a:r>
              <a:rPr lang="en-US" altLang="en-US" sz="1200" b="1">
                <a:latin typeface="Open sans" panose="020B0606030504020204" pitchFamily="34" charset="0"/>
              </a:rPr>
              <a:t>Training for Instructors</a:t>
            </a:r>
          </a:p>
        </p:txBody>
      </p:sp>
      <p:pic>
        <p:nvPicPr>
          <p:cNvPr id="44039" name="Picture 8">
            <a:extLst>
              <a:ext uri="{FF2B5EF4-FFF2-40B4-BE49-F238E27FC236}">
                <a16:creationId xmlns:a16="http://schemas.microsoft.com/office/drawing/2014/main" id="{120FFA6B-F656-3A0B-8835-46FA7EEDE0E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9">
            <a:extLst>
              <a:ext uri="{FF2B5EF4-FFF2-40B4-BE49-F238E27FC236}">
                <a16:creationId xmlns:a16="http://schemas.microsoft.com/office/drawing/2014/main" id="{352143D4-829A-993C-0DE3-3FBD708C151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25200" y="762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E4E7C659-212D-B000-B870-A3A1AC99820E}"/>
              </a:ext>
            </a:extLst>
          </p:cNvPr>
          <p:cNvSpPr>
            <a:spLocks noGrp="1" noChangeArrowheads="1"/>
          </p:cNvSpPr>
          <p:nvPr>
            <p:ph type="title"/>
          </p:nvPr>
        </p:nvSpPr>
        <p:spPr>
          <a:xfrm>
            <a:off x="1982788" y="376238"/>
            <a:ext cx="8229600" cy="984250"/>
          </a:xfrm>
        </p:spPr>
        <p:txBody>
          <a:bodyPr/>
          <a:lstStyle/>
          <a:p>
            <a:pPr eaLnBrk="1" hangingPunct="1">
              <a:defRPr/>
            </a:pPr>
            <a:r>
              <a:rPr lang="hi-IN" dirty="0">
                <a:solidFill>
                  <a:schemeClr val="tx1"/>
                </a:solidFill>
                <a:latin typeface="Open sans"/>
              </a:rPr>
              <a:t>टेम्पलेट्स</a:t>
            </a:r>
            <a:endParaRPr lang="en-US" dirty="0">
              <a:solidFill>
                <a:schemeClr val="tx1"/>
              </a:solidFill>
              <a:latin typeface="Open sans"/>
            </a:endParaRPr>
          </a:p>
        </p:txBody>
      </p:sp>
      <p:sp>
        <p:nvSpPr>
          <p:cNvPr id="68611" name="Rectangle 3">
            <a:extLst>
              <a:ext uri="{FF2B5EF4-FFF2-40B4-BE49-F238E27FC236}">
                <a16:creationId xmlns:a16="http://schemas.microsoft.com/office/drawing/2014/main" id="{646B72C5-8361-0C61-1D93-70DFA597565E}"/>
              </a:ext>
            </a:extLst>
          </p:cNvPr>
          <p:cNvSpPr>
            <a:spLocks noGrp="1" noChangeArrowheads="1"/>
          </p:cNvSpPr>
          <p:nvPr>
            <p:ph type="body" idx="1"/>
          </p:nvPr>
        </p:nvSpPr>
        <p:spPr>
          <a:xfrm>
            <a:off x="3071813" y="2062163"/>
            <a:ext cx="6613525" cy="1471612"/>
          </a:xfrm>
        </p:spPr>
        <p:txBody>
          <a:bodyPr/>
          <a:lstStyle/>
          <a:p>
            <a:pPr eaLnBrk="1" hangingPunct="1">
              <a:lnSpc>
                <a:spcPct val="90000"/>
              </a:lnSpc>
              <a:defRPr/>
            </a:pPr>
            <a:r>
              <a:rPr lang="hi-IN" sz="2800" dirty="0">
                <a:latin typeface="Open sans"/>
              </a:rPr>
              <a:t>टेम्प्लेट का सावधानी से इस्तेमाल करें</a:t>
            </a:r>
          </a:p>
          <a:p>
            <a:pPr eaLnBrk="1" hangingPunct="1">
              <a:lnSpc>
                <a:spcPct val="90000"/>
              </a:lnSpc>
              <a:defRPr/>
            </a:pPr>
            <a:r>
              <a:rPr lang="hi-IN" sz="2800" dirty="0">
                <a:latin typeface="Open sans"/>
              </a:rPr>
              <a:t>यह स्लाइड को दिलचस्प बना सकता है</a:t>
            </a:r>
          </a:p>
          <a:p>
            <a:pPr eaLnBrk="1" hangingPunct="1">
              <a:lnSpc>
                <a:spcPct val="90000"/>
              </a:lnSpc>
              <a:defRPr/>
            </a:pPr>
            <a:r>
              <a:rPr lang="hi-IN" sz="2800" dirty="0">
                <a:latin typeface="Open sans"/>
              </a:rPr>
              <a:t>यह ध्यान भटका भी सकता है</a:t>
            </a:r>
            <a:endParaRPr lang="en-US" sz="2800" dirty="0">
              <a:latin typeface="Open sans"/>
            </a:endParaRPr>
          </a:p>
        </p:txBody>
      </p:sp>
      <p:sp>
        <p:nvSpPr>
          <p:cNvPr id="6" name="Text Box 4">
            <a:extLst>
              <a:ext uri="{FF2B5EF4-FFF2-40B4-BE49-F238E27FC236}">
                <a16:creationId xmlns:a16="http://schemas.microsoft.com/office/drawing/2014/main" id="{B05F7B02-3618-9FEE-A474-05118A167BE2}"/>
              </a:ext>
            </a:extLst>
          </p:cNvPr>
          <p:cNvSpPr txBox="1">
            <a:spLocks noChangeArrowheads="1"/>
          </p:cNvSpPr>
          <p:nvPr/>
        </p:nvSpPr>
        <p:spPr bwMode="auto">
          <a:xfrm>
            <a:off x="6934200" y="5181600"/>
            <a:ext cx="3048000" cy="461963"/>
          </a:xfrm>
          <a:prstGeom prst="rect">
            <a:avLst/>
          </a:prstGeom>
          <a:noFill/>
          <a:ln w="381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pPr>
            <a:r>
              <a:rPr lang="hi-IN" altLang="en-US">
                <a:solidFill>
                  <a:srgbClr val="FFFF00"/>
                </a:solidFill>
                <a:latin typeface="Open sans" panose="020B0606030504020204" pitchFamily="34" charset="0"/>
              </a:rPr>
              <a:t>सुधार की जरूरत</a:t>
            </a:r>
            <a:endParaRPr lang="en-US" altLang="en-US">
              <a:solidFill>
                <a:srgbClr val="FFFF00"/>
              </a:solidFill>
              <a:latin typeface="Open sans" panose="020B0606030504020204" pitchFamily="34" charset="0"/>
            </a:endParaRPr>
          </a:p>
        </p:txBody>
      </p:sp>
      <p:sp>
        <p:nvSpPr>
          <p:cNvPr id="45061" name="Text Box 4">
            <a:extLst>
              <a:ext uri="{FF2B5EF4-FFF2-40B4-BE49-F238E27FC236}">
                <a16:creationId xmlns:a16="http://schemas.microsoft.com/office/drawing/2014/main" id="{D268F911-8448-EE71-A2FD-A86A0EC319F3}"/>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6-36</a:t>
            </a:r>
          </a:p>
        </p:txBody>
      </p:sp>
      <p:sp>
        <p:nvSpPr>
          <p:cNvPr id="45062" name="Text Box 9">
            <a:extLst>
              <a:ext uri="{FF2B5EF4-FFF2-40B4-BE49-F238E27FC236}">
                <a16:creationId xmlns:a16="http://schemas.microsoft.com/office/drawing/2014/main" id="{0EB651F3-601E-8533-2A5A-D3D7A143943A}"/>
              </a:ext>
            </a:extLst>
          </p:cNvPr>
          <p:cNvSpPr txBox="1">
            <a:spLocks noChangeArrowheads="1"/>
          </p:cNvSpPr>
          <p:nvPr/>
        </p:nvSpPr>
        <p:spPr bwMode="auto">
          <a:xfrm>
            <a:off x="4419600" y="6248400"/>
            <a:ext cx="3657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pPr>
            <a:r>
              <a:rPr lang="en-US" altLang="en-US" sz="1200" b="1">
                <a:solidFill>
                  <a:schemeClr val="bg1"/>
                </a:solidFill>
                <a:latin typeface="Open sans" panose="020B0606030504020204" pitchFamily="34" charset="0"/>
              </a:rPr>
              <a:t>Training for Instructors</a:t>
            </a:r>
          </a:p>
        </p:txBody>
      </p:sp>
      <p:pic>
        <p:nvPicPr>
          <p:cNvPr id="45063" name="Picture 8">
            <a:extLst>
              <a:ext uri="{FF2B5EF4-FFF2-40B4-BE49-F238E27FC236}">
                <a16:creationId xmlns:a16="http://schemas.microsoft.com/office/drawing/2014/main" id="{A1BAD85A-BA01-F21F-5A12-19F5D34317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50" y="77788"/>
            <a:ext cx="9207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4" name="Picture 9">
            <a:extLst>
              <a:ext uri="{FF2B5EF4-FFF2-40B4-BE49-F238E27FC236}">
                <a16:creationId xmlns:a16="http://schemas.microsoft.com/office/drawing/2014/main" id="{E1DD8C6E-A49A-89E0-F4C9-28ED506C7B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201400" y="762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5" name="Rectangle 3">
            <a:extLst>
              <a:ext uri="{FF2B5EF4-FFF2-40B4-BE49-F238E27FC236}">
                <a16:creationId xmlns:a16="http://schemas.microsoft.com/office/drawing/2014/main" id="{536763E8-7D03-A697-D81B-7F2E525C6CCD}"/>
              </a:ext>
            </a:extLst>
          </p:cNvPr>
          <p:cNvSpPr>
            <a:spLocks noGrp="1" noChangeArrowheads="1"/>
          </p:cNvSpPr>
          <p:nvPr>
            <p:ph idx="4294967295"/>
          </p:nvPr>
        </p:nvSpPr>
        <p:spPr>
          <a:xfrm>
            <a:off x="1600200" y="1143000"/>
            <a:ext cx="4648200" cy="2505075"/>
          </a:xfrm>
        </p:spPr>
        <p:txBody>
          <a:bodyPr/>
          <a:lstStyle/>
          <a:p>
            <a:r>
              <a:rPr lang="hi-IN" sz="2800">
                <a:latin typeface="Open sans" panose="020B0606030504020204" pitchFamily="34" charset="0"/>
              </a:rPr>
              <a:t>मदद कर सकता है</a:t>
            </a:r>
          </a:p>
          <a:p>
            <a:r>
              <a:rPr lang="hi-IN" sz="2800">
                <a:latin typeface="Open sans" panose="020B0606030504020204" pitchFamily="34" charset="0"/>
              </a:rPr>
              <a:t>ध्यान भटका सकता है</a:t>
            </a:r>
          </a:p>
          <a:p>
            <a:r>
              <a:rPr lang="hi-IN" sz="2800">
                <a:latin typeface="Open sans" panose="020B0606030504020204" pitchFamily="34" charset="0"/>
              </a:rPr>
              <a:t>प्रस्तुति बिगाड़ सकता है</a:t>
            </a:r>
          </a:p>
          <a:p>
            <a:r>
              <a:rPr lang="hi-IN" sz="2800">
                <a:latin typeface="Open sans" panose="020B0606030504020204" pitchFamily="34" charset="0"/>
              </a:rPr>
              <a:t>अभ्यास से निपुणता आती है</a:t>
            </a:r>
            <a:endParaRPr sz="2800">
              <a:latin typeface="Open sans" panose="020B0606030504020204" pitchFamily="34" charset="0"/>
            </a:endParaRPr>
          </a:p>
        </p:txBody>
      </p:sp>
      <p:sp>
        <p:nvSpPr>
          <p:cNvPr id="46083" name="Rectangle 2">
            <a:extLst>
              <a:ext uri="{FF2B5EF4-FFF2-40B4-BE49-F238E27FC236}">
                <a16:creationId xmlns:a16="http://schemas.microsoft.com/office/drawing/2014/main" id="{AFB0DF83-DCB2-0CF4-FF51-6E1D36A1561F}"/>
              </a:ext>
            </a:extLst>
          </p:cNvPr>
          <p:cNvSpPr>
            <a:spLocks noGrp="1" noChangeArrowheads="1"/>
          </p:cNvSpPr>
          <p:nvPr>
            <p:ph type="title" idx="4294967295"/>
          </p:nvPr>
        </p:nvSpPr>
        <p:spPr>
          <a:xfrm>
            <a:off x="2514600" y="381000"/>
            <a:ext cx="7239000" cy="708025"/>
          </a:xfrm>
        </p:spPr>
        <p:txBody>
          <a:bodyPr/>
          <a:lstStyle/>
          <a:p>
            <a:r>
              <a:rPr lang="hi-IN" altLang="en-US">
                <a:solidFill>
                  <a:srgbClr val="0033CC"/>
                </a:solidFill>
                <a:latin typeface="Open sans" panose="020B0606030504020204" pitchFamily="34" charset="0"/>
              </a:rPr>
              <a:t>एनिमेशन</a:t>
            </a:r>
            <a:endParaRPr lang="en-US" altLang="en-US">
              <a:solidFill>
                <a:srgbClr val="0033CC"/>
              </a:solidFill>
              <a:latin typeface="Open sans" panose="020B0606030504020204" pitchFamily="34" charset="0"/>
            </a:endParaRPr>
          </a:p>
        </p:txBody>
      </p:sp>
      <p:sp>
        <p:nvSpPr>
          <p:cNvPr id="69636" name="Rectangle 4">
            <a:extLst>
              <a:ext uri="{FF2B5EF4-FFF2-40B4-BE49-F238E27FC236}">
                <a16:creationId xmlns:a16="http://schemas.microsoft.com/office/drawing/2014/main" id="{68912D63-C5C9-756D-899A-844DBD4FF2B7}"/>
              </a:ext>
            </a:extLst>
          </p:cNvPr>
          <p:cNvSpPr>
            <a:spLocks noChangeArrowheads="1"/>
          </p:cNvSpPr>
          <p:nvPr/>
        </p:nvSpPr>
        <p:spPr bwMode="auto">
          <a:xfrm>
            <a:off x="5791200" y="1143000"/>
            <a:ext cx="48006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11175" indent="-161925">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buClr>
                <a:srgbClr val="CC0000"/>
              </a:buClr>
              <a:buFontTx/>
              <a:buChar char="•"/>
            </a:pPr>
            <a:r>
              <a:rPr lang="hi-IN" altLang="en-US" sz="2800">
                <a:latin typeface="Open sans" panose="020B0606030504020204" pitchFamily="34" charset="0"/>
              </a:rPr>
              <a:t>मदद कर सकता है</a:t>
            </a:r>
          </a:p>
          <a:p>
            <a:pPr>
              <a:spcBef>
                <a:spcPct val="20000"/>
              </a:spcBef>
              <a:buClr>
                <a:srgbClr val="CC0000"/>
              </a:buClr>
              <a:buFontTx/>
              <a:buChar char="•"/>
            </a:pPr>
            <a:r>
              <a:rPr lang="hi-IN" altLang="en-US" sz="2800">
                <a:latin typeface="Open sans" panose="020B0606030504020204" pitchFamily="34" charset="0"/>
              </a:rPr>
              <a:t>ध्यान भटका सकता है</a:t>
            </a:r>
          </a:p>
          <a:p>
            <a:pPr>
              <a:spcBef>
                <a:spcPct val="20000"/>
              </a:spcBef>
              <a:buClr>
                <a:srgbClr val="CC0000"/>
              </a:buClr>
              <a:buFontTx/>
              <a:buChar char="•"/>
            </a:pPr>
            <a:r>
              <a:rPr lang="hi-IN" altLang="en-US" sz="2800">
                <a:latin typeface="Open sans" panose="020B0606030504020204" pitchFamily="34" charset="0"/>
              </a:rPr>
              <a:t>प्रस्तुति बिगाड़ सकता है</a:t>
            </a:r>
          </a:p>
          <a:p>
            <a:pPr>
              <a:spcBef>
                <a:spcPct val="20000"/>
              </a:spcBef>
              <a:buClr>
                <a:srgbClr val="CC0000"/>
              </a:buClr>
              <a:buFontTx/>
              <a:buChar char="•"/>
            </a:pPr>
            <a:r>
              <a:rPr lang="hi-IN" altLang="en-US" sz="2800">
                <a:latin typeface="Open sans" panose="020B0606030504020204" pitchFamily="34" charset="0"/>
              </a:rPr>
              <a:t>अभ्यास से निपुणता आती है</a:t>
            </a:r>
            <a:endParaRPr lang="en-US" altLang="en-US" sz="2800">
              <a:latin typeface="Open sans" panose="020B0606030504020204" pitchFamily="34" charset="0"/>
            </a:endParaRPr>
          </a:p>
        </p:txBody>
      </p:sp>
      <p:sp>
        <p:nvSpPr>
          <p:cNvPr id="69637" name="Rectangle 5">
            <a:extLst>
              <a:ext uri="{FF2B5EF4-FFF2-40B4-BE49-F238E27FC236}">
                <a16:creationId xmlns:a16="http://schemas.microsoft.com/office/drawing/2014/main" id="{92D07453-7625-945C-DC26-CC44AA000E6C}"/>
              </a:ext>
            </a:extLst>
          </p:cNvPr>
          <p:cNvSpPr>
            <a:spLocks noChangeArrowheads="1"/>
          </p:cNvSpPr>
          <p:nvPr/>
        </p:nvSpPr>
        <p:spPr bwMode="auto">
          <a:xfrm>
            <a:off x="1600200" y="3505200"/>
            <a:ext cx="51816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11175" indent="-161925">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buClr>
                <a:srgbClr val="CC0000"/>
              </a:buClr>
              <a:buFontTx/>
              <a:buChar char="•"/>
            </a:pPr>
            <a:r>
              <a:rPr lang="hi-IN" altLang="en-US" sz="2800">
                <a:latin typeface="Open sans" panose="020B0606030504020204" pitchFamily="34" charset="0"/>
              </a:rPr>
              <a:t>मदद कर सकता है</a:t>
            </a:r>
          </a:p>
          <a:p>
            <a:pPr>
              <a:spcBef>
                <a:spcPct val="20000"/>
              </a:spcBef>
              <a:buClr>
                <a:srgbClr val="CC0000"/>
              </a:buClr>
              <a:buFontTx/>
              <a:buChar char="•"/>
            </a:pPr>
            <a:r>
              <a:rPr lang="hi-IN" altLang="en-US" sz="2800">
                <a:latin typeface="Open sans" panose="020B0606030504020204" pitchFamily="34" charset="0"/>
              </a:rPr>
              <a:t>ध्यान भटका सकता है</a:t>
            </a:r>
          </a:p>
          <a:p>
            <a:pPr>
              <a:spcBef>
                <a:spcPct val="20000"/>
              </a:spcBef>
              <a:buClr>
                <a:srgbClr val="CC0000"/>
              </a:buClr>
              <a:buFontTx/>
              <a:buChar char="•"/>
            </a:pPr>
            <a:r>
              <a:rPr lang="hi-IN" altLang="en-US" sz="2800">
                <a:latin typeface="Open sans" panose="020B0606030504020204" pitchFamily="34" charset="0"/>
              </a:rPr>
              <a:t>प्रस्तुति बिगाड़ सकता है</a:t>
            </a:r>
          </a:p>
          <a:p>
            <a:pPr>
              <a:spcBef>
                <a:spcPct val="20000"/>
              </a:spcBef>
              <a:buClr>
                <a:srgbClr val="CC0000"/>
              </a:buClr>
              <a:buFontTx/>
              <a:buChar char="•"/>
            </a:pPr>
            <a:r>
              <a:rPr lang="hi-IN" altLang="en-US" sz="2800">
                <a:latin typeface="Open sans" panose="020B0606030504020204" pitchFamily="34" charset="0"/>
              </a:rPr>
              <a:t>अभ्यास से निपुणता आती है</a:t>
            </a:r>
            <a:endParaRPr lang="en-US" altLang="en-US" sz="2800">
              <a:latin typeface="Open sans" panose="020B0606030504020204" pitchFamily="34" charset="0"/>
            </a:endParaRPr>
          </a:p>
        </p:txBody>
      </p:sp>
      <p:sp>
        <p:nvSpPr>
          <p:cNvPr id="69638" name="Rectangle 6">
            <a:extLst>
              <a:ext uri="{FF2B5EF4-FFF2-40B4-BE49-F238E27FC236}">
                <a16:creationId xmlns:a16="http://schemas.microsoft.com/office/drawing/2014/main" id="{1357F19C-356F-EAD1-9F7E-5FE3EFEECD8A}"/>
              </a:ext>
            </a:extLst>
          </p:cNvPr>
          <p:cNvSpPr>
            <a:spLocks noChangeArrowheads="1"/>
          </p:cNvSpPr>
          <p:nvPr/>
        </p:nvSpPr>
        <p:spPr bwMode="auto">
          <a:xfrm>
            <a:off x="5791200" y="3505200"/>
            <a:ext cx="4572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11175" indent="-161925">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20000"/>
              </a:spcBef>
              <a:buClr>
                <a:srgbClr val="CC0000"/>
              </a:buClr>
              <a:buFontTx/>
              <a:buChar char="•"/>
            </a:pPr>
            <a:r>
              <a:rPr lang="hi-IN" altLang="en-US" sz="2800">
                <a:latin typeface="Open sans" panose="020B0606030504020204" pitchFamily="34" charset="0"/>
              </a:rPr>
              <a:t>मदद कर सकता है</a:t>
            </a:r>
          </a:p>
          <a:p>
            <a:pPr>
              <a:spcBef>
                <a:spcPct val="20000"/>
              </a:spcBef>
              <a:buClr>
                <a:srgbClr val="CC0000"/>
              </a:buClr>
              <a:buFontTx/>
              <a:buChar char="•"/>
            </a:pPr>
            <a:r>
              <a:rPr lang="hi-IN" altLang="en-US" sz="2800">
                <a:latin typeface="Open sans" panose="020B0606030504020204" pitchFamily="34" charset="0"/>
              </a:rPr>
              <a:t>ध्यान भटका सकता है</a:t>
            </a:r>
          </a:p>
          <a:p>
            <a:pPr>
              <a:spcBef>
                <a:spcPct val="20000"/>
              </a:spcBef>
              <a:buClr>
                <a:srgbClr val="CC0000"/>
              </a:buClr>
              <a:buFontTx/>
              <a:buChar char="•"/>
            </a:pPr>
            <a:r>
              <a:rPr lang="hi-IN" altLang="en-US" sz="2800">
                <a:latin typeface="Open sans" panose="020B0606030504020204" pitchFamily="34" charset="0"/>
              </a:rPr>
              <a:t>प्रस्तुति बिगाड़ सकता है</a:t>
            </a:r>
          </a:p>
          <a:p>
            <a:pPr>
              <a:spcBef>
                <a:spcPct val="20000"/>
              </a:spcBef>
              <a:buClr>
                <a:srgbClr val="CC0000"/>
              </a:buClr>
              <a:buFontTx/>
              <a:buChar char="•"/>
            </a:pPr>
            <a:r>
              <a:rPr lang="hi-IN" altLang="en-US" sz="2800">
                <a:latin typeface="Open sans" panose="020B0606030504020204" pitchFamily="34" charset="0"/>
              </a:rPr>
              <a:t>अभ्यास से निपुणता आती है</a:t>
            </a:r>
            <a:endParaRPr lang="en-US" altLang="en-US" sz="2800">
              <a:latin typeface="Open sans" panose="020B0606030504020204" pitchFamily="34" charset="0"/>
            </a:endParaRPr>
          </a:p>
        </p:txBody>
      </p:sp>
      <p:sp>
        <p:nvSpPr>
          <p:cNvPr id="46087" name="Text Box 4">
            <a:extLst>
              <a:ext uri="{FF2B5EF4-FFF2-40B4-BE49-F238E27FC236}">
                <a16:creationId xmlns:a16="http://schemas.microsoft.com/office/drawing/2014/main" id="{944B1C67-936C-33DE-F950-E5E7D92537D9}"/>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6-37</a:t>
            </a:r>
          </a:p>
        </p:txBody>
      </p:sp>
      <p:pic>
        <p:nvPicPr>
          <p:cNvPr id="46088" name="Picture 9">
            <a:extLst>
              <a:ext uri="{FF2B5EF4-FFF2-40B4-BE49-F238E27FC236}">
                <a16:creationId xmlns:a16="http://schemas.microsoft.com/office/drawing/2014/main" id="{AEC04491-5C55-DC00-5830-A3F62137F3BB}"/>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9" name="Picture 10">
            <a:extLst>
              <a:ext uri="{FF2B5EF4-FFF2-40B4-BE49-F238E27FC236}">
                <a16:creationId xmlns:a16="http://schemas.microsoft.com/office/drawing/2014/main" id="{F80AD99A-4AD5-37F9-02E8-D1C8567BCA0D}"/>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890250" y="296863"/>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 calcmode="lin" valueType="num">
                                      <p:cBhvr additive="base">
                                        <p:cTn id="7" dur="5000" fill="hold"/>
                                        <p:tgtEl>
                                          <p:spTgt spid="69635">
                                            <p:txEl>
                                              <p:pRg st="0" end="0"/>
                                            </p:txEl>
                                          </p:spTgt>
                                        </p:tgtEl>
                                        <p:attrNameLst>
                                          <p:attrName>ppt_x</p:attrName>
                                        </p:attrNameLst>
                                      </p:cBhvr>
                                      <p:tavLst>
                                        <p:tav tm="0">
                                          <p:val>
                                            <p:strVal val="0-#ppt_w/2"/>
                                          </p:val>
                                        </p:tav>
                                        <p:tav tm="100000">
                                          <p:val>
                                            <p:strVal val="#ppt_x"/>
                                          </p:val>
                                        </p:tav>
                                      </p:tavLst>
                                    </p:anim>
                                    <p:anim calcmode="lin" valueType="num">
                                      <p:cBhvr additive="base">
                                        <p:cTn id="8" dur="5000" fill="hold"/>
                                        <p:tgtEl>
                                          <p:spTgt spid="6963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8" fill="hold" grpId="0" nodeType="clickEffect">
                                  <p:stCondLst>
                                    <p:cond delay="0"/>
                                  </p:stCondLst>
                                  <p:childTnLst>
                                    <p:set>
                                      <p:cBhvr>
                                        <p:cTn id="12" dur="1" fill="hold">
                                          <p:stCondLst>
                                            <p:cond delay="0"/>
                                          </p:stCondLst>
                                        </p:cTn>
                                        <p:tgtEl>
                                          <p:spTgt spid="69635">
                                            <p:txEl>
                                              <p:pRg st="1" end="1"/>
                                            </p:txEl>
                                          </p:spTgt>
                                        </p:tgtEl>
                                        <p:attrNameLst>
                                          <p:attrName>style.visibility</p:attrName>
                                        </p:attrNameLst>
                                      </p:cBhvr>
                                      <p:to>
                                        <p:strVal val="visible"/>
                                      </p:to>
                                    </p:set>
                                    <p:anim calcmode="lin" valueType="num">
                                      <p:cBhvr additive="base">
                                        <p:cTn id="13" dur="5000" fill="hold"/>
                                        <p:tgtEl>
                                          <p:spTgt spid="69635">
                                            <p:txEl>
                                              <p:pRg st="1" end="1"/>
                                            </p:txEl>
                                          </p:spTgt>
                                        </p:tgtEl>
                                        <p:attrNameLst>
                                          <p:attrName>ppt_x</p:attrName>
                                        </p:attrNameLst>
                                      </p:cBhvr>
                                      <p:tavLst>
                                        <p:tav tm="0">
                                          <p:val>
                                            <p:strVal val="0-#ppt_w/2"/>
                                          </p:val>
                                        </p:tav>
                                        <p:tav tm="100000">
                                          <p:val>
                                            <p:strVal val="#ppt_x"/>
                                          </p:val>
                                        </p:tav>
                                      </p:tavLst>
                                    </p:anim>
                                    <p:anim calcmode="lin" valueType="num">
                                      <p:cBhvr additive="base">
                                        <p:cTn id="14" dur="5000" fill="hold"/>
                                        <p:tgtEl>
                                          <p:spTgt spid="6963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8" fill="hold" grpId="0" nodeType="clickEffect">
                                  <p:stCondLst>
                                    <p:cond delay="0"/>
                                  </p:stCondLst>
                                  <p:childTnLst>
                                    <p:set>
                                      <p:cBhvr>
                                        <p:cTn id="18" dur="1" fill="hold">
                                          <p:stCondLst>
                                            <p:cond delay="0"/>
                                          </p:stCondLst>
                                        </p:cTn>
                                        <p:tgtEl>
                                          <p:spTgt spid="69635">
                                            <p:txEl>
                                              <p:pRg st="2" end="2"/>
                                            </p:txEl>
                                          </p:spTgt>
                                        </p:tgtEl>
                                        <p:attrNameLst>
                                          <p:attrName>style.visibility</p:attrName>
                                        </p:attrNameLst>
                                      </p:cBhvr>
                                      <p:to>
                                        <p:strVal val="visible"/>
                                      </p:to>
                                    </p:set>
                                    <p:anim calcmode="lin" valueType="num">
                                      <p:cBhvr additive="base">
                                        <p:cTn id="19" dur="5000" fill="hold"/>
                                        <p:tgtEl>
                                          <p:spTgt spid="69635">
                                            <p:txEl>
                                              <p:pRg st="2" end="2"/>
                                            </p:txEl>
                                          </p:spTgt>
                                        </p:tgtEl>
                                        <p:attrNameLst>
                                          <p:attrName>ppt_x</p:attrName>
                                        </p:attrNameLst>
                                      </p:cBhvr>
                                      <p:tavLst>
                                        <p:tav tm="0">
                                          <p:val>
                                            <p:strVal val="0-#ppt_w/2"/>
                                          </p:val>
                                        </p:tav>
                                        <p:tav tm="100000">
                                          <p:val>
                                            <p:strVal val="#ppt_x"/>
                                          </p:val>
                                        </p:tav>
                                      </p:tavLst>
                                    </p:anim>
                                    <p:anim calcmode="lin" valueType="num">
                                      <p:cBhvr additive="base">
                                        <p:cTn id="20" dur="5000" fill="hold"/>
                                        <p:tgtEl>
                                          <p:spTgt spid="6963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AMERA.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8" fill="hold" grpId="0" nodeType="clickEffect">
                                  <p:stCondLst>
                                    <p:cond delay="0"/>
                                  </p:stCondLst>
                                  <p:childTnLst>
                                    <p:set>
                                      <p:cBhvr>
                                        <p:cTn id="24" dur="1" fill="hold">
                                          <p:stCondLst>
                                            <p:cond delay="0"/>
                                          </p:stCondLst>
                                        </p:cTn>
                                        <p:tgtEl>
                                          <p:spTgt spid="69635">
                                            <p:txEl>
                                              <p:pRg st="3" end="3"/>
                                            </p:txEl>
                                          </p:spTgt>
                                        </p:tgtEl>
                                        <p:attrNameLst>
                                          <p:attrName>style.visibility</p:attrName>
                                        </p:attrNameLst>
                                      </p:cBhvr>
                                      <p:to>
                                        <p:strVal val="visible"/>
                                      </p:to>
                                    </p:set>
                                    <p:anim calcmode="lin" valueType="num">
                                      <p:cBhvr additive="base">
                                        <p:cTn id="25" dur="5000" fill="hold"/>
                                        <p:tgtEl>
                                          <p:spTgt spid="69635">
                                            <p:txEl>
                                              <p:pRg st="3" end="3"/>
                                            </p:txEl>
                                          </p:spTgt>
                                        </p:tgtEl>
                                        <p:attrNameLst>
                                          <p:attrName>ppt_x</p:attrName>
                                        </p:attrNameLst>
                                      </p:cBhvr>
                                      <p:tavLst>
                                        <p:tav tm="0">
                                          <p:val>
                                            <p:strVal val="0-#ppt_w/2"/>
                                          </p:val>
                                        </p:tav>
                                        <p:tav tm="100000">
                                          <p:val>
                                            <p:strVal val="#ppt_x"/>
                                          </p:val>
                                        </p:tav>
                                      </p:tavLst>
                                    </p:anim>
                                    <p:anim calcmode="lin" valueType="num">
                                      <p:cBhvr additive="base">
                                        <p:cTn id="26" dur="5000" fill="hold"/>
                                        <p:tgtEl>
                                          <p:spTgt spid="6963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69636"/>
                                        </p:tgtEl>
                                        <p:attrNameLst>
                                          <p:attrName>style.visibility</p:attrName>
                                        </p:attrNameLst>
                                      </p:cBhvr>
                                      <p:to>
                                        <p:strVal val="visible"/>
                                      </p:to>
                                    </p:set>
                                    <p:animEffect transition="in" filter="checkerboard(across)">
                                      <p:cBhvr>
                                        <p:cTn id="31" dur="500"/>
                                        <p:tgtEl>
                                          <p:spTgt spid="69636"/>
                                        </p:tgtEl>
                                      </p:cBhvr>
                                    </p:animEffect>
                                  </p:childTnLst>
                                  <p:subTnLst>
                                    <p:audio>
                                      <p:cMediaNode>
                                        <p:cTn display="0" masterRel="sameClick">
                                          <p:stCondLst>
                                            <p:cond evt="begin" delay="0">
                                              <p:tn val="29"/>
                                            </p:cond>
                                          </p:stCondLst>
                                          <p:endCondLst>
                                            <p:cond evt="onStopAudio" delay="0">
                                              <p:tgtEl>
                                                <p:sldTgt/>
                                              </p:tgtEl>
                                            </p:cond>
                                          </p:endCondLst>
                                        </p:cTn>
                                        <p:tgtEl>
                                          <p:sndTgt r:embed="rId3" name="CAMERA.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32" fill="hold" grpId="0" nodeType="clickEffect">
                                  <p:stCondLst>
                                    <p:cond delay="0"/>
                                  </p:stCondLst>
                                  <p:childTnLst>
                                    <p:set>
                                      <p:cBhvr>
                                        <p:cTn id="35" dur="1" fill="hold">
                                          <p:stCondLst>
                                            <p:cond delay="0"/>
                                          </p:stCondLst>
                                        </p:cTn>
                                        <p:tgtEl>
                                          <p:spTgt spid="69637">
                                            <p:txEl>
                                              <p:pRg st="0" end="0"/>
                                            </p:txEl>
                                          </p:spTgt>
                                        </p:tgtEl>
                                        <p:attrNameLst>
                                          <p:attrName>style.visibility</p:attrName>
                                        </p:attrNameLst>
                                      </p:cBhvr>
                                      <p:to>
                                        <p:strVal val="visible"/>
                                      </p:to>
                                    </p:set>
                                    <p:animEffect transition="in" filter="box(out)">
                                      <p:cBhvr>
                                        <p:cTn id="36" dur="500"/>
                                        <p:tgtEl>
                                          <p:spTgt spid="69637">
                                            <p:txEl>
                                              <p:pRg st="0" end="0"/>
                                            </p:txEl>
                                          </p:spTgt>
                                        </p:tgtEl>
                                      </p:cBhvr>
                                    </p:animEffect>
                                  </p:childTnLst>
                                  <p:subTnLst>
                                    <p:audio>
                                      <p:cMediaNode>
                                        <p:cTn display="0" masterRel="sameClick">
                                          <p:stCondLst>
                                            <p:cond evt="begin" delay="0">
                                              <p:tn val="34"/>
                                            </p:cond>
                                          </p:stCondLst>
                                          <p:endCondLst>
                                            <p:cond evt="onStopAudio" delay="0">
                                              <p:tgtEl>
                                                <p:sldTgt/>
                                              </p:tgtEl>
                                            </p:cond>
                                          </p:endCondLst>
                                        </p:cTn>
                                        <p:tgtEl>
                                          <p:sndTgt r:embed="rId4" name="DRUMROLL.WAV"/>
                                        </p:tgtEl>
                                      </p:cMediaNode>
                                    </p:audio>
                                  </p:subTnLst>
                                </p:cTn>
                              </p:par>
                            </p:childTnLst>
                          </p:cTn>
                        </p:par>
                      </p:childTnLst>
                    </p:cTn>
                  </p:par>
                  <p:par>
                    <p:cTn id="37" fill="hold" nodeType="clickPar">
                      <p:stCondLst>
                        <p:cond delay="indefinite"/>
                      </p:stCondLst>
                      <p:childTnLst>
                        <p:par>
                          <p:cTn id="38" fill="hold" nodeType="withGroup">
                            <p:stCondLst>
                              <p:cond delay="0"/>
                            </p:stCondLst>
                            <p:childTnLst>
                              <p:par>
                                <p:cTn id="39" presetID="4" presetClass="entr" presetSubtype="32" fill="hold" grpId="0" nodeType="clickEffect">
                                  <p:stCondLst>
                                    <p:cond delay="0"/>
                                  </p:stCondLst>
                                  <p:childTnLst>
                                    <p:set>
                                      <p:cBhvr>
                                        <p:cTn id="40" dur="1" fill="hold">
                                          <p:stCondLst>
                                            <p:cond delay="0"/>
                                          </p:stCondLst>
                                        </p:cTn>
                                        <p:tgtEl>
                                          <p:spTgt spid="69637">
                                            <p:txEl>
                                              <p:pRg st="1" end="1"/>
                                            </p:txEl>
                                          </p:spTgt>
                                        </p:tgtEl>
                                        <p:attrNameLst>
                                          <p:attrName>style.visibility</p:attrName>
                                        </p:attrNameLst>
                                      </p:cBhvr>
                                      <p:to>
                                        <p:strVal val="visible"/>
                                      </p:to>
                                    </p:set>
                                    <p:animEffect transition="in" filter="box(out)">
                                      <p:cBhvr>
                                        <p:cTn id="41" dur="500"/>
                                        <p:tgtEl>
                                          <p:spTgt spid="69637">
                                            <p:txEl>
                                              <p:pRg st="1" end="1"/>
                                            </p:txEl>
                                          </p:spTgt>
                                        </p:tgtEl>
                                      </p:cBhvr>
                                    </p:animEffect>
                                  </p:childTnLst>
                                  <p:subTnLst>
                                    <p:audio>
                                      <p:cMediaNode>
                                        <p:cTn display="0" masterRel="sameClick">
                                          <p:stCondLst>
                                            <p:cond evt="begin" delay="0">
                                              <p:tn val="39"/>
                                            </p:cond>
                                          </p:stCondLst>
                                          <p:endCondLst>
                                            <p:cond evt="onStopAudio" delay="0">
                                              <p:tgtEl>
                                                <p:sldTgt/>
                                              </p:tgtEl>
                                            </p:cond>
                                          </p:endCondLst>
                                        </p:cTn>
                                        <p:tgtEl>
                                          <p:sndTgt r:embed="rId4" name="DRUMROLL.WAV"/>
                                        </p:tgtEl>
                                      </p:cMediaNode>
                                    </p:audio>
                                  </p:subTnLst>
                                </p:cTn>
                              </p:par>
                            </p:childTnLst>
                          </p:cTn>
                        </p:par>
                      </p:childTnLst>
                    </p:cTn>
                  </p:par>
                  <p:par>
                    <p:cTn id="42" fill="hold" nodeType="clickPar">
                      <p:stCondLst>
                        <p:cond delay="indefinite"/>
                      </p:stCondLst>
                      <p:childTnLst>
                        <p:par>
                          <p:cTn id="43" fill="hold" nodeType="withGroup">
                            <p:stCondLst>
                              <p:cond delay="0"/>
                            </p:stCondLst>
                            <p:childTnLst>
                              <p:par>
                                <p:cTn id="44" presetID="4" presetClass="entr" presetSubtype="32" fill="hold" grpId="0" nodeType="clickEffect">
                                  <p:stCondLst>
                                    <p:cond delay="0"/>
                                  </p:stCondLst>
                                  <p:childTnLst>
                                    <p:set>
                                      <p:cBhvr>
                                        <p:cTn id="45" dur="1" fill="hold">
                                          <p:stCondLst>
                                            <p:cond delay="0"/>
                                          </p:stCondLst>
                                        </p:cTn>
                                        <p:tgtEl>
                                          <p:spTgt spid="69637">
                                            <p:txEl>
                                              <p:pRg st="2" end="2"/>
                                            </p:txEl>
                                          </p:spTgt>
                                        </p:tgtEl>
                                        <p:attrNameLst>
                                          <p:attrName>style.visibility</p:attrName>
                                        </p:attrNameLst>
                                      </p:cBhvr>
                                      <p:to>
                                        <p:strVal val="visible"/>
                                      </p:to>
                                    </p:set>
                                    <p:animEffect transition="in" filter="box(out)">
                                      <p:cBhvr>
                                        <p:cTn id="46" dur="500"/>
                                        <p:tgtEl>
                                          <p:spTgt spid="69637">
                                            <p:txEl>
                                              <p:pRg st="2" end="2"/>
                                            </p:txEl>
                                          </p:spTgt>
                                        </p:tgtEl>
                                      </p:cBhvr>
                                    </p:animEffect>
                                  </p:childTnLst>
                                  <p:subTnLst>
                                    <p:audio>
                                      <p:cMediaNode>
                                        <p:cTn display="0" masterRel="sameClick">
                                          <p:stCondLst>
                                            <p:cond evt="begin" delay="0">
                                              <p:tn val="44"/>
                                            </p:cond>
                                          </p:stCondLst>
                                          <p:endCondLst>
                                            <p:cond evt="onStopAudio" delay="0">
                                              <p:tgtEl>
                                                <p:sldTgt/>
                                              </p:tgtEl>
                                            </p:cond>
                                          </p:endCondLst>
                                        </p:cTn>
                                        <p:tgtEl>
                                          <p:sndTgt r:embed="rId4" name="DRUMROLL.WAV"/>
                                        </p:tgtEl>
                                      </p:cMediaNode>
                                    </p:audio>
                                  </p:subTnLst>
                                </p:cTn>
                              </p:par>
                            </p:childTnLst>
                          </p:cTn>
                        </p:par>
                      </p:childTnLst>
                    </p:cTn>
                  </p:par>
                  <p:par>
                    <p:cTn id="47" fill="hold" nodeType="clickPar">
                      <p:stCondLst>
                        <p:cond delay="indefinite"/>
                      </p:stCondLst>
                      <p:childTnLst>
                        <p:par>
                          <p:cTn id="48" fill="hold" nodeType="withGroup">
                            <p:stCondLst>
                              <p:cond delay="0"/>
                            </p:stCondLst>
                            <p:childTnLst>
                              <p:par>
                                <p:cTn id="49" presetID="4" presetClass="entr" presetSubtype="32" fill="hold" grpId="0" nodeType="clickEffect">
                                  <p:stCondLst>
                                    <p:cond delay="0"/>
                                  </p:stCondLst>
                                  <p:childTnLst>
                                    <p:set>
                                      <p:cBhvr>
                                        <p:cTn id="50" dur="1" fill="hold">
                                          <p:stCondLst>
                                            <p:cond delay="0"/>
                                          </p:stCondLst>
                                        </p:cTn>
                                        <p:tgtEl>
                                          <p:spTgt spid="69637">
                                            <p:txEl>
                                              <p:pRg st="3" end="3"/>
                                            </p:txEl>
                                          </p:spTgt>
                                        </p:tgtEl>
                                        <p:attrNameLst>
                                          <p:attrName>style.visibility</p:attrName>
                                        </p:attrNameLst>
                                      </p:cBhvr>
                                      <p:to>
                                        <p:strVal val="visible"/>
                                      </p:to>
                                    </p:set>
                                    <p:animEffect transition="in" filter="box(out)">
                                      <p:cBhvr>
                                        <p:cTn id="51" dur="500"/>
                                        <p:tgtEl>
                                          <p:spTgt spid="69637">
                                            <p:txEl>
                                              <p:pRg st="3" end="3"/>
                                            </p:txEl>
                                          </p:spTgt>
                                        </p:tgtEl>
                                      </p:cBhvr>
                                    </p:animEffect>
                                  </p:childTnLst>
                                  <p:subTnLst>
                                    <p:audio>
                                      <p:cMediaNode>
                                        <p:cTn display="0" masterRel="sameClick">
                                          <p:stCondLst>
                                            <p:cond evt="begin" delay="0">
                                              <p:tn val="49"/>
                                            </p:cond>
                                          </p:stCondLst>
                                          <p:endCondLst>
                                            <p:cond evt="onStopAudio" delay="0">
                                              <p:tgtEl>
                                                <p:sldTgt/>
                                              </p:tgtEl>
                                            </p:cond>
                                          </p:endCondLst>
                                        </p:cTn>
                                        <p:tgtEl>
                                          <p:sndTgt r:embed="rId4" name="DRUMROLL.WAV"/>
                                        </p:tgtEl>
                                      </p:cMediaNode>
                                    </p:audio>
                                  </p:subTnLst>
                                </p:cTn>
                              </p:par>
                            </p:childTnLst>
                          </p:cTn>
                        </p:par>
                      </p:childTnLst>
                    </p:cTn>
                  </p:par>
                  <p:par>
                    <p:cTn id="52" fill="hold" nodeType="clickPar">
                      <p:stCondLst>
                        <p:cond delay="indefinite"/>
                      </p:stCondLst>
                      <p:childTnLst>
                        <p:par>
                          <p:cTn id="53" fill="hold" nodeType="withGroup">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69638"/>
                                        </p:tgtEl>
                                        <p:attrNameLst>
                                          <p:attrName>style.visibility</p:attrName>
                                        </p:attrNameLst>
                                      </p:cBhvr>
                                      <p:to>
                                        <p:strVal val="visible"/>
                                      </p:to>
                                    </p:set>
                                    <p:animEffect transition="in" filter="dissolve">
                                      <p:cBhvr>
                                        <p:cTn id="56" dur="500"/>
                                        <p:tgtEl>
                                          <p:spTgt spid="69638"/>
                                        </p:tgtEl>
                                      </p:cBhvr>
                                    </p:animEffect>
                                  </p:childTnLst>
                                  <p:subTnLst>
                                    <p:audio>
                                      <p:cMediaNode>
                                        <p:cTn display="0" masterRel="sameClick">
                                          <p:stCondLst>
                                            <p:cond evt="begin" delay="0">
                                              <p:tn val="54"/>
                                            </p:cond>
                                          </p:stCondLst>
                                          <p:endCondLst>
                                            <p:cond evt="onStopAudio" delay="0">
                                              <p:tgtEl>
                                                <p:sldTgt/>
                                              </p:tgtEl>
                                            </p:cond>
                                          </p:endCondLst>
                                        </p:cTn>
                                        <p:tgtEl>
                                          <p:sndTgt r:embed="rId5" name="GUNSHO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autoUpdateAnimBg="0"/>
      <p:bldP spid="69636" grpId="0" autoUpdateAnimBg="0"/>
      <p:bldP spid="69637" grpId="0" build="p" autoUpdateAnimBg="0"/>
      <p:bldP spid="69638"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4E720C8E-ACFF-0A6F-4E21-C1DF8BB099F3}"/>
              </a:ext>
            </a:extLst>
          </p:cNvPr>
          <p:cNvSpPr>
            <a:spLocks noGrp="1" noChangeArrowheads="1"/>
          </p:cNvSpPr>
          <p:nvPr>
            <p:ph type="title"/>
          </p:nvPr>
        </p:nvSpPr>
        <p:spPr>
          <a:xfrm>
            <a:off x="2209800" y="808038"/>
            <a:ext cx="7696200" cy="708025"/>
          </a:xfrm>
        </p:spPr>
        <p:txBody>
          <a:bodyPr/>
          <a:lstStyle/>
          <a:p>
            <a:r>
              <a:rPr lang="hi-IN" altLang="en-US">
                <a:solidFill>
                  <a:schemeClr val="accent2"/>
                </a:solidFill>
                <a:latin typeface="Open sans" panose="020B0606030504020204" pitchFamily="34" charset="0"/>
              </a:rPr>
              <a:t>मर्फी का नियम याद रखें</a:t>
            </a:r>
            <a:endParaRPr lang="en-US" altLang="en-US">
              <a:solidFill>
                <a:schemeClr val="accent2"/>
              </a:solidFill>
              <a:latin typeface="Open sans" panose="020B0606030504020204" pitchFamily="34" charset="0"/>
            </a:endParaRPr>
          </a:p>
        </p:txBody>
      </p:sp>
      <p:sp>
        <p:nvSpPr>
          <p:cNvPr id="47107" name="Text Box 3">
            <a:extLst>
              <a:ext uri="{FF2B5EF4-FFF2-40B4-BE49-F238E27FC236}">
                <a16:creationId xmlns:a16="http://schemas.microsoft.com/office/drawing/2014/main" id="{8EBD0E0F-C811-9C38-B173-79B03F010C4C}"/>
              </a:ext>
            </a:extLst>
          </p:cNvPr>
          <p:cNvSpPr txBox="1">
            <a:spLocks noChangeArrowheads="1"/>
          </p:cNvSpPr>
          <p:nvPr/>
        </p:nvSpPr>
        <p:spPr bwMode="auto">
          <a:xfrm>
            <a:off x="5651500" y="2209800"/>
            <a:ext cx="15335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3600">
                <a:latin typeface="Open sans" panose="020B0606030504020204" pitchFamily="34" charset="0"/>
              </a:rPr>
              <a:t>इसलिए</a:t>
            </a:r>
            <a:endParaRPr lang="en-US" altLang="hi-IN" sz="3600">
              <a:latin typeface="Open sans" panose="020B0606030504020204" pitchFamily="34" charset="0"/>
            </a:endParaRPr>
          </a:p>
        </p:txBody>
      </p:sp>
      <p:sp>
        <p:nvSpPr>
          <p:cNvPr id="47108" name="Text Box 4">
            <a:extLst>
              <a:ext uri="{FF2B5EF4-FFF2-40B4-BE49-F238E27FC236}">
                <a16:creationId xmlns:a16="http://schemas.microsoft.com/office/drawing/2014/main" id="{4B772F92-8B3A-4EA4-8F05-D68AAFF10199}"/>
              </a:ext>
            </a:extLst>
          </p:cNvPr>
          <p:cNvSpPr txBox="1">
            <a:spLocks noChangeArrowheads="1"/>
          </p:cNvSpPr>
          <p:nvPr/>
        </p:nvSpPr>
        <p:spPr bwMode="auto">
          <a:xfrm>
            <a:off x="2743200" y="3429000"/>
            <a:ext cx="77073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hi-IN" altLang="hi-IN" sz="3600">
                <a:latin typeface="Open sans" panose="020B0606030504020204" pitchFamily="34" charset="0"/>
              </a:rPr>
              <a:t>अभ्यास करो, यह तुम्हें निपुण बना देगा</a:t>
            </a:r>
            <a:endParaRPr lang="en-US" altLang="hi-IN" sz="3600">
              <a:latin typeface="Open sans" panose="020B0606030504020204" pitchFamily="34" charset="0"/>
            </a:endParaRPr>
          </a:p>
        </p:txBody>
      </p:sp>
      <p:sp>
        <p:nvSpPr>
          <p:cNvPr id="47109" name="Text Box 4">
            <a:extLst>
              <a:ext uri="{FF2B5EF4-FFF2-40B4-BE49-F238E27FC236}">
                <a16:creationId xmlns:a16="http://schemas.microsoft.com/office/drawing/2014/main" id="{9E8E71FE-0C01-EDED-28A8-EF1E84904A82}"/>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6-38</a:t>
            </a:r>
          </a:p>
        </p:txBody>
      </p:sp>
      <p:pic>
        <p:nvPicPr>
          <p:cNvPr id="47110" name="Picture 7">
            <a:extLst>
              <a:ext uri="{FF2B5EF4-FFF2-40B4-BE49-F238E27FC236}">
                <a16:creationId xmlns:a16="http://schemas.microsoft.com/office/drawing/2014/main" id="{CC9714E5-FA31-E4CE-910A-D5EEDE12946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1" name="Picture 8">
            <a:extLst>
              <a:ext uri="{FF2B5EF4-FFF2-40B4-BE49-F238E27FC236}">
                <a16:creationId xmlns:a16="http://schemas.microsoft.com/office/drawing/2014/main" id="{46F77479-58AC-3ADF-33B8-3832B88313C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B9FC16B-9453-FDC2-7D58-ADD39E25EEF3}"/>
              </a:ext>
            </a:extLst>
          </p:cNvPr>
          <p:cNvSpPr>
            <a:spLocks noGrp="1" noChangeArrowheads="1"/>
          </p:cNvSpPr>
          <p:nvPr>
            <p:ph type="title"/>
          </p:nvPr>
        </p:nvSpPr>
        <p:spPr>
          <a:xfrm>
            <a:off x="2438400" y="808038"/>
            <a:ext cx="7696200" cy="708025"/>
          </a:xfrm>
        </p:spPr>
        <p:txBody>
          <a:bodyPr/>
          <a:lstStyle/>
          <a:p>
            <a:r>
              <a:rPr lang="hi-IN" altLang="en-US">
                <a:solidFill>
                  <a:schemeClr val="accent2"/>
                </a:solidFill>
                <a:latin typeface="Open sans" panose="020B0606030504020204" pitchFamily="34" charset="0"/>
              </a:rPr>
              <a:t>इकाई 6 उद्देश्य</a:t>
            </a:r>
            <a:endParaRPr lang="en-US" altLang="en-US">
              <a:solidFill>
                <a:schemeClr val="accent2"/>
              </a:solidFill>
              <a:latin typeface="Open sans" panose="020B0606030504020204" pitchFamily="34" charset="0"/>
            </a:endParaRPr>
          </a:p>
        </p:txBody>
      </p:sp>
      <p:sp>
        <p:nvSpPr>
          <p:cNvPr id="11267" name="Rectangle 3">
            <a:extLst>
              <a:ext uri="{FF2B5EF4-FFF2-40B4-BE49-F238E27FC236}">
                <a16:creationId xmlns:a16="http://schemas.microsoft.com/office/drawing/2014/main" id="{DA8A9FE8-B600-E126-1EEA-B64C2DE07736}"/>
              </a:ext>
            </a:extLst>
          </p:cNvPr>
          <p:cNvSpPr>
            <a:spLocks noGrp="1" noChangeArrowheads="1"/>
          </p:cNvSpPr>
          <p:nvPr>
            <p:ph idx="1"/>
          </p:nvPr>
        </p:nvSpPr>
        <p:spPr>
          <a:xfrm>
            <a:off x="1905000" y="1828800"/>
            <a:ext cx="8153400" cy="2849563"/>
          </a:xfrm>
        </p:spPr>
        <p:txBody>
          <a:bodyPr/>
          <a:lstStyle/>
          <a:p>
            <a:pPr marL="974725" lvl="1" indent="-742950">
              <a:lnSpc>
                <a:spcPts val="4325"/>
              </a:lnSpc>
              <a:buClrTx/>
              <a:buFontTx/>
              <a:buAutoNum type="arabicPeriod" startAt="5"/>
            </a:pPr>
            <a:r>
              <a:rPr lang="hi-IN">
                <a:latin typeface="Open sans" panose="020B0606030504020204" pitchFamily="34" charset="0"/>
              </a:rPr>
              <a:t>प्रशिक्षण प्रस्तुतियों के साथ फ्लिप चार्ट, ओवरहेड ट्रांसपेरेंसी, स्लाइड और अन्य दृश्य सहायक सामग्री का उपयोग करने के दो फायदे और नुकसान बताइए।</a:t>
            </a:r>
            <a:endParaRPr>
              <a:latin typeface="Open sans" panose="020B0606030504020204" pitchFamily="34" charset="0"/>
            </a:endParaRPr>
          </a:p>
        </p:txBody>
      </p:sp>
      <p:sp>
        <p:nvSpPr>
          <p:cNvPr id="7" name="Rectangle 2">
            <a:extLst>
              <a:ext uri="{FF2B5EF4-FFF2-40B4-BE49-F238E27FC236}">
                <a16:creationId xmlns:a16="http://schemas.microsoft.com/office/drawing/2014/main" id="{49029F99-E08D-AB3F-9930-51B60A5A621B}"/>
              </a:ext>
            </a:extLst>
          </p:cNvPr>
          <p:cNvSpPr txBox="1">
            <a:spLocks noChangeArrowheads="1"/>
          </p:cNvSpPr>
          <p:nvPr/>
        </p:nvSpPr>
        <p:spPr bwMode="auto">
          <a:xfrm>
            <a:off x="2209800" y="2286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cont’d.</a:t>
            </a:r>
            <a:endParaRPr lang="en-US" altLang="en-US" sz="3600" i="1" kern="0" dirty="0">
              <a:solidFill>
                <a:schemeClr val="tx2"/>
              </a:solidFill>
              <a:latin typeface="Open sans"/>
              <a:ea typeface="+mj-ea"/>
              <a:cs typeface="+mj-cs"/>
            </a:endParaRPr>
          </a:p>
        </p:txBody>
      </p:sp>
      <p:sp>
        <p:nvSpPr>
          <p:cNvPr id="11269" name="Text Box 4">
            <a:extLst>
              <a:ext uri="{FF2B5EF4-FFF2-40B4-BE49-F238E27FC236}">
                <a16:creationId xmlns:a16="http://schemas.microsoft.com/office/drawing/2014/main" id="{5AF78875-647E-CC5E-1B56-5E05A3D959BD}"/>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a:t>
            </a:r>
          </a:p>
        </p:txBody>
      </p:sp>
      <p:sp>
        <p:nvSpPr>
          <p:cNvPr id="6" name="Rectangle 2">
            <a:extLst>
              <a:ext uri="{FF2B5EF4-FFF2-40B4-BE49-F238E27FC236}">
                <a16:creationId xmlns:a16="http://schemas.microsoft.com/office/drawing/2014/main" id="{D10B5351-934F-E58C-B35A-D6425E25369C}"/>
              </a:ext>
            </a:extLst>
          </p:cNvPr>
          <p:cNvSpPr txBox="1">
            <a:spLocks noChangeArrowheads="1"/>
          </p:cNvSpPr>
          <p:nvPr/>
        </p:nvSpPr>
        <p:spPr bwMode="auto">
          <a:xfrm>
            <a:off x="8686800" y="54864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more…</a:t>
            </a:r>
            <a:endParaRPr lang="en-US" altLang="en-US" sz="3600" i="1" kern="0" dirty="0">
              <a:solidFill>
                <a:schemeClr val="tx2"/>
              </a:solidFill>
              <a:latin typeface="Open sans"/>
              <a:ea typeface="+mj-ea"/>
              <a:cs typeface="+mj-cs"/>
            </a:endParaRPr>
          </a:p>
        </p:txBody>
      </p:sp>
      <p:pic>
        <p:nvPicPr>
          <p:cNvPr id="11271" name="Picture 8">
            <a:extLst>
              <a:ext uri="{FF2B5EF4-FFF2-40B4-BE49-F238E27FC236}">
                <a16:creationId xmlns:a16="http://schemas.microsoft.com/office/drawing/2014/main" id="{725C7C7F-6C0A-B8C9-5D81-1F2510592FA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9">
            <a:extLst>
              <a:ext uri="{FF2B5EF4-FFF2-40B4-BE49-F238E27FC236}">
                <a16:creationId xmlns:a16="http://schemas.microsoft.com/office/drawing/2014/main" id="{B2BFDB8A-725D-602B-1A13-E3A227476FC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6600" y="2286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D57CA889-2A82-EB07-95A1-F8FB6D456CDC}"/>
              </a:ext>
            </a:extLst>
          </p:cNvPr>
          <p:cNvSpPr>
            <a:spLocks noGrp="1" noChangeArrowheads="1"/>
          </p:cNvSpPr>
          <p:nvPr>
            <p:ph type="title"/>
          </p:nvPr>
        </p:nvSpPr>
        <p:spPr>
          <a:xfrm>
            <a:off x="2362200" y="609600"/>
            <a:ext cx="7696200" cy="708025"/>
          </a:xfrm>
        </p:spPr>
        <p:txBody>
          <a:bodyPr/>
          <a:lstStyle/>
          <a:p>
            <a:r>
              <a:rPr lang="hi-IN" altLang="en-US">
                <a:solidFill>
                  <a:schemeClr val="accent2"/>
                </a:solidFill>
                <a:latin typeface="Open sans" panose="020B0606030504020204" pitchFamily="34" charset="0"/>
              </a:rPr>
              <a:t>इकाई 6 उद्देश्य</a:t>
            </a:r>
            <a:endParaRPr lang="en-US" altLang="en-US">
              <a:solidFill>
                <a:schemeClr val="accent2"/>
              </a:solidFill>
              <a:latin typeface="Open sans" panose="020B0606030504020204" pitchFamily="34" charset="0"/>
            </a:endParaRPr>
          </a:p>
        </p:txBody>
      </p:sp>
      <p:sp>
        <p:nvSpPr>
          <p:cNvPr id="48131" name="Rectangle 3">
            <a:extLst>
              <a:ext uri="{FF2B5EF4-FFF2-40B4-BE49-F238E27FC236}">
                <a16:creationId xmlns:a16="http://schemas.microsoft.com/office/drawing/2014/main" id="{C7B11CD7-A479-6DBB-FF3C-94F01C1A3AA2}"/>
              </a:ext>
            </a:extLst>
          </p:cNvPr>
          <p:cNvSpPr>
            <a:spLocks noGrp="1" noChangeArrowheads="1"/>
          </p:cNvSpPr>
          <p:nvPr>
            <p:ph idx="1"/>
          </p:nvPr>
        </p:nvSpPr>
        <p:spPr>
          <a:xfrm>
            <a:off x="914400" y="1600200"/>
            <a:ext cx="9829800" cy="3638550"/>
          </a:xfrm>
        </p:spPr>
        <p:txBody>
          <a:bodyPr/>
          <a:lstStyle/>
          <a:p>
            <a:pPr marL="0" indent="0" algn="just" defTabSz="855663">
              <a:buClrTx/>
              <a:buFontTx/>
              <a:buNone/>
              <a:tabLst>
                <a:tab pos="398463" algn="l"/>
              </a:tabLst>
            </a:pPr>
            <a:r>
              <a:rPr lang="hi-IN">
                <a:latin typeface="Open sans" panose="020B0606030504020204" pitchFamily="34" charset="0"/>
              </a:rPr>
              <a:t>इस इकाई के पूरा होने पर, आप निम्नलिखित कार्य करने में सक्षम होंगे:</a:t>
            </a:r>
          </a:p>
          <a:p>
            <a:pPr marL="0" indent="0" algn="just" defTabSz="855663">
              <a:buClrTx/>
              <a:buFontTx/>
              <a:buAutoNum type="arabicPeriod"/>
              <a:tabLst>
                <a:tab pos="398463" algn="l"/>
              </a:tabLst>
            </a:pPr>
            <a:r>
              <a:rPr lang="hi-IN">
                <a:latin typeface="Open sans" panose="020B0606030504020204" pitchFamily="34" charset="0"/>
              </a:rPr>
              <a:t>प्रशिक्षण में दृश्य सहायक सामग्री के उपयोग पर चर्चा करें।</a:t>
            </a:r>
          </a:p>
          <a:p>
            <a:pPr marL="0" indent="0" algn="just" defTabSz="855663">
              <a:buClrTx/>
              <a:buFontTx/>
              <a:buAutoNum type="arabicPeriod"/>
              <a:tabLst>
                <a:tab pos="398463" algn="l"/>
              </a:tabLst>
            </a:pPr>
            <a:r>
              <a:rPr lang="hi-IN">
                <a:latin typeface="Open sans" panose="020B0606030504020204" pitchFamily="34" charset="0"/>
              </a:rPr>
              <a:t>एक अच्छी प्रशिक्षण दृश्य सहायक सामग्री की विशेषताओं का वर्णन करें।</a:t>
            </a:r>
            <a:endParaRPr>
              <a:latin typeface="Open sans" panose="020B0606030504020204" pitchFamily="34" charset="0"/>
            </a:endParaRPr>
          </a:p>
        </p:txBody>
      </p:sp>
      <p:sp>
        <p:nvSpPr>
          <p:cNvPr id="48132" name="Text Box 4">
            <a:extLst>
              <a:ext uri="{FF2B5EF4-FFF2-40B4-BE49-F238E27FC236}">
                <a16:creationId xmlns:a16="http://schemas.microsoft.com/office/drawing/2014/main" id="{E8FFA999-F886-EAE6-02CB-FC58B7A5B8BF}"/>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6-39</a:t>
            </a:r>
          </a:p>
        </p:txBody>
      </p:sp>
      <p:sp>
        <p:nvSpPr>
          <p:cNvPr id="5" name="Rectangle 2">
            <a:extLst>
              <a:ext uri="{FF2B5EF4-FFF2-40B4-BE49-F238E27FC236}">
                <a16:creationId xmlns:a16="http://schemas.microsoft.com/office/drawing/2014/main" id="{85210BFA-5171-59E3-D69D-3F48E9109F64}"/>
              </a:ext>
            </a:extLst>
          </p:cNvPr>
          <p:cNvSpPr txBox="1">
            <a:spLocks noChangeArrowheads="1"/>
          </p:cNvSpPr>
          <p:nvPr/>
        </p:nvSpPr>
        <p:spPr bwMode="auto">
          <a:xfrm>
            <a:off x="8686800" y="54864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more…</a:t>
            </a:r>
            <a:endParaRPr lang="en-US" altLang="en-US" sz="3600" i="1" kern="0" dirty="0">
              <a:solidFill>
                <a:schemeClr val="tx2"/>
              </a:solidFill>
              <a:latin typeface="Open sans"/>
              <a:ea typeface="+mj-ea"/>
              <a:cs typeface="+mj-cs"/>
            </a:endParaRPr>
          </a:p>
        </p:txBody>
      </p:sp>
      <p:pic>
        <p:nvPicPr>
          <p:cNvPr id="48134" name="Picture 7">
            <a:extLst>
              <a:ext uri="{FF2B5EF4-FFF2-40B4-BE49-F238E27FC236}">
                <a16:creationId xmlns:a16="http://schemas.microsoft.com/office/drawing/2014/main" id="{D8BB89F5-F37B-8DFB-20A3-37EBA18D76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8">
            <a:extLst>
              <a:ext uri="{FF2B5EF4-FFF2-40B4-BE49-F238E27FC236}">
                <a16:creationId xmlns:a16="http://schemas.microsoft.com/office/drawing/2014/main" id="{2D7A57E2-BD5B-7ABC-45E8-353DF358398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D9236275-8AD9-8303-304B-2D4744369D0B}"/>
              </a:ext>
            </a:extLst>
          </p:cNvPr>
          <p:cNvSpPr>
            <a:spLocks noGrp="1" noChangeArrowheads="1"/>
          </p:cNvSpPr>
          <p:nvPr>
            <p:ph type="title"/>
          </p:nvPr>
        </p:nvSpPr>
        <p:spPr>
          <a:xfrm>
            <a:off x="2438400" y="808038"/>
            <a:ext cx="7696200" cy="708025"/>
          </a:xfrm>
        </p:spPr>
        <p:txBody>
          <a:bodyPr/>
          <a:lstStyle/>
          <a:p>
            <a:r>
              <a:rPr lang="hi-IN" altLang="en-US">
                <a:solidFill>
                  <a:schemeClr val="accent2"/>
                </a:solidFill>
                <a:latin typeface="Open sans" panose="020B0606030504020204" pitchFamily="34" charset="0"/>
              </a:rPr>
              <a:t>इकाई 6 उद्देश्य</a:t>
            </a:r>
            <a:endParaRPr lang="en-US" altLang="en-US">
              <a:solidFill>
                <a:schemeClr val="accent2"/>
              </a:solidFill>
              <a:latin typeface="Open sans" panose="020B0606030504020204" pitchFamily="34" charset="0"/>
            </a:endParaRPr>
          </a:p>
        </p:txBody>
      </p:sp>
      <p:sp>
        <p:nvSpPr>
          <p:cNvPr id="49155" name="Rectangle 3">
            <a:extLst>
              <a:ext uri="{FF2B5EF4-FFF2-40B4-BE49-F238E27FC236}">
                <a16:creationId xmlns:a16="http://schemas.microsoft.com/office/drawing/2014/main" id="{07E3A69B-229A-BB34-F126-C47D9FECEF93}"/>
              </a:ext>
            </a:extLst>
          </p:cNvPr>
          <p:cNvSpPr>
            <a:spLocks noGrp="1" noChangeArrowheads="1"/>
          </p:cNvSpPr>
          <p:nvPr>
            <p:ph idx="1"/>
          </p:nvPr>
        </p:nvSpPr>
        <p:spPr>
          <a:xfrm>
            <a:off x="1143000" y="1806575"/>
            <a:ext cx="9982200" cy="2419350"/>
          </a:xfrm>
        </p:spPr>
        <p:txBody>
          <a:bodyPr/>
          <a:lstStyle/>
          <a:p>
            <a:pPr marL="742950" lvl="1" indent="-742950" defTabSz="855663">
              <a:buClrTx/>
              <a:buFontTx/>
              <a:buAutoNum type="arabicPeriod" startAt="3"/>
            </a:pPr>
            <a:r>
              <a:rPr lang="hi-IN">
                <a:latin typeface="Open sans" panose="020B0606030504020204" pitchFamily="34" charset="0"/>
              </a:rPr>
              <a:t>दृश्य सहायक सामग्री तैयार करने की प्रक्रिया के चरणों का वर्णन कीजिए।</a:t>
            </a:r>
          </a:p>
          <a:p>
            <a:pPr marL="742950" lvl="1" indent="-742950" defTabSz="855663">
              <a:buClrTx/>
              <a:buFontTx/>
              <a:buAutoNum type="arabicPeriod" startAt="3"/>
            </a:pPr>
            <a:r>
              <a:rPr lang="hi-IN">
                <a:latin typeface="Open sans" panose="020B0606030504020204" pitchFamily="34" charset="0"/>
              </a:rPr>
              <a:t>दृश्य सहायक सामग्री के निर्माण में दिशानिर्देशों के उपयोग पर चर्चा कीजिए।</a:t>
            </a:r>
            <a:endParaRPr>
              <a:latin typeface="Open sans" panose="020B0606030504020204" pitchFamily="34" charset="0"/>
            </a:endParaRPr>
          </a:p>
        </p:txBody>
      </p:sp>
      <p:sp>
        <p:nvSpPr>
          <p:cNvPr id="7" name="Rectangle 2">
            <a:extLst>
              <a:ext uri="{FF2B5EF4-FFF2-40B4-BE49-F238E27FC236}">
                <a16:creationId xmlns:a16="http://schemas.microsoft.com/office/drawing/2014/main" id="{A8F1581D-050C-DF3A-DFB6-02F805B70EB0}"/>
              </a:ext>
            </a:extLst>
          </p:cNvPr>
          <p:cNvSpPr txBox="1">
            <a:spLocks noChangeArrowheads="1"/>
          </p:cNvSpPr>
          <p:nvPr/>
        </p:nvSpPr>
        <p:spPr bwMode="auto">
          <a:xfrm>
            <a:off x="2209800" y="2286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cont’d.</a:t>
            </a:r>
            <a:endParaRPr lang="en-US" altLang="en-US" sz="3600" i="1" kern="0" dirty="0">
              <a:solidFill>
                <a:schemeClr val="tx2"/>
              </a:solidFill>
              <a:latin typeface="Open sans"/>
              <a:ea typeface="+mj-ea"/>
              <a:cs typeface="+mj-cs"/>
            </a:endParaRPr>
          </a:p>
        </p:txBody>
      </p:sp>
      <p:sp>
        <p:nvSpPr>
          <p:cNvPr id="49157" name="Text Box 4">
            <a:extLst>
              <a:ext uri="{FF2B5EF4-FFF2-40B4-BE49-F238E27FC236}">
                <a16:creationId xmlns:a16="http://schemas.microsoft.com/office/drawing/2014/main" id="{B8B760B3-3C02-9BD1-FC6C-249EDE496503}"/>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6-40</a:t>
            </a:r>
          </a:p>
        </p:txBody>
      </p:sp>
      <p:sp>
        <p:nvSpPr>
          <p:cNvPr id="6" name="Rectangle 2">
            <a:extLst>
              <a:ext uri="{FF2B5EF4-FFF2-40B4-BE49-F238E27FC236}">
                <a16:creationId xmlns:a16="http://schemas.microsoft.com/office/drawing/2014/main" id="{0DE206B6-666F-02A7-A79F-9B566EB7182F}"/>
              </a:ext>
            </a:extLst>
          </p:cNvPr>
          <p:cNvSpPr txBox="1">
            <a:spLocks noChangeArrowheads="1"/>
          </p:cNvSpPr>
          <p:nvPr/>
        </p:nvSpPr>
        <p:spPr bwMode="auto">
          <a:xfrm>
            <a:off x="8686800" y="54864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more…</a:t>
            </a:r>
            <a:endParaRPr lang="en-US" altLang="en-US" sz="3600" i="1" kern="0" dirty="0">
              <a:solidFill>
                <a:schemeClr val="tx2"/>
              </a:solidFill>
              <a:latin typeface="Open sans"/>
              <a:ea typeface="+mj-ea"/>
              <a:cs typeface="+mj-cs"/>
            </a:endParaRPr>
          </a:p>
        </p:txBody>
      </p:sp>
      <p:pic>
        <p:nvPicPr>
          <p:cNvPr id="49159" name="Picture 8">
            <a:extLst>
              <a:ext uri="{FF2B5EF4-FFF2-40B4-BE49-F238E27FC236}">
                <a16:creationId xmlns:a16="http://schemas.microsoft.com/office/drawing/2014/main" id="{D4EDB56E-4227-889B-8B00-5AA4AC3983E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0" name="Picture 9">
            <a:extLst>
              <a:ext uri="{FF2B5EF4-FFF2-40B4-BE49-F238E27FC236}">
                <a16:creationId xmlns:a16="http://schemas.microsoft.com/office/drawing/2014/main" id="{26C0E55E-EB27-EACE-D403-7461133C076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6600" y="341313"/>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5CD1D567-81DA-344E-6312-312D478BA220}"/>
              </a:ext>
            </a:extLst>
          </p:cNvPr>
          <p:cNvSpPr>
            <a:spLocks noGrp="1" noChangeArrowheads="1"/>
          </p:cNvSpPr>
          <p:nvPr>
            <p:ph type="title"/>
          </p:nvPr>
        </p:nvSpPr>
        <p:spPr>
          <a:xfrm>
            <a:off x="2438400" y="808038"/>
            <a:ext cx="7696200" cy="708025"/>
          </a:xfrm>
        </p:spPr>
        <p:txBody>
          <a:bodyPr/>
          <a:lstStyle/>
          <a:p>
            <a:r>
              <a:rPr lang="hi-IN" altLang="en-US">
                <a:solidFill>
                  <a:schemeClr val="accent2"/>
                </a:solidFill>
                <a:latin typeface="Open sans" panose="020B0606030504020204" pitchFamily="34" charset="0"/>
              </a:rPr>
              <a:t>इकाई 6 उद्देश्य</a:t>
            </a:r>
            <a:endParaRPr lang="en-US" altLang="en-US">
              <a:solidFill>
                <a:schemeClr val="accent2"/>
              </a:solidFill>
              <a:latin typeface="Open sans" panose="020B0606030504020204" pitchFamily="34" charset="0"/>
            </a:endParaRPr>
          </a:p>
        </p:txBody>
      </p:sp>
      <p:sp>
        <p:nvSpPr>
          <p:cNvPr id="50179" name="Rectangle 3">
            <a:extLst>
              <a:ext uri="{FF2B5EF4-FFF2-40B4-BE49-F238E27FC236}">
                <a16:creationId xmlns:a16="http://schemas.microsoft.com/office/drawing/2014/main" id="{C3AE5990-7797-8514-590F-B125AEB8AA16}"/>
              </a:ext>
            </a:extLst>
          </p:cNvPr>
          <p:cNvSpPr>
            <a:spLocks noGrp="1" noChangeArrowheads="1"/>
          </p:cNvSpPr>
          <p:nvPr>
            <p:ph idx="1"/>
          </p:nvPr>
        </p:nvSpPr>
        <p:spPr>
          <a:xfrm>
            <a:off x="1219200" y="1828800"/>
            <a:ext cx="9448800" cy="2298700"/>
          </a:xfrm>
        </p:spPr>
        <p:txBody>
          <a:bodyPr/>
          <a:lstStyle/>
          <a:p>
            <a:pPr marL="974725" lvl="1" indent="-742950" algn="just">
              <a:lnSpc>
                <a:spcPts val="4325"/>
              </a:lnSpc>
              <a:buClrTx/>
              <a:buFontTx/>
              <a:buAutoNum type="arabicPeriod" startAt="5"/>
            </a:pPr>
            <a:r>
              <a:rPr lang="hi-IN">
                <a:latin typeface="Open sans" panose="020B0606030504020204" pitchFamily="34" charset="0"/>
              </a:rPr>
              <a:t>प्रशिक्षण प्रस्तुतियों के साथ फ्लिप चार्ट, ओवरहेड ट्रांसपेरेंसी, स्लाइड और अन्य दृश्य सहायक सामग्री का उपयोग करने के दो फायदे और नुकसान बताइए।</a:t>
            </a:r>
            <a:endParaRPr>
              <a:latin typeface="Open sans" panose="020B0606030504020204" pitchFamily="34" charset="0"/>
            </a:endParaRPr>
          </a:p>
        </p:txBody>
      </p:sp>
      <p:sp>
        <p:nvSpPr>
          <p:cNvPr id="7" name="Rectangle 2">
            <a:extLst>
              <a:ext uri="{FF2B5EF4-FFF2-40B4-BE49-F238E27FC236}">
                <a16:creationId xmlns:a16="http://schemas.microsoft.com/office/drawing/2014/main" id="{C3C3911D-354D-7522-4A34-DBA8B98EB8F9}"/>
              </a:ext>
            </a:extLst>
          </p:cNvPr>
          <p:cNvSpPr txBox="1">
            <a:spLocks noChangeArrowheads="1"/>
          </p:cNvSpPr>
          <p:nvPr/>
        </p:nvSpPr>
        <p:spPr bwMode="auto">
          <a:xfrm>
            <a:off x="2209800" y="2286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cont’d.</a:t>
            </a:r>
            <a:endParaRPr lang="en-US" altLang="en-US" sz="3600" i="1" kern="0" dirty="0">
              <a:solidFill>
                <a:schemeClr val="tx2"/>
              </a:solidFill>
              <a:latin typeface="Open sans"/>
              <a:ea typeface="+mj-ea"/>
              <a:cs typeface="+mj-cs"/>
            </a:endParaRPr>
          </a:p>
        </p:txBody>
      </p:sp>
      <p:sp>
        <p:nvSpPr>
          <p:cNvPr id="50181" name="Text Box 4">
            <a:extLst>
              <a:ext uri="{FF2B5EF4-FFF2-40B4-BE49-F238E27FC236}">
                <a16:creationId xmlns:a16="http://schemas.microsoft.com/office/drawing/2014/main" id="{27133278-31DC-5205-8C58-B2DD58613BF8}"/>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6-41</a:t>
            </a:r>
          </a:p>
        </p:txBody>
      </p:sp>
      <p:sp>
        <p:nvSpPr>
          <p:cNvPr id="6" name="Rectangle 2">
            <a:extLst>
              <a:ext uri="{FF2B5EF4-FFF2-40B4-BE49-F238E27FC236}">
                <a16:creationId xmlns:a16="http://schemas.microsoft.com/office/drawing/2014/main" id="{9B6F01B7-3CF0-E08D-BB1C-548ECC740736}"/>
              </a:ext>
            </a:extLst>
          </p:cNvPr>
          <p:cNvSpPr txBox="1">
            <a:spLocks noChangeArrowheads="1"/>
          </p:cNvSpPr>
          <p:nvPr/>
        </p:nvSpPr>
        <p:spPr bwMode="auto">
          <a:xfrm>
            <a:off x="8686800" y="54864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more…</a:t>
            </a:r>
            <a:endParaRPr lang="en-US" altLang="en-US" sz="3600" i="1" kern="0" dirty="0">
              <a:solidFill>
                <a:schemeClr val="tx2"/>
              </a:solidFill>
              <a:latin typeface="Open sans"/>
              <a:ea typeface="+mj-ea"/>
              <a:cs typeface="+mj-cs"/>
            </a:endParaRPr>
          </a:p>
        </p:txBody>
      </p:sp>
      <p:pic>
        <p:nvPicPr>
          <p:cNvPr id="50183" name="Picture 8">
            <a:extLst>
              <a:ext uri="{FF2B5EF4-FFF2-40B4-BE49-F238E27FC236}">
                <a16:creationId xmlns:a16="http://schemas.microsoft.com/office/drawing/2014/main" id="{AD0B9717-150C-BE7C-5A80-2D6C9D63C22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4" name="Picture 9">
            <a:extLst>
              <a:ext uri="{FF2B5EF4-FFF2-40B4-BE49-F238E27FC236}">
                <a16:creationId xmlns:a16="http://schemas.microsoft.com/office/drawing/2014/main" id="{FBC8B781-C2C1-0EF5-1D9E-0889F352291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295275"/>
            <a:ext cx="9207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4DE34BE1-0521-04A8-AC6C-E0F9C48B2481}"/>
              </a:ext>
            </a:extLst>
          </p:cNvPr>
          <p:cNvSpPr>
            <a:spLocks noGrp="1" noChangeArrowheads="1"/>
          </p:cNvSpPr>
          <p:nvPr>
            <p:ph type="title"/>
          </p:nvPr>
        </p:nvSpPr>
        <p:spPr>
          <a:xfrm>
            <a:off x="2438400" y="808038"/>
            <a:ext cx="7696200" cy="708025"/>
          </a:xfrm>
        </p:spPr>
        <p:txBody>
          <a:bodyPr/>
          <a:lstStyle/>
          <a:p>
            <a:r>
              <a:rPr lang="hi-IN" altLang="en-US">
                <a:solidFill>
                  <a:schemeClr val="accent2"/>
                </a:solidFill>
                <a:latin typeface="Open sans" panose="020B0606030504020204" pitchFamily="34" charset="0"/>
              </a:rPr>
              <a:t>इकाई 6 उद्देश्य</a:t>
            </a:r>
            <a:endParaRPr lang="en-US" altLang="en-US">
              <a:solidFill>
                <a:schemeClr val="accent2"/>
              </a:solidFill>
              <a:latin typeface="Open sans" panose="020B0606030504020204" pitchFamily="34" charset="0"/>
            </a:endParaRPr>
          </a:p>
        </p:txBody>
      </p:sp>
      <p:sp>
        <p:nvSpPr>
          <p:cNvPr id="51203" name="Rectangle 3">
            <a:extLst>
              <a:ext uri="{FF2B5EF4-FFF2-40B4-BE49-F238E27FC236}">
                <a16:creationId xmlns:a16="http://schemas.microsoft.com/office/drawing/2014/main" id="{D8912DCC-4B6E-06FF-025E-94AFFC94A153}"/>
              </a:ext>
            </a:extLst>
          </p:cNvPr>
          <p:cNvSpPr>
            <a:spLocks noGrp="1" noChangeArrowheads="1"/>
          </p:cNvSpPr>
          <p:nvPr>
            <p:ph idx="1"/>
          </p:nvPr>
        </p:nvSpPr>
        <p:spPr>
          <a:xfrm>
            <a:off x="990600" y="1882775"/>
            <a:ext cx="10058400" cy="1754188"/>
          </a:xfrm>
        </p:spPr>
        <p:txBody>
          <a:bodyPr/>
          <a:lstStyle/>
          <a:p>
            <a:pPr marL="1206500" lvl="1" indent="-742950" algn="just">
              <a:buClrTx/>
              <a:buFontTx/>
              <a:buAutoNum type="arabicPeriod" startAt="6"/>
            </a:pPr>
            <a:r>
              <a:rPr lang="hi-IN">
                <a:latin typeface="Open sans" panose="020B0606030504020204" pitchFamily="34" charset="0"/>
              </a:rPr>
              <a:t>पावरपॉइंट प्रेजेंटेशन और फ्लिप चार्ट तैयार करें और प्रशिक्षण प्रेजेंटेशन में प्रभावी ढंग से उपयोग करें।</a:t>
            </a:r>
            <a:endParaRPr>
              <a:latin typeface="Open sans" panose="020B0606030504020204" pitchFamily="34" charset="0"/>
            </a:endParaRPr>
          </a:p>
        </p:txBody>
      </p:sp>
      <p:sp>
        <p:nvSpPr>
          <p:cNvPr id="7" name="Rectangle 2">
            <a:extLst>
              <a:ext uri="{FF2B5EF4-FFF2-40B4-BE49-F238E27FC236}">
                <a16:creationId xmlns:a16="http://schemas.microsoft.com/office/drawing/2014/main" id="{D7C4D142-C993-3784-C2F5-C65128BA4341}"/>
              </a:ext>
            </a:extLst>
          </p:cNvPr>
          <p:cNvSpPr txBox="1">
            <a:spLocks noChangeArrowheads="1"/>
          </p:cNvSpPr>
          <p:nvPr/>
        </p:nvSpPr>
        <p:spPr bwMode="auto">
          <a:xfrm>
            <a:off x="2209800" y="2286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cont’d.</a:t>
            </a:r>
            <a:endParaRPr lang="en-US" altLang="en-US" sz="3600" i="1" kern="0" dirty="0">
              <a:solidFill>
                <a:schemeClr val="tx2"/>
              </a:solidFill>
              <a:latin typeface="Open sans"/>
              <a:ea typeface="+mj-ea"/>
              <a:cs typeface="+mj-cs"/>
            </a:endParaRPr>
          </a:p>
        </p:txBody>
      </p:sp>
      <p:sp>
        <p:nvSpPr>
          <p:cNvPr id="51205" name="Text Box 4">
            <a:extLst>
              <a:ext uri="{FF2B5EF4-FFF2-40B4-BE49-F238E27FC236}">
                <a16:creationId xmlns:a16="http://schemas.microsoft.com/office/drawing/2014/main" id="{4EFE3DCA-4BE7-83C3-EEA1-8E5B451443DA}"/>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6-42</a:t>
            </a:r>
          </a:p>
        </p:txBody>
      </p:sp>
      <p:pic>
        <p:nvPicPr>
          <p:cNvPr id="51206" name="Picture 7">
            <a:extLst>
              <a:ext uri="{FF2B5EF4-FFF2-40B4-BE49-F238E27FC236}">
                <a16:creationId xmlns:a16="http://schemas.microsoft.com/office/drawing/2014/main" id="{9E41849B-63A8-FC35-1009-EEC3C31EE70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7" name="Picture 8">
            <a:extLst>
              <a:ext uri="{FF2B5EF4-FFF2-40B4-BE49-F238E27FC236}">
                <a16:creationId xmlns:a16="http://schemas.microsoft.com/office/drawing/2014/main" id="{DF10542C-8027-0546-C532-561E7D2EFA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C8CCB349-F56C-99BE-6B62-76995C2BB10B}"/>
              </a:ext>
            </a:extLst>
          </p:cNvPr>
          <p:cNvSpPr>
            <a:spLocks noGrp="1"/>
          </p:cNvSpPr>
          <p:nvPr>
            <p:ph type="ctrTitle" idx="4294967295"/>
          </p:nvPr>
        </p:nvSpPr>
        <p:spPr>
          <a:xfrm>
            <a:off x="2286000" y="2635250"/>
            <a:ext cx="7772400" cy="923925"/>
          </a:xfrm>
        </p:spPr>
        <p:txBody>
          <a:bodyPr/>
          <a:lstStyle/>
          <a:p>
            <a:r>
              <a:rPr lang="hi-IN" altLang="en-US" sz="5400">
                <a:solidFill>
                  <a:schemeClr val="accent2"/>
                </a:solidFill>
                <a:latin typeface="Open sans" panose="020B0606030504020204" pitchFamily="34" charset="0"/>
              </a:rPr>
              <a:t>धन्यवाद</a:t>
            </a:r>
            <a:endParaRPr lang="en-US" altLang="en-US" sz="5400">
              <a:solidFill>
                <a:schemeClr val="accent2"/>
              </a:solidFill>
              <a:latin typeface="Open sans" panose="020B0606030504020204" pitchFamily="34" charset="0"/>
            </a:endParaRPr>
          </a:p>
        </p:txBody>
      </p:sp>
      <p:pic>
        <p:nvPicPr>
          <p:cNvPr id="52227" name="Picture 6">
            <a:extLst>
              <a:ext uri="{FF2B5EF4-FFF2-40B4-BE49-F238E27FC236}">
                <a16:creationId xmlns:a16="http://schemas.microsoft.com/office/drawing/2014/main" id="{D16743DD-6D39-DE02-C26D-DB3D2CC0B9C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81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8" name="Picture 7">
            <a:extLst>
              <a:ext uri="{FF2B5EF4-FFF2-40B4-BE49-F238E27FC236}">
                <a16:creationId xmlns:a16="http://schemas.microsoft.com/office/drawing/2014/main" id="{1153C120-AB9B-8FDE-AF54-38CB733EF7C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6600" y="331788"/>
            <a:ext cx="920750" cy="81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F595F92-1555-3FE4-0537-5B068C677CF1}"/>
              </a:ext>
            </a:extLst>
          </p:cNvPr>
          <p:cNvSpPr>
            <a:spLocks noGrp="1" noChangeArrowheads="1"/>
          </p:cNvSpPr>
          <p:nvPr>
            <p:ph type="title"/>
          </p:nvPr>
        </p:nvSpPr>
        <p:spPr>
          <a:xfrm>
            <a:off x="2438400" y="808038"/>
            <a:ext cx="7696200" cy="708025"/>
          </a:xfrm>
        </p:spPr>
        <p:txBody>
          <a:bodyPr/>
          <a:lstStyle/>
          <a:p>
            <a:r>
              <a:rPr lang="hi-IN" altLang="en-US">
                <a:solidFill>
                  <a:schemeClr val="accent2"/>
                </a:solidFill>
                <a:latin typeface="Open sans" panose="020B0606030504020204" pitchFamily="34" charset="0"/>
              </a:rPr>
              <a:t>इकाई 6 उद्देश्य</a:t>
            </a:r>
            <a:endParaRPr lang="en-US" altLang="en-US">
              <a:solidFill>
                <a:schemeClr val="accent2"/>
              </a:solidFill>
              <a:latin typeface="Open sans" panose="020B0606030504020204" pitchFamily="34" charset="0"/>
            </a:endParaRPr>
          </a:p>
        </p:txBody>
      </p:sp>
      <p:sp>
        <p:nvSpPr>
          <p:cNvPr id="12291" name="Rectangle 3">
            <a:extLst>
              <a:ext uri="{FF2B5EF4-FFF2-40B4-BE49-F238E27FC236}">
                <a16:creationId xmlns:a16="http://schemas.microsoft.com/office/drawing/2014/main" id="{0568A118-8BC6-EA4A-D12E-DF4FBE4B46B0}"/>
              </a:ext>
            </a:extLst>
          </p:cNvPr>
          <p:cNvSpPr>
            <a:spLocks noGrp="1" noChangeArrowheads="1"/>
          </p:cNvSpPr>
          <p:nvPr>
            <p:ph idx="1"/>
          </p:nvPr>
        </p:nvSpPr>
        <p:spPr>
          <a:xfrm>
            <a:off x="1828800" y="1905000"/>
            <a:ext cx="8458200" cy="2308225"/>
          </a:xfrm>
        </p:spPr>
        <p:txBody>
          <a:bodyPr/>
          <a:lstStyle/>
          <a:p>
            <a:pPr marL="1206500" lvl="1" indent="-742950">
              <a:buClrTx/>
              <a:buFontTx/>
              <a:buAutoNum type="arabicPeriod" startAt="6"/>
            </a:pPr>
            <a:r>
              <a:rPr lang="hi-IN">
                <a:latin typeface="Open sans" panose="020B0606030504020204" pitchFamily="34" charset="0"/>
              </a:rPr>
              <a:t>पावरपॉइंट प्रेजेंटेशन और फ्लिप चार्ट तैयार करें और प्रशिक्षण प्रेजेंटेशन में प्रभावी ढंग से उपयोग करें।</a:t>
            </a:r>
            <a:endParaRPr>
              <a:latin typeface="Open sans" panose="020B0606030504020204" pitchFamily="34" charset="0"/>
            </a:endParaRPr>
          </a:p>
        </p:txBody>
      </p:sp>
      <p:sp>
        <p:nvSpPr>
          <p:cNvPr id="7" name="Rectangle 2">
            <a:extLst>
              <a:ext uri="{FF2B5EF4-FFF2-40B4-BE49-F238E27FC236}">
                <a16:creationId xmlns:a16="http://schemas.microsoft.com/office/drawing/2014/main" id="{DC20057F-8A76-5239-10C1-DFBA008D59FA}"/>
              </a:ext>
            </a:extLst>
          </p:cNvPr>
          <p:cNvSpPr txBox="1">
            <a:spLocks noChangeArrowheads="1"/>
          </p:cNvSpPr>
          <p:nvPr/>
        </p:nvSpPr>
        <p:spPr bwMode="auto">
          <a:xfrm>
            <a:off x="2209800" y="228600"/>
            <a:ext cx="1524000" cy="533400"/>
          </a:xfrm>
          <a:prstGeom prst="rect">
            <a:avLst/>
          </a:prstGeom>
          <a:noFill/>
          <a:ln w="9525">
            <a:noFill/>
            <a:miter lim="800000"/>
            <a:headEnd/>
            <a:tailEnd/>
          </a:ln>
        </p:spPr>
        <p:txBody>
          <a:bodyPr anchor="ctr"/>
          <a:lstStyle/>
          <a:p>
            <a:pPr>
              <a:defRPr/>
            </a:pPr>
            <a:r>
              <a:rPr lang="en-US" altLang="en-US" i="1" kern="0" dirty="0">
                <a:solidFill>
                  <a:schemeClr val="tx2"/>
                </a:solidFill>
                <a:latin typeface="Open sans"/>
                <a:ea typeface="+mj-ea"/>
                <a:cs typeface="+mj-cs"/>
              </a:rPr>
              <a:t>cont’d.</a:t>
            </a:r>
            <a:endParaRPr lang="en-US" altLang="en-US" sz="3600" i="1" kern="0" dirty="0">
              <a:solidFill>
                <a:schemeClr val="tx2"/>
              </a:solidFill>
              <a:latin typeface="Open sans"/>
              <a:ea typeface="+mj-ea"/>
              <a:cs typeface="+mj-cs"/>
            </a:endParaRPr>
          </a:p>
        </p:txBody>
      </p:sp>
      <p:sp>
        <p:nvSpPr>
          <p:cNvPr id="12293" name="Text Box 4">
            <a:extLst>
              <a:ext uri="{FF2B5EF4-FFF2-40B4-BE49-F238E27FC236}">
                <a16:creationId xmlns:a16="http://schemas.microsoft.com/office/drawing/2014/main" id="{FC4B96D0-A902-F51F-705A-9811843B1B58}"/>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6-4</a:t>
            </a:r>
          </a:p>
        </p:txBody>
      </p:sp>
      <p:pic>
        <p:nvPicPr>
          <p:cNvPr id="12294" name="Picture 7">
            <a:extLst>
              <a:ext uri="{FF2B5EF4-FFF2-40B4-BE49-F238E27FC236}">
                <a16:creationId xmlns:a16="http://schemas.microsoft.com/office/drawing/2014/main" id="{29D87565-8C1F-62E7-BCF8-29DF0C61D6C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8">
            <a:extLst>
              <a:ext uri="{FF2B5EF4-FFF2-40B4-BE49-F238E27FC236}">
                <a16:creationId xmlns:a16="http://schemas.microsoft.com/office/drawing/2014/main" id="{258A447A-8F97-E829-4085-9B231082562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698DF90-582C-062F-70FE-6CCF80AEF592}"/>
              </a:ext>
            </a:extLst>
          </p:cNvPr>
          <p:cNvSpPr>
            <a:spLocks noGrp="1" noChangeArrowheads="1"/>
          </p:cNvSpPr>
          <p:nvPr>
            <p:ph type="title"/>
          </p:nvPr>
        </p:nvSpPr>
        <p:spPr/>
        <p:txBody>
          <a:bodyPr/>
          <a:lstStyle/>
          <a:p>
            <a:r>
              <a:rPr lang="hi-IN" altLang="en-US">
                <a:solidFill>
                  <a:schemeClr val="accent2"/>
                </a:solidFill>
                <a:latin typeface="Open sans" panose="020B0606030504020204" pitchFamily="34" charset="0"/>
              </a:rPr>
              <a:t>अपनी पारदर्शिता/स्लाइड्स को सरल रखें</a:t>
            </a:r>
            <a:endParaRPr lang="en-US" altLang="en-US">
              <a:solidFill>
                <a:schemeClr val="accent2"/>
              </a:solidFill>
              <a:latin typeface="Open sans" panose="020B0606030504020204" pitchFamily="34" charset="0"/>
            </a:endParaRPr>
          </a:p>
        </p:txBody>
      </p:sp>
      <p:sp>
        <p:nvSpPr>
          <p:cNvPr id="13315" name="Rectangle 3">
            <a:extLst>
              <a:ext uri="{FF2B5EF4-FFF2-40B4-BE49-F238E27FC236}">
                <a16:creationId xmlns:a16="http://schemas.microsoft.com/office/drawing/2014/main" id="{B0D13A17-9105-8827-B2B9-63B5E3FB3317}"/>
              </a:ext>
            </a:extLst>
          </p:cNvPr>
          <p:cNvSpPr>
            <a:spLocks noGrp="1" noChangeArrowheads="1"/>
          </p:cNvSpPr>
          <p:nvPr>
            <p:ph idx="1"/>
          </p:nvPr>
        </p:nvSpPr>
        <p:spPr>
          <a:xfrm>
            <a:off x="2819400" y="2105025"/>
            <a:ext cx="6858000" cy="1976438"/>
          </a:xfrm>
        </p:spPr>
        <p:txBody>
          <a:bodyPr/>
          <a:lstStyle/>
          <a:p>
            <a:pPr marL="688975" indent="-339725">
              <a:buClrTx/>
            </a:pPr>
            <a:r>
              <a:rPr lang="hi-IN">
                <a:latin typeface="Open sans" panose="020B0606030504020204" pitchFamily="34" charset="0"/>
              </a:rPr>
              <a:t>एक अवधारणा या विचार।</a:t>
            </a:r>
          </a:p>
          <a:p>
            <a:pPr marL="688975" indent="-339725">
              <a:buClrTx/>
            </a:pPr>
            <a:r>
              <a:rPr lang="hi-IN">
                <a:latin typeface="Open sans" panose="020B0606030504020204" pitchFamily="34" charset="0"/>
              </a:rPr>
              <a:t>न्यूनतम शब्द।</a:t>
            </a:r>
          </a:p>
          <a:p>
            <a:pPr marL="688975" indent="-339725">
              <a:buClrTx/>
            </a:pPr>
            <a:r>
              <a:rPr lang="hi-IN">
                <a:latin typeface="Open sans" panose="020B0606030504020204" pitchFamily="34" charset="0"/>
              </a:rPr>
              <a:t>सरल ग्राफ़िक्स।</a:t>
            </a:r>
            <a:endParaRPr>
              <a:latin typeface="Open sans" panose="020B0606030504020204" pitchFamily="34" charset="0"/>
            </a:endParaRPr>
          </a:p>
        </p:txBody>
      </p:sp>
      <p:sp>
        <p:nvSpPr>
          <p:cNvPr id="13316" name="Text Box 4">
            <a:extLst>
              <a:ext uri="{FF2B5EF4-FFF2-40B4-BE49-F238E27FC236}">
                <a16:creationId xmlns:a16="http://schemas.microsoft.com/office/drawing/2014/main" id="{EFEDF36C-B73D-1FCB-BE14-4A8C6FFE7FA9}"/>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6-5</a:t>
            </a:r>
          </a:p>
        </p:txBody>
      </p:sp>
      <p:pic>
        <p:nvPicPr>
          <p:cNvPr id="13317" name="Picture 6">
            <a:extLst>
              <a:ext uri="{FF2B5EF4-FFF2-40B4-BE49-F238E27FC236}">
                <a16:creationId xmlns:a16="http://schemas.microsoft.com/office/drawing/2014/main" id="{041F7A0E-B057-DD09-0381-AD5B82BCDF4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7">
            <a:extLst>
              <a:ext uri="{FF2B5EF4-FFF2-40B4-BE49-F238E27FC236}">
                <a16:creationId xmlns:a16="http://schemas.microsoft.com/office/drawing/2014/main" id="{5C16FDE0-F2CC-8DE7-31C9-66C01389FDC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0250" y="304800"/>
            <a:ext cx="9207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04913A18-18A0-19DE-CB41-EA9E238EE6B8}"/>
              </a:ext>
            </a:extLst>
          </p:cNvPr>
          <p:cNvSpPr>
            <a:spLocks noGrp="1" noChangeArrowheads="1"/>
          </p:cNvSpPr>
          <p:nvPr>
            <p:ph type="title"/>
          </p:nvPr>
        </p:nvSpPr>
        <p:spPr>
          <a:xfrm>
            <a:off x="1219200" y="823913"/>
            <a:ext cx="9906000" cy="676275"/>
          </a:xfrm>
        </p:spPr>
        <p:txBody>
          <a:bodyPr/>
          <a:lstStyle/>
          <a:p>
            <a:r>
              <a:rPr lang="hi-IN" altLang="en-US" sz="3800">
                <a:solidFill>
                  <a:schemeClr val="accent2"/>
                </a:solidFill>
                <a:latin typeface="Open sans" panose="020B0606030504020204" pitchFamily="34" charset="0"/>
              </a:rPr>
              <a:t>स्पष्ट पाठ और संक्षिप्त कथनों का प्रयोग करें</a:t>
            </a:r>
            <a:endParaRPr lang="en-US" altLang="en-US" sz="3800">
              <a:solidFill>
                <a:schemeClr val="accent2"/>
              </a:solidFill>
              <a:latin typeface="Open sans" panose="020B0606030504020204" pitchFamily="34" charset="0"/>
            </a:endParaRPr>
          </a:p>
        </p:txBody>
      </p:sp>
      <p:sp>
        <p:nvSpPr>
          <p:cNvPr id="14339" name="Rectangle 3">
            <a:extLst>
              <a:ext uri="{FF2B5EF4-FFF2-40B4-BE49-F238E27FC236}">
                <a16:creationId xmlns:a16="http://schemas.microsoft.com/office/drawing/2014/main" id="{C3CD33C7-0A68-905E-7F91-EEA5687D8B12}"/>
              </a:ext>
            </a:extLst>
          </p:cNvPr>
          <p:cNvSpPr>
            <a:spLocks noGrp="1" noChangeArrowheads="1"/>
          </p:cNvSpPr>
          <p:nvPr>
            <p:ph idx="1"/>
          </p:nvPr>
        </p:nvSpPr>
        <p:spPr>
          <a:xfrm>
            <a:off x="1752600" y="2028825"/>
            <a:ext cx="9220200" cy="3733800"/>
          </a:xfrm>
        </p:spPr>
        <p:txBody>
          <a:bodyPr/>
          <a:lstStyle/>
          <a:p>
            <a:pPr marL="682625" indent="-333375">
              <a:lnSpc>
                <a:spcPts val="4325"/>
              </a:lnSpc>
              <a:buClrTx/>
            </a:pPr>
            <a:r>
              <a:rPr lang="hi-IN">
                <a:latin typeface="Open sans" panose="020B0606030504020204" pitchFamily="34" charset="0"/>
              </a:rPr>
              <a:t>1/4" / .65 सेमी / 18 पॉइंट या उससे बड़े अक्षर।</a:t>
            </a:r>
          </a:p>
          <a:p>
            <a:pPr marL="682625" indent="-333375">
              <a:lnSpc>
                <a:spcPts val="4325"/>
              </a:lnSpc>
              <a:buClrTx/>
            </a:pPr>
            <a:r>
              <a:rPr lang="hi-IN">
                <a:latin typeface="Open sans" panose="020B0606030504020204" pitchFamily="34" charset="0"/>
              </a:rPr>
              <a:t>अक्षरों की सरल शैली।</a:t>
            </a:r>
          </a:p>
          <a:p>
            <a:pPr marL="682625" indent="-333375">
              <a:lnSpc>
                <a:spcPts val="4325"/>
              </a:lnSpc>
              <a:buClrTx/>
            </a:pPr>
            <a:r>
              <a:rPr lang="hi-IN">
                <a:latin typeface="Open sans" panose="020B0606030504020204" pitchFamily="34" charset="0"/>
              </a:rPr>
              <a:t>अपर और लोअर केस का प्रयोग करें।</a:t>
            </a:r>
          </a:p>
          <a:p>
            <a:pPr marL="682625" indent="-333375">
              <a:lnSpc>
                <a:spcPts val="4325"/>
              </a:lnSpc>
              <a:buClrTx/>
            </a:pPr>
            <a:r>
              <a:rPr lang="hi-IN">
                <a:latin typeface="Open sans" panose="020B0606030504020204" pitchFamily="34" charset="0"/>
              </a:rPr>
              <a:t>10 पंक्तियों से ज़्यादा नहीं।</a:t>
            </a:r>
            <a:endParaRPr>
              <a:latin typeface="Open sans" panose="020B0606030504020204" pitchFamily="34" charset="0"/>
            </a:endParaRPr>
          </a:p>
        </p:txBody>
      </p:sp>
      <p:sp>
        <p:nvSpPr>
          <p:cNvPr id="14340" name="Text Box 4">
            <a:extLst>
              <a:ext uri="{FF2B5EF4-FFF2-40B4-BE49-F238E27FC236}">
                <a16:creationId xmlns:a16="http://schemas.microsoft.com/office/drawing/2014/main" id="{7607C968-58FA-4933-B6C3-CB44727ADF83}"/>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6-6</a:t>
            </a:r>
          </a:p>
        </p:txBody>
      </p:sp>
      <p:pic>
        <p:nvPicPr>
          <p:cNvPr id="14341" name="Picture 6">
            <a:extLst>
              <a:ext uri="{FF2B5EF4-FFF2-40B4-BE49-F238E27FC236}">
                <a16:creationId xmlns:a16="http://schemas.microsoft.com/office/drawing/2014/main" id="{7E37DDE5-B504-C280-8994-FF23611E555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7">
            <a:extLst>
              <a:ext uri="{FF2B5EF4-FFF2-40B4-BE49-F238E27FC236}">
                <a16:creationId xmlns:a16="http://schemas.microsoft.com/office/drawing/2014/main" id="{B94FFAB1-4310-F06D-7B01-C12CB2198E8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20400" y="31273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1F4019B-BD30-A599-F930-E3A20CD3766C}"/>
              </a:ext>
            </a:extLst>
          </p:cNvPr>
          <p:cNvSpPr>
            <a:spLocks noGrp="1" noChangeArrowheads="1"/>
          </p:cNvSpPr>
          <p:nvPr>
            <p:ph type="title"/>
          </p:nvPr>
        </p:nvSpPr>
        <p:spPr>
          <a:xfrm>
            <a:off x="2209800" y="808038"/>
            <a:ext cx="8305800" cy="708025"/>
          </a:xfrm>
        </p:spPr>
        <p:txBody>
          <a:bodyPr/>
          <a:lstStyle/>
          <a:p>
            <a:r>
              <a:rPr lang="hi-IN" altLang="en-US">
                <a:solidFill>
                  <a:schemeClr val="accent2"/>
                </a:solidFill>
                <a:latin typeface="Open sans" panose="020B0606030504020204" pitchFamily="34" charset="0"/>
              </a:rPr>
              <a:t>चित्र या ग्राफ़िक्स का उपयोग करें</a:t>
            </a:r>
            <a:endParaRPr lang="en-US" altLang="en-US">
              <a:solidFill>
                <a:schemeClr val="accent2"/>
              </a:solidFill>
              <a:latin typeface="Open sans" panose="020B0606030504020204" pitchFamily="34" charset="0"/>
            </a:endParaRPr>
          </a:p>
        </p:txBody>
      </p:sp>
      <p:sp>
        <p:nvSpPr>
          <p:cNvPr id="15363" name="Rectangle 3">
            <a:extLst>
              <a:ext uri="{FF2B5EF4-FFF2-40B4-BE49-F238E27FC236}">
                <a16:creationId xmlns:a16="http://schemas.microsoft.com/office/drawing/2014/main" id="{2C64A20B-9482-9278-B039-8508B8F488FF}"/>
              </a:ext>
            </a:extLst>
          </p:cNvPr>
          <p:cNvSpPr>
            <a:spLocks noGrp="1" noChangeArrowheads="1"/>
          </p:cNvSpPr>
          <p:nvPr>
            <p:ph idx="1"/>
          </p:nvPr>
        </p:nvSpPr>
        <p:spPr>
          <a:xfrm>
            <a:off x="2819400" y="1876425"/>
            <a:ext cx="6858000" cy="2530475"/>
          </a:xfrm>
        </p:spPr>
        <p:txBody>
          <a:bodyPr/>
          <a:lstStyle/>
          <a:p>
            <a:pPr marL="1023938" indent="-350838">
              <a:buClrTx/>
            </a:pPr>
            <a:r>
              <a:rPr lang="hi-IN">
                <a:latin typeface="Open sans" panose="020B0606030504020204" pitchFamily="34" charset="0"/>
              </a:rPr>
              <a:t>सरल ग्राफ़िक्स का प्रयोग करें</a:t>
            </a:r>
          </a:p>
          <a:p>
            <a:pPr marL="1023938" indent="-350838">
              <a:buClrTx/>
            </a:pPr>
            <a:r>
              <a:rPr lang="hi-IN">
                <a:latin typeface="Open sans" panose="020B0606030504020204" pitchFamily="34" charset="0"/>
              </a:rPr>
              <a:t>लाइन आर्ट को प्राथमिकता दी जाती है</a:t>
            </a:r>
          </a:p>
          <a:p>
            <a:pPr marL="1023938" indent="-350838">
              <a:buClrTx/>
            </a:pPr>
            <a:r>
              <a:rPr lang="hi-IN">
                <a:latin typeface="Open sans" panose="020B0606030504020204" pitchFamily="34" charset="0"/>
              </a:rPr>
              <a:t>फ़ोटोग्राफ़/स्लाइड</a:t>
            </a:r>
            <a:endParaRPr>
              <a:latin typeface="Open sans" panose="020B0606030504020204" pitchFamily="34" charset="0"/>
            </a:endParaRPr>
          </a:p>
        </p:txBody>
      </p:sp>
      <p:sp>
        <p:nvSpPr>
          <p:cNvPr id="15364" name="Text Box 4">
            <a:extLst>
              <a:ext uri="{FF2B5EF4-FFF2-40B4-BE49-F238E27FC236}">
                <a16:creationId xmlns:a16="http://schemas.microsoft.com/office/drawing/2014/main" id="{08550A60-D077-F621-1C56-B443673C9BF5}"/>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6-7</a:t>
            </a:r>
          </a:p>
        </p:txBody>
      </p:sp>
      <p:pic>
        <p:nvPicPr>
          <p:cNvPr id="15365" name="Picture 6">
            <a:extLst>
              <a:ext uri="{FF2B5EF4-FFF2-40B4-BE49-F238E27FC236}">
                <a16:creationId xmlns:a16="http://schemas.microsoft.com/office/drawing/2014/main" id="{1BD17CAE-C282-ED0F-DB5B-F50595D0AB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7">
            <a:extLst>
              <a:ext uri="{FF2B5EF4-FFF2-40B4-BE49-F238E27FC236}">
                <a16:creationId xmlns:a16="http://schemas.microsoft.com/office/drawing/2014/main" id="{5ECA271D-85A2-F1B2-B6A3-F9A547119A7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25C4BCA-43EA-4A84-A05B-4B9EA8036926}"/>
              </a:ext>
            </a:extLst>
          </p:cNvPr>
          <p:cNvSpPr>
            <a:spLocks noGrp="1" noChangeArrowheads="1"/>
          </p:cNvSpPr>
          <p:nvPr>
            <p:ph type="title"/>
          </p:nvPr>
        </p:nvSpPr>
        <p:spPr>
          <a:xfrm>
            <a:off x="2438400" y="808038"/>
            <a:ext cx="7696200" cy="708025"/>
          </a:xfrm>
        </p:spPr>
        <p:txBody>
          <a:bodyPr/>
          <a:lstStyle/>
          <a:p>
            <a:pPr>
              <a:defRPr/>
            </a:pPr>
            <a:r>
              <a:rPr lang="hi-IN" altLang="en-US" dirty="0">
                <a:solidFill>
                  <a:schemeClr val="accent2">
                    <a:lumMod val="75000"/>
                  </a:schemeClr>
                </a:solidFill>
                <a:latin typeface="Open sans"/>
              </a:rPr>
              <a:t>रंगीन फिल्म या पेन का प्रयोग करें</a:t>
            </a:r>
            <a:endParaRPr lang="en-US" altLang="en-US" dirty="0">
              <a:solidFill>
                <a:schemeClr val="accent2">
                  <a:lumMod val="75000"/>
                </a:schemeClr>
              </a:solidFill>
              <a:latin typeface="Open sans"/>
            </a:endParaRPr>
          </a:p>
        </p:txBody>
      </p:sp>
      <p:sp>
        <p:nvSpPr>
          <p:cNvPr id="19459" name="Rectangle 3">
            <a:extLst>
              <a:ext uri="{FF2B5EF4-FFF2-40B4-BE49-F238E27FC236}">
                <a16:creationId xmlns:a16="http://schemas.microsoft.com/office/drawing/2014/main" id="{44D65EA9-45C3-2606-F471-ED1665024334}"/>
              </a:ext>
            </a:extLst>
          </p:cNvPr>
          <p:cNvSpPr>
            <a:spLocks noGrp="1" noChangeArrowheads="1"/>
          </p:cNvSpPr>
          <p:nvPr>
            <p:ph idx="1"/>
          </p:nvPr>
        </p:nvSpPr>
        <p:spPr>
          <a:xfrm>
            <a:off x="2819400" y="1876425"/>
            <a:ext cx="6858000" cy="2947988"/>
          </a:xfrm>
        </p:spPr>
        <p:txBody>
          <a:bodyPr/>
          <a:lstStyle/>
          <a:p>
            <a:pPr>
              <a:buClr>
                <a:schemeClr val="tx1"/>
              </a:buClr>
              <a:defRPr/>
            </a:pPr>
            <a:r>
              <a:rPr lang="hi-IN" sz="3200">
                <a:solidFill>
                  <a:srgbClr val="CC0000"/>
                </a:solidFill>
                <a:latin typeface="Open sans"/>
              </a:rPr>
              <a:t>लाल - ख़तरा</a:t>
            </a:r>
          </a:p>
          <a:p>
            <a:pPr>
              <a:buClr>
                <a:schemeClr val="tx1"/>
              </a:buClr>
              <a:defRPr/>
            </a:pPr>
            <a:r>
              <a:rPr lang="hi-IN" sz="3200">
                <a:solidFill>
                  <a:srgbClr val="FFFF00"/>
                </a:solidFill>
                <a:latin typeface="Open sans"/>
              </a:rPr>
              <a:t>पीला</a:t>
            </a:r>
            <a:r>
              <a:rPr lang="hi-IN" sz="3200">
                <a:solidFill>
                  <a:srgbClr val="CC0000"/>
                </a:solidFill>
                <a:latin typeface="Open sans"/>
              </a:rPr>
              <a:t> - सौहार्द</a:t>
            </a:r>
          </a:p>
          <a:p>
            <a:pPr>
              <a:buClr>
                <a:schemeClr val="tx1"/>
              </a:buClr>
              <a:defRPr/>
            </a:pPr>
            <a:r>
              <a:rPr lang="hi-IN" sz="3200">
                <a:solidFill>
                  <a:srgbClr val="92D050"/>
                </a:solidFill>
                <a:latin typeface="Open sans"/>
              </a:rPr>
              <a:t>हरा</a:t>
            </a:r>
            <a:r>
              <a:rPr lang="hi-IN" sz="3200">
                <a:solidFill>
                  <a:srgbClr val="CC0000"/>
                </a:solidFill>
                <a:latin typeface="Open sans"/>
              </a:rPr>
              <a:t> - कल्याण</a:t>
            </a:r>
          </a:p>
          <a:p>
            <a:pPr>
              <a:buClr>
                <a:schemeClr val="tx1"/>
              </a:buClr>
              <a:defRPr/>
            </a:pPr>
            <a:r>
              <a:rPr lang="hi-IN" sz="3200">
                <a:solidFill>
                  <a:schemeClr val="accent6"/>
                </a:solidFill>
                <a:latin typeface="Open sans"/>
              </a:rPr>
              <a:t>नीला</a:t>
            </a:r>
            <a:r>
              <a:rPr lang="hi-IN" sz="3200">
                <a:solidFill>
                  <a:srgbClr val="CC0000"/>
                </a:solidFill>
                <a:latin typeface="Open sans"/>
              </a:rPr>
              <a:t> - शांति</a:t>
            </a:r>
          </a:p>
          <a:p>
            <a:pPr>
              <a:buClr>
                <a:schemeClr val="tx1"/>
              </a:buClr>
              <a:defRPr/>
            </a:pPr>
            <a:r>
              <a:rPr lang="hi-IN" sz="3200">
                <a:solidFill>
                  <a:srgbClr val="7030A0"/>
                </a:solidFill>
                <a:latin typeface="Open sans"/>
              </a:rPr>
              <a:t>बैंगनी</a:t>
            </a:r>
            <a:r>
              <a:rPr lang="hi-IN" sz="3200">
                <a:solidFill>
                  <a:srgbClr val="CC0000"/>
                </a:solidFill>
                <a:latin typeface="Open sans"/>
              </a:rPr>
              <a:t> - औपचारिक</a:t>
            </a:r>
            <a:endParaRPr>
              <a:latin typeface="Open sans"/>
            </a:endParaRPr>
          </a:p>
        </p:txBody>
      </p:sp>
      <p:sp>
        <p:nvSpPr>
          <p:cNvPr id="16388" name="Text Box 4">
            <a:extLst>
              <a:ext uri="{FF2B5EF4-FFF2-40B4-BE49-F238E27FC236}">
                <a16:creationId xmlns:a16="http://schemas.microsoft.com/office/drawing/2014/main" id="{D630B6C3-33F1-5D8A-10A9-E2D2A3FB820E}"/>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r>
              <a:rPr lang="en-US" altLang="en-US" sz="1200">
                <a:latin typeface="Open sans" panose="020B0606030504020204" pitchFamily="34" charset="0"/>
              </a:rPr>
              <a:t>PPT 6-8</a:t>
            </a:r>
          </a:p>
        </p:txBody>
      </p:sp>
      <p:pic>
        <p:nvPicPr>
          <p:cNvPr id="16389" name="Picture 6">
            <a:extLst>
              <a:ext uri="{FF2B5EF4-FFF2-40B4-BE49-F238E27FC236}">
                <a16:creationId xmlns:a16="http://schemas.microsoft.com/office/drawing/2014/main" id="{0BA1C398-FE30-6DC0-83B5-CC109CD9F6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7">
            <a:extLst>
              <a:ext uri="{FF2B5EF4-FFF2-40B4-BE49-F238E27FC236}">
                <a16:creationId xmlns:a16="http://schemas.microsoft.com/office/drawing/2014/main" id="{3F6AD904-B01C-76FE-6EBE-3A3C1D4CED3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331788"/>
            <a:ext cx="92075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TRMaster">
  <a:themeElements>
    <a:clrScheme name="TRMaster.pp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RMaster.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TRMaster.pp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RMaster.pp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RMaster.pp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RMaster.pp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RMaster.pp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RMaster.pp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RMaster.pp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TRMaster">
  <a:themeElements>
    <a:clrScheme name="TRMaster.pp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RMaster.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TRMaster.pp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RMaster.pp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RMaster.pp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RMaster.pp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RMaster.pp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RMaster.pp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RMaster.pp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ompetition">
  <a:themeElements>
    <a:clrScheme name="Competition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fontScheme name="Competition">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Competition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Competition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ompetition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Competition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Competition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Competition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Competition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Competition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Storage:Working:TFI 1999:AV folder:PP:TRMaster.ppt</Template>
  <TotalTime>644</TotalTime>
  <Words>1229</Words>
  <Application>Microsoft Office PowerPoint</Application>
  <PresentationFormat>Widescreen</PresentationFormat>
  <Paragraphs>250</Paragraphs>
  <Slides>44</Slides>
  <Notes>2</Notes>
  <HiddenSlides>0</HiddenSlides>
  <MMClips>0</MMClips>
  <ScaleCrop>false</ScaleCrop>
  <HeadingPairs>
    <vt:vector size="8" baseType="variant">
      <vt:variant>
        <vt:lpstr>Fonts Used</vt:lpstr>
      </vt:variant>
      <vt:variant>
        <vt:i4>11</vt:i4>
      </vt:variant>
      <vt:variant>
        <vt:lpstr>Theme</vt:lpstr>
      </vt:variant>
      <vt:variant>
        <vt:i4>5</vt:i4>
      </vt:variant>
      <vt:variant>
        <vt:lpstr>Embedded OLE Servers</vt:lpstr>
      </vt:variant>
      <vt:variant>
        <vt:i4>1</vt:i4>
      </vt:variant>
      <vt:variant>
        <vt:lpstr>Slide Titles</vt:lpstr>
      </vt:variant>
      <vt:variant>
        <vt:i4>44</vt:i4>
      </vt:variant>
    </vt:vector>
  </HeadingPairs>
  <TitlesOfParts>
    <vt:vector size="61" baseType="lpstr">
      <vt:lpstr>Times</vt:lpstr>
      <vt:lpstr>Arial</vt:lpstr>
      <vt:lpstr>Arial Black</vt:lpstr>
      <vt:lpstr>Calibri</vt:lpstr>
      <vt:lpstr>Tahoma</vt:lpstr>
      <vt:lpstr>Wingdings</vt:lpstr>
      <vt:lpstr>Verdana</vt:lpstr>
      <vt:lpstr>Open sans</vt:lpstr>
      <vt:lpstr>Symbol</vt:lpstr>
      <vt:lpstr>Times New Roman</vt:lpstr>
      <vt:lpstr>Mangal</vt:lpstr>
      <vt:lpstr>TRMaster</vt:lpstr>
      <vt:lpstr>Custom Design</vt:lpstr>
      <vt:lpstr>1_TRMaster</vt:lpstr>
      <vt:lpstr>Ocean</vt:lpstr>
      <vt:lpstr>Competition</vt:lpstr>
      <vt:lpstr>Microsoft Office Excel Chart</vt:lpstr>
      <vt:lpstr>यूनिट 6</vt:lpstr>
      <vt:lpstr>इकाई 6 उद्देश्य</vt:lpstr>
      <vt:lpstr>इकाई 6 उद्देश्य</vt:lpstr>
      <vt:lpstr>इकाई 6 उद्देश्य</vt:lpstr>
      <vt:lpstr>इकाई 6 उद्देश्य</vt:lpstr>
      <vt:lpstr>अपनी पारदर्शिता/स्लाइड्स को सरल रखें</vt:lpstr>
      <vt:lpstr>स्पष्ट पाठ और संक्षिप्त कथनों का प्रयोग करें</vt:lpstr>
      <vt:lpstr>चित्र या ग्राफ़िक्स का उपयोग करें</vt:lpstr>
      <vt:lpstr>रंगीन फिल्म या पेन का प्रयोग करें</vt:lpstr>
      <vt:lpstr>PowerPoint Presentation</vt:lpstr>
      <vt:lpstr>PowerPoint Presentation</vt:lpstr>
      <vt:lpstr>PowerPoint Presentation</vt:lpstr>
      <vt:lpstr>PowerPoint Presentation</vt:lpstr>
      <vt:lpstr>PowerPoint Presentation</vt:lpstr>
      <vt:lpstr>कंप्यूटर-आधारित प्रस्तुतियाँ बनाने के बारे में दिशानिर्देश</vt:lpstr>
      <vt:lpstr>अंक</vt:lpstr>
      <vt:lpstr>फ़ॉन्ट्स</vt:lpstr>
      <vt:lpstr>मुख्य पाठ पर बिंदु</vt:lpstr>
      <vt:lpstr>रेखांकित</vt:lpstr>
      <vt:lpstr>फ़ॉन्ट आकार</vt:lpstr>
      <vt:lpstr>फ़ॉन्ट आकार</vt:lpstr>
      <vt:lpstr>PowerPoint Presentation</vt:lpstr>
      <vt:lpstr>पंक्तियां</vt:lpstr>
      <vt:lpstr>रंग और पृष्ठभूमि</vt:lpstr>
      <vt:lpstr>उद्देश्य</vt:lpstr>
      <vt:lpstr>PowerPoint Presentation</vt:lpstr>
      <vt:lpstr>उद्देश्य</vt:lpstr>
      <vt:lpstr>PowerPoint Presentation</vt:lpstr>
      <vt:lpstr>PowerPoint Presentation</vt:lpstr>
      <vt:lpstr>PowerPoint Presentation</vt:lpstr>
      <vt:lpstr>PowerPoint Presentation</vt:lpstr>
      <vt:lpstr>PowerPoint Presentation</vt:lpstr>
      <vt:lpstr>रेखाएँ और तीर</vt:lpstr>
      <vt:lpstr>रेखाएँ और तीर</vt:lpstr>
      <vt:lpstr>टेम्पलेट्स</vt:lpstr>
      <vt:lpstr>    टेम्पलेट्स</vt:lpstr>
      <vt:lpstr>टेम्पलेट्स</vt:lpstr>
      <vt:lpstr>एनिमेशन</vt:lpstr>
      <vt:lpstr>मर्फी का नियम याद रखें</vt:lpstr>
      <vt:lpstr>इकाई 6 उद्देश्य</vt:lpstr>
      <vt:lpstr>इकाई 6 उद्देश्य</vt:lpstr>
      <vt:lpstr>इकाई 6 उद्देश्य</vt:lpstr>
      <vt:lpstr>इकाई 6 उद्देश्य</vt:lpstr>
      <vt:lpstr>धन्यवाद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OBJECTIVES</dc:title>
  <dc:creator>Jerry and Dee Williams</dc:creator>
  <cp:lastModifiedBy>NDRF HQ</cp:lastModifiedBy>
  <cp:revision>97</cp:revision>
  <cp:lastPrinted>1999-09-06T16:27:54Z</cp:lastPrinted>
  <dcterms:created xsi:type="dcterms:W3CDTF">1999-09-06T15:29:50Z</dcterms:created>
  <dcterms:modified xsi:type="dcterms:W3CDTF">2026-01-07T11:19:29Z</dcterms:modified>
</cp:coreProperties>
</file>