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C151C1E5-7E18-426B-877D-5F4C6CBDBF08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1955C5DA-2579-42BB-9689-7372B78829EC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1A488F-0302-43EA-8C63-778A5BFAE6E7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512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4" name="Notes Placeholder 2"/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5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5ACAF980-09A9-47A3-8327-A4689704B62C}" type="slidenum">
              <a:rPr lang="en-US" altLang="en-US" sz="1200">
                <a:latin typeface="Times New Roman" panose="02020603050405020304" pitchFamily="18" charset="0"/>
              </a:rPr>
              <a:t>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42FB00-194B-443C-85E8-8DB8E9E052F4}" type="slidenum">
              <a:rPr lang="en-US" altLang="en-US"/>
              <a:t>2</a:t>
            </a:fld>
            <a:endParaRPr lang="en-US" altLang="en-US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AA30AE50-CF97-4CEA-A015-352A41BEEC7A}" type="slidenum">
              <a:rPr lang="en-US" altLang="en-US" sz="1200">
                <a:latin typeface="Times New Roman" panose="02020603050405020304" pitchFamily="18" charset="0"/>
              </a:rPr>
              <a:t>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0B38A-12A4-4994-BAF6-25F6F82E6469}" type="slidenum">
              <a:rPr lang="en-US" altLang="en-US"/>
              <a:t>3</a:t>
            </a:fld>
            <a:endParaRPr lang="en-US" altLang="en-US"/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2B22652E-FA94-4DA3-B35C-FF372389CA32}" type="slidenum">
              <a:rPr lang="en-US" altLang="en-US" sz="1200">
                <a:latin typeface="Times New Roman" panose="02020603050405020304" pitchFamily="18" charset="0"/>
              </a:rPr>
              <a:t>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Footer Placeholder 4"/>
          <p:cNvSpPr/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6- </a:t>
            </a:r>
          </a:p>
        </p:txBody>
      </p:sp>
      <p:sp>
        <p:nvSpPr>
          <p:cNvPr id="1028" name="Slide Number Placeholder 5"/>
          <p:cNvSpPr/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 eaLnBrk="1" hangingPunct="1"/>
            <a:fld id="{1AD731B8-3F79-43C9-94F6-3C3EA8752983}" type="slidenum">
              <a:rPr lang="en-US" altLang="en-US" sz="1200" b="1">
                <a:solidFill>
                  <a:schemeClr val="bg1"/>
                </a:solidFill>
              </a:rPr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1838325" y="2990850"/>
            <a:ext cx="8534400" cy="11890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itchFamily="34" charset="0"/>
              </a:rPr>
              <a:t>मेडिकल फर्स्ट रिस्पॉन्डर प्रशिक्षक कार्यशाला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itchFamily="34" charset="0"/>
              </a:rPr>
              <a:t>(एमएफआरआईडब्ल्यू)</a:t>
            </a:r>
          </a:p>
        </p:txBody>
      </p:sp>
      <p:pic>
        <p:nvPicPr>
          <p:cNvPr id="409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981200" y="4800600"/>
            <a:ext cx="6934200" cy="76993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  <a:cs typeface="Arial" panose="020B0604020202020204" pitchFamily="34" charset="0"/>
              </a:rPr>
              <a:t>एमएफआर पाठ्यक्रम समीक्षा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1"/>
          <p:cNvSpPr txBox="1"/>
          <p:nvPr/>
        </p:nvSpPr>
        <p:spPr>
          <a:xfrm>
            <a:off x="8915400" y="5486400"/>
            <a:ext cx="3035300" cy="8153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GB" b="1" dirty="0">
                <a:highlight>
                  <a:srgbClr val="FFFF00"/>
                </a:highlight>
              </a:rPr>
              <a:t>LECTURED BY</a:t>
            </a:r>
          </a:p>
          <a:p>
            <a:r>
              <a:rPr lang="en-US" altLang="en-GB" b="1" dirty="0">
                <a:highlight>
                  <a:srgbClr val="FFFF00"/>
                </a:highlight>
              </a:rPr>
              <a:t>INSP RAMA SHANKAR</a:t>
            </a:r>
          </a:p>
          <a:p>
            <a:r>
              <a:rPr lang="en-US" altLang="en-GB" b="1" dirty="0">
                <a:highlight>
                  <a:srgbClr val="FFFF00"/>
                </a:highlight>
              </a:rPr>
              <a:t>09 BN NDRF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73238" y="2109788"/>
            <a:ext cx="8710612" cy="1928812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itchFamily="34" charset="0"/>
              </a:rPr>
              <a:t>एमएफआर पाठ्यक्रम में प्रत्येक पाठ के लिए प्रशिक्षक मार्गदर्शिका के उपयोग की व्याख्या करें।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524000" y="20638"/>
            <a:ext cx="9144000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itchFamily="34" charset="0"/>
              </a:rPr>
              <a:t>पाठ 6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52600" y="917575"/>
            <a:ext cx="8686800" cy="1158875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pen sans"/>
              </a:rPr>
              <a:t>पाठ पूरा होने पर आप निम्नलिखित कार्य करने में सक्षम होंगे:</a:t>
            </a:r>
          </a:p>
        </p:txBody>
      </p:sp>
      <p:sp>
        <p:nvSpPr>
          <p:cNvPr id="6149" name="Rectangle 1"/>
          <p:cNvSpPr>
            <a:spLocks noChangeArrowheads="1"/>
          </p:cNvSpPr>
          <p:nvPr/>
        </p:nvSpPr>
        <p:spPr bwMode="auto">
          <a:xfrm>
            <a:off x="9372600" y="5791200"/>
            <a:ext cx="1069975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b="1">
                <a:solidFill>
                  <a:schemeClr val="bg1"/>
                </a:solidFill>
                <a:latin typeface="Open sans" pitchFamily="34" charset="0"/>
              </a:rPr>
              <a:t>जारी….</a:t>
            </a:r>
            <a:endParaRPr lang="en-US" altLang="en-US">
              <a:latin typeface="Open sans" pitchFamily="34" charset="0"/>
            </a:endParaRPr>
          </a:p>
        </p:txBody>
      </p:sp>
      <p:pic>
        <p:nvPicPr>
          <p:cNvPr id="6151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73238" y="1447800"/>
            <a:ext cx="8710612" cy="2362200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marL="0" indent="0" algn="just">
              <a:buFontTx/>
              <a:buNone/>
            </a:pPr>
            <a:r>
              <a:rPr lang="en-US" altLang="en-US" sz="3400" b="1">
                <a:solidFill>
                  <a:schemeClr val="bg1"/>
                </a:solidFill>
                <a:latin typeface="Open sans" pitchFamily="34" charset="0"/>
              </a:rPr>
              <a:t>2. एमएफआर पाठ्यक्रम में प्रत्येक पाठ के मुख्य बिंदुओं से संबंधित प्रश्नों और मुद्दों की समीक्षा करें, पाठ के उद्देश्यों को मार्गदर्शक के रूप में उपयोग करें।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524000" y="20638"/>
            <a:ext cx="9144000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itchFamily="34" charset="0"/>
              </a:rPr>
              <a:t>पाठ 6 उद्देश्य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52600" y="914400"/>
            <a:ext cx="966788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b="1" i="1">
                <a:solidFill>
                  <a:schemeClr val="bg1"/>
                </a:solidFill>
                <a:latin typeface="Open sans" pitchFamily="34" charset="0"/>
              </a:rPr>
              <a:t>…जारी.</a:t>
            </a:r>
            <a:endParaRPr lang="en-US" altLang="en-US" i="1">
              <a:latin typeface="Open sans" pitchFamily="34" charset="0"/>
            </a:endParaRPr>
          </a:p>
        </p:txBody>
      </p:sp>
      <p:pic>
        <p:nvPicPr>
          <p:cNvPr id="8198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1524000" y="2743200"/>
            <a:ext cx="9144000" cy="923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5400" b="1">
                <a:solidFill>
                  <a:schemeClr val="bg1"/>
                </a:solidFill>
                <a:latin typeface="Open sans" pitchFamily="34" charset="0"/>
              </a:rPr>
              <a:t>धन्यवाद</a:t>
            </a:r>
          </a:p>
        </p:txBody>
      </p:sp>
      <p:pic>
        <p:nvPicPr>
          <p:cNvPr id="1024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20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Open sans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NDRF HQ</cp:lastModifiedBy>
  <cp:revision>30</cp:revision>
  <dcterms:created xsi:type="dcterms:W3CDTF">2010-05-24T08:17:00Z</dcterms:created>
  <dcterms:modified xsi:type="dcterms:W3CDTF">2026-01-06T04:45:42Z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FBF130EB0A93464D898DC3C34477600E_12</vt:lpwstr>
  </property>
  <property fmtid="{D5CDD505-2E9C-101B-9397-08002B2CF9AE}" pid="3" name="KSOProductBuildVer">
    <vt:lpwstr>2057-12.2.0.21936</vt:lpwstr>
  </property>
</Properties>
</file>