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82" r:id="rId3"/>
    <p:sldId id="266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234" y="4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0970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</a:t>
            </a:r>
            <a:r>
              <a:rPr lang="en-GB" dirty="0"/>
              <a:t>IW</a:t>
            </a:r>
            <a:r>
              <a:rPr dirty="0"/>
              <a:t>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2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1DA084CA-484E-B6E5-85F2-68A10521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9225" y="12771438"/>
            <a:ext cx="8845550" cy="842962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s-ES" altLang="en-US"/>
              <a:t>Lesson 2:  Principles of Adult Learning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</a:t>
            </a:r>
            <a:r>
              <a:rPr lang="en-GB" dirty="0"/>
              <a:t>IW</a:t>
            </a:r>
            <a:r>
              <a:rPr dirty="0"/>
              <a:t> | INDIA</a:t>
            </a:r>
          </a:p>
        </p:txBody>
      </p:sp>
      <p:sp>
        <p:nvSpPr>
          <p:cNvPr id="4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closeup-firefighter-holding-his-helmet-walking-towards-fire-truck.jpg" descr="closeup-firefighter-holding-his-helmet-walking-towards-fire-truck.jpg"/>
          <p:cNvPicPr>
            <a:picLocks noChangeAspect="1"/>
          </p:cNvPicPr>
          <p:nvPr/>
        </p:nvPicPr>
        <p:blipFill>
          <a:blip r:embed="rId2"/>
          <a:srcRect t="13433" b="1559"/>
          <a:stretch>
            <a:fillRect/>
          </a:stretch>
        </p:blipFill>
        <p:spPr>
          <a:xfrm>
            <a:off x="-25400" y="-64008"/>
            <a:ext cx="24434800" cy="13844016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8" name="PPT 2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91" name="Rectangle"/>
          <p:cNvSpPr/>
          <p:nvPr/>
        </p:nvSpPr>
        <p:spPr>
          <a:xfrm>
            <a:off x="-25400" y="-25400"/>
            <a:ext cx="24434801" cy="13766801"/>
          </a:xfrm>
          <a:prstGeom prst="rect">
            <a:avLst/>
          </a:prstGeom>
          <a:solidFill>
            <a:srgbClr val="535353">
              <a:alpha val="6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3">
            <a:alphaModFix amt="90000"/>
          </a:blip>
          <a:srcRect l="50481"/>
          <a:stretch>
            <a:fillRect/>
          </a:stretch>
        </p:blipFill>
        <p:spPr>
          <a:xfrm>
            <a:off x="126999" y="3715930"/>
            <a:ext cx="13354539" cy="3945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CSSR-logo-white-01.png" descr="CSSR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931" y="-521984"/>
            <a:ext cx="7583187" cy="536097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"/>
          <p:cNvSpPr/>
          <p:nvPr/>
        </p:nvSpPr>
        <p:spPr>
          <a:xfrm flipH="1">
            <a:off x="0" y="11193859"/>
            <a:ext cx="24384000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254" y="11359894"/>
            <a:ext cx="7291578" cy="213927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ESSON 2…"/>
          <p:cNvSpPr txBox="1"/>
          <p:nvPr/>
        </p:nvSpPr>
        <p:spPr>
          <a:xfrm>
            <a:off x="602390" y="4645716"/>
            <a:ext cx="12153366" cy="2521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/>
              <a:t>पाठ 6</a:t>
            </a:r>
            <a:endParaRPr lang="hi-IN" dirty="0"/>
          </a:p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सीएसएसआर पाठ्यक्रम का उपयोग</a:t>
            </a:r>
          </a:p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समन्वयक मार्गदर्शिका</a:t>
            </a:r>
            <a:endParaRPr dirty="0"/>
          </a:p>
        </p:txBody>
      </p:sp>
      <p:grpSp>
        <p:nvGrpSpPr>
          <p:cNvPr id="99" name="Group"/>
          <p:cNvGrpSpPr/>
          <p:nvPr/>
        </p:nvGrpSpPr>
        <p:grpSpPr>
          <a:xfrm>
            <a:off x="21539200" y="12813338"/>
            <a:ext cx="1879600" cy="902663"/>
            <a:chOff x="0" y="0"/>
            <a:chExt cx="1879600" cy="902661"/>
          </a:xfrm>
        </p:grpSpPr>
        <p:sp>
          <p:nvSpPr>
            <p:cNvPr id="97" name="PPT 2-1"/>
            <p:cNvSpPr txBox="1"/>
            <p:nvPr/>
          </p:nvSpPr>
          <p:spPr>
            <a:xfrm>
              <a:off x="177346" y="0"/>
              <a:ext cx="152490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2-1</a:t>
              </a:r>
            </a:p>
          </p:txBody>
        </p:sp>
        <p:sp>
          <p:nvSpPr>
            <p:cNvPr id="98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2" name="Group"/>
          <p:cNvGrpSpPr/>
          <p:nvPr/>
        </p:nvGrpSpPr>
        <p:grpSpPr>
          <a:xfrm>
            <a:off x="10804095" y="11401302"/>
            <a:ext cx="4693358" cy="2183455"/>
            <a:chOff x="0" y="0"/>
            <a:chExt cx="4693356" cy="2183453"/>
          </a:xfrm>
        </p:grpSpPr>
        <p:pic>
          <p:nvPicPr>
            <p:cNvPr id="100" name="NDMA India.png" descr="NDMA Indi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88518"/>
              <a:ext cx="1917899" cy="1917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NDRF India.jpg" descr="NDRF India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09903" y="0"/>
              <a:ext cx="2183454" cy="2183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DA5F08-95EC-3470-5718-3C821148DB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66" t="47833" r="54302" b="8309"/>
          <a:stretch/>
        </p:blipFill>
        <p:spPr>
          <a:xfrm>
            <a:off x="15497454" y="3652243"/>
            <a:ext cx="8490996" cy="2909455"/>
          </a:xfrm>
          <a:prstGeom prst="rect">
            <a:avLst/>
          </a:prstGeom>
        </p:spPr>
      </p:pic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A35AC6-6BF5-19E9-BFB0-EDC62C8E679D}"/>
              </a:ext>
            </a:extLst>
          </p:cNvPr>
          <p:cNvSpPr/>
          <p:nvPr/>
        </p:nvSpPr>
        <p:spPr>
          <a:xfrm>
            <a:off x="17605432" y="8755999"/>
            <a:ext cx="5218706" cy="1085414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lvl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lvl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lvl="1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lvl="2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lvl="3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lvl="4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lvl="5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lvl="6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lvl="7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lvl="8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hi-IN" sz="4000" b="1" dirty="0">
                <a:solidFill>
                  <a:schemeClr val="bg1"/>
                </a:solidFill>
                <a:ea typeface="Arial"/>
                <a:cs typeface="Arial"/>
              </a:rPr>
              <a:t>निरीक्षक अशोक कुमार</a:t>
            </a:r>
            <a:endParaRPr lang="en-IN" sz="4000" b="1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5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5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602390" y="5119116"/>
            <a:ext cx="9331943" cy="7757722"/>
          </a:xfrm>
          <a:prstGeom prst="rect">
            <a:avLst/>
          </a:prstGeom>
        </p:spPr>
        <p:txBody>
          <a:bodyPr lIns="89235" tIns="89235" rIns="89235" bIns="89235" anchor="t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sz="4800" dirty="0"/>
              <a:t>इस पाठ को पूरा करने पर आपको निम्नलिखित के बारे में विस्तृत जानकारी प्राप्त होगी:</a:t>
            </a:r>
            <a:endParaRPr sz="4800" dirty="0"/>
          </a:p>
        </p:txBody>
      </p:sp>
      <p:sp>
        <p:nvSpPr>
          <p:cNvPr id="111" name="OBJECTIVES"/>
          <p:cNvSpPr txBox="1"/>
          <p:nvPr/>
        </p:nvSpPr>
        <p:spPr>
          <a:xfrm>
            <a:off x="1016000" y="3474622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grpSp>
        <p:nvGrpSpPr>
          <p:cNvPr id="114" name="Group"/>
          <p:cNvGrpSpPr/>
          <p:nvPr/>
        </p:nvGrpSpPr>
        <p:grpSpPr>
          <a:xfrm>
            <a:off x="9261233" y="4740713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9261233" y="7887544"/>
            <a:ext cx="1219201" cy="1681958"/>
            <a:chOff x="0" y="115975"/>
            <a:chExt cx="1219200" cy="1681957"/>
          </a:xfrm>
        </p:grpSpPr>
        <p:sp>
          <p:nvSpPr>
            <p:cNvPr id="11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6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121" name="List at least five dangers a rescuer…"/>
          <p:cNvSpPr txBox="1"/>
          <p:nvPr/>
        </p:nvSpPr>
        <p:spPr>
          <a:xfrm>
            <a:off x="10969465" y="4824216"/>
            <a:ext cx="12741536" cy="6313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>
                <a:latin typeface="Open Sans"/>
              </a:rPr>
              <a:t>सीएसएसआर पाठ्यक्रम में प्रतिभागियों का चयन करने और प्रतिभागियों को प्री-वर्कआउट भेजने के लिए अनुसरण किए जाने वाले चरण।</a:t>
            </a:r>
          </a:p>
          <a:p>
            <a:pPr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lang="hi-IN" dirty="0">
              <a:latin typeface="Open Sans"/>
            </a:endParaRPr>
          </a:p>
          <a:p>
            <a:pPr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>
                <a:latin typeface="Open Sans"/>
              </a:rPr>
              <a:t>सीएसएसआर पाठ्यक्रम समन्वयक मार्गदर्शिका की विषय-वस्तु और इसकी जानकारी को कैसे व्यवस्थित किया जाए और इसका उपयोग कैसे किया जाना चाहिए, इस पर एक सामान्य जानकारी।</a:t>
            </a:r>
            <a:endParaRPr lang="en-US" altLang="en-US" dirty="0">
              <a:latin typeface="Open Sans"/>
            </a:endParaRPr>
          </a:p>
        </p:txBody>
      </p: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5" y="52918"/>
            <a:ext cx="2523696" cy="11895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305" y="282902"/>
            <a:ext cx="2159001" cy="1522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8" y="120541"/>
            <a:ext cx="2513749" cy="18381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930" y="209924"/>
            <a:ext cx="2513749" cy="18381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7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881920"/>
              </a:gs>
              <a:gs pos="57570">
                <a:srgbClr val="A40D10"/>
              </a:gs>
              <a:gs pos="100000">
                <a:srgbClr val="C0000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18" name="CSSR Brochure Pics-03.jpg" descr="CSSR Brochure Pics-03.jpg"/>
          <p:cNvPicPr>
            <a:picLocks noChangeAspect="1"/>
          </p:cNvPicPr>
          <p:nvPr/>
        </p:nvPicPr>
        <p:blipFill>
          <a:blip r:embed="rId2"/>
          <a:srcRect l="2139" b="29476"/>
          <a:stretch>
            <a:fillRect/>
          </a:stretch>
        </p:blipFill>
        <p:spPr>
          <a:xfrm flipH="1">
            <a:off x="-5244817" y="-181874"/>
            <a:ext cx="15265167" cy="11000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2" h="19966" extrusionOk="0">
                <a:moveTo>
                  <a:pt x="185" y="0"/>
                </a:moveTo>
                <a:cubicBezTo>
                  <a:pt x="-498" y="5275"/>
                  <a:pt x="708" y="10890"/>
                  <a:pt x="3809" y="14962"/>
                </a:cubicBezTo>
                <a:cubicBezTo>
                  <a:pt x="8536" y="21168"/>
                  <a:pt x="15992" y="21600"/>
                  <a:pt x="21102" y="16266"/>
                </a:cubicBezTo>
                <a:lnTo>
                  <a:pt x="21102" y="0"/>
                </a:lnTo>
                <a:lnTo>
                  <a:pt x="18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854" y="7608386"/>
            <a:ext cx="7112001" cy="503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812" y="7622565"/>
            <a:ext cx="8459525" cy="51037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0F4D31A-0FAA-70D6-B00C-ECD460D706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3</a:t>
            </a:fld>
            <a:endParaRPr lang="en-IN"/>
          </a:p>
        </p:txBody>
      </p:sp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701" y="338832"/>
            <a:ext cx="1833282" cy="1301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930" y="209924"/>
            <a:ext cx="2513749" cy="18381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103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CONTROL ROOM 2</cp:lastModifiedBy>
  <cp:revision>17</cp:revision>
  <dcterms:modified xsi:type="dcterms:W3CDTF">2025-12-18T07:17:10Z</dcterms:modified>
</cp:coreProperties>
</file>