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868" r:id="rId2"/>
    <p:sldMasterId id="2147483856" r:id="rId3"/>
  </p:sldMasterIdLst>
  <p:notesMasterIdLst>
    <p:notesMasterId r:id="rId16"/>
  </p:notesMasterIdLst>
  <p:handoutMasterIdLst>
    <p:handoutMasterId r:id="rId17"/>
  </p:handoutMasterIdLst>
  <p:sldIdLst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</p:sldIdLst>
  <p:sldSz cx="12192000" cy="6858000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3333CC"/>
    <a:srgbClr val="0066CC"/>
    <a:srgbClr val="000066"/>
    <a:srgbClr val="DDDDDD"/>
    <a:srgbClr val="C0C0C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6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4116" y="9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3EFE5D8-118B-4531-910C-596833663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30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59338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52632169-B4C9-4C32-A600-3A31AE41A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8168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1495"/>
            <a:ext cx="10363200" cy="7078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64633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9360" y="1746251"/>
            <a:ext cx="6721840" cy="3305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23637" y="966789"/>
            <a:ext cx="2031325" cy="3494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9558" y="966789"/>
            <a:ext cx="6167842" cy="3494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F27CE-BDCD-4E90-85CC-34942BDDCCE4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0652-23DC-4FA8-AD9C-0BF86C88B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600" b="1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E95C9-25E4-4EEA-96AE-78A5C65564DB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7F8FB-CD1B-4AA6-96D4-129BE090F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F3BEB-A2DA-4AD7-A931-F63DE1B36A56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FBD41-401D-4CBC-B8BB-BFEC31D36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A7A73-221E-4558-AD60-E23D9F5F6115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36636-117F-482A-8549-2B0D63BB6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83BA6-C45B-44E0-981C-448917B91DAA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D9FDA-B7A2-4E78-9709-1B5F7A1FF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F3441-4F66-445B-9084-DE855B38837D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872E6-D3FC-42D2-B3DE-32F7D8EC8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FDAF9-7036-4F5B-9F00-6966FEA59268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44BC5-6EB7-4F08-ACF2-CFD0F03286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3B298-2038-4C35-909E-D0D90FA7FB32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5101B-2582-4C24-8B1B-862A7C673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808108"/>
            <a:ext cx="11176000" cy="70788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876080"/>
            <a:ext cx="11176000" cy="3305520"/>
          </a:xfrm>
        </p:spPr>
        <p:txBody>
          <a:bodyPr/>
          <a:lstStyle>
            <a:lvl1pPr marL="693738" indent="-344488">
              <a:buClrTx/>
              <a:buSzPct val="125000"/>
              <a:defRPr/>
            </a:lvl1pPr>
            <a:lvl2pPr marL="1150938" indent="-466725">
              <a:buClrTx/>
              <a:buSzPct val="120000"/>
              <a:buFont typeface="Symbol" pitchFamily="18" charset="2"/>
              <a:buChar char="-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09176-1D25-43A2-BF88-A14CD4FE93D9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02401-CC34-470B-B9F4-D1D9402ED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D2957-64D5-4F17-9CED-A66C092C576F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79F57-C30D-449D-826B-00F6C1596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E7DC3-34E7-4756-940B-10A0B90807B8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142DF-F104-4FBB-B484-1FAA0A096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1495"/>
            <a:ext cx="10363200" cy="7078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64633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7200" y="1876080"/>
            <a:ext cx="9144000" cy="3305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70788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06790"/>
            <a:ext cx="10363200" cy="4001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2195"/>
            <a:ext cx="109728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13210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13210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06790"/>
            <a:ext cx="10363200" cy="4001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034990"/>
            <a:ext cx="4011084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22837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967228"/>
            <a:ext cx="73152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9360" y="1746251"/>
            <a:ext cx="6721840" cy="3305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23637" y="966789"/>
            <a:ext cx="2031325" cy="3494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9558" y="966789"/>
            <a:ext cx="6167842" cy="3494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2397125"/>
            <a:ext cx="3962400" cy="2431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2195"/>
            <a:ext cx="109728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13210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13210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17543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727214"/>
            <a:ext cx="4011084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22837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967228"/>
            <a:ext cx="73152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808108"/>
            <a:ext cx="10261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7200" y="1746251"/>
            <a:ext cx="9144000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" name="Text Box 9"/>
          <p:cNvSpPr txBox="1">
            <a:spLocks noChangeArrowheads="1"/>
          </p:cNvSpPr>
          <p:nvPr userDrawn="1"/>
        </p:nvSpPr>
        <p:spPr bwMode="auto">
          <a:xfrm>
            <a:off x="3454400" y="6248400"/>
            <a:ext cx="487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1200" b="1" dirty="0">
                <a:latin typeface="Arial" charset="0"/>
              </a:rPr>
              <a:t>Training for Instructors</a:t>
            </a:r>
          </a:p>
        </p:txBody>
      </p:sp>
      <p:sp>
        <p:nvSpPr>
          <p:cNvPr id="7" name="AutoShape 11"/>
          <p:cNvSpPr>
            <a:spLocks noChangeArrowheads="1"/>
          </p:cNvSpPr>
          <p:nvPr userDrawn="1"/>
        </p:nvSpPr>
        <p:spPr bwMode="auto">
          <a:xfrm>
            <a:off x="304800" y="206376"/>
            <a:ext cx="11590867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406400" y="6291264"/>
            <a:ext cx="203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1100" b="1" dirty="0">
                <a:latin typeface="Arial" charset="0"/>
              </a:rPr>
              <a:t>PEER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2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3D5B35A-DF70-4BBE-BB70-B1622A1B4796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CBC529-1A61-4F61-8ABE-626EB86D1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  <p:sldLayoutId id="2147484182" r:id="rId3"/>
    <p:sldLayoutId id="2147484183" r:id="rId4"/>
    <p:sldLayoutId id="2147484184" r:id="rId5"/>
    <p:sldLayoutId id="2147484185" r:id="rId6"/>
    <p:sldLayoutId id="2147484186" r:id="rId7"/>
    <p:sldLayoutId id="2147484187" r:id="rId8"/>
    <p:sldLayoutId id="2147484188" r:id="rId9"/>
    <p:sldLayoutId id="2147484189" r:id="rId10"/>
    <p:sldLayoutId id="214748419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808039"/>
            <a:ext cx="965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7200" y="1746251"/>
            <a:ext cx="9144000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 flipV="1">
            <a:off x="914400" y="9144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914400" y="6096000"/>
            <a:ext cx="985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Text Box 9"/>
          <p:cNvSpPr txBox="1">
            <a:spLocks noChangeArrowheads="1"/>
          </p:cNvSpPr>
          <p:nvPr userDrawn="1"/>
        </p:nvSpPr>
        <p:spPr bwMode="auto">
          <a:xfrm>
            <a:off x="3454400" y="6248400"/>
            <a:ext cx="487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1200" b="1" dirty="0">
                <a:latin typeface="Arial" charset="0"/>
              </a:rPr>
              <a:t>Training for Instructors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1" r:id="rId1"/>
    <p:sldLayoutId id="2147484192" r:id="rId2"/>
    <p:sldLayoutId id="2147484193" r:id="rId3"/>
    <p:sldLayoutId id="2147484194" r:id="rId4"/>
    <p:sldLayoutId id="2147484195" r:id="rId5"/>
    <p:sldLayoutId id="2147484196" r:id="rId6"/>
    <p:sldLayoutId id="2147484197" r:id="rId7"/>
    <p:sldLayoutId id="2147484198" r:id="rId8"/>
    <p:sldLayoutId id="2147484199" r:id="rId9"/>
    <p:sldLayoutId id="2147484200" r:id="rId10"/>
    <p:sldLayoutId id="21474842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3600">
          <a:solidFill>
            <a:schemeClr val="tx1"/>
          </a:solidFill>
          <a:latin typeface="+mn-lt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934362"/>
            <a:ext cx="7772400" cy="1323439"/>
          </a:xfrm>
        </p:spPr>
        <p:txBody>
          <a:bodyPr/>
          <a:lstStyle/>
          <a:p>
            <a:r>
              <a:rPr lang="hi-IN" dirty="0">
                <a:solidFill>
                  <a:schemeClr val="accent2"/>
                </a:solidFill>
                <a:latin typeface="Open sans"/>
              </a:rPr>
              <a:t>टेम्पलेट और स्लाइड मास्टर का उपयोग</a:t>
            </a:r>
            <a:endParaRPr lang="en-US" dirty="0">
              <a:solidFill>
                <a:schemeClr val="accent2"/>
              </a:solidFill>
              <a:latin typeface="Open san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2858870"/>
            <a:ext cx="6400800" cy="646331"/>
          </a:xfrm>
        </p:spPr>
        <p:txBody>
          <a:bodyPr/>
          <a:lstStyle/>
          <a:p>
            <a:r>
              <a:rPr lang="hi-IN" b="1" dirty="0">
                <a:latin typeface="Open sans"/>
              </a:rPr>
              <a:t>प्रैक्टिकल स्टेशन 2 और 4</a:t>
            </a:r>
            <a:endParaRPr lang="en-US" b="1" dirty="0">
              <a:latin typeface="Open sans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2895600" y="1715870"/>
            <a:ext cx="640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20000"/>
              </a:spcBef>
              <a:buClr>
                <a:srgbClr val="CC0000"/>
              </a:buClr>
              <a:defRPr/>
            </a:pPr>
            <a:r>
              <a:rPr lang="hi-IN" altLang="en-US" sz="3600" b="1" kern="0" dirty="0">
                <a:latin typeface="Open sans"/>
              </a:rPr>
              <a:t>इकाई 6: संचारी दृश्य</a:t>
            </a:r>
            <a:endParaRPr lang="en-US" altLang="en-US" sz="3600" b="1" kern="0" dirty="0">
              <a:latin typeface="Open sans"/>
            </a:endParaRPr>
          </a:p>
        </p:txBody>
      </p:sp>
      <p:pic>
        <p:nvPicPr>
          <p:cNvPr id="5" name="Picture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1" y="457201"/>
            <a:ext cx="3051175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8382000" y="6276976"/>
            <a:ext cx="167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en-US" sz="1200" b="1" dirty="0">
                <a:latin typeface="Open sans"/>
              </a:rPr>
              <a:t>PPT PE 6-1</a:t>
            </a: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E96154F0-D68C-5802-6AD8-4B21CF86A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47688"/>
            <a:ext cx="3322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7467600" y="5638800"/>
            <a:ext cx="426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i-IN" dirty="0"/>
              <a:t>इंस्पेक्टर</a:t>
            </a:r>
            <a:r>
              <a:rPr lang="en-US" dirty="0"/>
              <a:t> (</a:t>
            </a:r>
            <a:r>
              <a:rPr lang="hi-IN" dirty="0"/>
              <a:t>एनबीआर</a:t>
            </a:r>
            <a:r>
              <a:rPr lang="en-US" dirty="0"/>
              <a:t>) </a:t>
            </a:r>
            <a:r>
              <a:rPr lang="hi-IN" dirty="0"/>
              <a:t>हर्ष आनन्द</a:t>
            </a:r>
            <a:endParaRPr lang="en-IN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1486"/>
            <a:ext cx="921122" cy="81151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304800"/>
            <a:ext cx="921122" cy="81151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>
                <a:solidFill>
                  <a:schemeClr val="accent2"/>
                </a:solidFill>
                <a:latin typeface="Open sans"/>
              </a:rPr>
              <a:t>एनीमेशन तैयार करना</a:t>
            </a:r>
            <a:endParaRPr lang="en-US" dirty="0">
              <a:solidFill>
                <a:schemeClr val="accent2"/>
              </a:solidFill>
              <a:latin typeface="Open san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2900874"/>
            <a:ext cx="11176000" cy="2529923"/>
          </a:xfrm>
        </p:spPr>
        <p:txBody>
          <a:bodyPr/>
          <a:lstStyle/>
          <a:p>
            <a:r>
              <a:rPr lang="hi-IN" dirty="0">
                <a:latin typeface="Open sans"/>
              </a:rPr>
              <a:t>एनिमेशन &gt; (स्लाइड ट्रांज़िशन के लिए टेम्प्लेट का उपयोग करें)</a:t>
            </a:r>
          </a:p>
          <a:p>
            <a:endParaRPr lang="hi-IN" dirty="0">
              <a:latin typeface="Open sans"/>
            </a:endParaRPr>
          </a:p>
          <a:p>
            <a:r>
              <a:rPr lang="hi-IN" dirty="0">
                <a:latin typeface="Open sans"/>
              </a:rPr>
              <a:t>एनीमेशन &gt; कस्टम एनिमेशन &gt; प्रभाव जोड़ें</a:t>
            </a:r>
            <a:endParaRPr lang="en-US" dirty="0">
              <a:latin typeface="Open san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382000" y="6276976"/>
            <a:ext cx="167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en-US" sz="1200" dirty="0">
                <a:latin typeface="Open sans"/>
              </a:rPr>
              <a:t>PPT PE 6-</a:t>
            </a:r>
            <a:fld id="{4FC6023D-F13D-4A54-9429-DD1CDA35E95A}" type="slidenum">
              <a:rPr lang="en-US" altLang="en-US" sz="1200">
                <a:latin typeface="Open sans"/>
              </a:rPr>
              <a:t>10</a:t>
            </a:fld>
            <a:endParaRPr lang="en-US" altLang="en-US" sz="1200" dirty="0">
              <a:latin typeface="Open san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1486"/>
            <a:ext cx="921122" cy="8115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298637"/>
            <a:ext cx="921122" cy="81151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689045"/>
            <a:ext cx="8382000" cy="707886"/>
          </a:xfrm>
        </p:spPr>
        <p:txBody>
          <a:bodyPr/>
          <a:lstStyle/>
          <a:p>
            <a:r>
              <a:rPr lang="hi-IN" dirty="0">
                <a:solidFill>
                  <a:schemeClr val="accent2"/>
                </a:solidFill>
                <a:latin typeface="Open sans"/>
              </a:rPr>
              <a:t>वीडियो क्लिप, कला सम्मिलित करना</a:t>
            </a:r>
            <a:endParaRPr lang="en-US" dirty="0">
              <a:solidFill>
                <a:schemeClr val="accent2"/>
              </a:solidFill>
              <a:latin typeface="Open san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757017"/>
            <a:ext cx="8763000" cy="4524315"/>
          </a:xfrm>
        </p:spPr>
        <p:txBody>
          <a:bodyPr/>
          <a:lstStyle/>
          <a:p>
            <a:r>
              <a:rPr lang="hi-IN" dirty="0">
                <a:latin typeface="Open sans"/>
              </a:rPr>
              <a:t>सम्मिलित करें &gt; चित्र</a:t>
            </a:r>
          </a:p>
          <a:p>
            <a:r>
              <a:rPr lang="hi-IN" dirty="0">
                <a:latin typeface="Open sans"/>
              </a:rPr>
              <a:t>सम्मिलित करें &gt; क्लिप आर्ट</a:t>
            </a:r>
          </a:p>
          <a:p>
            <a:r>
              <a:rPr lang="hi-IN" dirty="0">
                <a:latin typeface="Open sans"/>
              </a:rPr>
              <a:t>सम्मिलित करें &gt; मूवीज़</a:t>
            </a:r>
          </a:p>
          <a:p>
            <a:r>
              <a:rPr lang="hi-IN" dirty="0">
                <a:latin typeface="Open sans"/>
              </a:rPr>
              <a:t>सम्मिलित करें &gt; ध्वनि आदि।</a:t>
            </a:r>
          </a:p>
          <a:p>
            <a:r>
              <a:rPr lang="hi-IN" dirty="0">
                <a:latin typeface="Open sans"/>
              </a:rPr>
              <a:t>एक कंप्यूटर से दूसरे कंप्यूटर पर कॉपी करते समय सावधान रहें!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i-IN" dirty="0">
                <a:latin typeface="Open sans"/>
              </a:rPr>
              <a:t>लिंक भी कॉपी किया जाना चाहिए</a:t>
            </a:r>
            <a:endParaRPr lang="en-US" dirty="0">
              <a:latin typeface="Open san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382000" y="6276976"/>
            <a:ext cx="167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en-US" sz="1200" dirty="0">
                <a:latin typeface="Open sans"/>
              </a:rPr>
              <a:t>PPT PE 6-</a:t>
            </a:r>
            <a:fld id="{4FC6023D-F13D-4A54-9429-DD1CDA35E95A}" type="slidenum">
              <a:rPr lang="en-US" altLang="en-US" sz="1200">
                <a:latin typeface="Open sans"/>
              </a:rPr>
              <a:t>11</a:t>
            </a:fld>
            <a:endParaRPr lang="en-US" altLang="en-US" sz="1200" dirty="0">
              <a:latin typeface="Open san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1486"/>
            <a:ext cx="921122" cy="8115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331486"/>
            <a:ext cx="921122" cy="81151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86000" y="2635547"/>
            <a:ext cx="7772400" cy="923330"/>
          </a:xfrm>
        </p:spPr>
        <p:txBody>
          <a:bodyPr/>
          <a:lstStyle/>
          <a:p>
            <a:r>
              <a:rPr lang="hi-IN" sz="5400" dirty="0">
                <a:solidFill>
                  <a:schemeClr val="accent2"/>
                </a:solidFill>
                <a:latin typeface="Open sans"/>
              </a:rPr>
              <a:t>धन्यवाद</a:t>
            </a:r>
            <a:endParaRPr lang="en-US" sz="5400" dirty="0">
              <a:solidFill>
                <a:schemeClr val="accent2"/>
              </a:solidFill>
              <a:latin typeface="Open san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1486"/>
            <a:ext cx="921122" cy="8115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331486"/>
            <a:ext cx="921122" cy="8115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808107"/>
            <a:ext cx="8382000" cy="707886"/>
          </a:xfrm>
        </p:spPr>
        <p:txBody>
          <a:bodyPr/>
          <a:lstStyle/>
          <a:p>
            <a:r>
              <a:rPr lang="hi-IN" dirty="0">
                <a:latin typeface="Open sans"/>
              </a:rPr>
              <a:t>पावर प्वाइंट</a:t>
            </a:r>
            <a:endParaRPr lang="en-US" dirty="0">
              <a:latin typeface="Open san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783074"/>
            <a:ext cx="8077200" cy="1200329"/>
          </a:xfrm>
        </p:spPr>
        <p:txBody>
          <a:bodyPr/>
          <a:lstStyle/>
          <a:p>
            <a:r>
              <a:rPr lang="hi-IN" dirty="0">
                <a:latin typeface="Open sans"/>
              </a:rPr>
              <a:t>पावरपॉइंट एक मजबूत, लचीला दृश्य उपकरण है</a:t>
            </a:r>
            <a:endParaRPr lang="en-US" dirty="0">
              <a:latin typeface="Open san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382000" y="6276976"/>
            <a:ext cx="167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en-US" sz="1200" dirty="0">
                <a:latin typeface="Open sans"/>
              </a:rPr>
              <a:t>PPT PE 6-</a:t>
            </a:r>
            <a:fld id="{4FC6023D-F13D-4A54-9429-DD1CDA35E95A}" type="slidenum">
              <a:rPr lang="en-US" altLang="en-US" sz="1200">
                <a:latin typeface="Open sans"/>
              </a:rPr>
              <a:t>2</a:t>
            </a:fld>
            <a:endParaRPr lang="en-US" altLang="en-US" sz="1200" dirty="0">
              <a:latin typeface="Open san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1486"/>
            <a:ext cx="921122" cy="8115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275710"/>
            <a:ext cx="921122" cy="81151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>
                <a:solidFill>
                  <a:schemeClr val="accent2"/>
                </a:solidFill>
                <a:latin typeface="Open sans"/>
              </a:rPr>
              <a:t>पावरपॉइंट फ़ाइल बनाना</a:t>
            </a:r>
            <a:endParaRPr lang="en-US" dirty="0">
              <a:solidFill>
                <a:schemeClr val="accent2"/>
              </a:solidFill>
              <a:latin typeface="Open san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876080"/>
            <a:ext cx="11176000" cy="3083921"/>
          </a:xfrm>
        </p:spPr>
        <p:txBody>
          <a:bodyPr/>
          <a:lstStyle/>
          <a:p>
            <a:r>
              <a:rPr lang="hi-IN" dirty="0">
                <a:latin typeface="Open sans"/>
              </a:rPr>
              <a:t>एक नया </a:t>
            </a:r>
            <a:r>
              <a:rPr lang="en-US" dirty="0">
                <a:latin typeface="Open sans"/>
              </a:rPr>
              <a:t>PPT </a:t>
            </a:r>
            <a:r>
              <a:rPr lang="hi-IN" dirty="0">
                <a:latin typeface="Open sans"/>
              </a:rPr>
              <a:t>शुरू करना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i-IN" dirty="0">
                <a:latin typeface="Open sans"/>
              </a:rPr>
              <a:t>फ़ाइल &gt; नया &gt; रिक्त और नवीनतम &gt; रिक्त प्रस्तुति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i-IN" dirty="0">
                <a:latin typeface="Open sans"/>
              </a:rPr>
              <a:t>फ़ाइल &gt; नया &gt; इंस्टॉल किए गए टेम्प्लेट &gt; अपनी पसंद/आवश्यकता के अनुसार टेम्प्लेट चुनें</a:t>
            </a:r>
            <a:endParaRPr lang="en-US" dirty="0">
              <a:latin typeface="Open sans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382000" y="6276976"/>
            <a:ext cx="167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en-US" sz="1200" dirty="0">
                <a:latin typeface="Open sans"/>
              </a:rPr>
              <a:t>PPT PE 6-</a:t>
            </a:r>
            <a:fld id="{4FC6023D-F13D-4A54-9429-DD1CDA35E95A}" type="slidenum">
              <a:rPr lang="en-US" altLang="en-US" sz="1200">
                <a:latin typeface="Open sans"/>
              </a:rPr>
              <a:t>3</a:t>
            </a:fld>
            <a:endParaRPr lang="en-US" altLang="en-US" sz="1200" dirty="0">
              <a:latin typeface="Open san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1486"/>
            <a:ext cx="921122" cy="8115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347189"/>
            <a:ext cx="921122" cy="8115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>
                <a:solidFill>
                  <a:schemeClr val="accent2"/>
                </a:solidFill>
                <a:latin typeface="Open sans"/>
              </a:rPr>
              <a:t>पावरपॉइंट फ़ाइल बनाना</a:t>
            </a:r>
            <a:endParaRPr lang="en-US" dirty="0">
              <a:solidFill>
                <a:schemeClr val="accent2"/>
              </a:solidFill>
              <a:latin typeface="Open san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876080"/>
            <a:ext cx="11176000" cy="3748719"/>
          </a:xfrm>
        </p:spPr>
        <p:txBody>
          <a:bodyPr/>
          <a:lstStyle/>
          <a:p>
            <a:r>
              <a:rPr lang="hi-IN" dirty="0">
                <a:latin typeface="Open sans"/>
              </a:rPr>
              <a:t>एक और नया </a:t>
            </a:r>
            <a:r>
              <a:rPr lang="en-US" dirty="0">
                <a:latin typeface="Open sans"/>
              </a:rPr>
              <a:t>PPT </a:t>
            </a:r>
            <a:r>
              <a:rPr lang="hi-IN" dirty="0">
                <a:latin typeface="Open sans"/>
              </a:rPr>
              <a:t>बनाने के लिए मौजूदा </a:t>
            </a:r>
            <a:r>
              <a:rPr lang="en-US" dirty="0">
                <a:latin typeface="Open sans"/>
              </a:rPr>
              <a:t>PPT </a:t>
            </a:r>
            <a:r>
              <a:rPr lang="hi-IN" dirty="0">
                <a:latin typeface="Open sans"/>
              </a:rPr>
              <a:t>का उपयोग करें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i-IN" dirty="0">
                <a:latin typeface="Open sans"/>
              </a:rPr>
              <a:t>अपनी पसंद/मिलान वाली कोई मौजूदा फ़ाइल खोलें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i-IN" dirty="0">
                <a:latin typeface="Open sans"/>
              </a:rPr>
              <a:t>इसे "इस रूप में सहेजें" विकल्प पर क्लिक करके सेव करें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i-IN" dirty="0">
                <a:latin typeface="Open sans"/>
              </a:rPr>
              <a:t>अपनी ज़रूरत के अनुसार इसे संशोधित करें</a:t>
            </a:r>
            <a:endParaRPr lang="en-US" dirty="0">
              <a:latin typeface="Open san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382000" y="6276976"/>
            <a:ext cx="167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en-US" sz="1200" dirty="0">
                <a:latin typeface="Open sans"/>
              </a:rPr>
              <a:t>PPT PE 6-</a:t>
            </a:r>
            <a:fld id="{4FC6023D-F13D-4A54-9429-DD1CDA35E95A}" type="slidenum">
              <a:rPr lang="en-US" altLang="en-US" sz="1200">
                <a:latin typeface="Open sans"/>
              </a:rPr>
              <a:t>4</a:t>
            </a:fld>
            <a:endParaRPr lang="en-US" altLang="en-US" sz="1200" dirty="0">
              <a:latin typeface="Open san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1486"/>
            <a:ext cx="921122" cy="8115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304800"/>
            <a:ext cx="921122" cy="81151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>
                <a:solidFill>
                  <a:schemeClr val="accent2"/>
                </a:solidFill>
                <a:latin typeface="Open sans"/>
              </a:rPr>
              <a:t>नई स्लाइड सम्मिलित करना</a:t>
            </a:r>
            <a:endParaRPr lang="en-US" dirty="0">
              <a:solidFill>
                <a:schemeClr val="accent2"/>
              </a:solidFill>
              <a:latin typeface="Open san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876080"/>
            <a:ext cx="11176000" cy="3083921"/>
          </a:xfrm>
        </p:spPr>
        <p:txBody>
          <a:bodyPr/>
          <a:lstStyle/>
          <a:p>
            <a:r>
              <a:rPr lang="hi-IN" dirty="0">
                <a:latin typeface="Open sans"/>
              </a:rPr>
              <a:t>होम &gt; नई स्लाइड &gt; अपनी ज़रूरत के अनुसार उपयुक्त लेआउट चुनें</a:t>
            </a:r>
          </a:p>
          <a:p>
            <a:r>
              <a:rPr lang="hi-IN" dirty="0">
                <a:latin typeface="Open sans"/>
              </a:rPr>
              <a:t>हम अपनी ज़रूरत के अनुसार लेआउट को संशोधित कर सकते हैं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i-IN" dirty="0">
                <a:latin typeface="Open sans"/>
              </a:rPr>
              <a:t>होम &gt; लेआउट</a:t>
            </a:r>
            <a:endParaRPr lang="en-US" dirty="0">
              <a:latin typeface="Open san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382000" y="6276976"/>
            <a:ext cx="167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en-US" sz="1200" dirty="0">
                <a:latin typeface="Open sans"/>
              </a:rPr>
              <a:t>PPT PE 6-</a:t>
            </a:r>
            <a:fld id="{4FC6023D-F13D-4A54-9429-DD1CDA35E95A}" type="slidenum">
              <a:rPr lang="en-US" altLang="en-US" sz="1200">
                <a:latin typeface="Open sans"/>
              </a:rPr>
              <a:t>5</a:t>
            </a:fld>
            <a:endParaRPr lang="en-US" altLang="en-US" sz="1200" dirty="0">
              <a:latin typeface="Open san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1486"/>
            <a:ext cx="921122" cy="8115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331005"/>
            <a:ext cx="921122" cy="81151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7054" y="536645"/>
            <a:ext cx="8079946" cy="707886"/>
          </a:xfrm>
        </p:spPr>
        <p:txBody>
          <a:bodyPr/>
          <a:lstStyle/>
          <a:p>
            <a:r>
              <a:rPr lang="hi-IN" dirty="0">
                <a:solidFill>
                  <a:schemeClr val="accent2"/>
                </a:solidFill>
                <a:latin typeface="Open sans"/>
              </a:rPr>
              <a:t>स्लाइड्स मास्टर का उपयोग करना</a:t>
            </a:r>
            <a:endParaRPr lang="en-US" dirty="0">
              <a:solidFill>
                <a:schemeClr val="accent2"/>
              </a:solidFill>
              <a:latin typeface="Open san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9" y="1371601"/>
            <a:ext cx="9259960" cy="3933384"/>
          </a:xfrm>
        </p:spPr>
        <p:txBody>
          <a:bodyPr/>
          <a:lstStyle/>
          <a:p>
            <a:pPr marL="457200" indent="-346075" algn="just"/>
            <a:r>
              <a:rPr lang="hi-IN" sz="3200" dirty="0">
                <a:latin typeface="Open sans"/>
              </a:rPr>
              <a:t>मास्टर स्लाइड्स लगातार इस्तेमाल के लिए अपना खुद का डिज़ाइन/टेम्पलेट बनाने के लिए उपयोगी हैं।</a:t>
            </a:r>
          </a:p>
          <a:p>
            <a:pPr marL="568325" indent="-457200" algn="just">
              <a:buFont typeface="Wingdings" panose="05000000000000000000" pitchFamily="2" charset="2"/>
              <a:buChar char="q"/>
            </a:pPr>
            <a:r>
              <a:rPr lang="hi-IN" sz="3200" dirty="0">
                <a:latin typeface="Open sans"/>
              </a:rPr>
              <a:t>देखें &gt; स्लाइड मास्टर पर जाएँ।</a:t>
            </a:r>
          </a:p>
          <a:p>
            <a:pPr marL="457200" indent="-346075" algn="just"/>
            <a:r>
              <a:rPr lang="hi-IN" sz="3200" dirty="0">
                <a:latin typeface="Open sans"/>
              </a:rPr>
              <a:t>मास्टर के रूप में उपयोग करने के लिए लेआउट चुनें।</a:t>
            </a:r>
          </a:p>
          <a:p>
            <a:pPr marL="568325" indent="-457200" algn="just">
              <a:buFont typeface="Wingdings" panose="05000000000000000000" pitchFamily="2" charset="2"/>
              <a:buChar char="q"/>
            </a:pPr>
            <a:r>
              <a:rPr lang="hi-IN" sz="3200" dirty="0">
                <a:latin typeface="Open sans"/>
              </a:rPr>
              <a:t>या आप सभी या कई लेआउट में मास्टर बना सकते हैं।</a:t>
            </a:r>
            <a:endParaRPr lang="en-US" sz="3200" dirty="0">
              <a:latin typeface="Open san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442410" y="6276976"/>
            <a:ext cx="1615989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en-US" sz="1200" dirty="0">
                <a:latin typeface="Open sans"/>
              </a:rPr>
              <a:t>PPT PE 6-</a:t>
            </a:r>
            <a:fld id="{4FC6023D-F13D-4A54-9429-DD1CDA35E95A}" type="slidenum">
              <a:rPr lang="en-US" altLang="en-US" sz="1200">
                <a:latin typeface="Open sans"/>
              </a:rPr>
              <a:t>6</a:t>
            </a:fld>
            <a:endParaRPr lang="en-US" altLang="en-US" sz="1200" dirty="0">
              <a:latin typeface="Open san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1486"/>
            <a:ext cx="921122" cy="8115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334858"/>
            <a:ext cx="921122" cy="81151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>
                <a:solidFill>
                  <a:schemeClr val="accent2"/>
                </a:solidFill>
                <a:latin typeface="Open sans"/>
              </a:rPr>
              <a:t>स्लाइड मास्टर का उपयोग करना</a:t>
            </a:r>
            <a:endParaRPr lang="en-US" dirty="0">
              <a:solidFill>
                <a:schemeClr val="accent2"/>
              </a:solidFill>
              <a:latin typeface="Open san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876080"/>
            <a:ext cx="11176000" cy="3748719"/>
          </a:xfrm>
        </p:spPr>
        <p:txBody>
          <a:bodyPr/>
          <a:lstStyle/>
          <a:p>
            <a:pPr algn="just"/>
            <a:r>
              <a:rPr lang="hi-IN" dirty="0">
                <a:latin typeface="Open sans"/>
              </a:rPr>
              <a:t>अपनी ज़रूरत के अनुसार अपनी मास्टर स्लाइड का फ़ॉर्मेट बदलें</a:t>
            </a:r>
          </a:p>
          <a:p>
            <a:pPr algn="just"/>
            <a:r>
              <a:rPr lang="hi-IN" dirty="0">
                <a:latin typeface="Open sans"/>
              </a:rPr>
              <a:t>स्लाइड पर काम करने के लिए सामान्य दृश्य पर वापस जाएँ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hi-IN" dirty="0">
                <a:latin typeface="Open sans"/>
              </a:rPr>
              <a:t>दृश्य &gt; सामान्य</a:t>
            </a:r>
          </a:p>
          <a:p>
            <a:pPr algn="just"/>
            <a:r>
              <a:rPr lang="hi-IN" dirty="0">
                <a:latin typeface="Open sans"/>
              </a:rPr>
              <a:t>अब हम स्लाइड के साथ काम कर सकते हैं</a:t>
            </a:r>
            <a:endParaRPr lang="en-US" dirty="0">
              <a:latin typeface="Open san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382000" y="6276976"/>
            <a:ext cx="167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en-US" sz="1200" dirty="0">
                <a:latin typeface="Arial" charset="0"/>
              </a:rPr>
              <a:t>PPT PE 6-</a:t>
            </a:r>
            <a:fld id="{4FC6023D-F13D-4A54-9429-DD1CDA35E95A}" type="slidenum">
              <a:rPr lang="en-US" altLang="en-US" sz="1200">
                <a:latin typeface="Arial" charset="0"/>
              </a:rPr>
              <a:t>7</a:t>
            </a:fld>
            <a:endParaRPr lang="en-US" altLang="en-US" sz="1200" dirty="0">
              <a:latin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1486"/>
            <a:ext cx="921122" cy="8115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331486"/>
            <a:ext cx="921122" cy="81151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>
                <a:solidFill>
                  <a:srgbClr val="0066CC"/>
                </a:solidFill>
                <a:latin typeface="Open sans"/>
              </a:rPr>
              <a:t>पंक्तियां</a:t>
            </a:r>
            <a:endParaRPr lang="en-US" dirty="0">
              <a:latin typeface="Open san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01638" algn="just"/>
            <a:r>
              <a:rPr lang="hi-IN" dirty="0">
                <a:latin typeface="Open sans"/>
              </a:rPr>
              <a:t>एक फ्रेम के लिए आठ पंक्तियाँ</a:t>
            </a:r>
          </a:p>
          <a:p>
            <a:pPr indent="-401638" algn="just"/>
            <a:r>
              <a:rPr lang="hi-IN" dirty="0">
                <a:latin typeface="Open sans"/>
              </a:rPr>
              <a:t>यदि फ़ॉन्ट बड़े हैं या 8 पंक्तियों से ज़्यादा हैं, तो दूसरी स्लाइड पर जाएँ</a:t>
            </a:r>
          </a:p>
          <a:p>
            <a:pPr indent="-401638" algn="just"/>
            <a:r>
              <a:rPr lang="hi-IN" dirty="0">
                <a:latin typeface="Open sans"/>
              </a:rPr>
              <a:t>यदि फ़ॉन्ट का आकार बड़ा है, तो प्रत्येक स्लाइड में कम पंक्तियों का उपयोग करें</a:t>
            </a:r>
          </a:p>
          <a:p>
            <a:pPr indent="-401638" algn="just"/>
            <a:r>
              <a:rPr lang="hi-IN" dirty="0">
                <a:latin typeface="Open sans"/>
              </a:rPr>
              <a:t>पाठ को स्लाइड के केंद्र में रखें</a:t>
            </a:r>
          </a:p>
          <a:p>
            <a:pPr indent="-401638" algn="just"/>
            <a:r>
              <a:rPr lang="hi-IN" dirty="0">
                <a:latin typeface="Open sans"/>
              </a:rPr>
              <a:t>शीर्षक केंद्र में होना चाहिए</a:t>
            </a:r>
            <a:endParaRPr lang="en-US" dirty="0">
              <a:latin typeface="Open san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 rot="-1334147">
            <a:off x="1807989" y="618135"/>
            <a:ext cx="1359668" cy="553998"/>
          </a:xfrm>
          <a:prstGeom prst="rect">
            <a:avLst/>
          </a:prstGeom>
          <a:noFill/>
          <a:ln w="28575">
            <a:solidFill>
              <a:srgbClr val="0066CC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hi-IN" sz="3000" b="1" dirty="0">
                <a:solidFill>
                  <a:schemeClr val="accent2"/>
                </a:solidFill>
                <a:latin typeface="Open sans"/>
              </a:rPr>
              <a:t>अभ्यास</a:t>
            </a:r>
            <a:endParaRPr lang="en-US" sz="3000" b="1" dirty="0">
              <a:solidFill>
                <a:schemeClr val="accent2"/>
              </a:solidFill>
              <a:latin typeface="Open sans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382000" y="6276976"/>
            <a:ext cx="167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1200" dirty="0">
                <a:latin typeface="Open sans"/>
              </a:rPr>
              <a:t>PPT PE 6-</a:t>
            </a:r>
            <a:fld id="{4FC6023D-F13D-4A54-9429-DD1CDA35E95A}" type="slidenum">
              <a:rPr lang="en-US" altLang="en-US" sz="1200">
                <a:latin typeface="Open sans"/>
              </a:rPr>
              <a:pPr algn="just"/>
              <a:t>8</a:t>
            </a:fld>
            <a:endParaRPr lang="en-US" altLang="en-US" sz="1200" dirty="0">
              <a:latin typeface="Open san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921122" cy="8115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5200" y="83620"/>
            <a:ext cx="921122" cy="81151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536645"/>
            <a:ext cx="8382000" cy="707886"/>
          </a:xfrm>
        </p:spPr>
        <p:txBody>
          <a:bodyPr/>
          <a:lstStyle/>
          <a:p>
            <a:r>
              <a:rPr lang="hi-IN" dirty="0">
                <a:solidFill>
                  <a:schemeClr val="accent2"/>
                </a:solidFill>
                <a:latin typeface="Open sans"/>
              </a:rPr>
              <a:t>एनिमेशन</a:t>
            </a:r>
            <a:endParaRPr lang="en-US" dirty="0">
              <a:solidFill>
                <a:schemeClr val="accent2"/>
              </a:solidFill>
              <a:latin typeface="Open san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4617"/>
            <a:ext cx="9220200" cy="3958007"/>
          </a:xfrm>
        </p:spPr>
        <p:txBody>
          <a:bodyPr/>
          <a:lstStyle/>
          <a:p>
            <a:pPr algn="just"/>
            <a:r>
              <a:rPr lang="hi-IN" dirty="0">
                <a:latin typeface="Open sans"/>
              </a:rPr>
              <a:t>एनीमेशन का उपयोग निम्नलिखित के लिए किया जा सकता है: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hi-IN" sz="3200" dirty="0">
                <a:latin typeface="Open sans"/>
              </a:rPr>
              <a:t>चयनात्मक प्रकटीकरण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hi-IN" sz="3200" dirty="0">
                <a:latin typeface="Open sans"/>
              </a:rPr>
              <a:t>कुछ अवधारणाओं को अलग-अलग क्रम में प्रदर्शित करना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hi-IN" sz="3200" dirty="0">
                <a:latin typeface="Open sans"/>
              </a:rPr>
              <a:t>प्रस्तुतियों को रोचक या जीवंत बनाना (सावधान रहें! बहुत अधिक उपयोग उचित नहीं है)</a:t>
            </a:r>
            <a:endParaRPr lang="en-US" sz="3200" dirty="0">
              <a:solidFill>
                <a:srgbClr val="0033CC"/>
              </a:solidFill>
              <a:latin typeface="Open san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382000" y="6276976"/>
            <a:ext cx="167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en-US" sz="1200" dirty="0">
                <a:latin typeface="Open sans"/>
              </a:rPr>
              <a:t>PPT PE 6-</a:t>
            </a:r>
            <a:fld id="{4FC6023D-F13D-4A54-9429-DD1CDA35E95A}" type="slidenum">
              <a:rPr lang="en-US" altLang="en-US" sz="1200">
                <a:latin typeface="Open sans"/>
              </a:rPr>
              <a:t>9</a:t>
            </a:fld>
            <a:endParaRPr lang="en-US" altLang="en-US" sz="1200" dirty="0">
              <a:latin typeface="Open san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1486"/>
            <a:ext cx="921122" cy="8115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330137"/>
            <a:ext cx="921122" cy="81151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RMaster">
  <a:themeElements>
    <a:clrScheme name="TRMaster.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Master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TRMaster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Master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RMaster">
  <a:themeElements>
    <a:clrScheme name="TRMaster.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Master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TRMaster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Master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Storage:Working:TFI 1999:AV folder:PP:TRMaster.ppt</Template>
  <TotalTime>1001</TotalTime>
  <Words>422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Arial Black</vt:lpstr>
      <vt:lpstr>Calibri</vt:lpstr>
      <vt:lpstr>Open sans</vt:lpstr>
      <vt:lpstr>Symbol</vt:lpstr>
      <vt:lpstr>Times</vt:lpstr>
      <vt:lpstr>Wingdings</vt:lpstr>
      <vt:lpstr>TRMaster</vt:lpstr>
      <vt:lpstr>Custom Design</vt:lpstr>
      <vt:lpstr>1_TRMaster</vt:lpstr>
      <vt:lpstr>टेम्पलेट और स्लाइड मास्टर का उपयोग</vt:lpstr>
      <vt:lpstr>पावर प्वाइंट</vt:lpstr>
      <vt:lpstr>पावरपॉइंट फ़ाइल बनाना</vt:lpstr>
      <vt:lpstr>पावरपॉइंट फ़ाइल बनाना</vt:lpstr>
      <vt:lpstr>नई स्लाइड सम्मिलित करना</vt:lpstr>
      <vt:lpstr>स्लाइड्स मास्टर का उपयोग करना</vt:lpstr>
      <vt:lpstr>स्लाइड मास्टर का उपयोग करना</vt:lpstr>
      <vt:lpstr>पंक्तियां</vt:lpstr>
      <vt:lpstr>एनिमेशन</vt:lpstr>
      <vt:lpstr>एनीमेशन तैयार करना</vt:lpstr>
      <vt:lpstr>वीडियो क्लिप, कला सम्मिलित करना</vt:lpstr>
      <vt:lpstr>धन्यवाद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</dc:title>
  <dc:creator>Jerry and Dee Williams</dc:creator>
  <cp:lastModifiedBy>NDRF NDRF</cp:lastModifiedBy>
  <cp:revision>94</cp:revision>
  <cp:lastPrinted>1999-09-06T16:27:54Z</cp:lastPrinted>
  <dcterms:created xsi:type="dcterms:W3CDTF">1999-09-06T15:29:50Z</dcterms:created>
  <dcterms:modified xsi:type="dcterms:W3CDTF">2026-01-06T12:25:52Z</dcterms:modified>
</cp:coreProperties>
</file>