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96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nam Kakde" userId="062a1f6c98b7ff00" providerId="LiveId" clId="{E7FE8613-C626-4A51-BC6F-466E5278743D}"/>
    <pc:docChg chg="undo custSel modSld">
      <pc:chgData name="Poonam Kakde" userId="062a1f6c98b7ff00" providerId="LiveId" clId="{E7FE8613-C626-4A51-BC6F-466E5278743D}" dt="2025-09-23T12:34:59.101" v="40"/>
      <pc:docMkLst>
        <pc:docMk/>
      </pc:docMkLst>
      <pc:sldChg chg="modSp mod">
        <pc:chgData name="Poonam Kakde" userId="062a1f6c98b7ff00" providerId="LiveId" clId="{E7FE8613-C626-4A51-BC6F-466E5278743D}" dt="2025-09-23T12:30:29.854" v="14" actId="20577"/>
        <pc:sldMkLst>
          <pc:docMk/>
          <pc:sldMk cId="0" sldId="257"/>
        </pc:sldMkLst>
        <pc:spChg chg="mod">
          <ac:chgData name="Poonam Kakde" userId="062a1f6c98b7ff00" providerId="LiveId" clId="{E7FE8613-C626-4A51-BC6F-466E5278743D}" dt="2025-09-23T12:30:29.854" v="14" actId="20577"/>
          <ac:spMkLst>
            <pc:docMk/>
            <pc:sldMk cId="0" sldId="257"/>
            <ac:spMk id="106" creationId="{00000000-0000-0000-0000-000000000000}"/>
          </ac:spMkLst>
        </pc:spChg>
      </pc:sldChg>
      <pc:sldChg chg="modSp">
        <pc:chgData name="Poonam Kakde" userId="062a1f6c98b7ff00" providerId="LiveId" clId="{E7FE8613-C626-4A51-BC6F-466E5278743D}" dt="2025-09-23T12:30:55.027" v="16"/>
        <pc:sldMkLst>
          <pc:docMk/>
          <pc:sldMk cId="0" sldId="258"/>
        </pc:sldMkLst>
        <pc:spChg chg="mod">
          <ac:chgData name="Poonam Kakde" userId="062a1f6c98b7ff00" providerId="LiveId" clId="{E7FE8613-C626-4A51-BC6F-466E5278743D}" dt="2025-09-23T12:30:55.027" v="16"/>
          <ac:spMkLst>
            <pc:docMk/>
            <pc:sldMk cId="0" sldId="258"/>
            <ac:spMk id="124" creationId="{00000000-0000-0000-0000-000000000000}"/>
          </ac:spMkLst>
        </pc:spChg>
      </pc:sldChg>
      <pc:sldChg chg="modSp mod">
        <pc:chgData name="Poonam Kakde" userId="062a1f6c98b7ff00" providerId="LiveId" clId="{E7FE8613-C626-4A51-BC6F-466E5278743D}" dt="2025-09-23T12:31:45.709" v="31" actId="20577"/>
        <pc:sldMkLst>
          <pc:docMk/>
          <pc:sldMk cId="0" sldId="259"/>
        </pc:sldMkLst>
        <pc:spChg chg="mod">
          <ac:chgData name="Poonam Kakde" userId="062a1f6c98b7ff00" providerId="LiveId" clId="{E7FE8613-C626-4A51-BC6F-466E5278743D}" dt="2025-09-23T12:31:45.709" v="31" actId="20577"/>
          <ac:spMkLst>
            <pc:docMk/>
            <pc:sldMk cId="0" sldId="259"/>
            <ac:spMk id="139" creationId="{00000000-0000-0000-0000-000000000000}"/>
          </ac:spMkLst>
        </pc:spChg>
      </pc:sldChg>
      <pc:sldChg chg="modSp mod">
        <pc:chgData name="Poonam Kakde" userId="062a1f6c98b7ff00" providerId="LiveId" clId="{E7FE8613-C626-4A51-BC6F-466E5278743D}" dt="2025-09-23T12:33:00.060" v="36" actId="14100"/>
        <pc:sldMkLst>
          <pc:docMk/>
          <pc:sldMk cId="0" sldId="263"/>
        </pc:sldMkLst>
        <pc:spChg chg="mod">
          <ac:chgData name="Poonam Kakde" userId="062a1f6c98b7ff00" providerId="LiveId" clId="{E7FE8613-C626-4A51-BC6F-466E5278743D}" dt="2025-09-23T12:33:00.060" v="36" actId="14100"/>
          <ac:spMkLst>
            <pc:docMk/>
            <pc:sldMk cId="0" sldId="263"/>
            <ac:spMk id="213" creationId="{00000000-0000-0000-0000-000000000000}"/>
          </ac:spMkLst>
        </pc:spChg>
      </pc:sldChg>
      <pc:sldChg chg="modSp mod">
        <pc:chgData name="Poonam Kakde" userId="062a1f6c98b7ff00" providerId="LiveId" clId="{E7FE8613-C626-4A51-BC6F-466E5278743D}" dt="2025-09-23T12:34:33.923" v="38" actId="108"/>
        <pc:sldMkLst>
          <pc:docMk/>
          <pc:sldMk cId="0" sldId="267"/>
        </pc:sldMkLst>
        <pc:spChg chg="mod">
          <ac:chgData name="Poonam Kakde" userId="062a1f6c98b7ff00" providerId="LiveId" clId="{E7FE8613-C626-4A51-BC6F-466E5278743D}" dt="2025-09-23T12:34:33.923" v="38" actId="108"/>
          <ac:spMkLst>
            <pc:docMk/>
            <pc:sldMk cId="0" sldId="267"/>
            <ac:spMk id="257" creationId="{00000000-0000-0000-0000-000000000000}"/>
          </ac:spMkLst>
        </pc:spChg>
      </pc:sldChg>
      <pc:sldChg chg="modSp">
        <pc:chgData name="Poonam Kakde" userId="062a1f6c98b7ff00" providerId="LiveId" clId="{E7FE8613-C626-4A51-BC6F-466E5278743D}" dt="2025-09-23T12:34:50.176" v="39"/>
        <pc:sldMkLst>
          <pc:docMk/>
          <pc:sldMk cId="0" sldId="268"/>
        </pc:sldMkLst>
        <pc:spChg chg="mod">
          <ac:chgData name="Poonam Kakde" userId="062a1f6c98b7ff00" providerId="LiveId" clId="{E7FE8613-C626-4A51-BC6F-466E5278743D}" dt="2025-09-23T12:34:50.176" v="39"/>
          <ac:spMkLst>
            <pc:docMk/>
            <pc:sldMk cId="0" sldId="268"/>
            <ac:spMk id="271" creationId="{00000000-0000-0000-0000-000000000000}"/>
          </ac:spMkLst>
        </pc:spChg>
      </pc:sldChg>
      <pc:sldChg chg="modSp">
        <pc:chgData name="Poonam Kakde" userId="062a1f6c98b7ff00" providerId="LiveId" clId="{E7FE8613-C626-4A51-BC6F-466E5278743D}" dt="2025-09-23T12:34:59.101" v="40"/>
        <pc:sldMkLst>
          <pc:docMk/>
          <pc:sldMk cId="0" sldId="269"/>
        </pc:sldMkLst>
        <pc:spChg chg="mod">
          <ac:chgData name="Poonam Kakde" userId="062a1f6c98b7ff00" providerId="LiveId" clId="{E7FE8613-C626-4A51-BC6F-466E5278743D}" dt="2025-09-23T12:34:59.101" v="40"/>
          <ac:spMkLst>
            <pc:docMk/>
            <pc:sldMk cId="0" sldId="269"/>
            <ac:spMk id="2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88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76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inema-4d-rendering-vascular-structure-human-arm.jpg" descr="cinema-4d-rendering-vascular-structure-human-arm.jpg"/>
          <p:cNvPicPr>
            <a:picLocks noChangeAspect="1"/>
          </p:cNvPicPr>
          <p:nvPr/>
        </p:nvPicPr>
        <p:blipFill>
          <a:blip r:embed="rId2" cstate="print"/>
          <a:srcRect t="43" b="43"/>
          <a:stretch>
            <a:fillRect/>
          </a:stretch>
        </p:blipFill>
        <p:spPr>
          <a:xfrm>
            <a:off x="-81353" y="-25400"/>
            <a:ext cx="24495803" cy="137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पीयर | एमएफआर | भारत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5 -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0" y="0"/>
            <a:ext cx="24384001" cy="13716001"/>
          </a:xfrm>
          <a:prstGeom prst="rect">
            <a:avLst/>
          </a:prstGeom>
          <a:solidFill>
            <a:srgbClr val="535353">
              <a:alpha val="5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130006" y="3880189"/>
            <a:ext cx="12905661" cy="2565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5…"/>
          <p:cNvSpPr txBox="1"/>
          <p:nvPr/>
        </p:nvSpPr>
        <p:spPr>
          <a:xfrm>
            <a:off x="1200259" y="4083124"/>
            <a:ext cx="10245131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पाठ 5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शारीरिक संदर्भ</a:t>
            </a:r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2" cy="2522142"/>
            <a:chOff x="0" y="0"/>
            <a:chExt cx="24434801" cy="2522141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NDMA India.png" descr="NDMA Indi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2114" y="349865"/>
              <a:ext cx="1764513" cy="1764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" name="Rectangle"/>
          <p:cNvSpPr/>
          <p:nvPr/>
        </p:nvSpPr>
        <p:spPr>
          <a:xfrm>
            <a:off x="21539200" y="13512799"/>
            <a:ext cx="1879600" cy="203201"/>
          </a:xfrm>
          <a:prstGeom prst="rect">
            <a:avLst/>
          </a:prstGeom>
          <a:solidFill>
            <a:srgbClr val="585756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फ्रीपिक्स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5" cstate="print"/>
          <a:srcRect t="27" b="36"/>
          <a:stretch>
            <a:fillRect/>
          </a:stretch>
        </p:blipFill>
        <p:spPr>
          <a:xfrm>
            <a:off x="15643892" y="0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/>
          <p:cNvSpPr/>
          <p:nvPr/>
        </p:nvSpPr>
        <p:spPr>
          <a:xfrm>
            <a:off x="16190415" y="11846860"/>
            <a:ext cx="7794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/>
              <a:t>निरीक्षक</a:t>
            </a:r>
            <a:r>
              <a:rPr lang="en-US" sz="4400" b="1" dirty="0"/>
              <a:t> (</a:t>
            </a:r>
            <a:r>
              <a:rPr lang="hi-IN" sz="4400" b="1" dirty="0"/>
              <a:t>एनबीआर</a:t>
            </a:r>
            <a:r>
              <a:rPr lang="en-US" sz="4400" b="1" dirty="0"/>
              <a:t>) </a:t>
            </a:r>
            <a:r>
              <a:rPr lang="hi-IN" sz="4400" b="1" dirty="0"/>
              <a:t>राघवेंद्र वर्मा</a:t>
            </a:r>
            <a:endParaRPr lang="en-IN" sz="4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1F29FD-4255-2FF2-5981-E3B0563426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998860" cy="25653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47466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9976" y="1282309"/>
            <a:ext cx="7670471" cy="1128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horax"/>
          <p:cNvSpPr txBox="1"/>
          <p:nvPr/>
        </p:nvSpPr>
        <p:spPr>
          <a:xfrm>
            <a:off x="8161130" y="3818936"/>
            <a:ext cx="2958612" cy="110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वक्ष</a:t>
            </a:r>
          </a:p>
        </p:txBody>
      </p:sp>
      <p:sp>
        <p:nvSpPr>
          <p:cNvPr id="236" name="Abdomen"/>
          <p:cNvSpPr txBox="1"/>
          <p:nvPr/>
        </p:nvSpPr>
        <p:spPr>
          <a:xfrm>
            <a:off x="8054007" y="7721378"/>
            <a:ext cx="4013114" cy="110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पेट</a:t>
            </a:r>
          </a:p>
        </p:txBody>
      </p:sp>
      <p:sp>
        <p:nvSpPr>
          <p:cNvPr id="237" name="Pelvis"/>
          <p:cNvSpPr txBox="1"/>
          <p:nvPr/>
        </p:nvSpPr>
        <p:spPr>
          <a:xfrm>
            <a:off x="20519863" y="9430205"/>
            <a:ext cx="2812299" cy="110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श्रोणि</a:t>
            </a:r>
          </a:p>
        </p:txBody>
      </p:sp>
      <p:sp>
        <p:nvSpPr>
          <p:cNvPr id="238" name="Line"/>
          <p:cNvSpPr/>
          <p:nvPr/>
        </p:nvSpPr>
        <p:spPr>
          <a:xfrm>
            <a:off x="10111137" y="4294815"/>
            <a:ext cx="2643372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>
              <a:latin typeface="Open Sans"/>
            </a:endParaRPr>
          </a:p>
        </p:txBody>
      </p:sp>
      <p:sp>
        <p:nvSpPr>
          <p:cNvPr id="239" name="Line"/>
          <p:cNvSpPr/>
          <p:nvPr/>
        </p:nvSpPr>
        <p:spPr>
          <a:xfrm flipV="1">
            <a:off x="10771197" y="8098767"/>
            <a:ext cx="2943685" cy="6256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>
              <a:latin typeface="Open Sans"/>
            </a:endParaRPr>
          </a:p>
        </p:txBody>
      </p:sp>
      <p:sp>
        <p:nvSpPr>
          <p:cNvPr id="240" name="Line"/>
          <p:cNvSpPr/>
          <p:nvPr/>
        </p:nvSpPr>
        <p:spPr>
          <a:xfrm flipH="1">
            <a:off x="17881711" y="9918783"/>
            <a:ext cx="231803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>
              <a:latin typeface="Open Sans"/>
            </a:endParaRPr>
          </a:p>
        </p:txBody>
      </p:sp>
      <p:sp>
        <p:nvSpPr>
          <p:cNvPr id="241" name="Trunk"/>
          <p:cNvSpPr txBox="1"/>
          <p:nvPr/>
        </p:nvSpPr>
        <p:spPr>
          <a:xfrm>
            <a:off x="3241502" y="2794313"/>
            <a:ext cx="7719960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तना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6D19A-4AEC-0F90-A015-707EF1A44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36CEC1EB-9B30-0BA3-1895-574BED14C3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6577" y="532106"/>
            <a:ext cx="16646874" cy="1320401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4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47466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49" name="Upper and Lower Extremities"/>
          <p:cNvSpPr txBox="1"/>
          <p:nvPr/>
        </p:nvSpPr>
        <p:spPr>
          <a:xfrm>
            <a:off x="1077422" y="3502548"/>
            <a:ext cx="7719960" cy="28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ऊपरी और निचले छोर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0740C2-0232-88C0-CE0C-E3F2A661B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FC4C242E-0233-6DCB-7276-67762967D2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25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2562" y="539853"/>
            <a:ext cx="9959160" cy="1225129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Cranial Cavity"/>
          <p:cNvSpPr txBox="1"/>
          <p:nvPr/>
        </p:nvSpPr>
        <p:spPr>
          <a:xfrm>
            <a:off x="3546302" y="2817920"/>
            <a:ext cx="7719960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कपाल</a:t>
            </a:r>
            <a:r>
              <a:rPr dirty="0"/>
              <a:t> </a:t>
            </a:r>
            <a:r>
              <a:rPr lang="hi-IN" dirty="0" err="1"/>
              <a:t>कैविटी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AC9C58-67C3-7617-85EF-BD4996FE4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46EEDD46-3DA8-B17A-AB26-4913682FD2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264" name="image.png" descr="image.png"/>
          <p:cNvPicPr>
            <a:picLocks noChangeAspect="1"/>
          </p:cNvPicPr>
          <p:nvPr/>
        </p:nvPicPr>
        <p:blipFill>
          <a:blip r:embed="rId2" cstate="print"/>
          <a:srcRect t="154" b="62"/>
          <a:stretch>
            <a:fillRect/>
          </a:stretch>
        </p:blipFill>
        <p:spPr>
          <a:xfrm>
            <a:off x="9946472" y="1221875"/>
            <a:ext cx="7717575" cy="1223700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horacic"/>
          <p:cNvSpPr txBox="1"/>
          <p:nvPr/>
        </p:nvSpPr>
        <p:spPr>
          <a:xfrm>
            <a:off x="18419064" y="2427700"/>
            <a:ext cx="4152404" cy="12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छाती रोगों</a:t>
            </a:r>
          </a:p>
        </p:txBody>
      </p:sp>
      <p:sp>
        <p:nvSpPr>
          <p:cNvPr id="266" name="Abdominal"/>
          <p:cNvSpPr txBox="1"/>
          <p:nvPr/>
        </p:nvSpPr>
        <p:spPr>
          <a:xfrm>
            <a:off x="18419064" y="6164947"/>
            <a:ext cx="5091239" cy="12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पेट</a:t>
            </a:r>
          </a:p>
        </p:txBody>
      </p:sp>
      <p:sp>
        <p:nvSpPr>
          <p:cNvPr id="267" name="Pelvic"/>
          <p:cNvSpPr txBox="1"/>
          <p:nvPr/>
        </p:nvSpPr>
        <p:spPr>
          <a:xfrm>
            <a:off x="18419064" y="10167808"/>
            <a:ext cx="2951889" cy="125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श्रोणि</a:t>
            </a:r>
          </a:p>
        </p:txBody>
      </p:sp>
      <p:sp>
        <p:nvSpPr>
          <p:cNvPr id="268" name="Line"/>
          <p:cNvSpPr/>
          <p:nvPr/>
        </p:nvSpPr>
        <p:spPr>
          <a:xfrm flipV="1">
            <a:off x="14277148" y="2917105"/>
            <a:ext cx="3999463" cy="840494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69" name="Line"/>
          <p:cNvSpPr/>
          <p:nvPr/>
        </p:nvSpPr>
        <p:spPr>
          <a:xfrm flipV="1">
            <a:off x="14654655" y="6681515"/>
            <a:ext cx="3639762" cy="167387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0" name="Line"/>
          <p:cNvSpPr/>
          <p:nvPr/>
        </p:nvSpPr>
        <p:spPr>
          <a:xfrm>
            <a:off x="13522125" y="10445924"/>
            <a:ext cx="4508745" cy="124652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1" name="Thoracic, Abdominal and  Pelvic Cavities"/>
          <p:cNvSpPr txBox="1"/>
          <p:nvPr/>
        </p:nvSpPr>
        <p:spPr>
          <a:xfrm>
            <a:off x="2327102" y="2742892"/>
            <a:ext cx="7865835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वक्षीय, उदर और </a:t>
            </a:r>
            <a:br>
              <a:rPr dirty="0"/>
            </a:br>
            <a:r>
              <a:rPr dirty="0" err="1"/>
              <a:t>श्रोणि</a:t>
            </a:r>
            <a:r>
              <a:rPr dirty="0"/>
              <a:t> </a:t>
            </a:r>
            <a:r>
              <a:rPr lang="hi-IN" dirty="0" err="1"/>
              <a:t>कैविटी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D5942C-A524-7BAD-A74B-251E049DA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663580" cy="226567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41BCCFE1-7544-2B43-CD3A-6B30F2CF8A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16669_02_0612A" descr="16669_02_0612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1989" y="638412"/>
            <a:ext cx="13133088" cy="1243917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279" name="image.png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562" y="1220483"/>
            <a:ext cx="2224285" cy="11096355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pinal Cavity"/>
          <p:cNvSpPr txBox="1"/>
          <p:nvPr/>
        </p:nvSpPr>
        <p:spPr>
          <a:xfrm>
            <a:off x="1077422" y="3108652"/>
            <a:ext cx="6268258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रीढ़ की हड्डी </a:t>
            </a:r>
            <a:r>
              <a:rPr dirty="0" err="1"/>
              <a:t>की</a:t>
            </a:r>
            <a:r>
              <a:rPr dirty="0"/>
              <a:t> </a:t>
            </a:r>
            <a:r>
              <a:rPr lang="hi-IN" dirty="0" err="1"/>
              <a:t>कैविटी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97C7F-6147-014C-8E36-FDB6C2C15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9D2A3C50-F0F6-5574-DBCA-1CE9A54FD7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28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8518" y="819115"/>
            <a:ext cx="6435953" cy="1197172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Right Lower Quadrant"/>
          <p:cNvSpPr txBox="1"/>
          <p:nvPr/>
        </p:nvSpPr>
        <p:spPr>
          <a:xfrm>
            <a:off x="2428423" y="9913973"/>
            <a:ext cx="6945178" cy="187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दायां निचला चतुर्थांश</a:t>
            </a:r>
          </a:p>
        </p:txBody>
      </p:sp>
      <p:sp>
        <p:nvSpPr>
          <p:cNvPr id="289" name="Line"/>
          <p:cNvSpPr/>
          <p:nvPr/>
        </p:nvSpPr>
        <p:spPr>
          <a:xfrm>
            <a:off x="12283663" y="5162314"/>
            <a:ext cx="91989" cy="7628526"/>
          </a:xfrm>
          <a:prstGeom prst="line">
            <a:avLst/>
          </a:prstGeom>
          <a:ln w="50800">
            <a:solidFill>
              <a:srgbClr val="1F4E80"/>
            </a:solidFill>
            <a:prstDash val="dash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90" name="Line"/>
          <p:cNvSpPr/>
          <p:nvPr/>
        </p:nvSpPr>
        <p:spPr>
          <a:xfrm>
            <a:off x="2514485" y="9676351"/>
            <a:ext cx="18989649" cy="1"/>
          </a:xfrm>
          <a:prstGeom prst="line">
            <a:avLst/>
          </a:prstGeom>
          <a:ln w="50800">
            <a:solidFill>
              <a:srgbClr val="1F4E80"/>
            </a:solidFill>
            <a:prstDash val="dash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91" name="Right Upper Quadrant"/>
          <p:cNvSpPr txBox="1"/>
          <p:nvPr/>
        </p:nvSpPr>
        <p:spPr>
          <a:xfrm>
            <a:off x="2428423" y="8765406"/>
            <a:ext cx="6771056" cy="105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दायां ऊपरी चतुर्थांश</a:t>
            </a:r>
          </a:p>
        </p:txBody>
      </p:sp>
      <p:sp>
        <p:nvSpPr>
          <p:cNvPr id="292" name="Left Lower Quadrant"/>
          <p:cNvSpPr txBox="1"/>
          <p:nvPr/>
        </p:nvSpPr>
        <p:spPr>
          <a:xfrm>
            <a:off x="16012824" y="9913973"/>
            <a:ext cx="6426097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बायां निचला चतुर्थांश</a:t>
            </a:r>
          </a:p>
        </p:txBody>
      </p:sp>
      <p:sp>
        <p:nvSpPr>
          <p:cNvPr id="293" name="Left Upper Quadrant"/>
          <p:cNvSpPr txBox="1"/>
          <p:nvPr/>
        </p:nvSpPr>
        <p:spPr>
          <a:xfrm>
            <a:off x="16012824" y="8759107"/>
            <a:ext cx="6426097" cy="860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बायां ऊपरी चतुर्थांश</a:t>
            </a:r>
          </a:p>
        </p:txBody>
      </p:sp>
      <p:sp>
        <p:nvSpPr>
          <p:cNvPr id="294" name="Liver"/>
          <p:cNvSpPr txBox="1"/>
          <p:nvPr/>
        </p:nvSpPr>
        <p:spPr>
          <a:xfrm>
            <a:off x="7548511" y="5510558"/>
            <a:ext cx="1660355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जिगर</a:t>
            </a:r>
          </a:p>
        </p:txBody>
      </p:sp>
      <p:sp>
        <p:nvSpPr>
          <p:cNvPr id="295" name="Liver"/>
          <p:cNvSpPr txBox="1"/>
          <p:nvPr/>
        </p:nvSpPr>
        <p:spPr>
          <a:xfrm>
            <a:off x="15661614" y="5510558"/>
            <a:ext cx="166035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जिगर</a:t>
            </a:r>
          </a:p>
        </p:txBody>
      </p:sp>
      <p:sp>
        <p:nvSpPr>
          <p:cNvPr id="296" name="Stomach"/>
          <p:cNvSpPr txBox="1"/>
          <p:nvPr/>
        </p:nvSpPr>
        <p:spPr>
          <a:xfrm>
            <a:off x="16082212" y="6230044"/>
            <a:ext cx="2768408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पेट</a:t>
            </a:r>
          </a:p>
        </p:txBody>
      </p:sp>
      <p:sp>
        <p:nvSpPr>
          <p:cNvPr id="297" name="Large intestine / colon"/>
          <p:cNvSpPr txBox="1"/>
          <p:nvPr/>
        </p:nvSpPr>
        <p:spPr>
          <a:xfrm>
            <a:off x="16664911" y="6999448"/>
            <a:ext cx="6630950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बड़ी आंत / बृहदान्त्र</a:t>
            </a:r>
          </a:p>
        </p:txBody>
      </p:sp>
      <p:sp>
        <p:nvSpPr>
          <p:cNvPr id="298" name="Small Intestine"/>
          <p:cNvSpPr txBox="1"/>
          <p:nvPr/>
        </p:nvSpPr>
        <p:spPr>
          <a:xfrm>
            <a:off x="15661614" y="7964696"/>
            <a:ext cx="464979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छोटी आंत</a:t>
            </a:r>
          </a:p>
        </p:txBody>
      </p:sp>
      <p:sp>
        <p:nvSpPr>
          <p:cNvPr id="299" name="Large intestine / colon"/>
          <p:cNvSpPr txBox="1"/>
          <p:nvPr/>
        </p:nvSpPr>
        <p:spPr>
          <a:xfrm>
            <a:off x="16009858" y="10918204"/>
            <a:ext cx="6630950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बड़ी आंत / बृहदान्त्र</a:t>
            </a:r>
          </a:p>
        </p:txBody>
      </p:sp>
      <p:sp>
        <p:nvSpPr>
          <p:cNvPr id="300" name="Small Intestine"/>
          <p:cNvSpPr txBox="1"/>
          <p:nvPr/>
        </p:nvSpPr>
        <p:spPr>
          <a:xfrm>
            <a:off x="16009858" y="11874430"/>
            <a:ext cx="464979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छोटी आंत</a:t>
            </a:r>
          </a:p>
        </p:txBody>
      </p:sp>
      <p:sp>
        <p:nvSpPr>
          <p:cNvPr id="301" name="Large intestine / colon"/>
          <p:cNvSpPr txBox="1"/>
          <p:nvPr/>
        </p:nvSpPr>
        <p:spPr>
          <a:xfrm>
            <a:off x="3603905" y="10791204"/>
            <a:ext cx="6630950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बड़ी आंत / बृहदान्त्र</a:t>
            </a:r>
          </a:p>
        </p:txBody>
      </p:sp>
      <p:sp>
        <p:nvSpPr>
          <p:cNvPr id="302" name="Small Intestine"/>
          <p:cNvSpPr txBox="1"/>
          <p:nvPr/>
        </p:nvSpPr>
        <p:spPr>
          <a:xfrm>
            <a:off x="5417394" y="11626739"/>
            <a:ext cx="4649795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छोटी आंत</a:t>
            </a:r>
          </a:p>
        </p:txBody>
      </p:sp>
      <p:sp>
        <p:nvSpPr>
          <p:cNvPr id="303" name="Large intestine / colon"/>
          <p:cNvSpPr txBox="1"/>
          <p:nvPr/>
        </p:nvSpPr>
        <p:spPr>
          <a:xfrm>
            <a:off x="3603905" y="6726128"/>
            <a:ext cx="6630950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बड़ी आंत / बृहदान्त्र</a:t>
            </a:r>
          </a:p>
        </p:txBody>
      </p:sp>
      <p:sp>
        <p:nvSpPr>
          <p:cNvPr id="304" name="Line"/>
          <p:cNvSpPr/>
          <p:nvPr/>
        </p:nvSpPr>
        <p:spPr>
          <a:xfrm>
            <a:off x="8871975" y="5973789"/>
            <a:ext cx="2493563" cy="109730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5" name="Line"/>
          <p:cNvSpPr/>
          <p:nvPr/>
        </p:nvSpPr>
        <p:spPr>
          <a:xfrm>
            <a:off x="8586151" y="7245210"/>
            <a:ext cx="2316156" cy="114329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6" name="Line"/>
          <p:cNvSpPr/>
          <p:nvPr/>
        </p:nvSpPr>
        <p:spPr>
          <a:xfrm flipV="1">
            <a:off x="8586153" y="10198717"/>
            <a:ext cx="2431141" cy="104144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7" name="Small Intestine"/>
          <p:cNvSpPr txBox="1"/>
          <p:nvPr/>
        </p:nvSpPr>
        <p:spPr>
          <a:xfrm>
            <a:off x="4569082" y="7669655"/>
            <a:ext cx="4649796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छोटी आंत</a:t>
            </a:r>
          </a:p>
        </p:txBody>
      </p:sp>
      <p:sp>
        <p:nvSpPr>
          <p:cNvPr id="308" name="Line"/>
          <p:cNvSpPr/>
          <p:nvPr/>
        </p:nvSpPr>
        <p:spPr>
          <a:xfrm>
            <a:off x="7892948" y="8115822"/>
            <a:ext cx="3646712" cy="86732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9" name="Line"/>
          <p:cNvSpPr/>
          <p:nvPr/>
        </p:nvSpPr>
        <p:spPr>
          <a:xfrm flipV="1">
            <a:off x="12581109" y="5957362"/>
            <a:ext cx="3009358" cy="111372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0" name="Line"/>
          <p:cNvSpPr/>
          <p:nvPr/>
        </p:nvSpPr>
        <p:spPr>
          <a:xfrm flipV="1">
            <a:off x="13103474" y="6693275"/>
            <a:ext cx="2835237" cy="72605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1" name="Line"/>
          <p:cNvSpPr/>
          <p:nvPr/>
        </p:nvSpPr>
        <p:spPr>
          <a:xfrm flipV="1">
            <a:off x="13448434" y="7419333"/>
            <a:ext cx="3012644" cy="52236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2" name="Line"/>
          <p:cNvSpPr/>
          <p:nvPr/>
        </p:nvSpPr>
        <p:spPr>
          <a:xfrm flipV="1">
            <a:off x="12929353" y="8431212"/>
            <a:ext cx="2605264" cy="5519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3" name="Line"/>
          <p:cNvSpPr/>
          <p:nvPr/>
        </p:nvSpPr>
        <p:spPr>
          <a:xfrm>
            <a:off x="13622555" y="10225000"/>
            <a:ext cx="1987623" cy="11564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4" name="Line"/>
          <p:cNvSpPr/>
          <p:nvPr/>
        </p:nvSpPr>
        <p:spPr>
          <a:xfrm flipV="1">
            <a:off x="8760274" y="10198718"/>
            <a:ext cx="3127631" cy="173793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5" name="Line"/>
          <p:cNvSpPr/>
          <p:nvPr/>
        </p:nvSpPr>
        <p:spPr>
          <a:xfrm>
            <a:off x="12755229" y="10198718"/>
            <a:ext cx="3127630" cy="2053329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6" name="Abdominal Quadrants"/>
          <p:cNvSpPr txBox="1"/>
          <p:nvPr/>
        </p:nvSpPr>
        <p:spPr>
          <a:xfrm>
            <a:off x="2845262" y="2604560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उदर चतुर्भुज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356112-3A05-6328-F214-DABBD468F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74958B22-087E-B06D-41A7-8472A72A17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32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7500" y="1346365"/>
            <a:ext cx="9420848" cy="1144478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Circle"/>
          <p:cNvSpPr/>
          <p:nvPr/>
        </p:nvSpPr>
        <p:spPr>
          <a:xfrm>
            <a:off x="12567248" y="2958260"/>
            <a:ext cx="2617269" cy="2613972"/>
          </a:xfrm>
          <a:prstGeom prst="ellipse">
            <a:avLst/>
          </a:prstGeom>
          <a:ln w="5080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>
              <a:defRPr sz="2300"/>
            </a:pPr>
            <a:endParaRPr/>
          </a:p>
        </p:txBody>
      </p:sp>
      <p:sp>
        <p:nvSpPr>
          <p:cNvPr id="325" name="Epiglottis"/>
          <p:cNvSpPr txBox="1"/>
          <p:nvPr/>
        </p:nvSpPr>
        <p:spPr>
          <a:xfrm>
            <a:off x="20063051" y="3171064"/>
            <a:ext cx="3339413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कंठच्छद</a:t>
            </a:r>
          </a:p>
        </p:txBody>
      </p:sp>
      <p:sp>
        <p:nvSpPr>
          <p:cNvPr id="326" name="Larynx"/>
          <p:cNvSpPr txBox="1"/>
          <p:nvPr/>
        </p:nvSpPr>
        <p:spPr>
          <a:xfrm>
            <a:off x="21332711" y="4583239"/>
            <a:ext cx="2464630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गला</a:t>
            </a:r>
          </a:p>
        </p:txBody>
      </p:sp>
      <p:sp>
        <p:nvSpPr>
          <p:cNvPr id="327" name="Lungs"/>
          <p:cNvSpPr txBox="1"/>
          <p:nvPr/>
        </p:nvSpPr>
        <p:spPr>
          <a:xfrm>
            <a:off x="21029190" y="6093048"/>
            <a:ext cx="2272800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फेफड़े</a:t>
            </a:r>
          </a:p>
        </p:txBody>
      </p:sp>
      <p:sp>
        <p:nvSpPr>
          <p:cNvPr id="328" name="Left main…"/>
          <p:cNvSpPr txBox="1"/>
          <p:nvPr/>
        </p:nvSpPr>
        <p:spPr>
          <a:xfrm>
            <a:off x="20666459" y="8532316"/>
            <a:ext cx="3644734" cy="18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बायां मुख्य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श्वसनी</a:t>
            </a:r>
          </a:p>
        </p:txBody>
      </p:sp>
      <p:sp>
        <p:nvSpPr>
          <p:cNvPr id="329" name="Right main…"/>
          <p:cNvSpPr txBox="1"/>
          <p:nvPr/>
        </p:nvSpPr>
        <p:spPr>
          <a:xfrm>
            <a:off x="7284839" y="8661547"/>
            <a:ext cx="4139540" cy="18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दायां मुख्य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श्वसनी</a:t>
            </a:r>
          </a:p>
        </p:txBody>
      </p:sp>
      <p:sp>
        <p:nvSpPr>
          <p:cNvPr id="330" name="Trachea"/>
          <p:cNvSpPr txBox="1"/>
          <p:nvPr/>
        </p:nvSpPr>
        <p:spPr>
          <a:xfrm>
            <a:off x="7160672" y="6639794"/>
            <a:ext cx="2808116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ट्रेकिआ</a:t>
            </a:r>
          </a:p>
        </p:txBody>
      </p:sp>
      <p:sp>
        <p:nvSpPr>
          <p:cNvPr id="331" name="Pharynx"/>
          <p:cNvSpPr txBox="1"/>
          <p:nvPr/>
        </p:nvSpPr>
        <p:spPr>
          <a:xfrm>
            <a:off x="7893638" y="2910555"/>
            <a:ext cx="2921941" cy="98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उदर में भोजन</a:t>
            </a:r>
          </a:p>
        </p:txBody>
      </p:sp>
      <p:sp>
        <p:nvSpPr>
          <p:cNvPr id="332" name="(oropharynx and…"/>
          <p:cNvSpPr txBox="1"/>
          <p:nvPr/>
        </p:nvSpPr>
        <p:spPr>
          <a:xfrm>
            <a:off x="7837683" y="3800558"/>
            <a:ext cx="4139540" cy="1802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(ओरॉफैरिंक्स और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नासोफैरिंक्स)</a:t>
            </a:r>
          </a:p>
        </p:txBody>
      </p:sp>
      <p:sp>
        <p:nvSpPr>
          <p:cNvPr id="333" name="Line"/>
          <p:cNvSpPr/>
          <p:nvPr/>
        </p:nvSpPr>
        <p:spPr>
          <a:xfrm flipV="1">
            <a:off x="15009813" y="3828485"/>
            <a:ext cx="4878536" cy="174374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4" name="Line"/>
          <p:cNvSpPr/>
          <p:nvPr/>
        </p:nvSpPr>
        <p:spPr>
          <a:xfrm flipV="1">
            <a:off x="15009814" y="5133823"/>
            <a:ext cx="6019058" cy="113393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5" name="Line"/>
          <p:cNvSpPr/>
          <p:nvPr/>
        </p:nvSpPr>
        <p:spPr>
          <a:xfrm flipV="1">
            <a:off x="13790180" y="6617161"/>
            <a:ext cx="6968395" cy="174374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6" name="Line"/>
          <p:cNvSpPr/>
          <p:nvPr/>
        </p:nvSpPr>
        <p:spPr>
          <a:xfrm flipV="1">
            <a:off x="16908486" y="6617160"/>
            <a:ext cx="3850088" cy="187560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7" name="Line"/>
          <p:cNvSpPr/>
          <p:nvPr/>
        </p:nvSpPr>
        <p:spPr>
          <a:xfrm flipV="1">
            <a:off x="16404153" y="9231133"/>
            <a:ext cx="4008310" cy="2142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8" name="Line"/>
          <p:cNvSpPr/>
          <p:nvPr/>
        </p:nvSpPr>
        <p:spPr>
          <a:xfrm>
            <a:off x="10302686" y="3479077"/>
            <a:ext cx="2267860" cy="34940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9" name="Line"/>
          <p:cNvSpPr/>
          <p:nvPr/>
        </p:nvSpPr>
        <p:spPr>
          <a:xfrm flipV="1">
            <a:off x="9432460" y="6966570"/>
            <a:ext cx="5923465" cy="17140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40" name="Line"/>
          <p:cNvSpPr/>
          <p:nvPr/>
        </p:nvSpPr>
        <p:spPr>
          <a:xfrm>
            <a:off x="10078535" y="9405837"/>
            <a:ext cx="4756573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41" name="Respiratory System"/>
          <p:cNvSpPr txBox="1"/>
          <p:nvPr/>
        </p:nvSpPr>
        <p:spPr>
          <a:xfrm>
            <a:off x="1298402" y="2681932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श्वसन तंत्र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109FF-CC51-E96B-0596-D0576F7BF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023500" cy="18801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4E99682E-DA8B-DA77-F9F7-A948688CD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34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4156" y="1051854"/>
            <a:ext cx="6130330" cy="1186629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tomach"/>
          <p:cNvSpPr txBox="1"/>
          <p:nvPr/>
        </p:nvSpPr>
        <p:spPr>
          <a:xfrm>
            <a:off x="19175054" y="5151359"/>
            <a:ext cx="3026736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पेट</a:t>
            </a:r>
          </a:p>
        </p:txBody>
      </p:sp>
      <p:sp>
        <p:nvSpPr>
          <p:cNvPr id="350" name="Large intestine"/>
          <p:cNvSpPr txBox="1"/>
          <p:nvPr/>
        </p:nvSpPr>
        <p:spPr>
          <a:xfrm>
            <a:off x="19843777" y="6784493"/>
            <a:ext cx="4123437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बड़ी</a:t>
            </a:r>
          </a:p>
        </p:txBody>
      </p:sp>
      <p:sp>
        <p:nvSpPr>
          <p:cNvPr id="351" name="Small  intestine"/>
          <p:cNvSpPr txBox="1"/>
          <p:nvPr/>
        </p:nvSpPr>
        <p:spPr>
          <a:xfrm>
            <a:off x="19699237" y="8874828"/>
            <a:ext cx="4249490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छोटी आंत</a:t>
            </a:r>
          </a:p>
        </p:txBody>
      </p:sp>
      <p:sp>
        <p:nvSpPr>
          <p:cNvPr id="352" name="Anus"/>
          <p:cNvSpPr txBox="1"/>
          <p:nvPr/>
        </p:nvSpPr>
        <p:spPr>
          <a:xfrm>
            <a:off x="20191432" y="11052114"/>
            <a:ext cx="1877575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गुदा</a:t>
            </a:r>
          </a:p>
        </p:txBody>
      </p:sp>
      <p:sp>
        <p:nvSpPr>
          <p:cNvPr id="353" name="Mouth"/>
          <p:cNvSpPr txBox="1"/>
          <p:nvPr/>
        </p:nvSpPr>
        <p:spPr>
          <a:xfrm>
            <a:off x="8973315" y="2798754"/>
            <a:ext cx="2210046" cy="958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मुँह</a:t>
            </a:r>
          </a:p>
        </p:txBody>
      </p:sp>
      <p:sp>
        <p:nvSpPr>
          <p:cNvPr id="354" name="Oesophagus"/>
          <p:cNvSpPr txBox="1"/>
          <p:nvPr/>
        </p:nvSpPr>
        <p:spPr>
          <a:xfrm>
            <a:off x="6933871" y="5151359"/>
            <a:ext cx="4249490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घेघा</a:t>
            </a:r>
          </a:p>
        </p:txBody>
      </p:sp>
      <p:sp>
        <p:nvSpPr>
          <p:cNvPr id="355" name="Liver"/>
          <p:cNvSpPr txBox="1"/>
          <p:nvPr/>
        </p:nvSpPr>
        <p:spPr>
          <a:xfrm>
            <a:off x="8578576" y="7335958"/>
            <a:ext cx="1804307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जिगर</a:t>
            </a:r>
          </a:p>
        </p:txBody>
      </p:sp>
      <p:sp>
        <p:nvSpPr>
          <p:cNvPr id="356" name="Line"/>
          <p:cNvSpPr/>
          <p:nvPr/>
        </p:nvSpPr>
        <p:spPr>
          <a:xfrm flipV="1">
            <a:off x="15902942" y="5630363"/>
            <a:ext cx="3026691" cy="196222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57" name="Line"/>
          <p:cNvSpPr/>
          <p:nvPr/>
        </p:nvSpPr>
        <p:spPr>
          <a:xfrm flipV="1">
            <a:off x="15902941" y="7323258"/>
            <a:ext cx="3728857" cy="84965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58" name="Line"/>
          <p:cNvSpPr/>
          <p:nvPr/>
        </p:nvSpPr>
        <p:spPr>
          <a:xfrm>
            <a:off x="15733013" y="9361784"/>
            <a:ext cx="3728857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59" name="Line"/>
          <p:cNvSpPr/>
          <p:nvPr/>
        </p:nvSpPr>
        <p:spPr>
          <a:xfrm>
            <a:off x="15226427" y="11564470"/>
            <a:ext cx="4703553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0" name="Line"/>
          <p:cNvSpPr/>
          <p:nvPr/>
        </p:nvSpPr>
        <p:spPr>
          <a:xfrm>
            <a:off x="9971399" y="7833050"/>
            <a:ext cx="3898788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1" name="Line"/>
          <p:cNvSpPr/>
          <p:nvPr/>
        </p:nvSpPr>
        <p:spPr>
          <a:xfrm>
            <a:off x="10308056" y="5630364"/>
            <a:ext cx="4729203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2" name="Line"/>
          <p:cNvSpPr/>
          <p:nvPr/>
        </p:nvSpPr>
        <p:spPr>
          <a:xfrm flipV="1">
            <a:off x="10898003" y="3244921"/>
            <a:ext cx="2632323" cy="962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3" name="Digestive System"/>
          <p:cNvSpPr txBox="1"/>
          <p:nvPr/>
        </p:nvSpPr>
        <p:spPr>
          <a:xfrm>
            <a:off x="1077422" y="322822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पाचन तंत्र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97204-E807-E9A1-DCD6-ACE458621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162028"/>
            <a:ext cx="2242382" cy="1961359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C1EBAF11-AE5B-DD8F-0F65-E543D77689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37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8632" y="1095169"/>
            <a:ext cx="7746259" cy="11697727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Kidneys"/>
          <p:cNvSpPr txBox="1"/>
          <p:nvPr/>
        </p:nvSpPr>
        <p:spPr>
          <a:xfrm>
            <a:off x="20163587" y="4867042"/>
            <a:ext cx="2741112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गुर्दे</a:t>
            </a:r>
          </a:p>
        </p:txBody>
      </p:sp>
      <p:sp>
        <p:nvSpPr>
          <p:cNvPr id="372" name="Urinary bladder"/>
          <p:cNvSpPr txBox="1"/>
          <p:nvPr/>
        </p:nvSpPr>
        <p:spPr>
          <a:xfrm>
            <a:off x="19182337" y="8795740"/>
            <a:ext cx="5023009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मूत्राशय</a:t>
            </a:r>
          </a:p>
        </p:txBody>
      </p:sp>
      <p:sp>
        <p:nvSpPr>
          <p:cNvPr id="373" name="Urethra"/>
          <p:cNvSpPr txBox="1"/>
          <p:nvPr/>
        </p:nvSpPr>
        <p:spPr>
          <a:xfrm>
            <a:off x="19995542" y="10268043"/>
            <a:ext cx="2523743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मूत्रमार्ग</a:t>
            </a:r>
          </a:p>
        </p:txBody>
      </p:sp>
      <p:sp>
        <p:nvSpPr>
          <p:cNvPr id="374" name="Ureters"/>
          <p:cNvSpPr txBox="1"/>
          <p:nvPr/>
        </p:nvSpPr>
        <p:spPr>
          <a:xfrm>
            <a:off x="8013088" y="8426964"/>
            <a:ext cx="2488098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मूत्रवाहिनी</a:t>
            </a:r>
          </a:p>
        </p:txBody>
      </p:sp>
      <p:sp>
        <p:nvSpPr>
          <p:cNvPr id="375" name="Line"/>
          <p:cNvSpPr/>
          <p:nvPr/>
        </p:nvSpPr>
        <p:spPr>
          <a:xfrm flipV="1">
            <a:off x="13547583" y="5319261"/>
            <a:ext cx="6439548" cy="192403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6" name="Line"/>
          <p:cNvSpPr/>
          <p:nvPr/>
        </p:nvSpPr>
        <p:spPr>
          <a:xfrm flipV="1">
            <a:off x="16261280" y="5350597"/>
            <a:ext cx="3725851" cy="167021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7" name="Line"/>
          <p:cNvSpPr/>
          <p:nvPr/>
        </p:nvSpPr>
        <p:spPr>
          <a:xfrm flipV="1">
            <a:off x="14873098" y="9408609"/>
            <a:ext cx="4111282" cy="189269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8" name="Line"/>
          <p:cNvSpPr/>
          <p:nvPr/>
        </p:nvSpPr>
        <p:spPr>
          <a:xfrm flipV="1">
            <a:off x="14873097" y="10824996"/>
            <a:ext cx="4825743" cy="113749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9" name="Line"/>
          <p:cNvSpPr/>
          <p:nvPr/>
        </p:nvSpPr>
        <p:spPr>
          <a:xfrm flipV="1">
            <a:off x="10075558" y="8506132"/>
            <a:ext cx="5239379" cy="37916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80" name="Line"/>
          <p:cNvSpPr/>
          <p:nvPr/>
        </p:nvSpPr>
        <p:spPr>
          <a:xfrm flipH="1" flipV="1">
            <a:off x="10047355" y="8916634"/>
            <a:ext cx="4070546" cy="44183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81" name="Urinary System"/>
          <p:cNvSpPr txBox="1"/>
          <p:nvPr/>
        </p:nvSpPr>
        <p:spPr>
          <a:xfrm>
            <a:off x="1077422" y="2624489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मूत्र प्रणाली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7CAF6-F960-224D-C1FA-263B8680E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162028"/>
            <a:ext cx="2242382" cy="1961359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2B97DCB3-D19C-A825-86CF-CE7DBFBA98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pic>
        <p:nvPicPr>
          <p:cNvPr id="38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9003" y="4613732"/>
            <a:ext cx="9880744" cy="8177414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Vagina"/>
          <p:cNvSpPr txBox="1"/>
          <p:nvPr/>
        </p:nvSpPr>
        <p:spPr>
          <a:xfrm>
            <a:off x="21838935" y="9145233"/>
            <a:ext cx="2628613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प्रजनन नलिका</a:t>
            </a:r>
          </a:p>
        </p:txBody>
      </p:sp>
      <p:sp>
        <p:nvSpPr>
          <p:cNvPr id="390" name="Ovary"/>
          <p:cNvSpPr txBox="1"/>
          <p:nvPr/>
        </p:nvSpPr>
        <p:spPr>
          <a:xfrm>
            <a:off x="18442987" y="3103231"/>
            <a:ext cx="2340289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अंडाशय</a:t>
            </a:r>
          </a:p>
        </p:txBody>
      </p:sp>
      <p:sp>
        <p:nvSpPr>
          <p:cNvPr id="391" name="Fallopian Tube"/>
          <p:cNvSpPr txBox="1"/>
          <p:nvPr/>
        </p:nvSpPr>
        <p:spPr>
          <a:xfrm>
            <a:off x="9949829" y="2160507"/>
            <a:ext cx="5419735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फलोपियन ट्यूब</a:t>
            </a:r>
          </a:p>
        </p:txBody>
      </p:sp>
      <p:sp>
        <p:nvSpPr>
          <p:cNvPr id="392" name="Uterus"/>
          <p:cNvSpPr txBox="1"/>
          <p:nvPr/>
        </p:nvSpPr>
        <p:spPr>
          <a:xfrm>
            <a:off x="7397560" y="4874870"/>
            <a:ext cx="2586906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गर्भाशय</a:t>
            </a:r>
          </a:p>
        </p:txBody>
      </p:sp>
      <p:sp>
        <p:nvSpPr>
          <p:cNvPr id="393" name="External…"/>
          <p:cNvSpPr txBox="1"/>
          <p:nvPr/>
        </p:nvSpPr>
        <p:spPr>
          <a:xfrm>
            <a:off x="6705701" y="10182145"/>
            <a:ext cx="3578088" cy="195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बाहरी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गुप्तांग</a:t>
            </a:r>
          </a:p>
        </p:txBody>
      </p:sp>
      <p:sp>
        <p:nvSpPr>
          <p:cNvPr id="394" name="Line"/>
          <p:cNvSpPr/>
          <p:nvPr/>
        </p:nvSpPr>
        <p:spPr>
          <a:xfrm>
            <a:off x="15611245" y="7823991"/>
            <a:ext cx="6038430" cy="16997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5" name="Line"/>
          <p:cNvSpPr/>
          <p:nvPr/>
        </p:nvSpPr>
        <p:spPr>
          <a:xfrm flipV="1">
            <a:off x="15796936" y="3671008"/>
            <a:ext cx="2646054" cy="151407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6" name="Line"/>
          <p:cNvSpPr/>
          <p:nvPr/>
        </p:nvSpPr>
        <p:spPr>
          <a:xfrm>
            <a:off x="13618670" y="2899689"/>
            <a:ext cx="1424799" cy="209256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7" name="Line"/>
          <p:cNvSpPr/>
          <p:nvPr/>
        </p:nvSpPr>
        <p:spPr>
          <a:xfrm>
            <a:off x="9379985" y="5370767"/>
            <a:ext cx="4495792" cy="43565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8" name="Line"/>
          <p:cNvSpPr/>
          <p:nvPr/>
        </p:nvSpPr>
        <p:spPr>
          <a:xfrm flipV="1">
            <a:off x="9001467" y="9334492"/>
            <a:ext cx="4835030" cy="171047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9" name="Female Reproductive System"/>
          <p:cNvSpPr txBox="1"/>
          <p:nvPr/>
        </p:nvSpPr>
        <p:spPr>
          <a:xfrm>
            <a:off x="985981" y="3304428"/>
            <a:ext cx="8872407" cy="105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महिला प्रजनन प्रणाली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20867-BC5A-0489-9895-172F1E481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162028"/>
            <a:ext cx="2242382" cy="1961359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BFE9401F-E340-1C5B-A664-E14830CEBE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468493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77422" y="340574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06" name="Define anatomical position.…"/>
          <p:cNvSpPr txBox="1"/>
          <p:nvPr/>
        </p:nvSpPr>
        <p:spPr>
          <a:xfrm>
            <a:off x="11546216" y="5446144"/>
            <a:ext cx="10962344" cy="554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शारीरिक स्थिति को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ना</a:t>
            </a:r>
            <a:r>
              <a:rPr lang="en-IN" dirty="0"/>
              <a:t>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तीन शारीरिक तलों की </a:t>
            </a:r>
            <a:r>
              <a:rPr dirty="0" err="1"/>
              <a:t>पहचान</a:t>
            </a:r>
            <a:r>
              <a:rPr dirty="0"/>
              <a:t> </a:t>
            </a:r>
            <a:r>
              <a:rPr lang="hi-IN" dirty="0"/>
              <a:t>करना।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 और उनका </a:t>
            </a:r>
            <a:r>
              <a:rPr dirty="0" err="1"/>
              <a:t>वर्णन</a:t>
            </a:r>
            <a:r>
              <a:rPr dirty="0"/>
              <a:t> </a:t>
            </a:r>
            <a:r>
              <a:rPr lang="hi-IN" dirty="0"/>
              <a:t>करना।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मानव शरीर के पाँच क्षेत्रों की </a:t>
            </a:r>
            <a:r>
              <a:rPr dirty="0" err="1"/>
              <a:t>पहचान</a:t>
            </a:r>
            <a:r>
              <a:rPr dirty="0"/>
              <a:t> </a:t>
            </a:r>
            <a:r>
              <a:rPr lang="hi-IN" dirty="0"/>
              <a:t>करना।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grpSp>
        <p:nvGrpSpPr>
          <p:cNvPr id="109" name="Group"/>
          <p:cNvGrpSpPr/>
          <p:nvPr/>
        </p:nvGrpSpPr>
        <p:grpSpPr>
          <a:xfrm>
            <a:off x="9844663" y="5237701"/>
            <a:ext cx="1219201" cy="1681959"/>
            <a:chOff x="0" y="207415"/>
            <a:chExt cx="1219200" cy="1681958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20741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7067253"/>
            <a:ext cx="1219201" cy="1681959"/>
            <a:chOff x="0" y="207415"/>
            <a:chExt cx="1219200" cy="1681958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20741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9844663" y="9036348"/>
            <a:ext cx="1219201" cy="1681959"/>
            <a:chOff x="0" y="207415"/>
            <a:chExt cx="1219200" cy="1681958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61804" y="20741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3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256A079-CE70-2587-8059-CA1DDBBB7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0E8B9D0A-2FBB-79AB-2288-089D12846E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pic>
        <p:nvPicPr>
          <p:cNvPr id="40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0170" y="2577708"/>
            <a:ext cx="11147146" cy="9677942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eminal duct"/>
          <p:cNvSpPr txBox="1"/>
          <p:nvPr/>
        </p:nvSpPr>
        <p:spPr>
          <a:xfrm>
            <a:off x="20720840" y="5100731"/>
            <a:ext cx="3617627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वीर्य</a:t>
            </a:r>
            <a:r>
              <a:rPr dirty="0"/>
              <a:t> </a:t>
            </a:r>
            <a:r>
              <a:rPr dirty="0" err="1"/>
              <a:t>वाहिनी</a:t>
            </a:r>
            <a:endParaRPr dirty="0"/>
          </a:p>
        </p:txBody>
      </p:sp>
      <p:sp>
        <p:nvSpPr>
          <p:cNvPr id="408" name="Penis"/>
          <p:cNvSpPr txBox="1"/>
          <p:nvPr/>
        </p:nvSpPr>
        <p:spPr>
          <a:xfrm>
            <a:off x="6304878" y="7451066"/>
            <a:ext cx="2012577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लिंग</a:t>
            </a:r>
          </a:p>
        </p:txBody>
      </p:sp>
      <p:sp>
        <p:nvSpPr>
          <p:cNvPr id="409" name="Testes"/>
          <p:cNvSpPr txBox="1"/>
          <p:nvPr/>
        </p:nvSpPr>
        <p:spPr>
          <a:xfrm>
            <a:off x="8542526" y="11911862"/>
            <a:ext cx="2300139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वृषण</a:t>
            </a:r>
          </a:p>
        </p:txBody>
      </p:sp>
      <p:sp>
        <p:nvSpPr>
          <p:cNvPr id="410" name="Line"/>
          <p:cNvSpPr/>
          <p:nvPr/>
        </p:nvSpPr>
        <p:spPr>
          <a:xfrm flipV="1">
            <a:off x="16068339" y="5486400"/>
            <a:ext cx="4652501" cy="50648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11" name="Line"/>
          <p:cNvSpPr/>
          <p:nvPr/>
        </p:nvSpPr>
        <p:spPr>
          <a:xfrm>
            <a:off x="7946519" y="7935603"/>
            <a:ext cx="2300139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12" name="Line"/>
          <p:cNvSpPr/>
          <p:nvPr/>
        </p:nvSpPr>
        <p:spPr>
          <a:xfrm flipV="1">
            <a:off x="10412065" y="10196168"/>
            <a:ext cx="2056239" cy="222813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13" name="Male Reproductive System"/>
          <p:cNvSpPr txBox="1"/>
          <p:nvPr/>
        </p:nvSpPr>
        <p:spPr>
          <a:xfrm>
            <a:off x="1595582" y="3001973"/>
            <a:ext cx="7719960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पुरुष प्रजनन तंत्र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69C89F-710E-3136-ED6C-59623B3C6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162028"/>
            <a:ext cx="2242382" cy="1961359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D334BF9D-7106-C9C3-3D12-31396369CD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42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1073" y="1326814"/>
            <a:ext cx="4977328" cy="11688509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Central nervous system"/>
          <p:cNvSpPr txBox="1"/>
          <p:nvPr/>
        </p:nvSpPr>
        <p:spPr>
          <a:xfrm>
            <a:off x="17227993" y="1704970"/>
            <a:ext cx="6601510" cy="9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केंद्रीय तंत्रिका तंत्र</a:t>
            </a:r>
          </a:p>
        </p:txBody>
      </p:sp>
      <p:sp>
        <p:nvSpPr>
          <p:cNvPr id="422" name="Spinal cord"/>
          <p:cNvSpPr txBox="1"/>
          <p:nvPr/>
        </p:nvSpPr>
        <p:spPr>
          <a:xfrm>
            <a:off x="18803252" y="3831269"/>
            <a:ext cx="3784238" cy="94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मेरुदंड</a:t>
            </a:r>
          </a:p>
        </p:txBody>
      </p:sp>
      <p:sp>
        <p:nvSpPr>
          <p:cNvPr id="423" name="Brain"/>
          <p:cNvSpPr txBox="1"/>
          <p:nvPr/>
        </p:nvSpPr>
        <p:spPr>
          <a:xfrm>
            <a:off x="9331241" y="1276283"/>
            <a:ext cx="1886331" cy="94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दिमाग</a:t>
            </a:r>
          </a:p>
        </p:txBody>
      </p:sp>
      <p:sp>
        <p:nvSpPr>
          <p:cNvPr id="424" name="Peripheral…"/>
          <p:cNvSpPr txBox="1"/>
          <p:nvPr/>
        </p:nvSpPr>
        <p:spPr>
          <a:xfrm>
            <a:off x="6707705" y="4611345"/>
            <a:ext cx="3691787" cy="253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परिधीय</a:t>
            </a:r>
          </a:p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घबराया हुआ</a:t>
            </a:r>
          </a:p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प्रणाली</a:t>
            </a:r>
          </a:p>
        </p:txBody>
      </p:sp>
      <p:sp>
        <p:nvSpPr>
          <p:cNvPr id="425" name="Line"/>
          <p:cNvSpPr/>
          <p:nvPr/>
        </p:nvSpPr>
        <p:spPr>
          <a:xfrm>
            <a:off x="10983542" y="1831494"/>
            <a:ext cx="4058292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6" name="Line"/>
          <p:cNvSpPr/>
          <p:nvPr/>
        </p:nvSpPr>
        <p:spPr>
          <a:xfrm>
            <a:off x="15155527" y="3164889"/>
            <a:ext cx="3578245" cy="110537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7" name="Line"/>
          <p:cNvSpPr/>
          <p:nvPr/>
        </p:nvSpPr>
        <p:spPr>
          <a:xfrm flipV="1">
            <a:off x="9057040" y="4500808"/>
            <a:ext cx="5599494" cy="129170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8" name="Line"/>
          <p:cNvSpPr/>
          <p:nvPr/>
        </p:nvSpPr>
        <p:spPr>
          <a:xfrm flipV="1">
            <a:off x="9094937" y="5334573"/>
            <a:ext cx="4892057" cy="49583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9" name="Line"/>
          <p:cNvSpPr/>
          <p:nvPr/>
        </p:nvSpPr>
        <p:spPr>
          <a:xfrm>
            <a:off x="9145471" y="5836728"/>
            <a:ext cx="5511065" cy="150014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30" name="Line"/>
          <p:cNvSpPr/>
          <p:nvPr/>
        </p:nvSpPr>
        <p:spPr>
          <a:xfrm>
            <a:off x="9145469" y="5836727"/>
            <a:ext cx="5511065" cy="484152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31" name="Nervous System"/>
          <p:cNvSpPr txBox="1"/>
          <p:nvPr/>
        </p:nvSpPr>
        <p:spPr>
          <a:xfrm>
            <a:off x="1077422" y="252718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तंत्रिका तंत्र</a:t>
            </a:r>
          </a:p>
        </p:txBody>
      </p:sp>
      <p:sp>
        <p:nvSpPr>
          <p:cNvPr id="432" name="Line"/>
          <p:cNvSpPr/>
          <p:nvPr/>
        </p:nvSpPr>
        <p:spPr>
          <a:xfrm flipV="1">
            <a:off x="15264487" y="2180224"/>
            <a:ext cx="1667838" cy="11461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0C70E9-E35E-9793-678D-CDBF84A82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162028"/>
            <a:ext cx="2242382" cy="1961359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8436077A-9AD2-9932-8EF4-3CC2E7BD52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3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pic>
        <p:nvPicPr>
          <p:cNvPr id="43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6348" y="1220544"/>
            <a:ext cx="7984281" cy="1156950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Pituitary"/>
          <p:cNvSpPr txBox="1"/>
          <p:nvPr/>
        </p:nvSpPr>
        <p:spPr>
          <a:xfrm>
            <a:off x="18623858" y="1057159"/>
            <a:ext cx="2767689" cy="92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पिट्यूटरी</a:t>
            </a:r>
          </a:p>
        </p:txBody>
      </p:sp>
      <p:sp>
        <p:nvSpPr>
          <p:cNvPr id="441" name="Thyroid"/>
          <p:cNvSpPr txBox="1"/>
          <p:nvPr/>
        </p:nvSpPr>
        <p:spPr>
          <a:xfrm>
            <a:off x="19114013" y="2931460"/>
            <a:ext cx="2553222" cy="92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थाइरोइड</a:t>
            </a:r>
          </a:p>
        </p:txBody>
      </p:sp>
      <p:sp>
        <p:nvSpPr>
          <p:cNvPr id="442" name="Adrenals"/>
          <p:cNvSpPr txBox="1"/>
          <p:nvPr/>
        </p:nvSpPr>
        <p:spPr>
          <a:xfrm>
            <a:off x="19277398" y="4793062"/>
            <a:ext cx="3184465" cy="92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अधिवृक्क</a:t>
            </a:r>
          </a:p>
        </p:txBody>
      </p:sp>
      <p:sp>
        <p:nvSpPr>
          <p:cNvPr id="443" name="Ovaries…"/>
          <p:cNvSpPr txBox="1"/>
          <p:nvPr/>
        </p:nvSpPr>
        <p:spPr>
          <a:xfrm>
            <a:off x="18934926" y="10854086"/>
            <a:ext cx="2911397" cy="1685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अंडाशय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(महिला)</a:t>
            </a:r>
          </a:p>
        </p:txBody>
      </p:sp>
      <p:sp>
        <p:nvSpPr>
          <p:cNvPr id="444" name="Testes…"/>
          <p:cNvSpPr txBox="1"/>
          <p:nvPr/>
        </p:nvSpPr>
        <p:spPr>
          <a:xfrm>
            <a:off x="8393300" y="10837305"/>
            <a:ext cx="2607993" cy="1685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वृषण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(पुरुष)</a:t>
            </a:r>
          </a:p>
        </p:txBody>
      </p:sp>
      <p:sp>
        <p:nvSpPr>
          <p:cNvPr id="445" name="Line"/>
          <p:cNvSpPr/>
          <p:nvPr/>
        </p:nvSpPr>
        <p:spPr>
          <a:xfrm flipV="1">
            <a:off x="13898029" y="1710698"/>
            <a:ext cx="4562446" cy="81384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6" name="Line"/>
          <p:cNvSpPr/>
          <p:nvPr/>
        </p:nvSpPr>
        <p:spPr>
          <a:xfrm flipV="1">
            <a:off x="13898028" y="3501766"/>
            <a:ext cx="5052601" cy="81692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7" name="Line"/>
          <p:cNvSpPr/>
          <p:nvPr/>
        </p:nvSpPr>
        <p:spPr>
          <a:xfrm flipV="1">
            <a:off x="13410955" y="5295917"/>
            <a:ext cx="5703059" cy="228122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8" name="Line"/>
          <p:cNvSpPr/>
          <p:nvPr/>
        </p:nvSpPr>
        <p:spPr>
          <a:xfrm flipV="1">
            <a:off x="14224796" y="5295917"/>
            <a:ext cx="4889216" cy="228122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9" name="Line"/>
          <p:cNvSpPr/>
          <p:nvPr/>
        </p:nvSpPr>
        <p:spPr>
          <a:xfrm>
            <a:off x="16506020" y="9368208"/>
            <a:ext cx="2117839" cy="1794152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50" name="Line"/>
          <p:cNvSpPr/>
          <p:nvPr/>
        </p:nvSpPr>
        <p:spPr>
          <a:xfrm>
            <a:off x="18460474" y="9531593"/>
            <a:ext cx="163385" cy="163076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51" name="Circle"/>
          <p:cNvSpPr/>
          <p:nvPr/>
        </p:nvSpPr>
        <p:spPr>
          <a:xfrm>
            <a:off x="13247571" y="2197770"/>
            <a:ext cx="650458" cy="65354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914400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Line"/>
          <p:cNvSpPr/>
          <p:nvPr/>
        </p:nvSpPr>
        <p:spPr>
          <a:xfrm>
            <a:off x="10149424" y="11652514"/>
            <a:ext cx="3421836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53" name="Endocrine System"/>
          <p:cNvSpPr txBox="1"/>
          <p:nvPr/>
        </p:nvSpPr>
        <p:spPr>
          <a:xfrm>
            <a:off x="1321262" y="307582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अंत: स्रावी प्रणाली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59D7B9-266A-1438-5954-009EE921F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162028"/>
            <a:ext cx="2242382" cy="1961359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F3ACCCAA-998A-DCB8-7CD9-56BFFB2056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roup"/>
          <p:cNvGrpSpPr/>
          <p:nvPr/>
        </p:nvGrpSpPr>
        <p:grpSpPr>
          <a:xfrm>
            <a:off x="9262957" y="660281"/>
            <a:ext cx="11324139" cy="12651453"/>
            <a:chOff x="0" y="256015"/>
            <a:chExt cx="11324138" cy="12651452"/>
          </a:xfrm>
        </p:grpSpPr>
        <p:pic>
          <p:nvPicPr>
            <p:cNvPr id="455" name="Image" descr="Image"/>
            <p:cNvPicPr>
              <a:picLocks noChangeAspect="1"/>
            </p:cNvPicPr>
            <p:nvPr/>
          </p:nvPicPr>
          <p:blipFill>
            <a:blip r:embed="rId2" cstate="print"/>
            <a:srcRect t="13392"/>
            <a:stretch>
              <a:fillRect/>
            </a:stretch>
          </p:blipFill>
          <p:spPr>
            <a:xfrm>
              <a:off x="0" y="1101405"/>
              <a:ext cx="11324139" cy="11806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Image" descr="Image"/>
            <p:cNvPicPr>
              <a:picLocks noChangeAspect="1"/>
            </p:cNvPicPr>
            <p:nvPr/>
          </p:nvPicPr>
          <p:blipFill>
            <a:blip r:embed="rId2" cstate="print"/>
            <a:srcRect l="32223" r="34135" b="94752"/>
            <a:stretch>
              <a:fillRect/>
            </a:stretch>
          </p:blipFill>
          <p:spPr>
            <a:xfrm>
              <a:off x="3598905" y="256015"/>
              <a:ext cx="3809570" cy="71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463" name="Skeletal System"/>
          <p:cNvSpPr txBox="1"/>
          <p:nvPr/>
        </p:nvSpPr>
        <p:spPr>
          <a:xfrm>
            <a:off x="1168862" y="301486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कंकाल प्रणाली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3C76B-36F6-0C29-552F-73B27F257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162028"/>
            <a:ext cx="2242382" cy="1961359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75766BE0-7A9C-4D11-D954-9A189536A6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1466" y="3750128"/>
            <a:ext cx="5275580" cy="763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.png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1274" y="983763"/>
            <a:ext cx="5484165" cy="119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4" name="Group"/>
          <p:cNvGrpSpPr/>
          <p:nvPr/>
        </p:nvGrpSpPr>
        <p:grpSpPr>
          <a:xfrm>
            <a:off x="18382600" y="3418282"/>
            <a:ext cx="4396317" cy="5477748"/>
            <a:chOff x="0" y="0"/>
            <a:chExt cx="4396316" cy="5477746"/>
          </a:xfrm>
        </p:grpSpPr>
        <p:pic>
          <p:nvPicPr>
            <p:cNvPr id="472" name="image.png" descr="image.png"/>
            <p:cNvPicPr>
              <a:picLocks noChangeAspect="1"/>
            </p:cNvPicPr>
            <p:nvPr/>
          </p:nvPicPr>
          <p:blipFill>
            <a:blip r:embed="rId4" cstate="print"/>
            <a:srcRect l="443" t="628"/>
            <a:stretch>
              <a:fillRect/>
            </a:stretch>
          </p:blipFill>
          <p:spPr>
            <a:xfrm>
              <a:off x="510229" y="170076"/>
              <a:ext cx="3886088" cy="5307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3" name="Oval"/>
            <p:cNvSpPr/>
            <p:nvPr/>
          </p:nvSpPr>
          <p:spPr>
            <a:xfrm>
              <a:off x="0" y="0"/>
              <a:ext cx="1017250" cy="13574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75" name="Smooth  muscle"/>
          <p:cNvSpPr txBox="1"/>
          <p:nvPr/>
        </p:nvSpPr>
        <p:spPr>
          <a:xfrm>
            <a:off x="17633813" y="10142677"/>
            <a:ext cx="5365803" cy="95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चिकनी पेशी</a:t>
            </a:r>
          </a:p>
        </p:txBody>
      </p:sp>
      <p:sp>
        <p:nvSpPr>
          <p:cNvPr id="476" name="Line"/>
          <p:cNvSpPr/>
          <p:nvPr/>
        </p:nvSpPr>
        <p:spPr>
          <a:xfrm flipV="1">
            <a:off x="20927330" y="8167588"/>
            <a:ext cx="930608" cy="186763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77" name="Skeletal  muscle"/>
          <p:cNvSpPr txBox="1"/>
          <p:nvPr/>
        </p:nvSpPr>
        <p:spPr>
          <a:xfrm>
            <a:off x="9036692" y="11597753"/>
            <a:ext cx="5404913" cy="95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कंकाल की मांसपेशी</a:t>
            </a:r>
          </a:p>
        </p:txBody>
      </p:sp>
      <p:sp>
        <p:nvSpPr>
          <p:cNvPr id="478" name="Line"/>
          <p:cNvSpPr/>
          <p:nvPr/>
        </p:nvSpPr>
        <p:spPr>
          <a:xfrm flipV="1">
            <a:off x="11490834" y="7892720"/>
            <a:ext cx="1862703" cy="360615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79" name="Cardiac muscle"/>
          <p:cNvSpPr txBox="1"/>
          <p:nvPr/>
        </p:nvSpPr>
        <p:spPr>
          <a:xfrm>
            <a:off x="2595590" y="11034624"/>
            <a:ext cx="5144834" cy="95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हृदय की मांसपेशी</a:t>
            </a:r>
          </a:p>
        </p:txBody>
      </p:sp>
      <p:sp>
        <p:nvSpPr>
          <p:cNvPr id="480" name="Line"/>
          <p:cNvSpPr/>
          <p:nvPr/>
        </p:nvSpPr>
        <p:spPr>
          <a:xfrm flipV="1">
            <a:off x="6060370" y="9069018"/>
            <a:ext cx="872846" cy="190614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81" name="Major Muscle Types"/>
          <p:cNvSpPr txBox="1"/>
          <p:nvPr/>
        </p:nvSpPr>
        <p:spPr>
          <a:xfrm>
            <a:off x="1077422" y="2553487"/>
            <a:ext cx="9295478" cy="105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प्रमुख मांसपेशी प्रकार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1F005-3A22-A0F2-0729-E29409F810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162028"/>
            <a:ext cx="2242382" cy="1961359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CF243ED3-CDBD-69ED-C2CD-4444AD9EF93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9253" y="1120837"/>
            <a:ext cx="9973476" cy="11608532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8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  <p:sp>
        <p:nvSpPr>
          <p:cNvPr id="489" name="The Skin"/>
          <p:cNvSpPr txBox="1"/>
          <p:nvPr/>
        </p:nvSpPr>
        <p:spPr>
          <a:xfrm>
            <a:off x="1900382" y="2740548"/>
            <a:ext cx="7719960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त्वचा</a:t>
            </a:r>
          </a:p>
        </p:txBody>
      </p:sp>
      <p:sp>
        <p:nvSpPr>
          <p:cNvPr id="490" name="Dermis"/>
          <p:cNvSpPr txBox="1"/>
          <p:nvPr/>
        </p:nvSpPr>
        <p:spPr>
          <a:xfrm>
            <a:off x="8777507" y="7038911"/>
            <a:ext cx="1810207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डर्मिस</a:t>
            </a:r>
          </a:p>
        </p:txBody>
      </p:sp>
      <p:sp>
        <p:nvSpPr>
          <p:cNvPr id="491" name="Epidermis"/>
          <p:cNvSpPr txBox="1"/>
          <p:nvPr/>
        </p:nvSpPr>
        <p:spPr>
          <a:xfrm>
            <a:off x="8114230" y="4510040"/>
            <a:ext cx="2473484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एपिडर्मिस</a:t>
            </a:r>
          </a:p>
        </p:txBody>
      </p:sp>
      <p:grpSp>
        <p:nvGrpSpPr>
          <p:cNvPr id="494" name="Group"/>
          <p:cNvGrpSpPr/>
          <p:nvPr/>
        </p:nvGrpSpPr>
        <p:grpSpPr>
          <a:xfrm>
            <a:off x="10836427" y="6093453"/>
            <a:ext cx="1477683" cy="3051448"/>
            <a:chOff x="0" y="0"/>
            <a:chExt cx="1477681" cy="3051446"/>
          </a:xfrm>
        </p:grpSpPr>
        <p:sp>
          <p:nvSpPr>
            <p:cNvPr id="492" name="Line"/>
            <p:cNvSpPr/>
            <p:nvPr/>
          </p:nvSpPr>
          <p:spPr>
            <a:xfrm>
              <a:off x="1289071" y="0"/>
              <a:ext cx="188611" cy="305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671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9671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493" name="Line"/>
            <p:cNvSpPr/>
            <p:nvPr/>
          </p:nvSpPr>
          <p:spPr>
            <a:xfrm>
              <a:off x="0" y="1448258"/>
              <a:ext cx="1289073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495" name="Line"/>
          <p:cNvSpPr/>
          <p:nvPr/>
        </p:nvSpPr>
        <p:spPr>
          <a:xfrm>
            <a:off x="10850187" y="5003847"/>
            <a:ext cx="2063595" cy="52464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96" name="Line"/>
          <p:cNvSpPr/>
          <p:nvPr/>
        </p:nvSpPr>
        <p:spPr>
          <a:xfrm>
            <a:off x="11608148" y="3643139"/>
            <a:ext cx="1802863" cy="113513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97" name="Skin surface"/>
          <p:cNvSpPr txBox="1"/>
          <p:nvPr/>
        </p:nvSpPr>
        <p:spPr>
          <a:xfrm>
            <a:off x="8200178" y="3064629"/>
            <a:ext cx="2964865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त्वचा की सतह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8847A-E567-314E-3491-46FC2F889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162028"/>
            <a:ext cx="2242382" cy="1961359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09862212-54B7-6834-5B8F-FEAA1D0879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IMG-3642.JPG" descr="IMG-3642.JPG"/>
          <p:cNvPicPr>
            <a:picLocks noChangeAspect="1"/>
          </p:cNvPicPr>
          <p:nvPr/>
        </p:nvPicPr>
        <p:blipFill>
          <a:blip r:embed="rId2" cstate="print"/>
          <a:srcRect l="9"/>
          <a:stretch>
            <a:fillRect/>
          </a:stretch>
        </p:blipFill>
        <p:spPr>
          <a:xfrm flipH="1">
            <a:off x="0" y="0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/>
          </a:p>
        </p:txBody>
      </p:sp>
      <p:sp>
        <p:nvSpPr>
          <p:cNvPr id="508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फ्रीपिक्स</a:t>
            </a:r>
          </a:p>
        </p:txBody>
      </p:sp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38936815-1FF8-347F-05C7-4BC75EBB31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E2C02F-9330-0A9D-9A21-AE334A254E9E}"/>
              </a:ext>
            </a:extLst>
          </p:cNvPr>
          <p:cNvSpPr txBox="1"/>
          <p:nvPr/>
        </p:nvSpPr>
        <p:spPr>
          <a:xfrm>
            <a:off x="14508480" y="5646450"/>
            <a:ext cx="7924800" cy="18620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115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धन्यवाद</a:t>
            </a:r>
            <a:r>
              <a:rPr lang="en-IN" sz="1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2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4901557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इस पाठ को पूरा करने पर आप निम्नलिखित से परिचित हो जायेंगे:</a:t>
            </a:r>
          </a:p>
        </p:txBody>
      </p:sp>
      <p:sp>
        <p:nvSpPr>
          <p:cNvPr id="123" name="OBJECTIVES"/>
          <p:cNvSpPr txBox="1"/>
          <p:nvPr/>
        </p:nvSpPr>
        <p:spPr>
          <a:xfrm>
            <a:off x="1077422" y="3155383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24" name="List the five body cavities and the organs they contain.…"/>
          <p:cNvSpPr txBox="1"/>
          <p:nvPr/>
        </p:nvSpPr>
        <p:spPr>
          <a:xfrm>
            <a:off x="11656862" y="6465607"/>
            <a:ext cx="11816501" cy="477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पाँच शरीर गुहाओं और उनमें उपस्थित अंगों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</a:t>
            </a:r>
            <a:r>
              <a:rPr lang="hi-IN" dirty="0"/>
              <a:t>ना</a:t>
            </a:r>
            <a:r>
              <a:rPr dirty="0"/>
              <a:t>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शारीरिक संदर्भों का उपयोग करते हुए रोगी के घाव के स्थान का </a:t>
            </a:r>
            <a:r>
              <a:rPr dirty="0" err="1"/>
              <a:t>वर्णन</a:t>
            </a:r>
            <a:r>
              <a:rPr dirty="0"/>
              <a:t> </a:t>
            </a:r>
            <a:r>
              <a:rPr lang="hi-IN" dirty="0"/>
              <a:t>करना।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grpSp>
        <p:nvGrpSpPr>
          <p:cNvPr id="127" name="Group"/>
          <p:cNvGrpSpPr/>
          <p:nvPr/>
        </p:nvGrpSpPr>
        <p:grpSpPr>
          <a:xfrm>
            <a:off x="9844663" y="6396459"/>
            <a:ext cx="1219201" cy="1681959"/>
            <a:chOff x="0" y="237895"/>
            <a:chExt cx="1219200" cy="1681958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23789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844663" y="8880122"/>
            <a:ext cx="1219201" cy="1681959"/>
            <a:chOff x="0" y="237895"/>
            <a:chExt cx="1219200" cy="1681958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23789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5</a:t>
              </a:r>
            </a:p>
          </p:txBody>
        </p:sp>
      </p:grpSp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43EAE425-E79F-4373-D5AF-9EEE81CF14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CBF84-2BE6-70BB-E466-15002B743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3891367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077422" y="2544683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39" name="Name the four abdominal quadrants.…"/>
          <p:cNvSpPr txBox="1"/>
          <p:nvPr/>
        </p:nvSpPr>
        <p:spPr>
          <a:xfrm>
            <a:off x="11546216" y="5446144"/>
            <a:ext cx="11679397" cy="400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चार उदर चतुर्भुजों के </a:t>
            </a:r>
            <a:r>
              <a:rPr dirty="0" err="1"/>
              <a:t>नाम</a:t>
            </a:r>
            <a:r>
              <a:rPr dirty="0"/>
              <a:t> </a:t>
            </a:r>
            <a:r>
              <a:rPr dirty="0" err="1"/>
              <a:t>बत</a:t>
            </a:r>
            <a:r>
              <a:rPr lang="hi-IN" dirty="0" err="1"/>
              <a:t>ाना</a:t>
            </a:r>
            <a:r>
              <a:rPr lang="hi-IN" dirty="0"/>
              <a:t>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प्रत्येक उदर चतुर्थांश में स्थित मुख्य आंतरिक अंगों की </a:t>
            </a:r>
            <a:r>
              <a:rPr dirty="0" err="1"/>
              <a:t>पहचान</a:t>
            </a:r>
            <a:r>
              <a:rPr dirty="0"/>
              <a:t> </a:t>
            </a:r>
            <a:r>
              <a:rPr lang="hi-IN" dirty="0"/>
              <a:t>करना</a:t>
            </a:r>
            <a:r>
              <a:rPr lang="en-US" dirty="0"/>
              <a:t> </a:t>
            </a:r>
            <a:r>
              <a:rPr dirty="0" err="1"/>
              <a:t>और</a:t>
            </a:r>
            <a:r>
              <a:rPr dirty="0"/>
              <a:t> उन्हें </a:t>
            </a:r>
            <a:r>
              <a:rPr dirty="0" err="1"/>
              <a:t>लेबल</a:t>
            </a:r>
            <a:r>
              <a:rPr dirty="0"/>
              <a:t> </a:t>
            </a:r>
            <a:r>
              <a:rPr lang="hi-IN" dirty="0"/>
              <a:t>करना।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grpSp>
        <p:nvGrpSpPr>
          <p:cNvPr id="142" name="Group"/>
          <p:cNvGrpSpPr/>
          <p:nvPr/>
        </p:nvGrpSpPr>
        <p:grpSpPr>
          <a:xfrm>
            <a:off x="9844663" y="5295531"/>
            <a:ext cx="1219201" cy="1685089"/>
            <a:chOff x="0" y="265245"/>
            <a:chExt cx="1219200" cy="1685088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268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6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9844663" y="7127609"/>
            <a:ext cx="1219201" cy="1697789"/>
            <a:chOff x="0" y="265245"/>
            <a:chExt cx="1219200" cy="1697788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7"/>
            <p:cNvSpPr txBox="1"/>
            <p:nvPr/>
          </p:nvSpPr>
          <p:spPr>
            <a:xfrm>
              <a:off x="261804" y="2810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7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048C8FC-70E6-91C7-F4C7-B0CAED127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663580" cy="2057535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D7154014-D94C-D2EF-87EB-B675EF0AF4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5630" y="586425"/>
            <a:ext cx="5467132" cy="1254315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Anatomical Position"/>
          <p:cNvSpPr txBox="1"/>
          <p:nvPr/>
        </p:nvSpPr>
        <p:spPr>
          <a:xfrm>
            <a:off x="1077422" y="3305600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शारीरिक स्थिति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BC46F-8848-A87A-A861-44D2697B8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600E4288-36EB-687F-BD9C-BFACC196E4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EDIAL PLANE"/>
          <p:cNvSpPr txBox="1"/>
          <p:nvPr/>
        </p:nvSpPr>
        <p:spPr>
          <a:xfrm>
            <a:off x="16249737" y="12253227"/>
            <a:ext cx="5802606" cy="1140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 defTabSz="914400">
              <a:defRPr sz="42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मध्य तल</a:t>
            </a:r>
          </a:p>
        </p:txBody>
      </p:sp>
      <p:pic>
        <p:nvPicPr>
          <p:cNvPr id="15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5423" y="1875761"/>
            <a:ext cx="3869388" cy="10221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Line"/>
          <p:cNvSpPr/>
          <p:nvPr/>
        </p:nvSpPr>
        <p:spPr>
          <a:xfrm>
            <a:off x="19154463" y="1340432"/>
            <a:ext cx="75136" cy="1092569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grpSp>
        <p:nvGrpSpPr>
          <p:cNvPr id="162" name="Group"/>
          <p:cNvGrpSpPr/>
          <p:nvPr/>
        </p:nvGrpSpPr>
        <p:grpSpPr>
          <a:xfrm>
            <a:off x="20807405" y="2996506"/>
            <a:ext cx="2980307" cy="4595953"/>
            <a:chOff x="0" y="0"/>
            <a:chExt cx="2980305" cy="4595951"/>
          </a:xfrm>
        </p:grpSpPr>
        <p:sp>
          <p:nvSpPr>
            <p:cNvPr id="158" name="Proximal"/>
            <p:cNvSpPr txBox="1"/>
            <p:nvPr/>
          </p:nvSpPr>
          <p:spPr>
            <a:xfrm>
              <a:off x="1" y="1451231"/>
              <a:ext cx="2980305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समीपस्थ</a:t>
              </a:r>
            </a:p>
          </p:txBody>
        </p:sp>
        <p:sp>
          <p:nvSpPr>
            <p:cNvPr id="159" name="Distal"/>
            <p:cNvSpPr txBox="1"/>
            <p:nvPr/>
          </p:nvSpPr>
          <p:spPr>
            <a:xfrm>
              <a:off x="260782" y="2166338"/>
              <a:ext cx="1833581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बाहर का</a:t>
              </a:r>
            </a:p>
          </p:txBody>
        </p:sp>
        <p:sp>
          <p:nvSpPr>
            <p:cNvPr id="160" name="Line"/>
            <p:cNvSpPr/>
            <p:nvPr/>
          </p:nvSpPr>
          <p:spPr>
            <a:xfrm flipH="1" flipV="1">
              <a:off x="0" y="0"/>
              <a:ext cx="334972" cy="12021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61" name="Line"/>
            <p:cNvSpPr/>
            <p:nvPr/>
          </p:nvSpPr>
          <p:spPr>
            <a:xfrm>
              <a:off x="706603" y="3133618"/>
              <a:ext cx="328000" cy="146233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63" name="Right"/>
          <p:cNvSpPr txBox="1"/>
          <p:nvPr/>
        </p:nvSpPr>
        <p:spPr>
          <a:xfrm>
            <a:off x="17335952" y="652003"/>
            <a:ext cx="1725479" cy="9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सही</a:t>
            </a:r>
          </a:p>
        </p:txBody>
      </p:sp>
      <p:sp>
        <p:nvSpPr>
          <p:cNvPr id="164" name="Left"/>
          <p:cNvSpPr txBox="1"/>
          <p:nvPr/>
        </p:nvSpPr>
        <p:spPr>
          <a:xfrm>
            <a:off x="19834112" y="652003"/>
            <a:ext cx="1291480" cy="9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बाएं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14849928" y="7246485"/>
            <a:ext cx="2980305" cy="4355963"/>
            <a:chOff x="0" y="0"/>
            <a:chExt cx="2980304" cy="4355961"/>
          </a:xfrm>
        </p:grpSpPr>
        <p:sp>
          <p:nvSpPr>
            <p:cNvPr id="165" name="Proximal"/>
            <p:cNvSpPr txBox="1"/>
            <p:nvPr/>
          </p:nvSpPr>
          <p:spPr>
            <a:xfrm>
              <a:off x="0" y="1260990"/>
              <a:ext cx="2980305" cy="93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समीपस्थ</a:t>
              </a:r>
            </a:p>
          </p:txBody>
        </p:sp>
        <p:sp>
          <p:nvSpPr>
            <p:cNvPr id="166" name="Distal"/>
            <p:cNvSpPr txBox="1"/>
            <p:nvPr/>
          </p:nvSpPr>
          <p:spPr>
            <a:xfrm>
              <a:off x="826470" y="2000418"/>
              <a:ext cx="1833582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बाहर का</a:t>
              </a:r>
            </a:p>
          </p:txBody>
        </p:sp>
        <p:sp>
          <p:nvSpPr>
            <p:cNvPr id="167" name="Line"/>
            <p:cNvSpPr/>
            <p:nvPr/>
          </p:nvSpPr>
          <p:spPr>
            <a:xfrm flipH="1" flipV="1">
              <a:off x="1324230" y="0"/>
              <a:ext cx="165921" cy="11583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68" name="Line"/>
            <p:cNvSpPr/>
            <p:nvPr/>
          </p:nvSpPr>
          <p:spPr>
            <a:xfrm>
              <a:off x="1821991" y="3031729"/>
              <a:ext cx="165921" cy="13242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7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75" name="Conventional References"/>
          <p:cNvSpPr txBox="1"/>
          <p:nvPr/>
        </p:nvSpPr>
        <p:spPr>
          <a:xfrm>
            <a:off x="711662" y="3343040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पारंपरिक संदर्भ</a:t>
            </a:r>
          </a:p>
        </p:txBody>
      </p:sp>
      <p:grpSp>
        <p:nvGrpSpPr>
          <p:cNvPr id="179" name="Group"/>
          <p:cNvGrpSpPr/>
          <p:nvPr/>
        </p:nvGrpSpPr>
        <p:grpSpPr>
          <a:xfrm>
            <a:off x="9778501" y="1347630"/>
            <a:ext cx="11811001" cy="10724062"/>
            <a:chOff x="0" y="0"/>
            <a:chExt cx="11811000" cy="10724061"/>
          </a:xfrm>
        </p:grpSpPr>
        <p:pic>
          <p:nvPicPr>
            <p:cNvPr id="176" name="image.png" descr="ima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804" y="581315"/>
              <a:ext cx="2076993" cy="101397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Line"/>
            <p:cNvSpPr/>
            <p:nvPr/>
          </p:nvSpPr>
          <p:spPr>
            <a:xfrm>
              <a:off x="1922581" y="-1"/>
              <a:ext cx="112023" cy="1072406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78" name="Line"/>
            <p:cNvSpPr/>
            <p:nvPr/>
          </p:nvSpPr>
          <p:spPr>
            <a:xfrm>
              <a:off x="0" y="4801908"/>
              <a:ext cx="11811001" cy="181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80" name="Inferior"/>
          <p:cNvSpPr txBox="1"/>
          <p:nvPr/>
        </p:nvSpPr>
        <p:spPr>
          <a:xfrm>
            <a:off x="13058566" y="6445382"/>
            <a:ext cx="2372456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अवर</a:t>
            </a:r>
          </a:p>
        </p:txBody>
      </p:sp>
      <p:sp>
        <p:nvSpPr>
          <p:cNvPr id="181" name="Posterior"/>
          <p:cNvSpPr txBox="1"/>
          <p:nvPr/>
        </p:nvSpPr>
        <p:spPr>
          <a:xfrm>
            <a:off x="12540739" y="652003"/>
            <a:ext cx="2987883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पीछे</a:t>
            </a:r>
          </a:p>
        </p:txBody>
      </p:sp>
      <p:sp>
        <p:nvSpPr>
          <p:cNvPr id="182" name="Anterior"/>
          <p:cNvSpPr txBox="1"/>
          <p:nvPr/>
        </p:nvSpPr>
        <p:spPr>
          <a:xfrm>
            <a:off x="9411655" y="652003"/>
            <a:ext cx="2641811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पूर्वकाल का</a:t>
            </a:r>
          </a:p>
        </p:txBody>
      </p:sp>
      <p:sp>
        <p:nvSpPr>
          <p:cNvPr id="183" name="TRANSVERSE…"/>
          <p:cNvSpPr txBox="1"/>
          <p:nvPr/>
        </p:nvSpPr>
        <p:spPr>
          <a:xfrm>
            <a:off x="3957154" y="5227475"/>
            <a:ext cx="5450635" cy="184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r" defTabSz="914400">
              <a:defRPr sz="48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आड़ा</a:t>
            </a:r>
          </a:p>
          <a:p>
            <a:pPr algn="r" defTabSz="914400">
              <a:defRPr sz="48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विमान</a:t>
            </a:r>
          </a:p>
        </p:txBody>
      </p:sp>
      <p:sp>
        <p:nvSpPr>
          <p:cNvPr id="184" name="Superior"/>
          <p:cNvSpPr txBox="1"/>
          <p:nvPr/>
        </p:nvSpPr>
        <p:spPr>
          <a:xfrm>
            <a:off x="13058566" y="5197783"/>
            <a:ext cx="2206230" cy="85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बेहतर</a:t>
            </a:r>
          </a:p>
        </p:txBody>
      </p:sp>
      <p:sp>
        <p:nvSpPr>
          <p:cNvPr id="185" name="FRONTAL PLANE"/>
          <p:cNvSpPr txBox="1"/>
          <p:nvPr/>
        </p:nvSpPr>
        <p:spPr>
          <a:xfrm>
            <a:off x="8866433" y="12270404"/>
            <a:ext cx="6223245" cy="1106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 defTabSz="914400">
              <a:defRPr sz="42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सामने वाला चौरस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C603F-466E-B2D2-9E09-0F3902B56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8C122937-1FE0-BE67-1A25-1C89094F68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12599" b="19178"/>
          <a:stretch>
            <a:fillRect/>
          </a:stretch>
        </p:blipFill>
        <p:spPr>
          <a:xfrm>
            <a:off x="21349460" y="243840"/>
            <a:ext cx="2503267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40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92" name="Prone:…"/>
          <p:cNvSpPr txBox="1">
            <a:spLocks noGrp="1"/>
          </p:cNvSpPr>
          <p:nvPr>
            <p:ph type="body" sz="quarter" idx="4294967295"/>
          </p:nvPr>
        </p:nvSpPr>
        <p:spPr>
          <a:xfrm>
            <a:off x="3237018" y="5139006"/>
            <a:ext cx="7122769" cy="4662489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/>
          <a:p>
            <a:pPr defTabSz="914400">
              <a:spcBef>
                <a:spcPts val="0"/>
              </a:spcBef>
              <a:defRPr sz="6400" i="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प्रवृत्त:</a:t>
            </a:r>
          </a:p>
          <a:p>
            <a:pPr defTabSz="914400">
              <a:spcBef>
                <a:spcPts val="0"/>
              </a:spcBef>
              <a:defRPr sz="6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पेट के बल, चेहरा नीचे करके लेटें</a:t>
            </a:r>
          </a:p>
        </p:txBody>
      </p:sp>
      <p:sp>
        <p:nvSpPr>
          <p:cNvPr id="193" name="Positional Terms"/>
          <p:cNvSpPr txBox="1"/>
          <p:nvPr/>
        </p:nvSpPr>
        <p:spPr>
          <a:xfrm>
            <a:off x="1077422" y="3418983"/>
            <a:ext cx="7719960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स्थितिगत शब्द</a:t>
            </a:r>
          </a:p>
        </p:txBody>
      </p:sp>
      <p:sp>
        <p:nvSpPr>
          <p:cNvPr id="194" name="Supine:…"/>
          <p:cNvSpPr txBox="1"/>
          <p:nvPr/>
        </p:nvSpPr>
        <p:spPr>
          <a:xfrm>
            <a:off x="14630375" y="5122366"/>
            <a:ext cx="6083340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914400"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पीठ के बल लेटना:</a:t>
            </a:r>
          </a:p>
          <a:p>
            <a:pPr defTabSz="914400"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पीठ के बल लेटकर</a:t>
            </a:r>
          </a:p>
        </p:txBody>
      </p:sp>
      <p:sp>
        <p:nvSpPr>
          <p:cNvPr id="195" name="Line"/>
          <p:cNvSpPr/>
          <p:nvPr/>
        </p:nvSpPr>
        <p:spPr>
          <a:xfrm flipV="1">
            <a:off x="12192000" y="5122366"/>
            <a:ext cx="1" cy="3471268"/>
          </a:xfrm>
          <a:prstGeom prst="line">
            <a:avLst/>
          </a:prstGeom>
          <a:ln w="25400">
            <a:solidFill>
              <a:srgbClr val="A7A7A7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3C7209-15F6-1982-D9E1-14373878B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28E2EAA7-DCCA-1AB6-6E4C-C797BD1760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4590" y="1429609"/>
            <a:ext cx="5168881" cy="1147308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eck"/>
          <p:cNvSpPr txBox="1"/>
          <p:nvPr/>
        </p:nvSpPr>
        <p:spPr>
          <a:xfrm>
            <a:off x="17615741" y="2352673"/>
            <a:ext cx="2197248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गरदन</a:t>
            </a:r>
          </a:p>
        </p:txBody>
      </p:sp>
      <p:sp>
        <p:nvSpPr>
          <p:cNvPr id="204" name="Upper…"/>
          <p:cNvSpPr txBox="1"/>
          <p:nvPr/>
        </p:nvSpPr>
        <p:spPr>
          <a:xfrm>
            <a:off x="18952902" y="4597537"/>
            <a:ext cx="4603492" cy="207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अपर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हाथ-पैर</a:t>
            </a:r>
          </a:p>
        </p:txBody>
      </p:sp>
      <p:sp>
        <p:nvSpPr>
          <p:cNvPr id="205" name="Trunk"/>
          <p:cNvSpPr txBox="1"/>
          <p:nvPr/>
        </p:nvSpPr>
        <p:spPr>
          <a:xfrm>
            <a:off x="8458908" y="5065801"/>
            <a:ext cx="2473688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तना</a:t>
            </a:r>
          </a:p>
        </p:txBody>
      </p:sp>
      <p:sp>
        <p:nvSpPr>
          <p:cNvPr id="206" name="Head"/>
          <p:cNvSpPr txBox="1"/>
          <p:nvPr/>
        </p:nvSpPr>
        <p:spPr>
          <a:xfrm>
            <a:off x="8689816" y="1398072"/>
            <a:ext cx="2242780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सिर</a:t>
            </a:r>
          </a:p>
        </p:txBody>
      </p:sp>
      <p:sp>
        <p:nvSpPr>
          <p:cNvPr id="207" name="Lower…"/>
          <p:cNvSpPr txBox="1"/>
          <p:nvPr/>
        </p:nvSpPr>
        <p:spPr>
          <a:xfrm>
            <a:off x="6044519" y="9656109"/>
            <a:ext cx="4603492" cy="207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निचला</a:t>
            </a:r>
          </a:p>
          <a:p>
            <a: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हाथ-पैर</a:t>
            </a:r>
          </a:p>
        </p:txBody>
      </p:sp>
      <p:sp>
        <p:nvSpPr>
          <p:cNvPr id="208" name="Line"/>
          <p:cNvSpPr/>
          <p:nvPr/>
        </p:nvSpPr>
        <p:spPr>
          <a:xfrm flipH="1">
            <a:off x="15130644" y="2873994"/>
            <a:ext cx="2226499" cy="37845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09" name="Line"/>
          <p:cNvSpPr/>
          <p:nvPr/>
        </p:nvSpPr>
        <p:spPr>
          <a:xfrm flipH="1">
            <a:off x="16452034" y="5400091"/>
            <a:ext cx="2229652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0" name="Line"/>
          <p:cNvSpPr/>
          <p:nvPr/>
        </p:nvSpPr>
        <p:spPr>
          <a:xfrm>
            <a:off x="10948865" y="10568971"/>
            <a:ext cx="2333724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1" name="Line"/>
          <p:cNvSpPr/>
          <p:nvPr/>
        </p:nvSpPr>
        <p:spPr>
          <a:xfrm>
            <a:off x="11317846" y="1968888"/>
            <a:ext cx="252925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2" name="Line"/>
          <p:cNvSpPr/>
          <p:nvPr/>
        </p:nvSpPr>
        <p:spPr>
          <a:xfrm>
            <a:off x="11242157" y="5633463"/>
            <a:ext cx="3059070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3" name="Body…"/>
          <p:cNvSpPr txBox="1"/>
          <p:nvPr/>
        </p:nvSpPr>
        <p:spPr>
          <a:xfrm>
            <a:off x="2723342" y="3776874"/>
            <a:ext cx="381533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शरीर</a:t>
            </a:r>
            <a:r>
              <a:rPr lang="en-US" dirty="0"/>
              <a:t> </a:t>
            </a:r>
            <a:r>
              <a:rPr dirty="0" err="1"/>
              <a:t>क्षेत्र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A847E-FD9C-0D80-1087-9513B439E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B5A83457-D34D-4054-C5E1-D7D4604354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40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22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0835" y="1956457"/>
            <a:ext cx="8652271" cy="1061070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Line"/>
          <p:cNvSpPr/>
          <p:nvPr/>
        </p:nvSpPr>
        <p:spPr>
          <a:xfrm>
            <a:off x="9709333" y="3563114"/>
            <a:ext cx="2503004" cy="267213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>
              <a:latin typeface="Open Sans"/>
            </a:endParaRPr>
          </a:p>
        </p:txBody>
      </p:sp>
      <p:sp>
        <p:nvSpPr>
          <p:cNvPr id="222" name="Line"/>
          <p:cNvSpPr/>
          <p:nvPr/>
        </p:nvSpPr>
        <p:spPr>
          <a:xfrm flipH="1">
            <a:off x="19007649" y="6072204"/>
            <a:ext cx="214446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>
              <a:latin typeface="Open Sans"/>
            </a:endParaRPr>
          </a:p>
        </p:txBody>
      </p:sp>
      <p:sp>
        <p:nvSpPr>
          <p:cNvPr id="223" name="Face"/>
          <p:cNvSpPr txBox="1"/>
          <p:nvPr/>
        </p:nvSpPr>
        <p:spPr>
          <a:xfrm>
            <a:off x="21331381" y="5531692"/>
            <a:ext cx="2505033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चेहरा</a:t>
            </a:r>
          </a:p>
        </p:txBody>
      </p:sp>
      <p:sp>
        <p:nvSpPr>
          <p:cNvPr id="224" name="Neck"/>
          <p:cNvSpPr txBox="1"/>
          <p:nvPr/>
        </p:nvSpPr>
        <p:spPr>
          <a:xfrm>
            <a:off x="19542073" y="11254772"/>
            <a:ext cx="2728591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गरदन</a:t>
            </a:r>
          </a:p>
        </p:txBody>
      </p:sp>
      <p:sp>
        <p:nvSpPr>
          <p:cNvPr id="225" name="Skull"/>
          <p:cNvSpPr txBox="1"/>
          <p:nvPr/>
        </p:nvSpPr>
        <p:spPr>
          <a:xfrm>
            <a:off x="8260262" y="3028689"/>
            <a:ext cx="2595936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खोपड़ी</a:t>
            </a:r>
          </a:p>
        </p:txBody>
      </p:sp>
      <p:sp>
        <p:nvSpPr>
          <p:cNvPr id="226" name="Line"/>
          <p:cNvSpPr/>
          <p:nvPr/>
        </p:nvSpPr>
        <p:spPr>
          <a:xfrm flipH="1" flipV="1">
            <a:off x="17270610" y="11294342"/>
            <a:ext cx="1968579" cy="35515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>
              <a:latin typeface="Open Sans"/>
            </a:endParaRPr>
          </a:p>
        </p:txBody>
      </p:sp>
      <p:sp>
        <p:nvSpPr>
          <p:cNvPr id="227" name="Head and Neck"/>
          <p:cNvSpPr txBox="1"/>
          <p:nvPr/>
        </p:nvSpPr>
        <p:spPr>
          <a:xfrm>
            <a:off x="2174702" y="3241882"/>
            <a:ext cx="7769491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सिर और गर्दन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C122A3-C102-910D-14A9-36BA1E489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0" y="162028"/>
            <a:ext cx="2846460" cy="24897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1F18A860-4D1D-B555-BE52-54A393DBD4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410</Words>
  <Application>Microsoft Office PowerPoint</Application>
  <PresentationFormat>Custom</PresentationFormat>
  <Paragraphs>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HelveticaNeueLT Std Lt</vt:lpstr>
      <vt:lpstr>Open Sans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it store</cp:lastModifiedBy>
  <cp:revision>18</cp:revision>
  <dcterms:modified xsi:type="dcterms:W3CDTF">2025-12-17T07:45:36Z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1159310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S10.9.2</vt:lpwstr>
  </property>
</Properties>
</file>