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73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nam Kakde" userId="062a1f6c98b7ff00" providerId="LiveId" clId="{A1A13B5E-B57C-41EE-951A-B0F212CD3370}"/>
    <pc:docChg chg="undo custSel modSld">
      <pc:chgData name="Poonam Kakde" userId="062a1f6c98b7ff00" providerId="LiveId" clId="{A1A13B5E-B57C-41EE-951A-B0F212CD3370}" dt="2025-09-19T12:36:24.321" v="68" actId="478"/>
      <pc:docMkLst>
        <pc:docMk/>
      </pc:docMkLst>
      <pc:sldChg chg="delSp modSp mod">
        <pc:chgData name="Poonam Kakde" userId="062a1f6c98b7ff00" providerId="LiveId" clId="{A1A13B5E-B57C-41EE-951A-B0F212CD3370}" dt="2025-09-19T12:30:44.353" v="43" actId="478"/>
        <pc:sldMkLst>
          <pc:docMk/>
          <pc:sldMk cId="0" sldId="257"/>
        </pc:sldMkLst>
        <pc:spChg chg="del">
          <ac:chgData name="Poonam Kakde" userId="062a1f6c98b7ff00" providerId="LiveId" clId="{A1A13B5E-B57C-41EE-951A-B0F212CD3370}" dt="2025-09-19T12:30:44.353" v="43" actId="478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Poonam Kakde" userId="062a1f6c98b7ff00" providerId="LiveId" clId="{A1A13B5E-B57C-41EE-951A-B0F212CD3370}" dt="2025-09-19T12:30:37.242" v="42" actId="20577"/>
          <ac:spMkLst>
            <pc:docMk/>
            <pc:sldMk cId="0" sldId="257"/>
            <ac:spMk id="121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0:58.094" v="44" actId="478"/>
        <pc:sldMkLst>
          <pc:docMk/>
          <pc:sldMk cId="0" sldId="258"/>
        </pc:sldMkLst>
        <pc:spChg chg="del">
          <ac:chgData name="Poonam Kakde" userId="062a1f6c98b7ff00" providerId="LiveId" clId="{A1A13B5E-B57C-41EE-951A-B0F212CD3370}" dt="2025-09-19T12:30:58.094" v="44" actId="478"/>
          <ac:spMkLst>
            <pc:docMk/>
            <pc:sldMk cId="0" sldId="258"/>
            <ac:spMk id="123" creationId="{00000000-0000-0000-0000-000000000000}"/>
          </ac:spMkLst>
        </pc:spChg>
      </pc:sldChg>
      <pc:sldChg chg="delSp modSp mod">
        <pc:chgData name="Poonam Kakde" userId="062a1f6c98b7ff00" providerId="LiveId" clId="{A1A13B5E-B57C-41EE-951A-B0F212CD3370}" dt="2025-09-19T12:32:14.253" v="48"/>
        <pc:sldMkLst>
          <pc:docMk/>
          <pc:sldMk cId="0" sldId="259"/>
        </pc:sldMkLst>
        <pc:spChg chg="del">
          <ac:chgData name="Poonam Kakde" userId="062a1f6c98b7ff00" providerId="LiveId" clId="{A1A13B5E-B57C-41EE-951A-B0F212CD3370}" dt="2025-09-19T12:31:05.585" v="45" actId="478"/>
          <ac:spMkLst>
            <pc:docMk/>
            <pc:sldMk cId="0" sldId="259"/>
            <ac:spMk id="139" creationId="{00000000-0000-0000-0000-000000000000}"/>
          </ac:spMkLst>
        </pc:spChg>
        <pc:spChg chg="mod">
          <ac:chgData name="Poonam Kakde" userId="062a1f6c98b7ff00" providerId="LiveId" clId="{A1A13B5E-B57C-41EE-951A-B0F212CD3370}" dt="2025-09-19T12:32:14.253" v="48"/>
          <ac:spMkLst>
            <pc:docMk/>
            <pc:sldMk cId="0" sldId="259"/>
            <ac:spMk id="145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2:33.623" v="50" actId="478"/>
        <pc:sldMkLst>
          <pc:docMk/>
          <pc:sldMk cId="0" sldId="260"/>
        </pc:sldMkLst>
        <pc:spChg chg="del">
          <ac:chgData name="Poonam Kakde" userId="062a1f6c98b7ff00" providerId="LiveId" clId="{A1A13B5E-B57C-41EE-951A-B0F212CD3370}" dt="2025-09-19T12:32:23.421" v="49" actId="478"/>
          <ac:spMkLst>
            <pc:docMk/>
            <pc:sldMk cId="0" sldId="260"/>
            <ac:spMk id="148" creationId="{00000000-0000-0000-0000-000000000000}"/>
          </ac:spMkLst>
        </pc:spChg>
        <pc:spChg chg="del">
          <ac:chgData name="Poonam Kakde" userId="062a1f6c98b7ff00" providerId="LiveId" clId="{A1A13B5E-B57C-41EE-951A-B0F212CD3370}" dt="2025-09-19T12:32:33.623" v="50" actId="478"/>
          <ac:spMkLst>
            <pc:docMk/>
            <pc:sldMk cId="0" sldId="260"/>
            <ac:spMk id="150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2:49.477" v="51" actId="478"/>
        <pc:sldMkLst>
          <pc:docMk/>
          <pc:sldMk cId="0" sldId="261"/>
        </pc:sldMkLst>
        <pc:spChg chg="del">
          <ac:chgData name="Poonam Kakde" userId="062a1f6c98b7ff00" providerId="LiveId" clId="{A1A13B5E-B57C-41EE-951A-B0F212CD3370}" dt="2025-09-19T12:32:49.477" v="51" actId="478"/>
          <ac:spMkLst>
            <pc:docMk/>
            <pc:sldMk cId="0" sldId="261"/>
            <ac:spMk id="156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3:00.139" v="52" actId="478"/>
        <pc:sldMkLst>
          <pc:docMk/>
          <pc:sldMk cId="0" sldId="262"/>
        </pc:sldMkLst>
        <pc:spChg chg="del">
          <ac:chgData name="Poonam Kakde" userId="062a1f6c98b7ff00" providerId="LiveId" clId="{A1A13B5E-B57C-41EE-951A-B0F212CD3370}" dt="2025-09-19T12:33:00.139" v="52" actId="478"/>
          <ac:spMkLst>
            <pc:docMk/>
            <pc:sldMk cId="0" sldId="262"/>
            <ac:spMk id="168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3:10.120" v="53" actId="478"/>
        <pc:sldMkLst>
          <pc:docMk/>
          <pc:sldMk cId="0" sldId="263"/>
        </pc:sldMkLst>
        <pc:spChg chg="del">
          <ac:chgData name="Poonam Kakde" userId="062a1f6c98b7ff00" providerId="LiveId" clId="{A1A13B5E-B57C-41EE-951A-B0F212CD3370}" dt="2025-09-19T12:33:10.120" v="53" actId="478"/>
          <ac:spMkLst>
            <pc:docMk/>
            <pc:sldMk cId="0" sldId="263"/>
            <ac:spMk id="177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3:17.152" v="54" actId="478"/>
        <pc:sldMkLst>
          <pc:docMk/>
          <pc:sldMk cId="0" sldId="264"/>
        </pc:sldMkLst>
        <pc:spChg chg="del">
          <ac:chgData name="Poonam Kakde" userId="062a1f6c98b7ff00" providerId="LiveId" clId="{A1A13B5E-B57C-41EE-951A-B0F212CD3370}" dt="2025-09-19T12:33:17.152" v="54" actId="478"/>
          <ac:spMkLst>
            <pc:docMk/>
            <pc:sldMk cId="0" sldId="264"/>
            <ac:spMk id="186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3:22.966" v="55" actId="478"/>
        <pc:sldMkLst>
          <pc:docMk/>
          <pc:sldMk cId="0" sldId="265"/>
        </pc:sldMkLst>
        <pc:spChg chg="del">
          <ac:chgData name="Poonam Kakde" userId="062a1f6c98b7ff00" providerId="LiveId" clId="{A1A13B5E-B57C-41EE-951A-B0F212CD3370}" dt="2025-09-19T12:33:22.966" v="55" actId="478"/>
          <ac:spMkLst>
            <pc:docMk/>
            <pc:sldMk cId="0" sldId="265"/>
            <ac:spMk id="195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3:27.821" v="56" actId="478"/>
        <pc:sldMkLst>
          <pc:docMk/>
          <pc:sldMk cId="0" sldId="266"/>
        </pc:sldMkLst>
        <pc:spChg chg="del">
          <ac:chgData name="Poonam Kakde" userId="062a1f6c98b7ff00" providerId="LiveId" clId="{A1A13B5E-B57C-41EE-951A-B0F212CD3370}" dt="2025-09-19T12:33:27.821" v="56" actId="478"/>
          <ac:spMkLst>
            <pc:docMk/>
            <pc:sldMk cId="0" sldId="266"/>
            <ac:spMk id="204" creationId="{00000000-0000-0000-0000-000000000000}"/>
          </ac:spMkLst>
        </pc:spChg>
      </pc:sldChg>
      <pc:sldChg chg="delSp modSp mod">
        <pc:chgData name="Poonam Kakde" userId="062a1f6c98b7ff00" providerId="LiveId" clId="{A1A13B5E-B57C-41EE-951A-B0F212CD3370}" dt="2025-09-19T12:35:39.816" v="63" actId="478"/>
        <pc:sldMkLst>
          <pc:docMk/>
          <pc:sldMk cId="0" sldId="267"/>
        </pc:sldMkLst>
        <pc:spChg chg="mod">
          <ac:chgData name="Poonam Kakde" userId="062a1f6c98b7ff00" providerId="LiveId" clId="{A1A13B5E-B57C-41EE-951A-B0F212CD3370}" dt="2025-09-19T12:35:36.399" v="62" actId="20577"/>
          <ac:spMkLst>
            <pc:docMk/>
            <pc:sldMk cId="0" sldId="267"/>
            <ac:spMk id="213" creationId="{00000000-0000-0000-0000-000000000000}"/>
          </ac:spMkLst>
        </pc:spChg>
        <pc:spChg chg="del">
          <ac:chgData name="Poonam Kakde" userId="062a1f6c98b7ff00" providerId="LiveId" clId="{A1A13B5E-B57C-41EE-951A-B0F212CD3370}" dt="2025-09-19T12:35:39.816" v="63" actId="478"/>
          <ac:spMkLst>
            <pc:docMk/>
            <pc:sldMk cId="0" sldId="267"/>
            <ac:spMk id="214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5:45.636" v="64" actId="478"/>
        <pc:sldMkLst>
          <pc:docMk/>
          <pc:sldMk cId="0" sldId="268"/>
        </pc:sldMkLst>
        <pc:spChg chg="del">
          <ac:chgData name="Poonam Kakde" userId="062a1f6c98b7ff00" providerId="LiveId" clId="{A1A13B5E-B57C-41EE-951A-B0F212CD3370}" dt="2025-09-19T12:35:45.636" v="64" actId="478"/>
          <ac:spMkLst>
            <pc:docMk/>
            <pc:sldMk cId="0" sldId="268"/>
            <ac:spMk id="221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5:57.028" v="65" actId="478"/>
        <pc:sldMkLst>
          <pc:docMk/>
          <pc:sldMk cId="0" sldId="269"/>
        </pc:sldMkLst>
        <pc:spChg chg="del">
          <ac:chgData name="Poonam Kakde" userId="062a1f6c98b7ff00" providerId="LiveId" clId="{A1A13B5E-B57C-41EE-951A-B0F212CD3370}" dt="2025-09-19T12:35:57.028" v="65" actId="478"/>
          <ac:spMkLst>
            <pc:docMk/>
            <pc:sldMk cId="0" sldId="269"/>
            <ac:spMk id="230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6:07.341" v="66" actId="478"/>
        <pc:sldMkLst>
          <pc:docMk/>
          <pc:sldMk cId="0" sldId="271"/>
        </pc:sldMkLst>
        <pc:spChg chg="del">
          <ac:chgData name="Poonam Kakde" userId="062a1f6c98b7ff00" providerId="LiveId" clId="{A1A13B5E-B57C-41EE-951A-B0F212CD3370}" dt="2025-09-19T12:36:07.341" v="66" actId="478"/>
          <ac:spMkLst>
            <pc:docMk/>
            <pc:sldMk cId="0" sldId="271"/>
            <ac:spMk id="282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6:14.469" v="67" actId="478"/>
        <pc:sldMkLst>
          <pc:docMk/>
          <pc:sldMk cId="0" sldId="272"/>
        </pc:sldMkLst>
        <pc:spChg chg="del">
          <ac:chgData name="Poonam Kakde" userId="062a1f6c98b7ff00" providerId="LiveId" clId="{A1A13B5E-B57C-41EE-951A-B0F212CD3370}" dt="2025-09-19T12:36:14.469" v="67" actId="478"/>
          <ac:spMkLst>
            <pc:docMk/>
            <pc:sldMk cId="0" sldId="272"/>
            <ac:spMk id="288" creationId="{00000000-0000-0000-0000-000000000000}"/>
          </ac:spMkLst>
        </pc:spChg>
      </pc:sldChg>
      <pc:sldChg chg="delSp mod">
        <pc:chgData name="Poonam Kakde" userId="062a1f6c98b7ff00" providerId="LiveId" clId="{A1A13B5E-B57C-41EE-951A-B0F212CD3370}" dt="2025-09-19T12:36:24.321" v="68" actId="478"/>
        <pc:sldMkLst>
          <pc:docMk/>
          <pc:sldMk cId="0" sldId="273"/>
        </pc:sldMkLst>
        <pc:spChg chg="del">
          <ac:chgData name="Poonam Kakde" userId="062a1f6c98b7ff00" providerId="LiveId" clId="{A1A13B5E-B57C-41EE-951A-B0F212CD3370}" dt="2025-09-19T12:36:24.321" v="68" actId="478"/>
          <ac:spMkLst>
            <pc:docMk/>
            <pc:sldMk cId="0" sldId="273"/>
            <ac:spMk id="2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oup-firefighters-safe-helmet-uniform-standing-by-car.jpg" descr="group-firefighters-safe-helmet-uniform-standing-by-car.jpg"/>
          <p:cNvPicPr>
            <a:picLocks noChangeAspect="1"/>
          </p:cNvPicPr>
          <p:nvPr/>
        </p:nvPicPr>
        <p:blipFill>
          <a:blip r:embed="rId2"/>
          <a:srcRect t="22788"/>
          <a:stretch>
            <a:fillRect/>
          </a:stretch>
        </p:blipFill>
        <p:spPr>
          <a:xfrm>
            <a:off x="-12669" y="-110116"/>
            <a:ext cx="24409338" cy="1256143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सीएसएसआर | भारत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0" y="-101600"/>
            <a:ext cx="24384001" cy="13716000"/>
          </a:xfrm>
          <a:prstGeom prst="rect">
            <a:avLst/>
          </a:prstGeom>
          <a:solidFill>
            <a:srgbClr val="535353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2679601" y="3461930"/>
            <a:ext cx="14003276" cy="305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r>
              <a:rPr lang="hi-IN" dirty="0"/>
              <a:t>											-</a:t>
            </a:r>
            <a:r>
              <a:rPr lang="hi-IN" sz="4000" dirty="0"/>
              <a:t>उप० नि०  शिवकुमार राय</a:t>
            </a:r>
            <a:endParaRPr dirty="0"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5…"/>
          <p:cNvSpPr txBox="1"/>
          <p:nvPr/>
        </p:nvSpPr>
        <p:spPr>
          <a:xfrm>
            <a:off x="1200259" y="3829124"/>
            <a:ext cx="8509994" cy="227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पाठ 5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परिचालन सुरक्षा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5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पीपीटी 5-1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eg" descr="NDRF India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-120440"/>
            <a:ext cx="2286000" cy="1714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3" y="-110118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0" name="Course Safety Rules (cont.)"/>
          <p:cNvSpPr txBox="1"/>
          <p:nvPr/>
        </p:nvSpPr>
        <p:spPr>
          <a:xfrm>
            <a:off x="1077422" y="2009028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पाठ्यक्रम सुरक्षा नियम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(जारी)</a:t>
            </a:r>
          </a:p>
        </p:txBody>
      </p:sp>
      <p:sp>
        <p:nvSpPr>
          <p:cNvPr id="201" name="Maintenance…"/>
          <p:cNvSpPr txBox="1"/>
          <p:nvPr/>
        </p:nvSpPr>
        <p:spPr>
          <a:xfrm>
            <a:off x="9978105" y="4403744"/>
            <a:ext cx="13406166" cy="537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रखरखाव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रोटेशन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कचरा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धूम्रपान और मदिरापान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Course Safety Rules (cont.)"/>
          <p:cNvSpPr txBox="1"/>
          <p:nvPr/>
        </p:nvSpPr>
        <p:spPr>
          <a:xfrm>
            <a:off x="1077422" y="1798012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पाठ्यक्रम सुरक्षा नियम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(जारी)</a:t>
            </a:r>
          </a:p>
        </p:txBody>
      </p:sp>
      <p:sp>
        <p:nvSpPr>
          <p:cNvPr id="210" name="Weather conditions…"/>
          <p:cNvSpPr txBox="1"/>
          <p:nvPr/>
        </p:nvSpPr>
        <p:spPr>
          <a:xfrm>
            <a:off x="9978105" y="4403744"/>
            <a:ext cx="13406166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मौसम की स्थिति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सुरक्षा चिह्नों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टीम सुरक्षा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सुरक्षा उल्लंघन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मिश्रित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SSR Mission Phases"/>
          <p:cNvSpPr txBox="1"/>
          <p:nvPr/>
        </p:nvSpPr>
        <p:spPr>
          <a:xfrm>
            <a:off x="1077422" y="23607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सीएसएसआर मिशन चरण</a:t>
            </a:r>
          </a:p>
        </p:txBody>
      </p:sp>
      <p:sp>
        <p:nvSpPr>
          <p:cNvPr id="213" name="Preparation…"/>
          <p:cNvSpPr txBox="1"/>
          <p:nvPr/>
        </p:nvSpPr>
        <p:spPr>
          <a:xfrm>
            <a:off x="9978105" y="3640922"/>
            <a:ext cx="13406166" cy="662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तैयारी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सक्रियण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लामबंदी</a:t>
            </a:r>
            <a:r>
              <a:rPr lang="en-US" dirty="0"/>
              <a:t> (</a:t>
            </a:r>
            <a:r>
              <a:rPr lang="hi-IN" dirty="0" err="1"/>
              <a:t>मोबिलाइजेशन</a:t>
            </a:r>
            <a:r>
              <a:rPr lang="en-US" dirty="0"/>
              <a:t>)</a:t>
            </a:r>
            <a:endParaRPr dirty="0"/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संचालन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निष्क्रियण </a:t>
            </a:r>
            <a:r>
              <a:rPr dirty="0" err="1"/>
              <a:t>और</a:t>
            </a:r>
            <a:r>
              <a:rPr dirty="0"/>
              <a:t> </a:t>
            </a:r>
            <a:r>
              <a:rPr lang="hi-IN" dirty="0"/>
              <a:t>वियोजन </a:t>
            </a:r>
            <a:endParaRPr lang="en-US" dirty="0"/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मिशन</a:t>
            </a:r>
            <a:r>
              <a:rPr dirty="0"/>
              <a:t> के बाद की गतिविधियाँ</a:t>
            </a:r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afety Officer"/>
          <p:cNvSpPr txBox="1"/>
          <p:nvPr/>
        </p:nvSpPr>
        <p:spPr>
          <a:xfrm>
            <a:off x="1077422" y="2009028"/>
            <a:ext cx="568866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सुरक्षा अधिकारी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7" name="The Safety Officer has the authority to alter, suspend or terminate activities involving   an imminent hazard to personnel."/>
          <p:cNvSpPr txBox="1"/>
          <p:nvPr/>
        </p:nvSpPr>
        <p:spPr>
          <a:xfrm>
            <a:off x="9477055" y="5986844"/>
            <a:ext cx="13247210" cy="448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sz="6400" dirty="0"/>
              <a:t>सुरक्षा अधिकारी के पास कार्मिकों के लिए आसन्न खतरे से संबंधित गतिविधियों को बदलने, निलंबित करने या समाप्त करने का अधिकार है।</a:t>
            </a:r>
          </a:p>
        </p:txBody>
      </p:sp>
      <p:sp>
        <p:nvSpPr>
          <p:cNvPr id="228" name="Line"/>
          <p:cNvSpPr/>
          <p:nvPr/>
        </p:nvSpPr>
        <p:spPr>
          <a:xfrm>
            <a:off x="7036229" y="2803743"/>
            <a:ext cx="17787076" cy="78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35" name="Safety Officer Categories"/>
          <p:cNvSpPr txBox="1"/>
          <p:nvPr/>
        </p:nvSpPr>
        <p:spPr>
          <a:xfrm>
            <a:off x="1077422" y="2237628"/>
            <a:ext cx="5688663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सुरक्षा अधिकारी श्रेणियाँ</a:t>
            </a:r>
          </a:p>
        </p:txBody>
      </p:sp>
      <p:sp>
        <p:nvSpPr>
          <p:cNvPr id="236" name="Text"/>
          <p:cNvSpPr txBox="1"/>
          <p:nvPr/>
        </p:nvSpPr>
        <p:spPr>
          <a:xfrm>
            <a:off x="1419541" y="5776437"/>
            <a:ext cx="169269" cy="24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1064133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Overall"/>
          <p:cNvSpPr txBox="1"/>
          <p:nvPr/>
        </p:nvSpPr>
        <p:spPr>
          <a:xfrm>
            <a:off x="1266354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कुल मिलाकर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8670761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ite-specific"/>
          <p:cNvSpPr txBox="1"/>
          <p:nvPr/>
        </p:nvSpPr>
        <p:spPr>
          <a:xfrm>
            <a:off x="8872982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साइट विशिष्ट</a:t>
            </a:r>
          </a:p>
        </p:txBody>
      </p:sp>
      <p:sp>
        <p:nvSpPr>
          <p:cNvPr id="241" name="Rounded Rectangle"/>
          <p:cNvSpPr/>
          <p:nvPr/>
        </p:nvSpPr>
        <p:spPr>
          <a:xfrm>
            <a:off x="16277390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pecial Hazards"/>
          <p:cNvSpPr txBox="1"/>
          <p:nvPr/>
        </p:nvSpPr>
        <p:spPr>
          <a:xfrm>
            <a:off x="16479611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विशेष खतरे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3883533" y="5866990"/>
            <a:ext cx="1219201" cy="1681958"/>
            <a:chOff x="0" y="115975"/>
            <a:chExt cx="1219200" cy="1681957"/>
          </a:xfrm>
        </p:grpSpPr>
        <p:sp>
          <p:nvSpPr>
            <p:cNvPr id="2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1582400" y="5866990"/>
            <a:ext cx="1219200" cy="1681958"/>
            <a:chOff x="0" y="115975"/>
            <a:chExt cx="1219200" cy="1681957"/>
          </a:xfrm>
        </p:grpSpPr>
        <p:sp>
          <p:nvSpPr>
            <p:cNvPr id="2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19096790" y="5866990"/>
            <a:ext cx="1219201" cy="1681958"/>
            <a:chOff x="0" y="115975"/>
            <a:chExt cx="1219200" cy="1681957"/>
          </a:xfrm>
        </p:grpSpPr>
        <p:sp>
          <p:nvSpPr>
            <p:cNvPr id="2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4" name="Picture 2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1390664" y="3597904"/>
            <a:ext cx="5178271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sz="5400"/>
          </a:p>
        </p:txBody>
      </p:sp>
      <p:sp>
        <p:nvSpPr>
          <p:cNvPr id="254" name="Rounded Rectangle"/>
          <p:cNvSpPr/>
          <p:nvPr/>
        </p:nvSpPr>
        <p:spPr>
          <a:xfrm>
            <a:off x="68654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Rounded Rectangle"/>
          <p:cNvSpPr/>
          <p:nvPr/>
        </p:nvSpPr>
        <p:spPr>
          <a:xfrm>
            <a:off x="123402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17815066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सीएसएसआर | भारत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62" name="Safety Plan"/>
          <p:cNvSpPr txBox="1"/>
          <p:nvPr/>
        </p:nvSpPr>
        <p:spPr>
          <a:xfrm>
            <a:off x="1077422" y="1903520"/>
            <a:ext cx="5688663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सुरक्षा योजना</a:t>
            </a:r>
          </a:p>
        </p:txBody>
      </p:sp>
      <p:sp>
        <p:nvSpPr>
          <p:cNvPr id="263" name="L"/>
          <p:cNvSpPr txBox="1"/>
          <p:nvPr/>
        </p:nvSpPr>
        <p:spPr>
          <a:xfrm>
            <a:off x="1782655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एल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173821" y="6512328"/>
            <a:ext cx="2300188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सी</a:t>
            </a:r>
          </a:p>
        </p:txBody>
      </p:sp>
      <p:sp>
        <p:nvSpPr>
          <p:cNvPr id="265" name="E"/>
          <p:cNvSpPr txBox="1"/>
          <p:nvPr/>
        </p:nvSpPr>
        <p:spPr>
          <a:xfrm>
            <a:off x="12750246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ई</a:t>
            </a:r>
          </a:p>
        </p:txBody>
      </p:sp>
      <p:sp>
        <p:nvSpPr>
          <p:cNvPr id="266" name="S"/>
          <p:cNvSpPr txBox="1"/>
          <p:nvPr/>
        </p:nvSpPr>
        <p:spPr>
          <a:xfrm>
            <a:off x="18191960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एस</a:t>
            </a:r>
          </a:p>
        </p:txBody>
      </p:sp>
      <p:sp>
        <p:nvSpPr>
          <p:cNvPr id="267" name="Lookouts"/>
          <p:cNvSpPr txBox="1"/>
          <p:nvPr/>
        </p:nvSpPr>
        <p:spPr>
          <a:xfrm>
            <a:off x="1884742" y="8065792"/>
            <a:ext cx="2966556" cy="98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5400" dirty="0"/>
              <a:t>लुकआउट्स</a:t>
            </a:r>
          </a:p>
        </p:txBody>
      </p:sp>
      <p:sp>
        <p:nvSpPr>
          <p:cNvPr id="268" name="Communication"/>
          <p:cNvSpPr txBox="1"/>
          <p:nvPr/>
        </p:nvSpPr>
        <p:spPr>
          <a:xfrm>
            <a:off x="7245245" y="8065792"/>
            <a:ext cx="4967104" cy="98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5400" dirty="0"/>
              <a:t>संचार</a:t>
            </a:r>
          </a:p>
        </p:txBody>
      </p:sp>
      <p:sp>
        <p:nvSpPr>
          <p:cNvPr id="269" name="Escape routes"/>
          <p:cNvSpPr txBox="1"/>
          <p:nvPr/>
        </p:nvSpPr>
        <p:spPr>
          <a:xfrm>
            <a:off x="12862467" y="8065792"/>
            <a:ext cx="4582383" cy="98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5400"/>
              <a:t>बचने के रास्ते</a:t>
            </a:r>
          </a:p>
        </p:txBody>
      </p:sp>
      <p:sp>
        <p:nvSpPr>
          <p:cNvPr id="270" name="Safe zones"/>
          <p:cNvSpPr txBox="1"/>
          <p:nvPr/>
        </p:nvSpPr>
        <p:spPr>
          <a:xfrm>
            <a:off x="18265669" y="8065792"/>
            <a:ext cx="3620581" cy="98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5400"/>
              <a:t>सुरक्षित क्षेत्र</a:t>
            </a:r>
          </a:p>
        </p:txBody>
      </p:sp>
      <p:sp>
        <p:nvSpPr>
          <p:cNvPr id="271" name="Line"/>
          <p:cNvSpPr/>
          <p:nvPr/>
        </p:nvSpPr>
        <p:spPr>
          <a:xfrm>
            <a:off x="1909944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Eye"/>
          <p:cNvSpPr/>
          <p:nvPr/>
        </p:nvSpPr>
        <p:spPr>
          <a:xfrm>
            <a:off x="5001054" y="3973797"/>
            <a:ext cx="1169146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Microphone"/>
          <p:cNvSpPr/>
          <p:nvPr/>
        </p:nvSpPr>
        <p:spPr>
          <a:xfrm>
            <a:off x="11189544" y="3804416"/>
            <a:ext cx="502619" cy="95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Arrow Sign"/>
          <p:cNvSpPr/>
          <p:nvPr/>
        </p:nvSpPr>
        <p:spPr>
          <a:xfrm>
            <a:off x="16155661" y="3973797"/>
            <a:ext cx="1010795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Flag"/>
          <p:cNvSpPr/>
          <p:nvPr/>
        </p:nvSpPr>
        <p:spPr>
          <a:xfrm>
            <a:off x="22036676" y="3787563"/>
            <a:ext cx="757649" cy="98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7245245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29178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83649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8" name="Picture 2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afety Briefing Components"/>
          <p:cNvSpPr txBox="1"/>
          <p:nvPr/>
        </p:nvSpPr>
        <p:spPr>
          <a:xfrm>
            <a:off x="1077422" y="2114536"/>
            <a:ext cx="883673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सुरक्षा ब्रीफिंग घटक</a:t>
            </a:r>
          </a:p>
        </p:txBody>
      </p:sp>
      <p:sp>
        <p:nvSpPr>
          <p:cNvPr id="281" name="Chain of Command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कमान शृंखला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सुरक्षा अधिकारी की पहचान करना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सुरक्षा योजना (एलसीईएस)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संचार योजना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Safety Briefing Components (Cont.)"/>
          <p:cNvSpPr txBox="1"/>
          <p:nvPr/>
        </p:nvSpPr>
        <p:spPr>
          <a:xfrm>
            <a:off x="1077422" y="1622166"/>
            <a:ext cx="8836730" cy="322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सुरक्षा ब्रीफिंग घटक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(जारी)</a:t>
            </a:r>
          </a:p>
        </p:txBody>
      </p:sp>
      <p:sp>
        <p:nvSpPr>
          <p:cNvPr id="294" name="Medical Plan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चिकित्सा योजना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पुनर्वास योजना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विशेष खतरे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सामान्य सुरक्षा संदेश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300" name="Group"/>
          <p:cNvGrpSpPr/>
          <p:nvPr/>
        </p:nvGrpSpPr>
        <p:grpSpPr>
          <a:xfrm>
            <a:off x="-8639176" y="-8445205"/>
            <a:ext cx="19547984" cy="19547984"/>
            <a:chOff x="171244" y="0"/>
            <a:chExt cx="19547983" cy="19547983"/>
          </a:xfrm>
        </p:grpSpPr>
        <p:sp>
          <p:nvSpPr>
            <p:cNvPr id="298" name="Circle"/>
            <p:cNvSpPr/>
            <p:nvPr/>
          </p:nvSpPr>
          <p:spPr>
            <a:xfrm>
              <a:off x="171244" y="0"/>
              <a:ext cx="19547984" cy="19547984"/>
            </a:xfrm>
            <a:prstGeom prst="ellipse">
              <a:avLst/>
            </a:prstGeom>
            <a:gradFill flip="none" rotWithShape="1">
              <a:gsLst>
                <a:gs pos="0">
                  <a:srgbClr val="881920"/>
                </a:gs>
                <a:gs pos="57570">
                  <a:srgbClr val="A40D10"/>
                </a:gs>
                <a:gs pos="100000">
                  <a:srgbClr val="C00000"/>
                </a:gs>
              </a:gsLst>
              <a:lin ang="4595515" scaled="0"/>
            </a:gra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299" name="CSSR Brochure Pics-03.jpg" descr="CSSR Brochure Pics-03.jpg"/>
            <p:cNvPicPr>
              <a:picLocks noChangeAspect="1"/>
            </p:cNvPicPr>
            <p:nvPr/>
          </p:nvPicPr>
          <p:blipFill>
            <a:blip r:embed="rId2"/>
            <a:srcRect l="2139" b="29476"/>
            <a:stretch>
              <a:fillRect/>
            </a:stretch>
          </p:blipFill>
          <p:spPr>
            <a:xfrm flipH="1">
              <a:off x="3565603" y="8263331"/>
              <a:ext cx="15265167" cy="1100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19966" extrusionOk="0">
                  <a:moveTo>
                    <a:pt x="185" y="0"/>
                  </a:moveTo>
                  <a:cubicBezTo>
                    <a:pt x="-498" y="5275"/>
                    <a:pt x="708" y="10890"/>
                    <a:pt x="3809" y="14962"/>
                  </a:cubicBezTo>
                  <a:cubicBezTo>
                    <a:pt x="8536" y="21168"/>
                    <a:pt x="15992" y="21600"/>
                    <a:pt x="21102" y="16266"/>
                  </a:cubicBezTo>
                  <a:lnTo>
                    <a:pt x="21102" y="0"/>
                  </a:lnTo>
                  <a:lnTo>
                    <a:pt x="18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76284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7196664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9786564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11835645" y="4824216"/>
            <a:ext cx="11875355" cy="6313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बचावकर्ता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lang="en-IN" dirty="0"/>
              <a:t>CSSR </a:t>
            </a:r>
            <a:r>
              <a:rPr lang="hi-IN" dirty="0"/>
              <a:t>ऑपरेशन में </a:t>
            </a:r>
            <a:r>
              <a:rPr dirty="0" err="1"/>
              <a:t>कम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कम</a:t>
            </a:r>
            <a:r>
              <a:rPr dirty="0"/>
              <a:t> </a:t>
            </a:r>
            <a:r>
              <a:rPr dirty="0" err="1"/>
              <a:t>पाँच</a:t>
            </a:r>
            <a:r>
              <a:rPr dirty="0"/>
              <a:t> </a:t>
            </a:r>
            <a:r>
              <a:rPr dirty="0" err="1"/>
              <a:t>खतरों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बनाएँ</a:t>
            </a:r>
            <a:r>
              <a:rPr dirty="0"/>
              <a:t>।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असुरक्षित</a:t>
            </a:r>
            <a:r>
              <a:rPr dirty="0"/>
              <a:t> </a:t>
            </a:r>
            <a:r>
              <a:rPr dirty="0" err="1"/>
              <a:t>कार्यों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असुरक्षित</a:t>
            </a:r>
            <a:r>
              <a:rPr dirty="0"/>
              <a:t> </a:t>
            </a:r>
            <a:r>
              <a:rPr dirty="0" err="1"/>
              <a:t>स्थितियों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पहचान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।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सीएसएसआर</a:t>
            </a:r>
            <a:r>
              <a:rPr dirty="0"/>
              <a:t> </a:t>
            </a:r>
            <a:r>
              <a:rPr dirty="0" err="1"/>
              <a:t>पाठ्यक्रम</a:t>
            </a:r>
            <a:r>
              <a:rPr dirty="0"/>
              <a:t> </a:t>
            </a:r>
            <a:r>
              <a:rPr dirty="0" err="1"/>
              <a:t>सुरक्षा</a:t>
            </a:r>
            <a:r>
              <a:rPr dirty="0"/>
              <a:t> </a:t>
            </a:r>
            <a:r>
              <a:rPr dirty="0" err="1"/>
              <a:t>नियमों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पहचान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186835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30" name="Identify the four parts of a CSSR safety plan and briefly describe each one.…"/>
          <p:cNvSpPr txBox="1"/>
          <p:nvPr/>
        </p:nvSpPr>
        <p:spPr>
          <a:xfrm>
            <a:off x="11860613" y="5827271"/>
            <a:ext cx="116063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सीएसएसआर सुरक्षा योजना के चार भागों की पहचान करें और प्रत्येक का संक्षेप में वर्णन करें।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सुरक्षा ब्रीफिंग के उद्देश्य का वर्णन करें और इसके आठ घटकों की सूची बनाएं।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239379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CSSR Operational Safety"/>
          <p:cNvSpPr txBox="1"/>
          <p:nvPr/>
        </p:nvSpPr>
        <p:spPr>
          <a:xfrm>
            <a:off x="1077422" y="1780429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सीएसएसआर परिचालन सुरक्षा</a:t>
            </a:r>
          </a:p>
        </p:txBody>
      </p:sp>
      <p:sp>
        <p:nvSpPr>
          <p:cNvPr id="145" name="After the Mexico City earthquake in 1985 almost as many rescuers were killed as there were victims of…"/>
          <p:cNvSpPr txBox="1"/>
          <p:nvPr/>
        </p:nvSpPr>
        <p:spPr>
          <a:xfrm>
            <a:off x="9985055" y="5674042"/>
            <a:ext cx="12764110" cy="546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400" dirty="0"/>
              <a:t>1985 में मैक्सिको सिटी में आए भूकंप के बाद जितने लोग मारे गए थे, लगभग उतने ही बचावकर्मी </a:t>
            </a:r>
            <a:r>
              <a:rPr sz="6400" dirty="0" err="1"/>
              <a:t>भी</a:t>
            </a:r>
            <a:r>
              <a:rPr sz="6400" dirty="0"/>
              <a:t> </a:t>
            </a:r>
            <a:r>
              <a:rPr lang="hi-IN" sz="6400" dirty="0"/>
              <a:t>वास्तविक भूकंप </a:t>
            </a:r>
            <a:r>
              <a:rPr lang="hi-IN" sz="6600" dirty="0"/>
              <a:t>में </a:t>
            </a:r>
            <a:r>
              <a:rPr sz="6400" dirty="0" err="1"/>
              <a:t>मारे</a:t>
            </a:r>
            <a:r>
              <a:rPr sz="6400" dirty="0"/>
              <a:t> गए थे।</a:t>
            </a:r>
          </a:p>
          <a:p>
            <a:pPr algn="just"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400" dirty="0"/>
              <a:t>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10" y="985980"/>
            <a:ext cx="16487943" cy="118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actors Affecting Safety"/>
          <p:cNvSpPr txBox="1"/>
          <p:nvPr/>
        </p:nvSpPr>
        <p:spPr>
          <a:xfrm>
            <a:off x="1077422" y="1762842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सुरक्षा को प्रभावित करने वाले कारक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1" name="Rounded Rectangle"/>
          <p:cNvSpPr/>
          <p:nvPr/>
        </p:nvSpPr>
        <p:spPr>
          <a:xfrm>
            <a:off x="2677288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Unsafe Actions"/>
          <p:cNvSpPr txBox="1"/>
          <p:nvPr/>
        </p:nvSpPr>
        <p:spPr>
          <a:xfrm>
            <a:off x="3266206" y="6609469"/>
            <a:ext cx="523967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600" dirty="0"/>
              <a:t>असुरक्षित </a:t>
            </a:r>
            <a:r>
              <a:rPr sz="6600" b="1" dirty="0">
                <a:latin typeface="Open Sans"/>
                <a:ea typeface="Open Sans"/>
                <a:cs typeface="Open Sans"/>
                <a:sym typeface="Open Sans"/>
              </a:rPr>
              <a:t>कार्य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2816711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Unsafe Conditions"/>
          <p:cNvSpPr txBox="1"/>
          <p:nvPr/>
        </p:nvSpPr>
        <p:spPr>
          <a:xfrm>
            <a:off x="13565107" y="6609470"/>
            <a:ext cx="750126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6600" dirty="0"/>
              <a:t>असुरक्षित </a:t>
            </a:r>
            <a:r>
              <a:rPr sz="6600" b="1" dirty="0">
                <a:latin typeface="Open Sans"/>
                <a:ea typeface="Open Sans"/>
                <a:cs typeface="Open Sans"/>
                <a:sym typeface="Open Sans"/>
              </a:rPr>
              <a:t>स्थितियाँ</a:t>
            </a:r>
          </a:p>
        </p:txBody>
      </p:sp>
      <p:sp>
        <p:nvSpPr>
          <p:cNvPr id="165" name="Unsafe Actions…"/>
          <p:cNvSpPr txBox="1"/>
          <p:nvPr/>
        </p:nvSpPr>
        <p:spPr>
          <a:xfrm>
            <a:off x="1077422" y="2114536"/>
            <a:ext cx="846718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असुरक्षित कार्य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और शर्तें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Course Safety Rules"/>
          <p:cNvSpPr txBox="1"/>
          <p:nvPr/>
        </p:nvSpPr>
        <p:spPr>
          <a:xfrm>
            <a:off x="1077422" y="1710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पाठ्यक्रम सुरक्षा नियम</a:t>
            </a:r>
          </a:p>
        </p:txBody>
      </p:sp>
      <p:sp>
        <p:nvSpPr>
          <p:cNvPr id="174" name="Practice areas…"/>
          <p:cNvSpPr txBox="1"/>
          <p:nvPr/>
        </p:nvSpPr>
        <p:spPr>
          <a:xfrm>
            <a:off x="9978105" y="3547784"/>
            <a:ext cx="13406166" cy="760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/>
              <a:t>अभ्यास क्षेत्र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/>
              <a:t>व्यक्तिगत सुरक्षा उपकरण (पीपीई)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/>
              <a:t>स्वच्छता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/>
              <a:t>सुरक्षा अधिकारी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/>
              <a:t>समूह सुरक्षा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2" name="Course Safety Rules (cont.)"/>
          <p:cNvSpPr txBox="1"/>
          <p:nvPr/>
        </p:nvSpPr>
        <p:spPr>
          <a:xfrm>
            <a:off x="1077422" y="2009028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पाठ्यक्रम सुरक्षा नियम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(जारी)</a:t>
            </a:r>
          </a:p>
        </p:txBody>
      </p:sp>
      <p:sp>
        <p:nvSpPr>
          <p:cNvPr id="183" name="Whistle signals…"/>
          <p:cNvSpPr txBox="1"/>
          <p:nvPr/>
        </p:nvSpPr>
        <p:spPr>
          <a:xfrm>
            <a:off x="9978105" y="4403744"/>
            <a:ext cx="13406166" cy="525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/>
              <a:t>सीटी संकेत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>
                <a:solidFill>
                  <a:srgbClr val="BA2F32"/>
                </a:solidFill>
              </a:rPr>
              <a:t>रुकना:</a:t>
            </a:r>
            <a:r>
              <a:rPr sz="6400" dirty="0"/>
              <a:t>   </a:t>
            </a:r>
            <a:r>
              <a:rPr sz="6400" b="1" dirty="0">
                <a:sym typeface="Arial"/>
              </a:rPr>
              <a:t>—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>
                <a:solidFill>
                  <a:srgbClr val="BA2F32"/>
                </a:solidFill>
              </a:rPr>
              <a:t>खाली करना: </a:t>
            </a:r>
            <a:r>
              <a:rPr sz="6400" dirty="0"/>
              <a:t>•••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400" dirty="0">
                <a:solidFill>
                  <a:srgbClr val="BA2F32"/>
                </a:solidFill>
              </a:rPr>
              <a:t>जारी रखना: </a:t>
            </a:r>
            <a:r>
              <a:rPr sz="6400" dirty="0"/>
              <a:t>- •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पीपीटी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1" name="Course Safety Rules (cont.)"/>
          <p:cNvSpPr txBox="1"/>
          <p:nvPr/>
        </p:nvSpPr>
        <p:spPr>
          <a:xfrm>
            <a:off x="1077422" y="1798012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पाठ्यक्रम सुरक्षा नियम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(जारी)</a:t>
            </a:r>
          </a:p>
        </p:txBody>
      </p:sp>
      <p:sp>
        <p:nvSpPr>
          <p:cNvPr id="192" name="Safety Zone…"/>
          <p:cNvSpPr txBox="1"/>
          <p:nvPr/>
        </p:nvSpPr>
        <p:spPr>
          <a:xfrm>
            <a:off x="9978105" y="4403744"/>
            <a:ext cx="13406166" cy="537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सुरक्षा क्षेत्र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ईएम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अग्नि शामक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sz="6600" dirty="0"/>
              <a:t>पेय जल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01600"/>
            <a:ext cx="1833282" cy="1301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13" y="37825"/>
            <a:ext cx="22860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"/>
            <a:ext cx="2497760" cy="17427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424</Words>
  <Application>Microsoft Office PowerPoint</Application>
  <PresentationFormat>Custom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HelveticaNeueLT Std Lt</vt:lpstr>
      <vt:lpstr>Open Sans</vt:lpstr>
      <vt:lpstr>Open Sans Light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Shiv Rai</cp:lastModifiedBy>
  <cp:revision>6</cp:revision>
  <dcterms:modified xsi:type="dcterms:W3CDTF">2025-12-14T05:27:40Z</dcterms:modified>
</cp:coreProperties>
</file>