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59" r:id="rId2"/>
    <p:sldId id="260" r:id="rId3"/>
    <p:sldId id="264" r:id="rId4"/>
    <p:sldId id="261" r:id="rId5"/>
    <p:sldId id="266" r:id="rId6"/>
    <p:sldId id="262" r:id="rId7"/>
    <p:sldId id="267" r:id="rId8"/>
    <p:sldId id="268" r:id="rId9"/>
  </p:sldIdLst>
  <p:sldSz cx="12192000" cy="6858000"/>
  <p:notesSz cx="6858000" cy="9144000"/>
  <p:defaultTextStyle>
    <a:defPPr>
      <a:defRPr lang="hi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876" y="102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4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4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B9FFB972-CC89-48A6-BB1D-239A831ABD2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123AC5B5-507B-468A-ABF5-4F126F56E3F3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1445E9A-E63F-4551-936E-F7141E74CAFF}" type="slidenum">
              <a:rPr lang="en-US" altLang="en-US"/>
              <a:pPr/>
              <a:t>1</a:t>
            </a:fld>
            <a:endParaRPr lang="en-US" altLang="en-US"/>
          </a:p>
        </p:txBody>
      </p:sp>
      <p:sp>
        <p:nvSpPr>
          <p:cNvPr id="5123" name="Slide Image Placeholder 1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4" name="Notes Placeholder 2"/>
          <p:cNvSpPr>
            <a:spLocks noGrp="1"/>
          </p:cNvSpPr>
          <p:nvPr>
            <p:ph type="body" idx="1"/>
          </p:nvPr>
        </p:nvSpPr>
        <p:spPr>
          <a:xfrm>
            <a:off x="915988" y="4344988"/>
            <a:ext cx="5026025" cy="4113212"/>
          </a:xfrm>
          <a:noFill/>
          <a:ln/>
        </p:spPr>
        <p:txBody>
          <a:bodyPr lIns="87987" tIns="43994" rIns="87987" bIns="43994"/>
          <a:lstStyle/>
          <a:p>
            <a:pPr eaLnBrk="1" hangingPunct="1"/>
            <a:endParaRPr lang="en-US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5125" name="Slide Number Placeholder 3"/>
          <p:cNvSpPr txBox="1">
            <a:spLocks noGrp="1"/>
          </p:cNvSpPr>
          <p:nvPr/>
        </p:nvSpPr>
        <p:spPr bwMode="auto">
          <a:xfrm>
            <a:off x="3886200" y="8685213"/>
            <a:ext cx="2971800" cy="458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7987" tIns="43994" rIns="87987" bIns="43994" anchor="b"/>
          <a:lstStyle/>
          <a:p>
            <a:pPr algn="r" defTabSz="879475" eaLnBrk="1" hangingPunct="1"/>
            <a:fld id="{CF2D00F7-8207-44F5-8E25-3D6FA27C1879}" type="slidenum">
              <a:rPr lang="en-US" altLang="en-US" sz="1200">
                <a:latin typeface="Times New Roman" pitchFamily="18" charset="0"/>
              </a:rPr>
              <a:pPr algn="r" defTabSz="879475" eaLnBrk="1" hangingPunct="1"/>
              <a:t>1</a:t>
            </a:fld>
            <a:endParaRPr lang="en-US" altLang="en-US" sz="120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420F858-86A7-4E68-91AB-9E5BCD7A4E0A}" type="slidenum">
              <a:rPr lang="en-US" altLang="en-US"/>
              <a:pPr/>
              <a:t>2</a:t>
            </a:fld>
            <a:endParaRPr lang="en-US" altLang="en-US"/>
          </a:p>
        </p:txBody>
      </p:sp>
      <p:sp>
        <p:nvSpPr>
          <p:cNvPr id="7171" name="Rectangle 7"/>
          <p:cNvSpPr txBox="1">
            <a:spLocks noGrp="1" noChangeArrowheads="1"/>
          </p:cNvSpPr>
          <p:nvPr/>
        </p:nvSpPr>
        <p:spPr bwMode="auto">
          <a:xfrm>
            <a:off x="3886200" y="8685213"/>
            <a:ext cx="2971800" cy="458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7987" tIns="43994" rIns="87987" bIns="43994" anchor="b"/>
          <a:lstStyle/>
          <a:p>
            <a:pPr algn="r" defTabSz="879475" eaLnBrk="1" hangingPunct="1"/>
            <a:fld id="{0C8C9C47-539B-4266-9889-8E8F581FEB6B}" type="slidenum">
              <a:rPr lang="en-US" altLang="en-US" sz="1200">
                <a:latin typeface="Times New Roman" pitchFamily="18" charset="0"/>
              </a:rPr>
              <a:pPr algn="r" defTabSz="879475" eaLnBrk="1" hangingPunct="1"/>
              <a:t>2</a:t>
            </a:fld>
            <a:endParaRPr lang="en-US" altLang="en-US" sz="1200">
              <a:latin typeface="Times New Roman" pitchFamily="18" charset="0"/>
            </a:endParaRPr>
          </a:p>
        </p:txBody>
      </p:sp>
      <p:sp>
        <p:nvSpPr>
          <p:cNvPr id="717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5988" y="4344988"/>
            <a:ext cx="5026025" cy="4113212"/>
          </a:xfrm>
          <a:noFill/>
          <a:ln/>
        </p:spPr>
        <p:txBody>
          <a:bodyPr lIns="87987" tIns="43994" rIns="87987" bIns="43994"/>
          <a:lstStyle/>
          <a:p>
            <a:pPr eaLnBrk="1" hangingPunct="1"/>
            <a:endParaRPr lang="en-SG" altLang="en-US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3FBB7B9-3CED-49AD-969A-92573EAAB25D}" type="slidenum">
              <a:rPr lang="en-US" altLang="en-US"/>
              <a:pPr/>
              <a:t>3</a:t>
            </a:fld>
            <a:endParaRPr lang="en-US" altLang="en-US"/>
          </a:p>
        </p:txBody>
      </p:sp>
      <p:sp>
        <p:nvSpPr>
          <p:cNvPr id="9219" name="Rectangle 7"/>
          <p:cNvSpPr txBox="1">
            <a:spLocks noGrp="1" noChangeArrowheads="1"/>
          </p:cNvSpPr>
          <p:nvPr/>
        </p:nvSpPr>
        <p:spPr bwMode="auto">
          <a:xfrm>
            <a:off x="3886200" y="8685213"/>
            <a:ext cx="2971800" cy="458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7987" tIns="43994" rIns="87987" bIns="43994" anchor="b"/>
          <a:lstStyle/>
          <a:p>
            <a:pPr algn="r" defTabSz="879475" eaLnBrk="1" hangingPunct="1"/>
            <a:fld id="{123E6813-4779-46F5-A433-B12F6D8181F9}" type="slidenum">
              <a:rPr lang="en-US" altLang="en-US" sz="1200">
                <a:latin typeface="Times New Roman" pitchFamily="18" charset="0"/>
              </a:rPr>
              <a:pPr algn="r" defTabSz="879475" eaLnBrk="1" hangingPunct="1"/>
              <a:t>3</a:t>
            </a:fld>
            <a:endParaRPr lang="en-US" altLang="en-US" sz="1200">
              <a:latin typeface="Times New Roman" pitchFamily="18" charset="0"/>
            </a:endParaRPr>
          </a:p>
        </p:txBody>
      </p:sp>
      <p:sp>
        <p:nvSpPr>
          <p:cNvPr id="922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2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5988" y="4344988"/>
            <a:ext cx="5026025" cy="4113212"/>
          </a:xfrm>
          <a:noFill/>
          <a:ln/>
        </p:spPr>
        <p:txBody>
          <a:bodyPr lIns="87987" tIns="43994" rIns="87987" bIns="43994"/>
          <a:lstStyle/>
          <a:p>
            <a:pPr eaLnBrk="1" hangingPunct="1"/>
            <a:endParaRPr lang="en-SG" altLang="en-US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F1DF8E8-72C2-403C-B4F5-34ACA0AF36A1}" type="slidenum">
              <a:rPr lang="en-US" altLang="en-US"/>
              <a:pPr/>
              <a:t>4</a:t>
            </a:fld>
            <a:endParaRPr lang="en-US" altLang="en-US"/>
          </a:p>
        </p:txBody>
      </p:sp>
      <p:sp>
        <p:nvSpPr>
          <p:cNvPr id="11267" name="Rectangle 7"/>
          <p:cNvSpPr txBox="1">
            <a:spLocks noGrp="1" noChangeArrowheads="1"/>
          </p:cNvSpPr>
          <p:nvPr/>
        </p:nvSpPr>
        <p:spPr bwMode="auto">
          <a:xfrm>
            <a:off x="3886200" y="8685213"/>
            <a:ext cx="2971800" cy="458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7987" tIns="43994" rIns="87987" bIns="43994" anchor="b"/>
          <a:lstStyle/>
          <a:p>
            <a:pPr algn="r" defTabSz="879475" eaLnBrk="1" hangingPunct="1"/>
            <a:fld id="{F63ACDB8-050F-42E9-95C9-FD36AE826C46}" type="slidenum">
              <a:rPr lang="en-US" altLang="en-US" sz="1200">
                <a:latin typeface="Times New Roman" pitchFamily="18" charset="0"/>
              </a:rPr>
              <a:pPr algn="r" defTabSz="879475" eaLnBrk="1" hangingPunct="1"/>
              <a:t>4</a:t>
            </a:fld>
            <a:endParaRPr lang="en-US" altLang="en-US" sz="1200">
              <a:latin typeface="Times New Roman" pitchFamily="18" charset="0"/>
            </a:endParaRPr>
          </a:p>
        </p:txBody>
      </p:sp>
      <p:sp>
        <p:nvSpPr>
          <p:cNvPr id="1126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5988" y="4344988"/>
            <a:ext cx="5026025" cy="4113212"/>
          </a:xfrm>
          <a:noFill/>
          <a:ln/>
        </p:spPr>
        <p:txBody>
          <a:bodyPr lIns="87987" tIns="43994" rIns="87987" bIns="43994"/>
          <a:lstStyle/>
          <a:p>
            <a:pPr eaLnBrk="1" hangingPunct="1"/>
            <a:endParaRPr lang="en-SG" altLang="en-US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7524314-70F6-43BA-A970-7546EA439504}" type="slidenum">
              <a:rPr lang="en-US" altLang="en-US"/>
              <a:pPr/>
              <a:t>5</a:t>
            </a:fld>
            <a:endParaRPr lang="en-US" altLang="en-US"/>
          </a:p>
        </p:txBody>
      </p:sp>
      <p:sp>
        <p:nvSpPr>
          <p:cNvPr id="13315" name="Rectangle 7"/>
          <p:cNvSpPr txBox="1">
            <a:spLocks noGrp="1" noChangeArrowheads="1"/>
          </p:cNvSpPr>
          <p:nvPr/>
        </p:nvSpPr>
        <p:spPr bwMode="auto">
          <a:xfrm>
            <a:off x="3886200" y="8685213"/>
            <a:ext cx="2971800" cy="458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7987" tIns="43994" rIns="87987" bIns="43994" anchor="b"/>
          <a:lstStyle/>
          <a:p>
            <a:pPr algn="r" defTabSz="879475" eaLnBrk="1" hangingPunct="1"/>
            <a:fld id="{098B3EF6-F2BF-4136-AB6B-5334DAA6677A}" type="slidenum">
              <a:rPr lang="en-US" altLang="en-US" sz="1200">
                <a:latin typeface="Times New Roman" pitchFamily="18" charset="0"/>
              </a:rPr>
              <a:pPr algn="r" defTabSz="879475" eaLnBrk="1" hangingPunct="1"/>
              <a:t>5</a:t>
            </a:fld>
            <a:endParaRPr lang="en-US" altLang="en-US" sz="1200">
              <a:latin typeface="Times New Roman" pitchFamily="18" charset="0"/>
            </a:endParaRPr>
          </a:p>
        </p:txBody>
      </p:sp>
      <p:sp>
        <p:nvSpPr>
          <p:cNvPr id="1331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5988" y="4344988"/>
            <a:ext cx="5026025" cy="4113212"/>
          </a:xfrm>
          <a:noFill/>
          <a:ln/>
        </p:spPr>
        <p:txBody>
          <a:bodyPr lIns="87987" tIns="43994" rIns="87987" bIns="43994"/>
          <a:lstStyle/>
          <a:p>
            <a:pPr eaLnBrk="1" hangingPunct="1"/>
            <a:endParaRPr lang="en-SG" altLang="en-US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E433CB9-1355-4210-A9D6-9483B8FD1CAE}" type="slidenum">
              <a:rPr lang="en-US" altLang="en-US"/>
              <a:pPr/>
              <a:t>7</a:t>
            </a:fld>
            <a:endParaRPr lang="en-US" altLang="en-US"/>
          </a:p>
        </p:txBody>
      </p:sp>
      <p:sp>
        <p:nvSpPr>
          <p:cNvPr id="16387" name="Rectangle 7"/>
          <p:cNvSpPr txBox="1">
            <a:spLocks noGrp="1" noChangeArrowheads="1"/>
          </p:cNvSpPr>
          <p:nvPr/>
        </p:nvSpPr>
        <p:spPr bwMode="auto">
          <a:xfrm>
            <a:off x="3886200" y="8685213"/>
            <a:ext cx="2971800" cy="458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7987" tIns="43994" rIns="87987" bIns="43994" anchor="b"/>
          <a:lstStyle/>
          <a:p>
            <a:pPr algn="r" defTabSz="879475" eaLnBrk="1" hangingPunct="1"/>
            <a:fld id="{FEB23359-AB4B-4152-80F3-798599828C7C}" type="slidenum">
              <a:rPr lang="en-US" altLang="en-US" sz="1200">
                <a:latin typeface="Times New Roman" pitchFamily="18" charset="0"/>
              </a:rPr>
              <a:pPr algn="r" defTabSz="879475" eaLnBrk="1" hangingPunct="1"/>
              <a:t>7</a:t>
            </a:fld>
            <a:endParaRPr lang="en-US" altLang="en-US" sz="1200">
              <a:latin typeface="Times New Roman" pitchFamily="18" charset="0"/>
            </a:endParaRPr>
          </a:p>
        </p:txBody>
      </p:sp>
      <p:sp>
        <p:nvSpPr>
          <p:cNvPr id="1638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5988" y="4344988"/>
            <a:ext cx="5026025" cy="4113212"/>
          </a:xfrm>
          <a:noFill/>
          <a:ln/>
        </p:spPr>
        <p:txBody>
          <a:bodyPr lIns="87987" tIns="43994" rIns="87987" bIns="43994"/>
          <a:lstStyle/>
          <a:p>
            <a:pPr eaLnBrk="1" hangingPunct="1"/>
            <a:endParaRPr lang="en-SG" altLang="en-US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6" descr="templete.jpg"/>
          <p:cNvPicPr>
            <a:picLocks noChangeAspect="1"/>
          </p:cNvPicPr>
          <p:nvPr userDrawn="1"/>
        </p:nvPicPr>
        <p:blipFill>
          <a:blip r:embed="rId13"/>
          <a:srcRect/>
          <a:stretch>
            <a:fillRect/>
          </a:stretch>
        </p:blipFill>
        <p:spPr bwMode="auto">
          <a:xfrm>
            <a:off x="17463" y="0"/>
            <a:ext cx="12157075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" name="Footer Placeholder 4"/>
          <p:cNvSpPr>
            <a:spLocks/>
          </p:cNvSpPr>
          <p:nvPr userDrawn="1"/>
        </p:nvSpPr>
        <p:spPr bwMode="auto">
          <a:xfrm>
            <a:off x="10363200" y="6548438"/>
            <a:ext cx="1422400" cy="295275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>
              <a:defRPr/>
            </a:pPr>
            <a:r>
              <a:rPr lang="en-US" altLang="en-US" sz="1200" b="1">
                <a:solidFill>
                  <a:schemeClr val="bg1"/>
                </a:solidFill>
              </a:rPr>
              <a:t>PPT 4- </a:t>
            </a:r>
          </a:p>
        </p:txBody>
      </p:sp>
      <p:sp>
        <p:nvSpPr>
          <p:cNvPr id="1028" name="Slide Number Placeholder 5"/>
          <p:cNvSpPr>
            <a:spLocks/>
          </p:cNvSpPr>
          <p:nvPr userDrawn="1"/>
        </p:nvSpPr>
        <p:spPr bwMode="auto">
          <a:xfrm>
            <a:off x="10833100" y="6553200"/>
            <a:ext cx="1219200" cy="30480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/>
          <a:p>
            <a:pPr algn="r" eaLnBrk="1" hangingPunct="1"/>
            <a:fld id="{B5062618-FC6B-49E9-870B-974ED746C63B}" type="slidenum">
              <a:rPr lang="en-US" altLang="en-US" sz="1200" b="1">
                <a:solidFill>
                  <a:schemeClr val="bg1"/>
                </a:solidFill>
              </a:rPr>
              <a:pPr algn="r" eaLnBrk="1" hangingPunct="1"/>
              <a:t>‹#›</a:t>
            </a:fld>
            <a:endParaRPr lang="en-US" altLang="en-US" sz="1200" b="1">
              <a:solidFill>
                <a:schemeClr val="bg1"/>
              </a:solidFill>
            </a:endParaRPr>
          </a:p>
        </p:txBody>
      </p:sp>
      <p:sp>
        <p:nvSpPr>
          <p:cNvPr id="1029" name="Text Box 10"/>
          <p:cNvSpPr txBox="1">
            <a:spLocks noChangeArrowheads="1"/>
          </p:cNvSpPr>
          <p:nvPr userDrawn="1"/>
        </p:nvSpPr>
        <p:spPr bwMode="auto">
          <a:xfrm>
            <a:off x="203200" y="6553200"/>
            <a:ext cx="3657600" cy="304800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en-US" sz="1400" b="1">
                <a:solidFill>
                  <a:schemeClr val="bg1"/>
                </a:solidFill>
              </a:rPr>
              <a:t>Rev. January 2016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6"/>
          <p:cNvSpPr>
            <a:spLocks noChangeArrowheads="1"/>
          </p:cNvSpPr>
          <p:nvPr/>
        </p:nvSpPr>
        <p:spPr bwMode="auto">
          <a:xfrm>
            <a:off x="1740310" y="2514600"/>
            <a:ext cx="8534400" cy="1189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1" hangingPunct="1">
              <a:spcBef>
                <a:spcPct val="20000"/>
              </a:spcBef>
              <a:buClr>
                <a:schemeClr val="hlink"/>
              </a:buClr>
              <a:buSzPct val="60000"/>
              <a:buFont typeface="Wingdings" pitchFamily="2" charset="2"/>
              <a:buNone/>
            </a:pPr>
            <a:r>
              <a:rPr lang="hi" altLang="en-US" sz="3200" dirty="0">
                <a:solidFill>
                  <a:srgbClr val="FFFF00"/>
                </a:solidFill>
                <a:latin typeface="Open sans" pitchFamily="34" charset="0"/>
              </a:rPr>
              <a:t>मेडिकल फर्स्ट रिस्पॉन्डर प्रशिक्षक कार्यशाला</a:t>
            </a:r>
          </a:p>
          <a:p>
            <a:pPr algn="ctr" eaLnBrk="1" hangingPunct="1">
              <a:spcBef>
                <a:spcPct val="20000"/>
              </a:spcBef>
              <a:buClr>
                <a:schemeClr val="hlink"/>
              </a:buClr>
              <a:buSzPct val="60000"/>
              <a:buFont typeface="Wingdings" pitchFamily="2" charset="2"/>
              <a:buNone/>
            </a:pPr>
            <a:r>
              <a:rPr lang="hi" altLang="en-US" sz="3200" dirty="0">
                <a:solidFill>
                  <a:srgbClr val="FFFF00"/>
                </a:solidFill>
                <a:latin typeface="Open sans" pitchFamily="34" charset="0"/>
              </a:rPr>
              <a:t>(एमएफआर</a:t>
            </a:r>
            <a:r>
              <a:rPr lang="en-US" altLang="en-US" sz="3200" dirty="0">
                <a:solidFill>
                  <a:srgbClr val="FFFF00"/>
                </a:solidFill>
                <a:latin typeface="Open sans" pitchFamily="34" charset="0"/>
              </a:rPr>
              <a:t> </a:t>
            </a:r>
            <a:r>
              <a:rPr lang="hi" altLang="en-US" sz="3200" dirty="0">
                <a:solidFill>
                  <a:srgbClr val="FFFF00"/>
                </a:solidFill>
                <a:latin typeface="Open sans" pitchFamily="34" charset="0"/>
              </a:rPr>
              <a:t>आईडब्ल्यू)</a:t>
            </a:r>
          </a:p>
        </p:txBody>
      </p:sp>
      <p:pic>
        <p:nvPicPr>
          <p:cNvPr id="4099" name="Picture 19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828800" y="1066800"/>
            <a:ext cx="3051175" cy="900113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</p:pic>
      <p:sp>
        <p:nvSpPr>
          <p:cNvPr id="4104" name="Text Box 8"/>
          <p:cNvSpPr txBox="1">
            <a:spLocks noChangeArrowheads="1"/>
          </p:cNvSpPr>
          <p:nvPr/>
        </p:nvSpPr>
        <p:spPr bwMode="auto">
          <a:xfrm>
            <a:off x="2540410" y="3866356"/>
            <a:ext cx="6934200" cy="769938"/>
          </a:xfrm>
          <a:prstGeom prst="rect">
            <a:avLst/>
          </a:prstGeom>
          <a:noFill/>
          <a:ln w="9525">
            <a:solidFill>
              <a:srgbClr val="FF505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hi" sz="4400" dirty="0">
                <a:solidFill>
                  <a:srgbClr val="FFFF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Open sans"/>
                <a:cs typeface="Arial" charset="0"/>
              </a:rPr>
              <a:t>एमएफआर पाठ्यक्रम समन्वय</a:t>
            </a:r>
          </a:p>
        </p:txBody>
      </p:sp>
      <p:pic>
        <p:nvPicPr>
          <p:cNvPr id="4101" name="Picture 5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248400" y="1066800"/>
            <a:ext cx="40386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2" name="Picture 5" descr="A logo with text on it&#10;&#10;AI-generated content may be incorrect.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2388" y="52388"/>
            <a:ext cx="1014412" cy="633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3" name="Picture 6"/>
          <p:cNvPicPr>
            <a:picLocks noChangeAspect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11201400" y="52388"/>
            <a:ext cx="990600" cy="633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0D3707C4-1DBA-19F0-0986-A38C02B034AF}"/>
              </a:ext>
            </a:extLst>
          </p:cNvPr>
          <p:cNvSpPr txBox="1"/>
          <p:nvPr/>
        </p:nvSpPr>
        <p:spPr>
          <a:xfrm>
            <a:off x="8153400" y="5105400"/>
            <a:ext cx="3180679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        </a:t>
            </a:r>
            <a:r>
              <a:rPr lang="hi-IN" sz="2800" b="1" dirty="0">
                <a:solidFill>
                  <a:srgbClr val="FFC000"/>
                </a:solidFill>
              </a:rPr>
              <a:t>प्रस्तुत द्वारा</a:t>
            </a:r>
            <a:endParaRPr lang="en-US" sz="2800" b="1" dirty="0">
              <a:solidFill>
                <a:srgbClr val="FFC000"/>
              </a:solidFill>
            </a:endParaRPr>
          </a:p>
          <a:p>
            <a:r>
              <a:rPr lang="hi-IN" sz="2800" b="1" dirty="0">
                <a:solidFill>
                  <a:srgbClr val="FFC000"/>
                </a:solidFill>
              </a:rPr>
              <a:t>निरीक्षक चेतन बहादुर</a:t>
            </a:r>
            <a:endParaRPr lang="en-IN" sz="2800" dirty="0">
              <a:solidFill>
                <a:srgbClr val="FFC00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3"/>
          <p:cNvSpPr>
            <a:spLocks noGrp="1" noChangeArrowheads="1"/>
          </p:cNvSpPr>
          <p:nvPr>
            <p:ph type="body" idx="4294967295"/>
          </p:nvPr>
        </p:nvSpPr>
        <p:spPr bwMode="auto">
          <a:xfrm>
            <a:off x="1776413" y="2362200"/>
            <a:ext cx="8662987" cy="32766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marL="514350" indent="-514350" eaLnBrk="1" hangingPunct="1">
              <a:buFontTx/>
              <a:buAutoNum type="arabicPeriod"/>
            </a:pPr>
            <a:r>
              <a:rPr lang="hi" altLang="en-US" sz="3400" b="1">
                <a:solidFill>
                  <a:schemeClr val="bg1"/>
                </a:solidFill>
                <a:latin typeface="Open sans" pitchFamily="34" charset="0"/>
              </a:rPr>
              <a:t>एमएफआर पाठ्यक्रम की तैयारी और आयोजन के लिए समन्वयक मार्गदर्शिका का उपयोग करें।</a:t>
            </a:r>
          </a:p>
        </p:txBody>
      </p:sp>
      <p:sp>
        <p:nvSpPr>
          <p:cNvPr id="6147" name="Text Box 5"/>
          <p:cNvSpPr txBox="1">
            <a:spLocks noChangeArrowheads="1"/>
          </p:cNvSpPr>
          <p:nvPr/>
        </p:nvSpPr>
        <p:spPr bwMode="auto">
          <a:xfrm>
            <a:off x="1524000" y="11113"/>
            <a:ext cx="9144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hi" altLang="en-US" sz="4400" b="1">
                <a:solidFill>
                  <a:srgbClr val="FFFF99"/>
                </a:solidFill>
                <a:latin typeface="Open sans" pitchFamily="34" charset="0"/>
              </a:rPr>
              <a:t>पाठ 4 उद्देश्य</a:t>
            </a:r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1752600" y="933450"/>
            <a:ext cx="8686800" cy="1143000"/>
          </a:xfrm>
          <a:prstGeom prst="rect">
            <a:avLst/>
          </a:prstGeom>
          <a:noFill/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9pPr>
          </a:lstStyle>
          <a:p>
            <a:pPr marL="0" indent="0" eaLnBrk="1" hangingPunct="1">
              <a:buFontTx/>
              <a:buNone/>
              <a:defRPr/>
            </a:pPr>
            <a:r>
              <a:rPr lang="hi" altLang="en-US" sz="3400" b="1" kern="0" dirty="0">
                <a:solidFill>
                  <a:schemeClr val="bg1"/>
                </a:solidFill>
                <a:latin typeface="Open sans"/>
              </a:rPr>
              <a:t>इस पाठ के पूरा होने पर आप निम्नलिखित कार्य करने में सक्षम होंगे:</a:t>
            </a:r>
          </a:p>
        </p:txBody>
      </p:sp>
      <p:pic>
        <p:nvPicPr>
          <p:cNvPr id="6149" name="Picture 4" descr="A logo with text on it&#10;&#10;AI-generated content may be incorrect.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2388" y="52388"/>
            <a:ext cx="1014412" cy="633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50" name="Picture 5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1201400" y="52388"/>
            <a:ext cx="990600" cy="633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3"/>
          <p:cNvSpPr>
            <a:spLocks noGrp="1" noChangeArrowheads="1"/>
          </p:cNvSpPr>
          <p:nvPr>
            <p:ph type="body" idx="4294967295"/>
          </p:nvPr>
        </p:nvSpPr>
        <p:spPr bwMode="auto">
          <a:xfrm>
            <a:off x="2133600" y="1447800"/>
            <a:ext cx="8534400" cy="413385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hi" altLang="en-US" sz="3400" b="1">
                <a:solidFill>
                  <a:schemeClr val="bg1"/>
                </a:solidFill>
                <a:latin typeface="Open sans" pitchFamily="34" charset="0"/>
              </a:rPr>
              <a:t>पाठ्यक्रम समन्वयक</a:t>
            </a:r>
          </a:p>
          <a:p>
            <a:r>
              <a:rPr lang="hi" altLang="en-US" sz="3400" b="1">
                <a:solidFill>
                  <a:schemeClr val="bg1"/>
                </a:solidFill>
                <a:latin typeface="Open sans" pitchFamily="34" charset="0"/>
              </a:rPr>
              <a:t>अनुदेशकों</a:t>
            </a:r>
          </a:p>
          <a:p>
            <a:r>
              <a:rPr lang="hi" altLang="en-US" sz="3400" b="1">
                <a:solidFill>
                  <a:schemeClr val="bg1"/>
                </a:solidFill>
                <a:latin typeface="Open sans" pitchFamily="34" charset="0"/>
              </a:rPr>
              <a:t>सहायकों</a:t>
            </a:r>
          </a:p>
          <a:p>
            <a:r>
              <a:rPr lang="hi" altLang="en-US" sz="3400" b="1">
                <a:solidFill>
                  <a:schemeClr val="bg1"/>
                </a:solidFill>
                <a:latin typeface="Open sans" pitchFamily="34" charset="0"/>
              </a:rPr>
              <a:t>सचिव/सहायक कर्मचारी</a:t>
            </a:r>
          </a:p>
          <a:p>
            <a:r>
              <a:rPr lang="hi" altLang="en-US" sz="3400" b="1">
                <a:solidFill>
                  <a:schemeClr val="bg1"/>
                </a:solidFill>
                <a:latin typeface="Open sans" pitchFamily="34" charset="0"/>
              </a:rPr>
              <a:t>अन्य</a:t>
            </a:r>
          </a:p>
          <a:p>
            <a:endParaRPr lang="en-US" altLang="en-US" sz="3400" b="1">
              <a:solidFill>
                <a:schemeClr val="bg1"/>
              </a:solidFill>
              <a:latin typeface="Open sans" pitchFamily="34" charset="0"/>
            </a:endParaRPr>
          </a:p>
        </p:txBody>
      </p:sp>
      <p:sp>
        <p:nvSpPr>
          <p:cNvPr id="8195" name="Text Box 5"/>
          <p:cNvSpPr txBox="1">
            <a:spLocks noChangeArrowheads="1"/>
          </p:cNvSpPr>
          <p:nvPr/>
        </p:nvSpPr>
        <p:spPr bwMode="auto">
          <a:xfrm>
            <a:off x="1524000" y="22225"/>
            <a:ext cx="9144000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hi" altLang="en-US" sz="4400" b="1">
                <a:solidFill>
                  <a:srgbClr val="FFFF99"/>
                </a:solidFill>
                <a:latin typeface="Open sans" pitchFamily="34" charset="0"/>
              </a:rPr>
              <a:t>कार्मिक आवश्यकताएँ</a:t>
            </a:r>
          </a:p>
        </p:txBody>
      </p:sp>
      <p:pic>
        <p:nvPicPr>
          <p:cNvPr id="8196" name="Picture 3" descr="A logo with text on it&#10;&#10;AI-generated content may be incorrect.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2388" y="52388"/>
            <a:ext cx="1014412" cy="633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197" name="Picture 4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1201400" y="52388"/>
            <a:ext cx="990600" cy="633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1543050" y="9525"/>
            <a:ext cx="9124950" cy="731838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ctr"/>
          <a:lstStyle/>
          <a:p>
            <a:pPr eaLnBrk="1" hangingPunct="1"/>
            <a:r>
              <a:rPr lang="hi" altLang="en-US" sz="4200" b="1">
                <a:solidFill>
                  <a:srgbClr val="FFFF99"/>
                </a:solidFill>
                <a:latin typeface="Open sans" pitchFamily="34" charset="0"/>
              </a:rPr>
              <a:t>एमएफआर पाठ्यक्रम लिखित सामग्री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4294967295"/>
          </p:nvPr>
        </p:nvSpPr>
        <p:spPr bwMode="auto">
          <a:xfrm>
            <a:off x="1881188" y="1930400"/>
            <a:ext cx="8266112" cy="3049588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marL="514350" indent="-514350">
              <a:buFontTx/>
              <a:buAutoNum type="arabicPeriod"/>
            </a:pPr>
            <a:r>
              <a:rPr lang="hi" altLang="en-US" sz="3400" b="1">
                <a:solidFill>
                  <a:schemeClr val="bg1"/>
                </a:solidFill>
                <a:latin typeface="Open sans" pitchFamily="34" charset="0"/>
              </a:rPr>
              <a:t>निमंत्रण पत्र (वैकल्पिक)</a:t>
            </a:r>
          </a:p>
          <a:p>
            <a:pPr marL="514350" indent="-514350">
              <a:buFontTx/>
              <a:buAutoNum type="arabicPeriod"/>
            </a:pPr>
            <a:r>
              <a:rPr lang="hi" altLang="en-US" sz="3400" b="1">
                <a:solidFill>
                  <a:schemeClr val="bg1"/>
                </a:solidFill>
                <a:latin typeface="Open sans" pitchFamily="34" charset="0"/>
              </a:rPr>
              <a:t>प्रतिभागी पाठ्यक्रम सूचना पैकेट</a:t>
            </a:r>
          </a:p>
          <a:p>
            <a:pPr marL="514350" indent="-514350">
              <a:buFontTx/>
              <a:buAutoNum type="arabicPeriod"/>
            </a:pPr>
            <a:r>
              <a:rPr lang="hi" altLang="en-US" sz="3400" b="1">
                <a:solidFill>
                  <a:schemeClr val="bg1"/>
                </a:solidFill>
                <a:latin typeface="Open sans" pitchFamily="34" charset="0"/>
              </a:rPr>
              <a:t>प्रतिभागी कार्यपुस्तिका (WB)</a:t>
            </a:r>
          </a:p>
        </p:txBody>
      </p:sp>
      <p:pic>
        <p:nvPicPr>
          <p:cNvPr id="10244" name="Picture 3" descr="A logo with text on it&#10;&#10;AI-generated content may be incorrect.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2388" y="52388"/>
            <a:ext cx="1014412" cy="633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45" name="Picture 4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1201400" y="52388"/>
            <a:ext cx="990600" cy="633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1504950" y="9525"/>
            <a:ext cx="9144000" cy="731838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ctr"/>
          <a:lstStyle/>
          <a:p>
            <a:pPr eaLnBrk="1" hangingPunct="1"/>
            <a:r>
              <a:rPr lang="hi" altLang="en-US" sz="4200" b="1">
                <a:solidFill>
                  <a:srgbClr val="FFFF99"/>
                </a:solidFill>
                <a:latin typeface="Open sans" pitchFamily="34" charset="0"/>
              </a:rPr>
              <a:t>एमएफआर पाठ्यक्रम लिखित सामग्री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4294967295"/>
          </p:nvPr>
        </p:nvSpPr>
        <p:spPr bwMode="auto">
          <a:xfrm>
            <a:off x="1881188" y="1538288"/>
            <a:ext cx="8558212" cy="3049587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marL="514350" indent="-514350">
              <a:lnSpc>
                <a:spcPct val="150000"/>
              </a:lnSpc>
              <a:buFontTx/>
              <a:buAutoNum type="arabicPeriod" startAt="4"/>
            </a:pPr>
            <a:r>
              <a:rPr lang="hi" altLang="en-US" sz="3400" b="1">
                <a:solidFill>
                  <a:schemeClr val="bg1"/>
                </a:solidFill>
                <a:latin typeface="Open sans" pitchFamily="34" charset="0"/>
              </a:rPr>
              <a:t>प्रशिक्षक गाइड (आईजी)</a:t>
            </a:r>
          </a:p>
          <a:p>
            <a:pPr marL="514350" indent="-514350">
              <a:lnSpc>
                <a:spcPct val="150000"/>
              </a:lnSpc>
              <a:buFontTx/>
              <a:buAutoNum type="arabicPeriod" startAt="4"/>
            </a:pPr>
            <a:r>
              <a:rPr lang="hi" altLang="en-US" sz="3400" b="1">
                <a:solidFill>
                  <a:schemeClr val="bg1"/>
                </a:solidFill>
                <a:latin typeface="Open sans" pitchFamily="34" charset="0"/>
              </a:rPr>
              <a:t>समन्वयक मार्गदर्शिका (CG)</a:t>
            </a:r>
          </a:p>
          <a:p>
            <a:pPr marL="514350" indent="-514350">
              <a:lnSpc>
                <a:spcPct val="150000"/>
              </a:lnSpc>
              <a:buFontTx/>
              <a:buAutoNum type="arabicPeriod" startAt="4"/>
            </a:pPr>
            <a:r>
              <a:rPr lang="hi" altLang="en-US" sz="3400" b="1">
                <a:solidFill>
                  <a:schemeClr val="bg1"/>
                </a:solidFill>
                <a:latin typeface="Open sans" pitchFamily="34" charset="0"/>
              </a:rPr>
              <a:t>परीक्षण, अभ्यास और प्रस्तुतियाँ</a:t>
            </a:r>
          </a:p>
          <a:p>
            <a:pPr marL="514350" indent="-514350">
              <a:lnSpc>
                <a:spcPct val="150000"/>
              </a:lnSpc>
              <a:buFontTx/>
              <a:buAutoNum type="arabicPeriod" startAt="4"/>
            </a:pPr>
            <a:r>
              <a:rPr lang="hi" altLang="en-US" sz="3400" b="1">
                <a:solidFill>
                  <a:schemeClr val="bg1"/>
                </a:solidFill>
                <a:latin typeface="Open sans" pitchFamily="34" charset="0"/>
              </a:rPr>
              <a:t>अन्य दस्तावेज़ीकरण</a:t>
            </a:r>
          </a:p>
        </p:txBody>
      </p:sp>
      <p:pic>
        <p:nvPicPr>
          <p:cNvPr id="12292" name="Picture 3" descr="A logo with text on it&#10;&#10;AI-generated content may be incorrect.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2388" y="52388"/>
            <a:ext cx="1014412" cy="633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293" name="Picture 4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1201400" y="52388"/>
            <a:ext cx="990600" cy="633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ChangeArrowheads="1"/>
          </p:cNvSpPr>
          <p:nvPr/>
        </p:nvSpPr>
        <p:spPr bwMode="auto">
          <a:xfrm>
            <a:off x="1524000" y="9525"/>
            <a:ext cx="9144000" cy="731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1" hangingPunct="1"/>
            <a:r>
              <a:rPr lang="hi" altLang="en-US" sz="4000" b="1">
                <a:solidFill>
                  <a:srgbClr val="FFFF99"/>
                </a:solidFill>
                <a:latin typeface="Open sans" pitchFamily="34" charset="0"/>
              </a:rPr>
              <a:t>समन्वयक के कार्य</a:t>
            </a: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1830388" y="1219200"/>
            <a:ext cx="8610600" cy="480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buFont typeface="Arial" pitchFamily="34" charset="0"/>
              <a:buChar char="•"/>
            </a:pPr>
            <a:r>
              <a:rPr lang="hi" altLang="en-US" sz="3400" b="1">
                <a:solidFill>
                  <a:schemeClr val="bg1"/>
                </a:solidFill>
                <a:latin typeface="Open sans" pitchFamily="34" charset="0"/>
              </a:rPr>
              <a:t>पाठ एक प्रस्तुत करते हुए</a:t>
            </a:r>
          </a:p>
          <a:p>
            <a:pPr eaLnBrk="1" hangingPunct="1"/>
            <a:endParaRPr lang="en-US" altLang="en-US" sz="3400" b="1">
              <a:solidFill>
                <a:schemeClr val="bg1"/>
              </a:solidFill>
              <a:latin typeface="Open sans" pitchFamily="34" charset="0"/>
            </a:endParaRPr>
          </a:p>
          <a:p>
            <a:pPr eaLnBrk="1" hangingPunct="1">
              <a:buFont typeface="Arial" pitchFamily="34" charset="0"/>
              <a:buChar char="•"/>
            </a:pPr>
            <a:r>
              <a:rPr lang="hi" altLang="en-US" sz="3400" b="1">
                <a:solidFill>
                  <a:schemeClr val="bg1"/>
                </a:solidFill>
                <a:latin typeface="Open sans" pitchFamily="34" charset="0"/>
              </a:rPr>
              <a:t>समस्या को सुलझाना</a:t>
            </a:r>
          </a:p>
          <a:p>
            <a:pPr eaLnBrk="1" hangingPunct="1"/>
            <a:endParaRPr lang="en-US" altLang="en-US" sz="3400" b="1">
              <a:solidFill>
                <a:schemeClr val="bg1"/>
              </a:solidFill>
              <a:latin typeface="Open sans" pitchFamily="34" charset="0"/>
            </a:endParaRPr>
          </a:p>
          <a:p>
            <a:pPr eaLnBrk="1" hangingPunct="1">
              <a:buFont typeface="Arial" pitchFamily="34" charset="0"/>
              <a:buChar char="•"/>
            </a:pPr>
            <a:r>
              <a:rPr lang="hi" altLang="en-US" sz="3400" b="1">
                <a:solidFill>
                  <a:schemeClr val="bg1"/>
                </a:solidFill>
                <a:latin typeface="Open sans" pitchFamily="34" charset="0"/>
              </a:rPr>
              <a:t>दैनिक प्रशिक्षक बैठकों का नेतृत्व करना</a:t>
            </a:r>
          </a:p>
          <a:p>
            <a:pPr eaLnBrk="1" hangingPunct="1"/>
            <a:endParaRPr lang="en-US" altLang="en-US" sz="3400" b="1">
              <a:solidFill>
                <a:schemeClr val="bg1"/>
              </a:solidFill>
              <a:latin typeface="Open sans" pitchFamily="34" charset="0"/>
            </a:endParaRPr>
          </a:p>
          <a:p>
            <a:pPr eaLnBrk="1" hangingPunct="1">
              <a:buFont typeface="Arial" pitchFamily="34" charset="0"/>
              <a:buChar char="•"/>
            </a:pPr>
            <a:r>
              <a:rPr lang="hi" altLang="en-US" sz="3400" b="1">
                <a:solidFill>
                  <a:schemeClr val="bg1"/>
                </a:solidFill>
                <a:latin typeface="Open sans" pitchFamily="34" charset="0"/>
              </a:rPr>
              <a:t>पाठ्यक्रम के अंत में बैठक का नेतृत्व करना</a:t>
            </a:r>
          </a:p>
          <a:p>
            <a:pPr eaLnBrk="1" hangingPunct="1"/>
            <a:endParaRPr lang="en-US" altLang="en-US" sz="3400" b="1">
              <a:solidFill>
                <a:schemeClr val="bg1"/>
              </a:solidFill>
              <a:latin typeface="Open sans" pitchFamily="34" charset="0"/>
            </a:endParaRPr>
          </a:p>
          <a:p>
            <a:pPr eaLnBrk="1" hangingPunct="1">
              <a:buFont typeface="Arial" pitchFamily="34" charset="0"/>
              <a:buChar char="•"/>
            </a:pPr>
            <a:r>
              <a:rPr lang="hi" altLang="en-US" sz="3400" b="1">
                <a:solidFill>
                  <a:schemeClr val="bg1"/>
                </a:solidFill>
                <a:latin typeface="Open sans" pitchFamily="34" charset="0"/>
              </a:rPr>
              <a:t>कार्रवाई के बाद की रिपोर्ट तैयार करना</a:t>
            </a:r>
          </a:p>
        </p:txBody>
      </p:sp>
      <p:pic>
        <p:nvPicPr>
          <p:cNvPr id="14340" name="Picture 3" descr="A logo with text on it&#10;&#10;AI-generated content may be incorrect.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2388" y="52388"/>
            <a:ext cx="1014412" cy="633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41" name="Picture 4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1201400" y="52388"/>
            <a:ext cx="990600" cy="633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3"/>
          <p:cNvSpPr>
            <a:spLocks noGrp="1" noChangeArrowheads="1"/>
          </p:cNvSpPr>
          <p:nvPr>
            <p:ph type="body" idx="4294967295"/>
          </p:nvPr>
        </p:nvSpPr>
        <p:spPr bwMode="auto">
          <a:xfrm>
            <a:off x="1776413" y="2362200"/>
            <a:ext cx="8662987" cy="32766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marL="514350" indent="-514350" eaLnBrk="1" hangingPunct="1">
              <a:buFontTx/>
              <a:buAutoNum type="arabicPeriod"/>
            </a:pPr>
            <a:r>
              <a:rPr lang="hi" altLang="en-US" sz="3400" b="1">
                <a:solidFill>
                  <a:schemeClr val="bg1"/>
                </a:solidFill>
                <a:latin typeface="Open sans" pitchFamily="34" charset="0"/>
              </a:rPr>
              <a:t>एमएफआर पाठ्यक्रम की तैयारी और आयोजन के लिए समन्वयक मार्गदर्शिका का उपयोग करें।</a:t>
            </a:r>
          </a:p>
        </p:txBody>
      </p:sp>
      <p:sp>
        <p:nvSpPr>
          <p:cNvPr id="15363" name="Text Box 5"/>
          <p:cNvSpPr txBox="1">
            <a:spLocks noChangeArrowheads="1"/>
          </p:cNvSpPr>
          <p:nvPr/>
        </p:nvSpPr>
        <p:spPr bwMode="auto">
          <a:xfrm>
            <a:off x="1524000" y="11113"/>
            <a:ext cx="9144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hi" altLang="en-US" sz="4400" b="1">
                <a:solidFill>
                  <a:srgbClr val="FFFF99"/>
                </a:solidFill>
                <a:latin typeface="Open sans" pitchFamily="34" charset="0"/>
              </a:rPr>
              <a:t>पाठ 4 उद्देश्य</a:t>
            </a:r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1752600" y="933450"/>
            <a:ext cx="8686800" cy="1143000"/>
          </a:xfrm>
          <a:prstGeom prst="rect">
            <a:avLst/>
          </a:prstGeom>
          <a:noFill/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9pPr>
          </a:lstStyle>
          <a:p>
            <a:pPr marL="0" indent="0" eaLnBrk="1" hangingPunct="1">
              <a:buFontTx/>
              <a:buNone/>
              <a:defRPr/>
            </a:pPr>
            <a:r>
              <a:rPr lang="hi" altLang="en-US" sz="3400" b="1" kern="0" dirty="0">
                <a:solidFill>
                  <a:schemeClr val="bg1"/>
                </a:solidFill>
                <a:latin typeface="Open sans"/>
              </a:rPr>
              <a:t>इस पाठ के पूरा होने पर आप निम्नलिखित कार्य करने में सक्षम होंगे:</a:t>
            </a:r>
          </a:p>
        </p:txBody>
      </p:sp>
      <p:pic>
        <p:nvPicPr>
          <p:cNvPr id="15365" name="Picture 4" descr="A logo with text on it&#10;&#10;AI-generated content may be incorrect.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2388" y="52388"/>
            <a:ext cx="1014412" cy="633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6" name="Picture 5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1201400" y="52388"/>
            <a:ext cx="990600" cy="633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ext Box 5"/>
          <p:cNvSpPr txBox="1">
            <a:spLocks noChangeArrowheads="1"/>
          </p:cNvSpPr>
          <p:nvPr/>
        </p:nvSpPr>
        <p:spPr bwMode="auto">
          <a:xfrm>
            <a:off x="1503363" y="3124200"/>
            <a:ext cx="9144000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hi" altLang="en-US" sz="6000" b="1">
                <a:solidFill>
                  <a:schemeClr val="bg1"/>
                </a:solidFill>
                <a:latin typeface="Open sans" pitchFamily="34" charset="0"/>
              </a:rPr>
              <a:t>धन्यवाद</a:t>
            </a:r>
          </a:p>
        </p:txBody>
      </p:sp>
      <p:pic>
        <p:nvPicPr>
          <p:cNvPr id="17411" name="Picture 2" descr="A logo with text on it&#10;&#10;AI-generated content may be incorrect.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2388" y="52388"/>
            <a:ext cx="1014412" cy="633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12" name="Picture 3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1201400" y="52388"/>
            <a:ext cx="990600" cy="633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55</TotalTime>
  <Words>175</Words>
  <Application>Microsoft Office PowerPoint</Application>
  <PresentationFormat>Widescreen</PresentationFormat>
  <Paragraphs>49</Paragraphs>
  <Slides>8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Open sans</vt:lpstr>
      <vt:lpstr>Times New Roman</vt:lpstr>
      <vt:lpstr>Wingdings</vt:lpstr>
      <vt:lpstr>Default Design</vt:lpstr>
      <vt:lpstr>PowerPoint Presentation</vt:lpstr>
      <vt:lpstr>PowerPoint Presentation</vt:lpstr>
      <vt:lpstr>PowerPoint Presentation</vt:lpstr>
      <vt:lpstr>एमएफआर पाठ्यक्रम लिखित सामग्री</vt:lpstr>
      <vt:lpstr>एमएफआर पाठ्यक्रम लिखित सामग्री</vt:lpstr>
      <vt:lpstr>PowerPoint Presentation</vt:lpstr>
      <vt:lpstr>PowerPoint Presentation</vt:lpstr>
      <vt:lpstr>PowerPoint Presentation</vt:lpstr>
    </vt:vector>
  </TitlesOfParts>
  <Company>NSET PEER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Neelam</dc:creator>
  <cp:lastModifiedBy>NDRF HQ</cp:lastModifiedBy>
  <cp:revision>23</cp:revision>
  <dcterms:created xsi:type="dcterms:W3CDTF">2010-05-24T08:17:06Z</dcterms:created>
  <dcterms:modified xsi:type="dcterms:W3CDTF">2026-01-06T04:46:49Z</dcterms:modified>
</cp:coreProperties>
</file>