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0" r:id="rId2"/>
  </p:sldMasterIdLst>
  <p:notesMasterIdLst>
    <p:notesMasterId r:id="rId22"/>
  </p:notesMasterIdLst>
  <p:handoutMasterIdLst>
    <p:handoutMasterId r:id="rId23"/>
  </p:handoutMasterIdLst>
  <p:sldIdLst>
    <p:sldId id="273" r:id="rId3"/>
    <p:sldId id="258" r:id="rId4"/>
    <p:sldId id="274" r:id="rId5"/>
    <p:sldId id="259" r:id="rId6"/>
    <p:sldId id="260" r:id="rId7"/>
    <p:sldId id="262" r:id="rId8"/>
    <p:sldId id="270" r:id="rId9"/>
    <p:sldId id="275" r:id="rId10"/>
    <p:sldId id="271" r:id="rId11"/>
    <p:sldId id="276" r:id="rId12"/>
    <p:sldId id="265" r:id="rId13"/>
    <p:sldId id="266" r:id="rId14"/>
    <p:sldId id="272" r:id="rId15"/>
    <p:sldId id="268" r:id="rId16"/>
    <p:sldId id="269" r:id="rId17"/>
    <p:sldId id="277" r:id="rId18"/>
    <p:sldId id="278" r:id="rId19"/>
    <p:sldId id="279" r:id="rId20"/>
    <p:sldId id="280" r:id="rId21"/>
  </p:sldIdLst>
  <p:sldSz cx="12192000" cy="6858000"/>
  <p:notesSz cx="7099300" cy="10234613"/>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064">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9999"/>
    <a:srgbClr val="0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1062" y="84"/>
      </p:cViewPr>
      <p:guideLst>
        <p:guide orient="horz" pos="2064"/>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326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A810B33-59FD-DD3D-BA58-0398913B2711}"/>
              </a:ext>
            </a:extLst>
          </p:cNvPr>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pPr>
              <a:defRPr/>
            </a:pPr>
            <a:endParaRPr lang="en-US"/>
          </a:p>
        </p:txBody>
      </p:sp>
      <p:sp>
        <p:nvSpPr>
          <p:cNvPr id="29699" name="Rectangle 3">
            <a:extLst>
              <a:ext uri="{FF2B5EF4-FFF2-40B4-BE49-F238E27FC236}">
                <a16:creationId xmlns:a16="http://schemas.microsoft.com/office/drawing/2014/main" id="{C1689E05-ED20-71BF-2996-7E2083D9EC7D}"/>
              </a:ext>
            </a:extLst>
          </p:cNvPr>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pPr>
              <a:defRPr/>
            </a:pPr>
            <a:endParaRPr lang="en-US"/>
          </a:p>
        </p:txBody>
      </p:sp>
      <p:sp>
        <p:nvSpPr>
          <p:cNvPr id="29700" name="Rectangle 4">
            <a:extLst>
              <a:ext uri="{FF2B5EF4-FFF2-40B4-BE49-F238E27FC236}">
                <a16:creationId xmlns:a16="http://schemas.microsoft.com/office/drawing/2014/main" id="{7FCA19C7-D261-A8B5-9056-20A80F2E09FE}"/>
              </a:ext>
            </a:extLst>
          </p:cNvPr>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pPr>
              <a:defRPr/>
            </a:pPr>
            <a:endParaRPr lang="en-US"/>
          </a:p>
        </p:txBody>
      </p:sp>
      <p:sp>
        <p:nvSpPr>
          <p:cNvPr id="29701" name="Rectangle 5">
            <a:extLst>
              <a:ext uri="{FF2B5EF4-FFF2-40B4-BE49-F238E27FC236}">
                <a16:creationId xmlns:a16="http://schemas.microsoft.com/office/drawing/2014/main" id="{DF4FBD10-F6F6-5799-09F6-6101BC5C30A8}"/>
              </a:ext>
            </a:extLst>
          </p:cNvPr>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pPr>
              <a:defRPr/>
            </a:pPr>
            <a:fld id="{69C6AF8F-0DC3-4207-9AA4-934C0CBD449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CA2FAF1-7F83-75CB-20CF-71699C65F792}"/>
              </a:ext>
            </a:extLst>
          </p:cNvPr>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D720AAEA-7812-992E-5D50-F187EB3482F1}"/>
              </a:ext>
            </a:extLst>
          </p:cNvPr>
          <p:cNvSpPr>
            <a:spLocks noGrp="1"/>
          </p:cNvSpPr>
          <p:nvPr>
            <p:ph type="dt" idx="1"/>
          </p:nvPr>
        </p:nvSpPr>
        <p:spPr>
          <a:xfrm>
            <a:off x="4021138" y="0"/>
            <a:ext cx="3076575" cy="511175"/>
          </a:xfrm>
          <a:prstGeom prst="rect">
            <a:avLst/>
          </a:prstGeom>
        </p:spPr>
        <p:txBody>
          <a:bodyPr vert="horz" lIns="91440" tIns="45720" rIns="91440" bIns="45720" rtlCol="0"/>
          <a:lstStyle>
            <a:lvl1pPr algn="r">
              <a:defRPr sz="1200"/>
            </a:lvl1pPr>
          </a:lstStyle>
          <a:p>
            <a:pPr>
              <a:defRPr/>
            </a:pPr>
            <a:fld id="{AF74725E-0827-4419-88AF-82E5E044E6FB}" type="datetimeFigureOut">
              <a:rPr lang="en-US"/>
              <a:pPr>
                <a:defRPr/>
              </a:pPr>
              <a:t>1/6/2026</a:t>
            </a:fld>
            <a:endParaRPr lang="en-US"/>
          </a:p>
        </p:txBody>
      </p:sp>
      <p:sp>
        <p:nvSpPr>
          <p:cNvPr id="4" name="Slide Image Placeholder 3">
            <a:extLst>
              <a:ext uri="{FF2B5EF4-FFF2-40B4-BE49-F238E27FC236}">
                <a16:creationId xmlns:a16="http://schemas.microsoft.com/office/drawing/2014/main" id="{79AD45E5-8768-37A5-C27E-86230DF458C3}"/>
              </a:ext>
            </a:extLst>
          </p:cNvPr>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6770ED65-28EB-07CD-5A05-3A3F5D15F51A}"/>
              </a:ext>
            </a:extLst>
          </p:cNvPr>
          <p:cNvSpPr>
            <a:spLocks noGrp="1"/>
          </p:cNvSpPr>
          <p:nvPr>
            <p:ph type="body" sz="quarter" idx="3"/>
          </p:nvPr>
        </p:nvSpPr>
        <p:spPr>
          <a:xfrm>
            <a:off x="709613" y="4860925"/>
            <a:ext cx="5680075" cy="4605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CD11D1F-19BF-BD4C-DD52-6F72AEC65E76}"/>
              </a:ext>
            </a:extLst>
          </p:cNvPr>
          <p:cNvSpPr>
            <a:spLocks noGrp="1"/>
          </p:cNvSpPr>
          <p:nvPr>
            <p:ph type="ftr" sz="quarter" idx="4"/>
          </p:nvPr>
        </p:nvSpPr>
        <p:spPr>
          <a:xfrm>
            <a:off x="0" y="9721850"/>
            <a:ext cx="3076575" cy="511175"/>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E4A8B622-DDB0-5496-585B-44B19FF1220A}"/>
              </a:ext>
            </a:extLst>
          </p:cNvPr>
          <p:cNvSpPr>
            <a:spLocks noGrp="1"/>
          </p:cNvSpPr>
          <p:nvPr>
            <p:ph type="sldNum" sz="quarter" idx="5"/>
          </p:nvPr>
        </p:nvSpPr>
        <p:spPr>
          <a:xfrm>
            <a:off x="4021138" y="9721850"/>
            <a:ext cx="3076575" cy="51117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531E082B-7876-4417-B843-BDAFE50530A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C382553A-9FDE-ECD2-8D83-10228D42ECD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B7BD079B-B0C9-4B4D-B1DB-FE5F348A1AAC}" type="slidenum">
              <a:rPr lang="en-US" altLang="en-US" sz="1200" smtClean="0"/>
              <a:pPr/>
              <a:t>1</a:t>
            </a:fld>
            <a:endParaRPr lang="en-US" altLang="en-US" sz="1200"/>
          </a:p>
        </p:txBody>
      </p:sp>
      <p:sp>
        <p:nvSpPr>
          <p:cNvPr id="6147" name="Rectangle 2">
            <a:extLst>
              <a:ext uri="{FF2B5EF4-FFF2-40B4-BE49-F238E27FC236}">
                <a16:creationId xmlns:a16="http://schemas.microsoft.com/office/drawing/2014/main" id="{C9749460-A801-1C5A-2457-1171CB55C040}"/>
              </a:ext>
            </a:extLst>
          </p:cNvPr>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8" name="Rectangle 3">
            <a:extLst>
              <a:ext uri="{FF2B5EF4-FFF2-40B4-BE49-F238E27FC236}">
                <a16:creationId xmlns:a16="http://schemas.microsoft.com/office/drawing/2014/main" id="{90E7EDA4-6A8D-D2D8-0C1A-3DB8E64C36E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sz="4800">
                <a:latin typeface="Open sans"/>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Open sans"/>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extLst>
      <p:ext uri="{BB962C8B-B14F-4D97-AF65-F5344CB8AC3E}">
        <p14:creationId xmlns:p14="http://schemas.microsoft.com/office/powerpoint/2010/main" val="2627049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88911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34400" y="609600"/>
            <a:ext cx="20320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38400" y="609600"/>
            <a:ext cx="58928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588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A17821-2E4D-A48F-03AE-6D1A56FF8E31}"/>
              </a:ext>
            </a:extLst>
          </p:cNvPr>
          <p:cNvSpPr>
            <a:spLocks noGrp="1"/>
          </p:cNvSpPr>
          <p:nvPr>
            <p:ph type="dt" sz="half" idx="10"/>
          </p:nvPr>
        </p:nvSpPr>
        <p:spPr/>
        <p:txBody>
          <a:bodyPr/>
          <a:lstStyle>
            <a:lvl1pPr>
              <a:defRPr/>
            </a:lvl1pPr>
          </a:lstStyle>
          <a:p>
            <a:pPr>
              <a:defRPr/>
            </a:pPr>
            <a:fld id="{43332F83-F6AF-4C35-AF77-4540D9FC4800}" type="datetimeFigureOut">
              <a:rPr lang="en-US"/>
              <a:pPr>
                <a:defRPr/>
              </a:pPr>
              <a:t>1/6/2026</a:t>
            </a:fld>
            <a:endParaRPr lang="en-US"/>
          </a:p>
        </p:txBody>
      </p:sp>
      <p:sp>
        <p:nvSpPr>
          <p:cNvPr id="5" name="Footer Placeholder 4">
            <a:extLst>
              <a:ext uri="{FF2B5EF4-FFF2-40B4-BE49-F238E27FC236}">
                <a16:creationId xmlns:a16="http://schemas.microsoft.com/office/drawing/2014/main" id="{221B4FC5-D111-55BE-C417-3DFEC3849D6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DB35AFC-B33E-FDFD-C270-D7A7D266BC85}"/>
              </a:ext>
            </a:extLst>
          </p:cNvPr>
          <p:cNvSpPr>
            <a:spLocks noGrp="1"/>
          </p:cNvSpPr>
          <p:nvPr>
            <p:ph type="sldNum" sz="quarter" idx="12"/>
          </p:nvPr>
        </p:nvSpPr>
        <p:spPr/>
        <p:txBody>
          <a:bodyPr/>
          <a:lstStyle>
            <a:lvl1pPr>
              <a:defRPr/>
            </a:lvl1pPr>
          </a:lstStyle>
          <a:p>
            <a:pPr>
              <a:defRPr/>
            </a:pPr>
            <a:fld id="{40729F90-F977-42A0-B8F1-B36381EE4367}" type="slidenum">
              <a:rPr lang="en-US"/>
              <a:pPr>
                <a:defRPr/>
              </a:pPr>
              <a:t>‹#›</a:t>
            </a:fld>
            <a:endParaRPr lang="en-US"/>
          </a:p>
        </p:txBody>
      </p:sp>
    </p:spTree>
    <p:extLst>
      <p:ext uri="{BB962C8B-B14F-4D97-AF65-F5344CB8AC3E}">
        <p14:creationId xmlns:p14="http://schemas.microsoft.com/office/powerpoint/2010/main" val="1932180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6A419F-35C9-DE1B-CF78-FE036A28B6C4}"/>
              </a:ext>
            </a:extLst>
          </p:cNvPr>
          <p:cNvSpPr>
            <a:spLocks noGrp="1"/>
          </p:cNvSpPr>
          <p:nvPr>
            <p:ph type="dt" sz="half" idx="10"/>
          </p:nvPr>
        </p:nvSpPr>
        <p:spPr/>
        <p:txBody>
          <a:bodyPr/>
          <a:lstStyle>
            <a:lvl1pPr>
              <a:defRPr/>
            </a:lvl1pPr>
          </a:lstStyle>
          <a:p>
            <a:pPr>
              <a:defRPr/>
            </a:pPr>
            <a:fld id="{91107712-15CC-4D5B-B9BD-FE2DFB59EED0}" type="datetimeFigureOut">
              <a:rPr lang="en-US"/>
              <a:pPr>
                <a:defRPr/>
              </a:pPr>
              <a:t>1/6/2026</a:t>
            </a:fld>
            <a:endParaRPr lang="en-US"/>
          </a:p>
        </p:txBody>
      </p:sp>
      <p:sp>
        <p:nvSpPr>
          <p:cNvPr id="5" name="Footer Placeholder 4">
            <a:extLst>
              <a:ext uri="{FF2B5EF4-FFF2-40B4-BE49-F238E27FC236}">
                <a16:creationId xmlns:a16="http://schemas.microsoft.com/office/drawing/2014/main" id="{B2993E6F-F8DB-3708-3F51-0A90D011BBB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4A1D23A-028B-22F2-064B-69A63259A366}"/>
              </a:ext>
            </a:extLst>
          </p:cNvPr>
          <p:cNvSpPr>
            <a:spLocks noGrp="1"/>
          </p:cNvSpPr>
          <p:nvPr>
            <p:ph type="sldNum" sz="quarter" idx="12"/>
          </p:nvPr>
        </p:nvSpPr>
        <p:spPr/>
        <p:txBody>
          <a:bodyPr/>
          <a:lstStyle>
            <a:lvl1pPr>
              <a:defRPr/>
            </a:lvl1pPr>
          </a:lstStyle>
          <a:p>
            <a:pPr>
              <a:defRPr/>
            </a:pPr>
            <a:fld id="{4665D942-FFF1-430E-94CB-648D1CFFD9AC}" type="slidenum">
              <a:rPr lang="en-US"/>
              <a:pPr>
                <a:defRPr/>
              </a:pPr>
              <a:t>‹#›</a:t>
            </a:fld>
            <a:endParaRPr lang="en-US"/>
          </a:p>
        </p:txBody>
      </p:sp>
    </p:spTree>
    <p:extLst>
      <p:ext uri="{BB962C8B-B14F-4D97-AF65-F5344CB8AC3E}">
        <p14:creationId xmlns:p14="http://schemas.microsoft.com/office/powerpoint/2010/main" val="11096571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463B38-58B4-EAAF-9733-01A72F1B2DC1}"/>
              </a:ext>
            </a:extLst>
          </p:cNvPr>
          <p:cNvSpPr>
            <a:spLocks noGrp="1"/>
          </p:cNvSpPr>
          <p:nvPr>
            <p:ph type="dt" sz="half" idx="10"/>
          </p:nvPr>
        </p:nvSpPr>
        <p:spPr/>
        <p:txBody>
          <a:bodyPr/>
          <a:lstStyle>
            <a:lvl1pPr>
              <a:defRPr/>
            </a:lvl1pPr>
          </a:lstStyle>
          <a:p>
            <a:pPr>
              <a:defRPr/>
            </a:pPr>
            <a:fld id="{A7E5FCDD-5F4A-494A-8D97-E7A5D9D8DFBC}" type="datetimeFigureOut">
              <a:rPr lang="en-US"/>
              <a:pPr>
                <a:defRPr/>
              </a:pPr>
              <a:t>1/6/2026</a:t>
            </a:fld>
            <a:endParaRPr lang="en-US"/>
          </a:p>
        </p:txBody>
      </p:sp>
      <p:sp>
        <p:nvSpPr>
          <p:cNvPr id="5" name="Footer Placeholder 4">
            <a:extLst>
              <a:ext uri="{FF2B5EF4-FFF2-40B4-BE49-F238E27FC236}">
                <a16:creationId xmlns:a16="http://schemas.microsoft.com/office/drawing/2014/main" id="{AE2EF1A0-5448-7FDB-344C-C6F21C72CC0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C920B70-9D77-CC98-A50F-4C594136AA88}"/>
              </a:ext>
            </a:extLst>
          </p:cNvPr>
          <p:cNvSpPr>
            <a:spLocks noGrp="1"/>
          </p:cNvSpPr>
          <p:nvPr>
            <p:ph type="sldNum" sz="quarter" idx="12"/>
          </p:nvPr>
        </p:nvSpPr>
        <p:spPr/>
        <p:txBody>
          <a:bodyPr/>
          <a:lstStyle>
            <a:lvl1pPr>
              <a:defRPr/>
            </a:lvl1pPr>
          </a:lstStyle>
          <a:p>
            <a:pPr>
              <a:defRPr/>
            </a:pPr>
            <a:fld id="{1F82233A-2C9C-4C44-B2E5-922C224BF6C1}" type="slidenum">
              <a:rPr lang="en-US"/>
              <a:pPr>
                <a:defRPr/>
              </a:pPr>
              <a:t>‹#›</a:t>
            </a:fld>
            <a:endParaRPr lang="en-US"/>
          </a:p>
        </p:txBody>
      </p:sp>
    </p:spTree>
    <p:extLst>
      <p:ext uri="{BB962C8B-B14F-4D97-AF65-F5344CB8AC3E}">
        <p14:creationId xmlns:p14="http://schemas.microsoft.com/office/powerpoint/2010/main" val="15793695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62E8950-F2BC-9E6F-8DAD-68A9B875E709}"/>
              </a:ext>
            </a:extLst>
          </p:cNvPr>
          <p:cNvSpPr>
            <a:spLocks noGrp="1"/>
          </p:cNvSpPr>
          <p:nvPr>
            <p:ph type="dt" sz="half" idx="10"/>
          </p:nvPr>
        </p:nvSpPr>
        <p:spPr/>
        <p:txBody>
          <a:bodyPr/>
          <a:lstStyle>
            <a:lvl1pPr>
              <a:defRPr/>
            </a:lvl1pPr>
          </a:lstStyle>
          <a:p>
            <a:pPr>
              <a:defRPr/>
            </a:pPr>
            <a:fld id="{CAF50F86-80DD-4759-8664-69C7DD2A13DE}" type="datetimeFigureOut">
              <a:rPr lang="en-US"/>
              <a:pPr>
                <a:defRPr/>
              </a:pPr>
              <a:t>1/6/2026</a:t>
            </a:fld>
            <a:endParaRPr lang="en-US"/>
          </a:p>
        </p:txBody>
      </p:sp>
      <p:sp>
        <p:nvSpPr>
          <p:cNvPr id="6" name="Footer Placeholder 4">
            <a:extLst>
              <a:ext uri="{FF2B5EF4-FFF2-40B4-BE49-F238E27FC236}">
                <a16:creationId xmlns:a16="http://schemas.microsoft.com/office/drawing/2014/main" id="{EB58D8F5-D12D-372B-4C95-1DB9564F1C0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EB61278-9BA9-99C9-EDFE-93C2D46BE4A6}"/>
              </a:ext>
            </a:extLst>
          </p:cNvPr>
          <p:cNvSpPr>
            <a:spLocks noGrp="1"/>
          </p:cNvSpPr>
          <p:nvPr>
            <p:ph type="sldNum" sz="quarter" idx="12"/>
          </p:nvPr>
        </p:nvSpPr>
        <p:spPr/>
        <p:txBody>
          <a:bodyPr/>
          <a:lstStyle>
            <a:lvl1pPr>
              <a:defRPr/>
            </a:lvl1pPr>
          </a:lstStyle>
          <a:p>
            <a:pPr>
              <a:defRPr/>
            </a:pPr>
            <a:fld id="{BDA2CC9E-DFB0-40B1-9779-7DDA3879AAD4}" type="slidenum">
              <a:rPr lang="en-US"/>
              <a:pPr>
                <a:defRPr/>
              </a:pPr>
              <a:t>‹#›</a:t>
            </a:fld>
            <a:endParaRPr lang="en-US"/>
          </a:p>
        </p:txBody>
      </p:sp>
    </p:spTree>
    <p:extLst>
      <p:ext uri="{BB962C8B-B14F-4D97-AF65-F5344CB8AC3E}">
        <p14:creationId xmlns:p14="http://schemas.microsoft.com/office/powerpoint/2010/main" val="6272111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A3D1B4-178F-11BC-CD5D-1E5C997C792E}"/>
              </a:ext>
            </a:extLst>
          </p:cNvPr>
          <p:cNvSpPr>
            <a:spLocks noGrp="1"/>
          </p:cNvSpPr>
          <p:nvPr>
            <p:ph type="dt" sz="half" idx="10"/>
          </p:nvPr>
        </p:nvSpPr>
        <p:spPr/>
        <p:txBody>
          <a:bodyPr/>
          <a:lstStyle>
            <a:lvl1pPr>
              <a:defRPr/>
            </a:lvl1pPr>
          </a:lstStyle>
          <a:p>
            <a:pPr>
              <a:defRPr/>
            </a:pPr>
            <a:fld id="{46DA0B8E-364E-412E-9DA4-ADF687CFEB41}" type="datetimeFigureOut">
              <a:rPr lang="en-US"/>
              <a:pPr>
                <a:defRPr/>
              </a:pPr>
              <a:t>1/6/2026</a:t>
            </a:fld>
            <a:endParaRPr lang="en-US"/>
          </a:p>
        </p:txBody>
      </p:sp>
      <p:sp>
        <p:nvSpPr>
          <p:cNvPr id="8" name="Footer Placeholder 4">
            <a:extLst>
              <a:ext uri="{FF2B5EF4-FFF2-40B4-BE49-F238E27FC236}">
                <a16:creationId xmlns:a16="http://schemas.microsoft.com/office/drawing/2014/main" id="{C13051CC-97F4-1AC2-1A02-FF6E877F679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FCF9022C-55B9-FA08-25C6-33D7E1610D47}"/>
              </a:ext>
            </a:extLst>
          </p:cNvPr>
          <p:cNvSpPr>
            <a:spLocks noGrp="1"/>
          </p:cNvSpPr>
          <p:nvPr>
            <p:ph type="sldNum" sz="quarter" idx="12"/>
          </p:nvPr>
        </p:nvSpPr>
        <p:spPr/>
        <p:txBody>
          <a:bodyPr/>
          <a:lstStyle>
            <a:lvl1pPr>
              <a:defRPr/>
            </a:lvl1pPr>
          </a:lstStyle>
          <a:p>
            <a:pPr>
              <a:defRPr/>
            </a:pPr>
            <a:fld id="{F227A4C6-E60D-45BD-BE57-CD7A8609D932}" type="slidenum">
              <a:rPr lang="en-US"/>
              <a:pPr>
                <a:defRPr/>
              </a:pPr>
              <a:t>‹#›</a:t>
            </a:fld>
            <a:endParaRPr lang="en-US"/>
          </a:p>
        </p:txBody>
      </p:sp>
    </p:spTree>
    <p:extLst>
      <p:ext uri="{BB962C8B-B14F-4D97-AF65-F5344CB8AC3E}">
        <p14:creationId xmlns:p14="http://schemas.microsoft.com/office/powerpoint/2010/main" val="2771515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7441880-BEE1-161E-76B5-709C1F7088A5}"/>
              </a:ext>
            </a:extLst>
          </p:cNvPr>
          <p:cNvSpPr>
            <a:spLocks noGrp="1"/>
          </p:cNvSpPr>
          <p:nvPr>
            <p:ph type="dt" sz="half" idx="10"/>
          </p:nvPr>
        </p:nvSpPr>
        <p:spPr/>
        <p:txBody>
          <a:bodyPr/>
          <a:lstStyle>
            <a:lvl1pPr>
              <a:defRPr/>
            </a:lvl1pPr>
          </a:lstStyle>
          <a:p>
            <a:pPr>
              <a:defRPr/>
            </a:pPr>
            <a:fld id="{5CF5E9DF-DB55-4816-B11D-CA6BACC94E04}" type="datetimeFigureOut">
              <a:rPr lang="en-US"/>
              <a:pPr>
                <a:defRPr/>
              </a:pPr>
              <a:t>1/6/2026</a:t>
            </a:fld>
            <a:endParaRPr lang="en-US"/>
          </a:p>
        </p:txBody>
      </p:sp>
      <p:sp>
        <p:nvSpPr>
          <p:cNvPr id="4" name="Footer Placeholder 4">
            <a:extLst>
              <a:ext uri="{FF2B5EF4-FFF2-40B4-BE49-F238E27FC236}">
                <a16:creationId xmlns:a16="http://schemas.microsoft.com/office/drawing/2014/main" id="{F6D47342-FDB6-A2E2-F757-347ABFFD5F1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2C9344B7-D6E4-2E23-2991-76A484490FEE}"/>
              </a:ext>
            </a:extLst>
          </p:cNvPr>
          <p:cNvSpPr>
            <a:spLocks noGrp="1"/>
          </p:cNvSpPr>
          <p:nvPr>
            <p:ph type="sldNum" sz="quarter" idx="12"/>
          </p:nvPr>
        </p:nvSpPr>
        <p:spPr/>
        <p:txBody>
          <a:bodyPr/>
          <a:lstStyle>
            <a:lvl1pPr>
              <a:defRPr/>
            </a:lvl1pPr>
          </a:lstStyle>
          <a:p>
            <a:pPr>
              <a:defRPr/>
            </a:pPr>
            <a:fld id="{01BAE571-4CF0-44E0-B218-77511BADCB5B}" type="slidenum">
              <a:rPr lang="en-US"/>
              <a:pPr>
                <a:defRPr/>
              </a:pPr>
              <a:t>‹#›</a:t>
            </a:fld>
            <a:endParaRPr lang="en-US"/>
          </a:p>
        </p:txBody>
      </p:sp>
    </p:spTree>
    <p:extLst>
      <p:ext uri="{BB962C8B-B14F-4D97-AF65-F5344CB8AC3E}">
        <p14:creationId xmlns:p14="http://schemas.microsoft.com/office/powerpoint/2010/main" val="8518182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A731553-BD24-661E-A61D-B0EDA0252AAC}"/>
              </a:ext>
            </a:extLst>
          </p:cNvPr>
          <p:cNvSpPr>
            <a:spLocks noGrp="1"/>
          </p:cNvSpPr>
          <p:nvPr>
            <p:ph type="dt" sz="half" idx="10"/>
          </p:nvPr>
        </p:nvSpPr>
        <p:spPr/>
        <p:txBody>
          <a:bodyPr/>
          <a:lstStyle>
            <a:lvl1pPr>
              <a:defRPr/>
            </a:lvl1pPr>
          </a:lstStyle>
          <a:p>
            <a:pPr>
              <a:defRPr/>
            </a:pPr>
            <a:fld id="{2580FD03-56A5-45B6-8AFA-14800BB28F76}" type="datetimeFigureOut">
              <a:rPr lang="en-US"/>
              <a:pPr>
                <a:defRPr/>
              </a:pPr>
              <a:t>1/6/2026</a:t>
            </a:fld>
            <a:endParaRPr lang="en-US"/>
          </a:p>
        </p:txBody>
      </p:sp>
      <p:sp>
        <p:nvSpPr>
          <p:cNvPr id="3" name="Footer Placeholder 4">
            <a:extLst>
              <a:ext uri="{FF2B5EF4-FFF2-40B4-BE49-F238E27FC236}">
                <a16:creationId xmlns:a16="http://schemas.microsoft.com/office/drawing/2014/main" id="{7E33C9ED-EBD9-FAB0-CA41-A537B08B711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09DAD6A-DD04-09D1-0D98-FD0ADB1A3F2A}"/>
              </a:ext>
            </a:extLst>
          </p:cNvPr>
          <p:cNvSpPr>
            <a:spLocks noGrp="1"/>
          </p:cNvSpPr>
          <p:nvPr>
            <p:ph type="sldNum" sz="quarter" idx="12"/>
          </p:nvPr>
        </p:nvSpPr>
        <p:spPr/>
        <p:txBody>
          <a:bodyPr/>
          <a:lstStyle>
            <a:lvl1pPr>
              <a:defRPr/>
            </a:lvl1pPr>
          </a:lstStyle>
          <a:p>
            <a:pPr>
              <a:defRPr/>
            </a:pPr>
            <a:fld id="{8ECF84E8-5049-40EA-ACC5-701EBFA373B5}" type="slidenum">
              <a:rPr lang="en-US"/>
              <a:pPr>
                <a:defRPr/>
              </a:pPr>
              <a:t>‹#›</a:t>
            </a:fld>
            <a:endParaRPr lang="en-US"/>
          </a:p>
        </p:txBody>
      </p:sp>
    </p:spTree>
    <p:extLst>
      <p:ext uri="{BB962C8B-B14F-4D97-AF65-F5344CB8AC3E}">
        <p14:creationId xmlns:p14="http://schemas.microsoft.com/office/powerpoint/2010/main" val="6963555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049CFBC0-6334-2BEB-2D41-4E740494B570}"/>
              </a:ext>
            </a:extLst>
          </p:cNvPr>
          <p:cNvSpPr>
            <a:spLocks noGrp="1"/>
          </p:cNvSpPr>
          <p:nvPr>
            <p:ph type="dt" sz="half" idx="10"/>
          </p:nvPr>
        </p:nvSpPr>
        <p:spPr/>
        <p:txBody>
          <a:bodyPr/>
          <a:lstStyle>
            <a:lvl1pPr>
              <a:defRPr/>
            </a:lvl1pPr>
          </a:lstStyle>
          <a:p>
            <a:pPr>
              <a:defRPr/>
            </a:pPr>
            <a:fld id="{F92F6F9E-9787-4165-82CB-D72A6F1244F6}" type="datetimeFigureOut">
              <a:rPr lang="en-US"/>
              <a:pPr>
                <a:defRPr/>
              </a:pPr>
              <a:t>1/6/2026</a:t>
            </a:fld>
            <a:endParaRPr lang="en-US"/>
          </a:p>
        </p:txBody>
      </p:sp>
      <p:sp>
        <p:nvSpPr>
          <p:cNvPr id="6" name="Footer Placeholder 4">
            <a:extLst>
              <a:ext uri="{FF2B5EF4-FFF2-40B4-BE49-F238E27FC236}">
                <a16:creationId xmlns:a16="http://schemas.microsoft.com/office/drawing/2014/main" id="{407621FF-3098-5484-DAC2-AFAE5CB7587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9CBC007-CA46-03D5-563E-1E36D6254F5A}"/>
              </a:ext>
            </a:extLst>
          </p:cNvPr>
          <p:cNvSpPr>
            <a:spLocks noGrp="1"/>
          </p:cNvSpPr>
          <p:nvPr>
            <p:ph type="sldNum" sz="quarter" idx="12"/>
          </p:nvPr>
        </p:nvSpPr>
        <p:spPr/>
        <p:txBody>
          <a:bodyPr/>
          <a:lstStyle>
            <a:lvl1pPr>
              <a:defRPr/>
            </a:lvl1pPr>
          </a:lstStyle>
          <a:p>
            <a:pPr>
              <a:defRPr/>
            </a:pPr>
            <a:fld id="{74E04F27-B48F-4E0B-A61F-0DA8873D69BB}" type="slidenum">
              <a:rPr lang="en-US"/>
              <a:pPr>
                <a:defRPr/>
              </a:pPr>
              <a:t>‹#›</a:t>
            </a:fld>
            <a:endParaRPr lang="en-US"/>
          </a:p>
        </p:txBody>
      </p:sp>
    </p:spTree>
    <p:extLst>
      <p:ext uri="{BB962C8B-B14F-4D97-AF65-F5344CB8AC3E}">
        <p14:creationId xmlns:p14="http://schemas.microsoft.com/office/powerpoint/2010/main" val="1516871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609600"/>
            <a:ext cx="10160000" cy="1143000"/>
          </a:xfrm>
        </p:spPr>
        <p:txBody>
          <a:bodyPr/>
          <a:lstStyle>
            <a:lvl1pPr>
              <a:defRPr lang="en-US" altLang="en-US" sz="4000" b="1" dirty="0">
                <a:solidFill>
                  <a:srgbClr val="000066"/>
                </a:solidFill>
                <a:latin typeface="Arial Black" pitchFamily="34" charset="0"/>
                <a:ea typeface="+mj-ea"/>
                <a:cs typeface="+mj-cs"/>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69128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1F937BD8-A141-6B9B-9FBB-B6B03BCAF952}"/>
              </a:ext>
            </a:extLst>
          </p:cNvPr>
          <p:cNvSpPr>
            <a:spLocks noGrp="1"/>
          </p:cNvSpPr>
          <p:nvPr>
            <p:ph type="dt" sz="half" idx="10"/>
          </p:nvPr>
        </p:nvSpPr>
        <p:spPr/>
        <p:txBody>
          <a:bodyPr/>
          <a:lstStyle>
            <a:lvl1pPr>
              <a:defRPr/>
            </a:lvl1pPr>
          </a:lstStyle>
          <a:p>
            <a:pPr>
              <a:defRPr/>
            </a:pPr>
            <a:fld id="{9C84BED8-6CAE-42C3-A193-CD37C057835E}" type="datetimeFigureOut">
              <a:rPr lang="en-US"/>
              <a:pPr>
                <a:defRPr/>
              </a:pPr>
              <a:t>1/6/2026</a:t>
            </a:fld>
            <a:endParaRPr lang="en-US"/>
          </a:p>
        </p:txBody>
      </p:sp>
      <p:sp>
        <p:nvSpPr>
          <p:cNvPr id="6" name="Footer Placeholder 4">
            <a:extLst>
              <a:ext uri="{FF2B5EF4-FFF2-40B4-BE49-F238E27FC236}">
                <a16:creationId xmlns:a16="http://schemas.microsoft.com/office/drawing/2014/main" id="{A9C67DB2-223B-42F4-EA03-758FDA1B3E5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8327226-01F5-D108-02DB-FA89ECED9E47}"/>
              </a:ext>
            </a:extLst>
          </p:cNvPr>
          <p:cNvSpPr>
            <a:spLocks noGrp="1"/>
          </p:cNvSpPr>
          <p:nvPr>
            <p:ph type="sldNum" sz="quarter" idx="12"/>
          </p:nvPr>
        </p:nvSpPr>
        <p:spPr/>
        <p:txBody>
          <a:bodyPr/>
          <a:lstStyle>
            <a:lvl1pPr>
              <a:defRPr/>
            </a:lvl1pPr>
          </a:lstStyle>
          <a:p>
            <a:pPr>
              <a:defRPr/>
            </a:pPr>
            <a:fld id="{21CC246E-478E-482E-9262-0F4076A45D4E}" type="slidenum">
              <a:rPr lang="en-US"/>
              <a:pPr>
                <a:defRPr/>
              </a:pPr>
              <a:t>‹#›</a:t>
            </a:fld>
            <a:endParaRPr lang="en-US"/>
          </a:p>
        </p:txBody>
      </p:sp>
    </p:spTree>
    <p:extLst>
      <p:ext uri="{BB962C8B-B14F-4D97-AF65-F5344CB8AC3E}">
        <p14:creationId xmlns:p14="http://schemas.microsoft.com/office/powerpoint/2010/main" val="29421812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04141C-6C89-C024-65D9-9A0BE1A825F3}"/>
              </a:ext>
            </a:extLst>
          </p:cNvPr>
          <p:cNvSpPr>
            <a:spLocks noGrp="1"/>
          </p:cNvSpPr>
          <p:nvPr>
            <p:ph type="dt" sz="half" idx="10"/>
          </p:nvPr>
        </p:nvSpPr>
        <p:spPr/>
        <p:txBody>
          <a:bodyPr/>
          <a:lstStyle>
            <a:lvl1pPr>
              <a:defRPr/>
            </a:lvl1pPr>
          </a:lstStyle>
          <a:p>
            <a:pPr>
              <a:defRPr/>
            </a:pPr>
            <a:fld id="{ACFA7E14-3C75-49D9-9378-F64F822B547A}" type="datetimeFigureOut">
              <a:rPr lang="en-US"/>
              <a:pPr>
                <a:defRPr/>
              </a:pPr>
              <a:t>1/6/2026</a:t>
            </a:fld>
            <a:endParaRPr lang="en-US"/>
          </a:p>
        </p:txBody>
      </p:sp>
      <p:sp>
        <p:nvSpPr>
          <p:cNvPr id="5" name="Footer Placeholder 4">
            <a:extLst>
              <a:ext uri="{FF2B5EF4-FFF2-40B4-BE49-F238E27FC236}">
                <a16:creationId xmlns:a16="http://schemas.microsoft.com/office/drawing/2014/main" id="{F56BA8F4-3BEE-EBBB-C3E6-E7C55787FC1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807F45F-CE8E-E26C-5B70-33C30E197314}"/>
              </a:ext>
            </a:extLst>
          </p:cNvPr>
          <p:cNvSpPr>
            <a:spLocks noGrp="1"/>
          </p:cNvSpPr>
          <p:nvPr>
            <p:ph type="sldNum" sz="quarter" idx="12"/>
          </p:nvPr>
        </p:nvSpPr>
        <p:spPr/>
        <p:txBody>
          <a:bodyPr/>
          <a:lstStyle>
            <a:lvl1pPr>
              <a:defRPr/>
            </a:lvl1pPr>
          </a:lstStyle>
          <a:p>
            <a:pPr>
              <a:defRPr/>
            </a:pPr>
            <a:fld id="{382DDD95-C14D-49B6-AB4B-7CB955EF7314}" type="slidenum">
              <a:rPr lang="en-US"/>
              <a:pPr>
                <a:defRPr/>
              </a:pPr>
              <a:t>‹#›</a:t>
            </a:fld>
            <a:endParaRPr lang="en-US"/>
          </a:p>
        </p:txBody>
      </p:sp>
    </p:spTree>
    <p:extLst>
      <p:ext uri="{BB962C8B-B14F-4D97-AF65-F5344CB8AC3E}">
        <p14:creationId xmlns:p14="http://schemas.microsoft.com/office/powerpoint/2010/main" val="9512072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82ACDD-8A1B-7BB4-578A-E55B23CB1605}"/>
              </a:ext>
            </a:extLst>
          </p:cNvPr>
          <p:cNvSpPr>
            <a:spLocks noGrp="1"/>
          </p:cNvSpPr>
          <p:nvPr>
            <p:ph type="dt" sz="half" idx="10"/>
          </p:nvPr>
        </p:nvSpPr>
        <p:spPr/>
        <p:txBody>
          <a:bodyPr/>
          <a:lstStyle>
            <a:lvl1pPr>
              <a:defRPr/>
            </a:lvl1pPr>
          </a:lstStyle>
          <a:p>
            <a:pPr>
              <a:defRPr/>
            </a:pPr>
            <a:fld id="{619508C7-2D7E-4675-AC2D-1420E87A71BA}" type="datetimeFigureOut">
              <a:rPr lang="en-US"/>
              <a:pPr>
                <a:defRPr/>
              </a:pPr>
              <a:t>1/6/2026</a:t>
            </a:fld>
            <a:endParaRPr lang="en-US"/>
          </a:p>
        </p:txBody>
      </p:sp>
      <p:sp>
        <p:nvSpPr>
          <p:cNvPr id="5" name="Footer Placeholder 4">
            <a:extLst>
              <a:ext uri="{FF2B5EF4-FFF2-40B4-BE49-F238E27FC236}">
                <a16:creationId xmlns:a16="http://schemas.microsoft.com/office/drawing/2014/main" id="{44F3EF98-FD96-D5E6-3544-C1F657C9032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1E8FEE8-C494-9FD0-8E86-F01971A8CCB6}"/>
              </a:ext>
            </a:extLst>
          </p:cNvPr>
          <p:cNvSpPr>
            <a:spLocks noGrp="1"/>
          </p:cNvSpPr>
          <p:nvPr>
            <p:ph type="sldNum" sz="quarter" idx="12"/>
          </p:nvPr>
        </p:nvSpPr>
        <p:spPr/>
        <p:txBody>
          <a:bodyPr/>
          <a:lstStyle>
            <a:lvl1pPr>
              <a:defRPr/>
            </a:lvl1pPr>
          </a:lstStyle>
          <a:p>
            <a:pPr>
              <a:defRPr/>
            </a:pPr>
            <a:fld id="{06CD0366-20FA-4468-8B97-15DEFA56B0C6}" type="slidenum">
              <a:rPr lang="en-US"/>
              <a:pPr>
                <a:defRPr/>
              </a:pPr>
              <a:t>‹#›</a:t>
            </a:fld>
            <a:endParaRPr lang="en-US"/>
          </a:p>
        </p:txBody>
      </p:sp>
    </p:spTree>
    <p:extLst>
      <p:ext uri="{BB962C8B-B14F-4D97-AF65-F5344CB8AC3E}">
        <p14:creationId xmlns:p14="http://schemas.microsoft.com/office/powerpoint/2010/main" val="3578740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95578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38400" y="1981200"/>
            <a:ext cx="3962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04000" y="1981200"/>
            <a:ext cx="3962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5641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14117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50007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5362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46301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24812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2C99920-DD32-1EE2-62C5-7DE77A614C1C}"/>
              </a:ext>
            </a:extLst>
          </p:cNvPr>
          <p:cNvSpPr>
            <a:spLocks noGrp="1" noChangeArrowheads="1"/>
          </p:cNvSpPr>
          <p:nvPr>
            <p:ph type="title"/>
          </p:nvPr>
        </p:nvSpPr>
        <p:spPr bwMode="auto">
          <a:xfrm>
            <a:off x="2438400" y="609600"/>
            <a:ext cx="8128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BB162B6-3D02-1DCB-2210-2BD093963008}"/>
              </a:ext>
            </a:extLst>
          </p:cNvPr>
          <p:cNvSpPr>
            <a:spLocks noGrp="1" noChangeArrowheads="1"/>
          </p:cNvSpPr>
          <p:nvPr>
            <p:ph type="body" idx="1"/>
          </p:nvPr>
        </p:nvSpPr>
        <p:spPr bwMode="auto">
          <a:xfrm>
            <a:off x="2438400" y="1981200"/>
            <a:ext cx="8128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level Second</a:t>
            </a:r>
          </a:p>
          <a:p>
            <a:pPr lvl="2"/>
            <a:r>
              <a:rPr lang="en-US" altLang="en-US"/>
              <a:t>Third level</a:t>
            </a:r>
          </a:p>
          <a:p>
            <a:pPr lvl="3"/>
            <a:r>
              <a:rPr lang="en-US" altLang="en-US"/>
              <a:t>Fourth level</a:t>
            </a:r>
          </a:p>
          <a:p>
            <a:pPr lvl="4"/>
            <a:r>
              <a:rPr lang="en-US" altLang="en-US"/>
              <a:t>Fifth level</a:t>
            </a:r>
          </a:p>
        </p:txBody>
      </p:sp>
      <p:sp>
        <p:nvSpPr>
          <p:cNvPr id="1028" name="Text Box 9">
            <a:extLst>
              <a:ext uri="{FF2B5EF4-FFF2-40B4-BE49-F238E27FC236}">
                <a16:creationId xmlns:a16="http://schemas.microsoft.com/office/drawing/2014/main" id="{DE4DA933-52CC-FB58-4164-EDF2541050E1}"/>
              </a:ext>
            </a:extLst>
          </p:cNvPr>
          <p:cNvSpPr txBox="1">
            <a:spLocks noChangeArrowheads="1"/>
          </p:cNvSpPr>
          <p:nvPr userDrawn="1"/>
        </p:nvSpPr>
        <p:spPr bwMode="auto">
          <a:xfrm>
            <a:off x="3454400" y="6248400"/>
            <a:ext cx="4876800" cy="274638"/>
          </a:xfrm>
          <a:prstGeom prst="rect">
            <a:avLst/>
          </a:prstGeom>
          <a:noFill/>
          <a:ln>
            <a:noFill/>
          </a:ln>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defRPr/>
            </a:pPr>
            <a:r>
              <a:rPr lang="en-US" altLang="en-US" sz="1200" b="1">
                <a:latin typeface="Arial" panose="020B0604020202020204" pitchFamily="34" charset="0"/>
              </a:rPr>
              <a:t>Training for Instructors</a:t>
            </a:r>
          </a:p>
        </p:txBody>
      </p:sp>
      <p:sp>
        <p:nvSpPr>
          <p:cNvPr id="1029" name="AutoShape 11">
            <a:extLst>
              <a:ext uri="{FF2B5EF4-FFF2-40B4-BE49-F238E27FC236}">
                <a16:creationId xmlns:a16="http://schemas.microsoft.com/office/drawing/2014/main" id="{713FE357-9126-D633-D5E4-244EC3180439}"/>
              </a:ext>
            </a:extLst>
          </p:cNvPr>
          <p:cNvSpPr>
            <a:spLocks noChangeArrowheads="1"/>
          </p:cNvSpPr>
          <p:nvPr userDrawn="1"/>
        </p:nvSpPr>
        <p:spPr bwMode="auto">
          <a:xfrm>
            <a:off x="304800" y="206375"/>
            <a:ext cx="11590338" cy="6042025"/>
          </a:xfrm>
          <a:prstGeom prst="roundRect">
            <a:avLst>
              <a:gd name="adj" fmla="val 1699"/>
            </a:avLst>
          </a:prstGeom>
          <a:noFill/>
          <a:ln w="57150" cmpd="thinThick">
            <a:solidFill>
              <a:schemeClr val="bg2"/>
            </a:solidFill>
            <a:round/>
            <a:headEnd/>
            <a:tailEnd/>
          </a:ln>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a:p>
        </p:txBody>
      </p:sp>
      <p:sp>
        <p:nvSpPr>
          <p:cNvPr id="7" name="Text Box 6">
            <a:extLst>
              <a:ext uri="{FF2B5EF4-FFF2-40B4-BE49-F238E27FC236}">
                <a16:creationId xmlns:a16="http://schemas.microsoft.com/office/drawing/2014/main" id="{51B9F749-B05C-E737-AA02-2BEAC7B7114C}"/>
              </a:ext>
            </a:extLst>
          </p:cNvPr>
          <p:cNvSpPr txBox="1">
            <a:spLocks noChangeArrowheads="1"/>
          </p:cNvSpPr>
          <p:nvPr userDrawn="1"/>
        </p:nvSpPr>
        <p:spPr bwMode="auto">
          <a:xfrm>
            <a:off x="863600" y="6261100"/>
            <a:ext cx="2032000" cy="261938"/>
          </a:xfrm>
          <a:prstGeom prst="rect">
            <a:avLst/>
          </a:prstGeom>
          <a:noFill/>
          <a:ln>
            <a:noFill/>
          </a:ln>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spcBef>
                <a:spcPct val="50000"/>
              </a:spcBef>
              <a:defRPr/>
            </a:pPr>
            <a:r>
              <a:rPr lang="en-US" altLang="en-US" sz="1100" b="1" dirty="0">
                <a:latin typeface="Arial" panose="020B0604020202020204" pitchFamily="34" charset="0"/>
              </a:rPr>
              <a:t>PEER 2022</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eaLnBrk="0" fontAlgn="base" hangingPunct="0">
        <a:spcBef>
          <a:spcPct val="0"/>
        </a:spcBef>
        <a:spcAft>
          <a:spcPct val="0"/>
        </a:spcAft>
        <a:defRPr sz="3600" b="1">
          <a:solidFill>
            <a:schemeClr val="tx2"/>
          </a:solidFill>
          <a:latin typeface="Arial" charset="0"/>
        </a:defRPr>
      </a:lvl6pPr>
      <a:lvl7pPr marL="914400" algn="ctr" rtl="0" eaLnBrk="0" fontAlgn="base" hangingPunct="0">
        <a:spcBef>
          <a:spcPct val="0"/>
        </a:spcBef>
        <a:spcAft>
          <a:spcPct val="0"/>
        </a:spcAft>
        <a:defRPr sz="3600" b="1">
          <a:solidFill>
            <a:schemeClr val="tx2"/>
          </a:solidFill>
          <a:latin typeface="Arial" charset="0"/>
        </a:defRPr>
      </a:lvl7pPr>
      <a:lvl8pPr marL="1371600" algn="ctr" rtl="0" eaLnBrk="0" fontAlgn="base" hangingPunct="0">
        <a:spcBef>
          <a:spcPct val="0"/>
        </a:spcBef>
        <a:spcAft>
          <a:spcPct val="0"/>
        </a:spcAft>
        <a:defRPr sz="3600" b="1">
          <a:solidFill>
            <a:schemeClr val="tx2"/>
          </a:solidFill>
          <a:latin typeface="Arial" charset="0"/>
        </a:defRPr>
      </a:lvl8pPr>
      <a:lvl9pPr marL="1828800" algn="ctr" rtl="0" eaLnBrk="0" fontAlgn="base" hangingPunct="0">
        <a:spcBef>
          <a:spcPct val="0"/>
        </a:spcBef>
        <a:spcAft>
          <a:spcPct val="0"/>
        </a:spcAft>
        <a:defRPr sz="3600" b="1">
          <a:solidFill>
            <a:schemeClr val="tx2"/>
          </a:solidFill>
          <a:latin typeface="Arial" charset="0"/>
        </a:defRPr>
      </a:lvl9pPr>
    </p:titleStyle>
    <p:bodyStyle>
      <a:lvl1pPr marL="511175" indent="-161925" algn="l" rtl="0" eaLnBrk="0" fontAlgn="base" hangingPunct="0">
        <a:spcBef>
          <a:spcPct val="20000"/>
        </a:spcBef>
        <a:spcAft>
          <a:spcPct val="0"/>
        </a:spcAft>
        <a:buChar char="•"/>
        <a:defRPr sz="2400" b="1">
          <a:solidFill>
            <a:schemeClr val="tx1"/>
          </a:solidFill>
          <a:latin typeface="+mn-lt"/>
          <a:ea typeface="+mn-ea"/>
          <a:cs typeface="+mn-cs"/>
        </a:defRPr>
      </a:lvl1pPr>
      <a:lvl2pPr marL="858838" indent="-174625" algn="l" rtl="0" eaLnBrk="0" fontAlgn="base" hangingPunct="0">
        <a:lnSpc>
          <a:spcPct val="85000"/>
        </a:lnSpc>
        <a:spcBef>
          <a:spcPct val="25000"/>
        </a:spcBef>
        <a:spcAft>
          <a:spcPct val="0"/>
        </a:spcAft>
        <a:buClr>
          <a:srgbClr val="CC0000"/>
        </a:buClr>
        <a:buChar char="•"/>
        <a:defRPr sz="2400" b="1">
          <a:solidFill>
            <a:schemeClr val="tx1"/>
          </a:solidFill>
          <a:latin typeface="+mn-lt"/>
        </a:defRPr>
      </a:lvl2pPr>
      <a:lvl3pPr marL="1201738" indent="-168275" algn="l" rtl="0" eaLnBrk="0" fontAlgn="base" hangingPunct="0">
        <a:lnSpc>
          <a:spcPct val="85000"/>
        </a:lnSpc>
        <a:spcBef>
          <a:spcPct val="25000"/>
        </a:spcBef>
        <a:spcAft>
          <a:spcPct val="0"/>
        </a:spcAft>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har char="»"/>
        <a:defRPr sz="2000" b="1">
          <a:solidFill>
            <a:schemeClr val="tx1"/>
          </a:solidFill>
          <a:latin typeface="+mn-lt"/>
        </a:defRPr>
      </a:lvl5pPr>
      <a:lvl6pPr marL="2514600" indent="-228600" algn="l" rtl="0" eaLnBrk="0" fontAlgn="base" hangingPunct="0">
        <a:spcBef>
          <a:spcPct val="20000"/>
        </a:spcBef>
        <a:spcAft>
          <a:spcPct val="0"/>
        </a:spcAft>
        <a:buChar char="»"/>
        <a:defRPr sz="2000" b="1">
          <a:solidFill>
            <a:schemeClr val="tx1"/>
          </a:solidFill>
          <a:latin typeface="+mn-lt"/>
        </a:defRPr>
      </a:lvl6pPr>
      <a:lvl7pPr marL="2971800" indent="-228600" algn="l" rtl="0" eaLnBrk="0" fontAlgn="base" hangingPunct="0">
        <a:spcBef>
          <a:spcPct val="20000"/>
        </a:spcBef>
        <a:spcAft>
          <a:spcPct val="0"/>
        </a:spcAft>
        <a:buChar char="»"/>
        <a:defRPr sz="2000" b="1">
          <a:solidFill>
            <a:schemeClr val="tx1"/>
          </a:solidFill>
          <a:latin typeface="+mn-lt"/>
        </a:defRPr>
      </a:lvl7pPr>
      <a:lvl8pPr marL="3429000" indent="-228600" algn="l" rtl="0" eaLnBrk="0" fontAlgn="base" hangingPunct="0">
        <a:spcBef>
          <a:spcPct val="20000"/>
        </a:spcBef>
        <a:spcAft>
          <a:spcPct val="0"/>
        </a:spcAft>
        <a:buChar char="»"/>
        <a:defRPr sz="2000" b="1">
          <a:solidFill>
            <a:schemeClr val="tx1"/>
          </a:solidFill>
          <a:latin typeface="+mn-lt"/>
        </a:defRPr>
      </a:lvl8pPr>
      <a:lvl9pPr marL="3886200" indent="-228600" algn="l" rtl="0" eaLnBrk="0" fontAlgn="base" hangingPunct="0">
        <a:spcBef>
          <a:spcPct val="20000"/>
        </a:spcBef>
        <a:spcAft>
          <a:spcPct val="0"/>
        </a:spcAft>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268A5D4F-22B0-5022-113F-971493E98794}"/>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DBE13D9A-C02C-171A-DE6C-9837B5F90024}"/>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6CDA5AF-426E-3ACD-A640-C7D6AB7E75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68F1964-3D02-413D-AD7C-7EC3A04F0510}" type="datetimeFigureOut">
              <a:rPr lang="en-US"/>
              <a:pPr>
                <a:defRPr/>
              </a:pPr>
              <a:t>1/6/2026</a:t>
            </a:fld>
            <a:endParaRPr lang="en-US"/>
          </a:p>
        </p:txBody>
      </p:sp>
      <p:sp>
        <p:nvSpPr>
          <p:cNvPr id="5" name="Footer Placeholder 4">
            <a:extLst>
              <a:ext uri="{FF2B5EF4-FFF2-40B4-BE49-F238E27FC236}">
                <a16:creationId xmlns:a16="http://schemas.microsoft.com/office/drawing/2014/main" id="{58D2FF8C-E698-0703-5A63-EFE616E96B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A1C3BD2E-0F76-A525-164A-6EF64BC6F4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FA4AD59-45B6-432C-8C96-B4C25C5A0C1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1F86E16-BFE7-8D3F-3D4D-C9AAD1183939}"/>
              </a:ext>
            </a:extLst>
          </p:cNvPr>
          <p:cNvSpPr>
            <a:spLocks noGrp="1" noChangeArrowheads="1"/>
          </p:cNvSpPr>
          <p:nvPr>
            <p:ph type="ctrTitle"/>
          </p:nvPr>
        </p:nvSpPr>
        <p:spPr>
          <a:xfrm>
            <a:off x="2209800" y="2130425"/>
            <a:ext cx="8077200" cy="1470025"/>
          </a:xfrm>
        </p:spPr>
        <p:txBody>
          <a:bodyPr/>
          <a:lstStyle/>
          <a:p>
            <a:r>
              <a:rPr lang="hi-IN" altLang="en-US">
                <a:solidFill>
                  <a:schemeClr val="tx1"/>
                </a:solidFill>
                <a:latin typeface="Open sans" panose="020B0606030504020204" pitchFamily="34" charset="0"/>
              </a:rPr>
              <a:t>इकाई 4 </a:t>
            </a:r>
            <a:br>
              <a:rPr lang="hi-IN" altLang="en-US">
                <a:solidFill>
                  <a:schemeClr val="tx1"/>
                </a:solidFill>
                <a:latin typeface="Open sans" panose="020B0606030504020204" pitchFamily="34" charset="0"/>
              </a:rPr>
            </a:br>
            <a:r>
              <a:rPr lang="hi-IN" altLang="en-US">
                <a:solidFill>
                  <a:schemeClr val="accent2"/>
                </a:solidFill>
                <a:latin typeface="Open sans" panose="020B0606030504020204" pitchFamily="34" charset="0"/>
              </a:rPr>
              <a:t>उद्देश्य और लक्ष्य</a:t>
            </a:r>
            <a:endParaRPr lang="en-US" altLang="en-US">
              <a:solidFill>
                <a:schemeClr val="accent2"/>
              </a:solidFill>
              <a:latin typeface="Open sans" panose="020B0606030504020204" pitchFamily="34" charset="0"/>
            </a:endParaRPr>
          </a:p>
        </p:txBody>
      </p:sp>
      <p:pic>
        <p:nvPicPr>
          <p:cNvPr id="5123" name="Picture 19">
            <a:extLst>
              <a:ext uri="{FF2B5EF4-FFF2-40B4-BE49-F238E27FC236}">
                <a16:creationId xmlns:a16="http://schemas.microsoft.com/office/drawing/2014/main" id="{B118CBA1-430F-3D14-AC66-2D22686902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457200"/>
            <a:ext cx="305117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4">
            <a:extLst>
              <a:ext uri="{FF2B5EF4-FFF2-40B4-BE49-F238E27FC236}">
                <a16:creationId xmlns:a16="http://schemas.microsoft.com/office/drawing/2014/main" id="{5846F9F9-451B-6688-CD50-7F1B4A0E98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4200" y="547688"/>
            <a:ext cx="33226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5">
            <a:extLst>
              <a:ext uri="{FF2B5EF4-FFF2-40B4-BE49-F238E27FC236}">
                <a16:creationId xmlns:a16="http://schemas.microsoft.com/office/drawing/2014/main" id="{DB403D76-AA41-4DCA-3F77-F9FF9018651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744200" y="277813"/>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5">
            <a:extLst>
              <a:ext uri="{FF2B5EF4-FFF2-40B4-BE49-F238E27FC236}">
                <a16:creationId xmlns:a16="http://schemas.microsoft.com/office/drawing/2014/main" id="{A4A4B74F-20DA-70D9-CE7F-364916A9A1AC}"/>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44488" y="277813"/>
            <a:ext cx="1103312"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TextBox 7">
            <a:extLst>
              <a:ext uri="{FF2B5EF4-FFF2-40B4-BE49-F238E27FC236}">
                <a16:creationId xmlns:a16="http://schemas.microsoft.com/office/drawing/2014/main" id="{1914B12E-1154-7BF5-5DB0-C4CF0F247217}"/>
              </a:ext>
            </a:extLst>
          </p:cNvPr>
          <p:cNvSpPr txBox="1">
            <a:spLocks noChangeArrowheads="1"/>
          </p:cNvSpPr>
          <p:nvPr/>
        </p:nvSpPr>
        <p:spPr bwMode="auto">
          <a:xfrm>
            <a:off x="6858000" y="5638800"/>
            <a:ext cx="4876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3200">
                <a:solidFill>
                  <a:srgbClr val="C00000"/>
                </a:solidFill>
                <a:latin typeface="Kruti Dev 010" pitchFamily="2" charset="0"/>
              </a:rPr>
              <a:t>Hkk"k.k %&amp; fujh{kd fnus'k voLFkh</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8D35B7CC-994F-58BF-241F-4D0B68EE9D4C}"/>
              </a:ext>
            </a:extLst>
          </p:cNvPr>
          <p:cNvSpPr>
            <a:spLocks noGrp="1" noChangeArrowheads="1"/>
          </p:cNvSpPr>
          <p:nvPr>
            <p:ph type="body" idx="1"/>
          </p:nvPr>
        </p:nvSpPr>
        <p:spPr>
          <a:xfrm>
            <a:off x="2286000" y="2209800"/>
            <a:ext cx="7467600" cy="2438400"/>
          </a:xfrm>
        </p:spPr>
        <p:txBody>
          <a:bodyPr/>
          <a:lstStyle/>
          <a:p>
            <a:pPr>
              <a:lnSpc>
                <a:spcPct val="85000"/>
              </a:lnSpc>
              <a:spcBef>
                <a:spcPct val="25000"/>
              </a:spcBef>
              <a:buFontTx/>
              <a:buNone/>
            </a:pPr>
            <a:r>
              <a:rPr lang="hi-IN" altLang="en-US" sz="3600">
                <a:solidFill>
                  <a:schemeClr val="accent2"/>
                </a:solidFill>
                <a:latin typeface="Open sans" panose="020B0606030504020204" pitchFamily="34" charset="0"/>
              </a:rPr>
              <a:t>मूल्यांकन:</a:t>
            </a:r>
            <a:r>
              <a:rPr lang="hi-IN" altLang="en-US" sz="3600" b="0">
                <a:latin typeface="Open sans" panose="020B0606030504020204" pitchFamily="34" charset="0"/>
              </a:rPr>
              <a:t> एक मानक या परीक्षण जिसके द्वारा परिणामी व्यवहार को मापा जाता है।</a:t>
            </a:r>
            <a:endParaRPr lang="en-US" altLang="en-US" sz="3600" b="0">
              <a:latin typeface="Open sans" panose="020B0606030504020204" pitchFamily="34" charset="0"/>
            </a:endParaRPr>
          </a:p>
        </p:txBody>
      </p:sp>
      <p:sp>
        <p:nvSpPr>
          <p:cNvPr id="15363" name="Text Box 4">
            <a:extLst>
              <a:ext uri="{FF2B5EF4-FFF2-40B4-BE49-F238E27FC236}">
                <a16:creationId xmlns:a16="http://schemas.microsoft.com/office/drawing/2014/main" id="{5A50D891-BC28-4FA4-8577-6E12676FF5FE}"/>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4-9</a:t>
            </a:r>
          </a:p>
        </p:txBody>
      </p:sp>
      <p:pic>
        <p:nvPicPr>
          <p:cNvPr id="15364" name="Picture 4">
            <a:extLst>
              <a:ext uri="{FF2B5EF4-FFF2-40B4-BE49-F238E27FC236}">
                <a16:creationId xmlns:a16="http://schemas.microsoft.com/office/drawing/2014/main" id="{AEBE81F1-DA54-5EE3-E11D-2CBEDB2AE0A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4">
            <a:extLst>
              <a:ext uri="{FF2B5EF4-FFF2-40B4-BE49-F238E27FC236}">
                <a16:creationId xmlns:a16="http://schemas.microsoft.com/office/drawing/2014/main" id="{04702D07-26C5-BED9-5736-0A8698ABEE3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572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31F2B0E-8F31-4182-30BA-D8B0E4F931A9}"/>
              </a:ext>
            </a:extLst>
          </p:cNvPr>
          <p:cNvSpPr>
            <a:spLocks noGrp="1" noChangeArrowheads="1"/>
          </p:cNvSpPr>
          <p:nvPr>
            <p:ph type="title"/>
          </p:nvPr>
        </p:nvSpPr>
        <p:spPr>
          <a:xfrm>
            <a:off x="3352800" y="762000"/>
            <a:ext cx="6096000" cy="1143000"/>
          </a:xfrm>
        </p:spPr>
        <p:txBody>
          <a:bodyPr/>
          <a:lstStyle/>
          <a:p>
            <a:r>
              <a:rPr lang="hi-IN">
                <a:solidFill>
                  <a:schemeClr val="accent2"/>
                </a:solidFill>
                <a:latin typeface="Open sans" panose="020B0606030504020204" pitchFamily="34" charset="0"/>
              </a:rPr>
              <a:t>एक उद्देश्य के तीन घटक</a:t>
            </a:r>
            <a:endParaRPr>
              <a:solidFill>
                <a:schemeClr val="accent2"/>
              </a:solidFill>
              <a:latin typeface="Open sans" panose="020B0606030504020204" pitchFamily="34" charset="0"/>
            </a:endParaRPr>
          </a:p>
        </p:txBody>
      </p:sp>
      <p:sp>
        <p:nvSpPr>
          <p:cNvPr id="16387" name="Rectangle 3">
            <a:extLst>
              <a:ext uri="{FF2B5EF4-FFF2-40B4-BE49-F238E27FC236}">
                <a16:creationId xmlns:a16="http://schemas.microsoft.com/office/drawing/2014/main" id="{8AD6417F-34C0-2928-8015-E319192675A9}"/>
              </a:ext>
            </a:extLst>
          </p:cNvPr>
          <p:cNvSpPr>
            <a:spLocks noGrp="1" noChangeArrowheads="1"/>
          </p:cNvSpPr>
          <p:nvPr>
            <p:ph type="body" idx="1"/>
          </p:nvPr>
        </p:nvSpPr>
        <p:spPr>
          <a:xfrm>
            <a:off x="2590800" y="2438400"/>
            <a:ext cx="7772400" cy="1828800"/>
          </a:xfrm>
        </p:spPr>
        <p:txBody>
          <a:bodyPr/>
          <a:lstStyle/>
          <a:p>
            <a:pPr marL="1092200" indent="-742950">
              <a:buFontTx/>
              <a:buAutoNum type="arabicPeriod"/>
            </a:pPr>
            <a:r>
              <a:rPr lang="hi-IN" altLang="en-US" sz="3600" b="0">
                <a:latin typeface="Open sans" panose="020B0606030504020204" pitchFamily="34" charset="0"/>
              </a:rPr>
              <a:t>क्रिया/परिणामी व्यवहार</a:t>
            </a:r>
          </a:p>
          <a:p>
            <a:pPr marL="1092200" indent="-742950">
              <a:buFontTx/>
              <a:buAutoNum type="arabicPeriod"/>
            </a:pPr>
            <a:r>
              <a:rPr lang="hi-IN" altLang="en-US" sz="3600" b="0">
                <a:latin typeface="Open sans" panose="020B0606030504020204" pitchFamily="34" charset="0"/>
              </a:rPr>
              <a:t>शर्तें)</a:t>
            </a:r>
          </a:p>
          <a:p>
            <a:pPr marL="1092200" indent="-742950">
              <a:buFontTx/>
              <a:buAutoNum type="arabicPeriod"/>
            </a:pPr>
            <a:r>
              <a:rPr lang="hi-IN" altLang="en-US" sz="3600" b="0">
                <a:latin typeface="Open sans" panose="020B0606030504020204" pitchFamily="34" charset="0"/>
              </a:rPr>
              <a:t>मानक</a:t>
            </a:r>
            <a:endParaRPr lang="en-US" altLang="en-US" sz="3600" b="0">
              <a:latin typeface="Open sans" panose="020B0606030504020204" pitchFamily="34" charset="0"/>
            </a:endParaRPr>
          </a:p>
        </p:txBody>
      </p:sp>
      <p:sp>
        <p:nvSpPr>
          <p:cNvPr id="16388" name="Text Box 4">
            <a:extLst>
              <a:ext uri="{FF2B5EF4-FFF2-40B4-BE49-F238E27FC236}">
                <a16:creationId xmlns:a16="http://schemas.microsoft.com/office/drawing/2014/main" id="{114B3404-23A0-E6CB-37D0-B5655110DD73}"/>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4-10</a:t>
            </a:r>
          </a:p>
        </p:txBody>
      </p:sp>
      <p:pic>
        <p:nvPicPr>
          <p:cNvPr id="16389" name="Picture 5">
            <a:extLst>
              <a:ext uri="{FF2B5EF4-FFF2-40B4-BE49-F238E27FC236}">
                <a16:creationId xmlns:a16="http://schemas.microsoft.com/office/drawing/2014/main" id="{02199770-32B5-76FE-0FAE-94FC5EE4144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5">
            <a:extLst>
              <a:ext uri="{FF2B5EF4-FFF2-40B4-BE49-F238E27FC236}">
                <a16:creationId xmlns:a16="http://schemas.microsoft.com/office/drawing/2014/main" id="{B2C1438D-F411-7041-283D-884B398D364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6238" y="228600"/>
            <a:ext cx="1103312"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28A0BB76-3734-A9B5-745C-2C88D8EFB2E1}"/>
              </a:ext>
            </a:extLst>
          </p:cNvPr>
          <p:cNvSpPr>
            <a:spLocks noGrp="1" noChangeArrowheads="1"/>
          </p:cNvSpPr>
          <p:nvPr>
            <p:ph type="title"/>
          </p:nvPr>
        </p:nvSpPr>
        <p:spPr>
          <a:xfrm>
            <a:off x="3276600" y="609600"/>
            <a:ext cx="6096000" cy="838200"/>
          </a:xfrm>
        </p:spPr>
        <p:txBody>
          <a:bodyPr/>
          <a:lstStyle/>
          <a:p>
            <a:r>
              <a:rPr lang="hi-IN">
                <a:solidFill>
                  <a:schemeClr val="accent2"/>
                </a:solidFill>
                <a:latin typeface="Open sans" panose="020B0606030504020204" pitchFamily="34" charset="0"/>
              </a:rPr>
              <a:t>उद्देश्य</a:t>
            </a:r>
            <a:endParaRPr>
              <a:solidFill>
                <a:schemeClr val="accent2"/>
              </a:solidFill>
              <a:latin typeface="Open sans" panose="020B0606030504020204" pitchFamily="34" charset="0"/>
            </a:endParaRPr>
          </a:p>
        </p:txBody>
      </p:sp>
      <p:sp>
        <p:nvSpPr>
          <p:cNvPr id="17411" name="Rectangle 3">
            <a:extLst>
              <a:ext uri="{FF2B5EF4-FFF2-40B4-BE49-F238E27FC236}">
                <a16:creationId xmlns:a16="http://schemas.microsoft.com/office/drawing/2014/main" id="{174E11B9-5449-3A39-BA95-53E62FDE901B}"/>
              </a:ext>
            </a:extLst>
          </p:cNvPr>
          <p:cNvSpPr>
            <a:spLocks noGrp="1" noChangeArrowheads="1"/>
          </p:cNvSpPr>
          <p:nvPr>
            <p:ph type="body" idx="1"/>
          </p:nvPr>
        </p:nvSpPr>
        <p:spPr>
          <a:xfrm>
            <a:off x="2590800" y="1905000"/>
            <a:ext cx="7239000" cy="2438400"/>
          </a:xfrm>
        </p:spPr>
        <p:txBody>
          <a:bodyPr/>
          <a:lstStyle/>
          <a:p>
            <a:pPr marL="44450" indent="7938">
              <a:buFontTx/>
              <a:buNone/>
            </a:pPr>
            <a:r>
              <a:rPr lang="hi-IN" altLang="en-US" sz="3600" b="0">
                <a:latin typeface="Open sans" panose="020B0606030504020204" pitchFamily="34" charset="0"/>
              </a:rPr>
              <a:t>इस इकाई के पूरा होने पर, प्रतिभागी क्षति का मूल्यांकन पूरा करने में सक्षम हो जाएगा।</a:t>
            </a:r>
            <a:endParaRPr lang="en-US" altLang="en-US" sz="3600" b="0">
              <a:latin typeface="Open sans" panose="020B0606030504020204" pitchFamily="34" charset="0"/>
            </a:endParaRPr>
          </a:p>
        </p:txBody>
      </p:sp>
      <p:sp>
        <p:nvSpPr>
          <p:cNvPr id="17412" name="Text Box 4">
            <a:extLst>
              <a:ext uri="{FF2B5EF4-FFF2-40B4-BE49-F238E27FC236}">
                <a16:creationId xmlns:a16="http://schemas.microsoft.com/office/drawing/2014/main" id="{BB6EF487-6746-6B60-C398-9B56697D350D}"/>
              </a:ext>
            </a:extLst>
          </p:cNvPr>
          <p:cNvSpPr txBox="1">
            <a:spLocks noChangeArrowheads="1"/>
          </p:cNvSpPr>
          <p:nvPr/>
        </p:nvSpPr>
        <p:spPr bwMode="auto">
          <a:xfrm>
            <a:off x="8305800" y="6276975"/>
            <a:ext cx="1752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4-11</a:t>
            </a:r>
          </a:p>
        </p:txBody>
      </p:sp>
      <p:pic>
        <p:nvPicPr>
          <p:cNvPr id="17413" name="Picture 5">
            <a:extLst>
              <a:ext uri="{FF2B5EF4-FFF2-40B4-BE49-F238E27FC236}">
                <a16:creationId xmlns:a16="http://schemas.microsoft.com/office/drawing/2014/main" id="{08EFF51B-0B2A-CDAB-8BF8-9A8850F1AD1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5">
            <a:extLst>
              <a:ext uri="{FF2B5EF4-FFF2-40B4-BE49-F238E27FC236}">
                <a16:creationId xmlns:a16="http://schemas.microsoft.com/office/drawing/2014/main" id="{56284CDF-D583-907C-DC20-3E792EB15A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17488"/>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5">
            <a:extLst>
              <a:ext uri="{FF2B5EF4-FFF2-40B4-BE49-F238E27FC236}">
                <a16:creationId xmlns:a16="http://schemas.microsoft.com/office/drawing/2014/main" id="{713094B6-FF04-A649-FA64-BAD842D67C7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4488" y="244475"/>
            <a:ext cx="1103312"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6CC28A43-3390-4DDA-8E09-EA39F4630AB5}"/>
              </a:ext>
            </a:extLst>
          </p:cNvPr>
          <p:cNvSpPr>
            <a:spLocks noGrp="1" noChangeArrowheads="1"/>
          </p:cNvSpPr>
          <p:nvPr>
            <p:ph type="body" idx="1"/>
          </p:nvPr>
        </p:nvSpPr>
        <p:spPr>
          <a:xfrm>
            <a:off x="1905000" y="1295400"/>
            <a:ext cx="8534400" cy="4495800"/>
          </a:xfrm>
        </p:spPr>
        <p:txBody>
          <a:bodyPr/>
          <a:lstStyle/>
          <a:p>
            <a:pPr marL="804863" indent="-455613">
              <a:lnSpc>
                <a:spcPct val="85000"/>
              </a:lnSpc>
              <a:spcBef>
                <a:spcPct val="25000"/>
              </a:spcBef>
            </a:pPr>
            <a:r>
              <a:rPr lang="hi-IN" altLang="en-US" sz="3600" b="0">
                <a:latin typeface="Open sans" panose="020B0606030504020204" pitchFamily="34" charset="0"/>
              </a:rPr>
              <a:t>फॉर्म 1034</a:t>
            </a:r>
          </a:p>
          <a:p>
            <a:pPr marL="804863" indent="-455613">
              <a:lnSpc>
                <a:spcPct val="85000"/>
              </a:lnSpc>
              <a:spcBef>
                <a:spcPct val="25000"/>
              </a:spcBef>
            </a:pPr>
            <a:r>
              <a:rPr lang="hi-IN" altLang="en-US" sz="3600" b="0">
                <a:latin typeface="Open sans" panose="020B0606030504020204" pitchFamily="34" charset="0"/>
              </a:rPr>
              <a:t>बाढ़ से हुए नुकसान के मामलों की 10 स्लाइडें।</a:t>
            </a:r>
          </a:p>
          <a:p>
            <a:pPr marL="804863" indent="-455613">
              <a:lnSpc>
                <a:spcPct val="85000"/>
              </a:lnSpc>
              <a:spcBef>
                <a:spcPct val="25000"/>
              </a:spcBef>
            </a:pPr>
            <a:r>
              <a:rPr lang="hi-IN" altLang="en-US" sz="3600" b="0">
                <a:latin typeface="Open sans" panose="020B0606030504020204" pitchFamily="34" charset="0"/>
              </a:rPr>
              <a:t>10 मिनट</a:t>
            </a:r>
          </a:p>
          <a:p>
            <a:pPr marL="804863" indent="-455613">
              <a:lnSpc>
                <a:spcPct val="85000"/>
              </a:lnSpc>
              <a:spcBef>
                <a:spcPct val="25000"/>
              </a:spcBef>
            </a:pPr>
            <a:r>
              <a:rPr lang="hi-IN" altLang="en-US" sz="3600" b="0">
                <a:latin typeface="Open sans" panose="020B0606030504020204" pitchFamily="34" charset="0"/>
              </a:rPr>
              <a:t>10 में से 8 (80%) सही उत्तर दें।</a:t>
            </a:r>
          </a:p>
          <a:p>
            <a:pPr marL="804863" indent="-455613">
              <a:lnSpc>
                <a:spcPct val="85000"/>
              </a:lnSpc>
              <a:spcBef>
                <a:spcPct val="25000"/>
              </a:spcBef>
            </a:pPr>
            <a:r>
              <a:rPr lang="hi-IN" altLang="en-US" sz="3600" b="0">
                <a:latin typeface="Open sans" panose="020B0606030504020204" pitchFamily="34" charset="0"/>
              </a:rPr>
              <a:t>प्रत्येक उदाहरण पर निशान लगाएँ। 1 बड़ी क्षति के लिए, 2 छोटी क्षति के लिए और 3 बिना क्षति के लिए।</a:t>
            </a:r>
            <a:endParaRPr lang="en-US" altLang="en-US" sz="3600" b="0">
              <a:latin typeface="Open sans" panose="020B0606030504020204" pitchFamily="34" charset="0"/>
            </a:endParaRPr>
          </a:p>
        </p:txBody>
      </p:sp>
      <p:sp>
        <p:nvSpPr>
          <p:cNvPr id="18435" name="Text Box 4">
            <a:extLst>
              <a:ext uri="{FF2B5EF4-FFF2-40B4-BE49-F238E27FC236}">
                <a16:creationId xmlns:a16="http://schemas.microsoft.com/office/drawing/2014/main" id="{C41062A2-1FB3-BA1C-E139-CBCFF25904DA}"/>
              </a:ext>
            </a:extLst>
          </p:cNvPr>
          <p:cNvSpPr txBox="1">
            <a:spLocks noChangeArrowheads="1"/>
          </p:cNvSpPr>
          <p:nvPr/>
        </p:nvSpPr>
        <p:spPr bwMode="auto">
          <a:xfrm>
            <a:off x="84582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4-12</a:t>
            </a:r>
          </a:p>
        </p:txBody>
      </p:sp>
      <p:pic>
        <p:nvPicPr>
          <p:cNvPr id="18436" name="Picture 4">
            <a:extLst>
              <a:ext uri="{FF2B5EF4-FFF2-40B4-BE49-F238E27FC236}">
                <a16:creationId xmlns:a16="http://schemas.microsoft.com/office/drawing/2014/main" id="{14901B85-C800-C21D-E3C5-DE7EA4A85A4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5">
            <a:extLst>
              <a:ext uri="{FF2B5EF4-FFF2-40B4-BE49-F238E27FC236}">
                <a16:creationId xmlns:a16="http://schemas.microsoft.com/office/drawing/2014/main" id="{34BC1BE3-09D5-D62D-58FF-B077C81E129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17488"/>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7">
            <a:extLst>
              <a:ext uri="{FF2B5EF4-FFF2-40B4-BE49-F238E27FC236}">
                <a16:creationId xmlns:a16="http://schemas.microsoft.com/office/drawing/2014/main" id="{B21ECB7E-190E-6436-26D4-701E406B53A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17488"/>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5360874-DB28-C2DF-EE55-4CF15E9C35C0}"/>
              </a:ext>
            </a:extLst>
          </p:cNvPr>
          <p:cNvSpPr>
            <a:spLocks noGrp="1" noChangeArrowheads="1"/>
          </p:cNvSpPr>
          <p:nvPr>
            <p:ph type="title"/>
          </p:nvPr>
        </p:nvSpPr>
        <p:spPr>
          <a:xfrm>
            <a:off x="3048000" y="533400"/>
            <a:ext cx="6096000" cy="1143000"/>
          </a:xfrm>
        </p:spPr>
        <p:txBody>
          <a:bodyPr/>
          <a:lstStyle/>
          <a:p>
            <a:r>
              <a:rPr lang="hi-IN">
                <a:solidFill>
                  <a:schemeClr val="accent2"/>
                </a:solidFill>
                <a:latin typeface="Open sans" panose="020B0606030504020204" pitchFamily="34" charset="0"/>
              </a:rPr>
              <a:t>उद्देश्य</a:t>
            </a:r>
            <a:endParaRPr>
              <a:solidFill>
                <a:schemeClr val="accent2"/>
              </a:solidFill>
              <a:latin typeface="Open sans" panose="020B0606030504020204" pitchFamily="34" charset="0"/>
            </a:endParaRPr>
          </a:p>
        </p:txBody>
      </p:sp>
      <p:sp>
        <p:nvSpPr>
          <p:cNvPr id="19459" name="Rectangle 3">
            <a:extLst>
              <a:ext uri="{FF2B5EF4-FFF2-40B4-BE49-F238E27FC236}">
                <a16:creationId xmlns:a16="http://schemas.microsoft.com/office/drawing/2014/main" id="{56974F92-6689-01BD-C799-099E847C3E7A}"/>
              </a:ext>
            </a:extLst>
          </p:cNvPr>
          <p:cNvSpPr>
            <a:spLocks noGrp="1" noChangeArrowheads="1"/>
          </p:cNvSpPr>
          <p:nvPr>
            <p:ph type="body" idx="1"/>
          </p:nvPr>
        </p:nvSpPr>
        <p:spPr>
          <a:xfrm>
            <a:off x="2133600" y="1295400"/>
            <a:ext cx="7315200" cy="4114800"/>
          </a:xfrm>
        </p:spPr>
        <p:txBody>
          <a:bodyPr/>
          <a:lstStyle/>
          <a:p>
            <a:pPr marL="0" indent="7938">
              <a:buFontTx/>
              <a:buNone/>
            </a:pPr>
            <a:r>
              <a:rPr lang="hi-IN" altLang="en-US" sz="3600" b="0">
                <a:latin typeface="Open sans" panose="020B0606030504020204" pitchFamily="34" charset="0"/>
              </a:rPr>
              <a:t>किसी भी मॉडल के ठीक से काम कर रहे टीवी रिसीवर को देखते हुए, छात्र को पांच मिनट की अवधि के भीतर एक समान रेखापुंज प्राप्त करने के लिए आयन ट्रैप को समायोजित करने में सक्षम होना चाहिए।</a:t>
            </a:r>
            <a:endParaRPr lang="en-US" altLang="en-US" sz="3600" b="0">
              <a:latin typeface="Open sans" panose="020B0606030504020204" pitchFamily="34" charset="0"/>
            </a:endParaRPr>
          </a:p>
        </p:txBody>
      </p:sp>
      <p:sp>
        <p:nvSpPr>
          <p:cNvPr id="19460" name="Text Box 4">
            <a:extLst>
              <a:ext uri="{FF2B5EF4-FFF2-40B4-BE49-F238E27FC236}">
                <a16:creationId xmlns:a16="http://schemas.microsoft.com/office/drawing/2014/main" id="{E65FFF86-2620-AFBE-C226-B8D5AFC44F59}"/>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4-13</a:t>
            </a:r>
          </a:p>
        </p:txBody>
      </p:sp>
      <p:pic>
        <p:nvPicPr>
          <p:cNvPr id="19461" name="Picture 5">
            <a:extLst>
              <a:ext uri="{FF2B5EF4-FFF2-40B4-BE49-F238E27FC236}">
                <a16:creationId xmlns:a16="http://schemas.microsoft.com/office/drawing/2014/main" id="{9B58420D-F54C-55F6-1896-76419C74653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5">
            <a:extLst>
              <a:ext uri="{FF2B5EF4-FFF2-40B4-BE49-F238E27FC236}">
                <a16:creationId xmlns:a16="http://schemas.microsoft.com/office/drawing/2014/main" id="{76F80EC6-A203-81A6-B22C-16D33887601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0388" y="320675"/>
            <a:ext cx="1103312"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860505AE-AE9E-EB76-990B-B0018AA58D04}"/>
              </a:ext>
            </a:extLst>
          </p:cNvPr>
          <p:cNvSpPr>
            <a:spLocks noGrp="1" noChangeArrowheads="1"/>
          </p:cNvSpPr>
          <p:nvPr>
            <p:ph type="title"/>
          </p:nvPr>
        </p:nvSpPr>
        <p:spPr>
          <a:xfrm>
            <a:off x="3124200" y="609600"/>
            <a:ext cx="6096000" cy="1143000"/>
          </a:xfrm>
        </p:spPr>
        <p:txBody>
          <a:bodyPr/>
          <a:lstStyle/>
          <a:p>
            <a:r>
              <a:rPr lang="hi-IN">
                <a:solidFill>
                  <a:schemeClr val="accent2"/>
                </a:solidFill>
                <a:latin typeface="Open sans" panose="020B0606030504020204" pitchFamily="34" charset="0"/>
              </a:rPr>
              <a:t>क्रियाएं</a:t>
            </a:r>
            <a:endParaRPr>
              <a:solidFill>
                <a:schemeClr val="accent2"/>
              </a:solidFill>
              <a:latin typeface="Open sans" panose="020B0606030504020204" pitchFamily="34" charset="0"/>
            </a:endParaRPr>
          </a:p>
        </p:txBody>
      </p:sp>
      <p:sp>
        <p:nvSpPr>
          <p:cNvPr id="19459" name="Rectangle 3">
            <a:extLst>
              <a:ext uri="{FF2B5EF4-FFF2-40B4-BE49-F238E27FC236}">
                <a16:creationId xmlns:a16="http://schemas.microsoft.com/office/drawing/2014/main" id="{7F548857-8538-FDB9-03AD-271AD6AB976C}"/>
              </a:ext>
            </a:extLst>
          </p:cNvPr>
          <p:cNvSpPr>
            <a:spLocks noGrp="1" noChangeArrowheads="1"/>
          </p:cNvSpPr>
          <p:nvPr>
            <p:ph type="body" idx="1"/>
          </p:nvPr>
        </p:nvSpPr>
        <p:spPr>
          <a:xfrm>
            <a:off x="3048000" y="2133600"/>
            <a:ext cx="5867400" cy="3048000"/>
          </a:xfrm>
        </p:spPr>
        <p:txBody>
          <a:bodyPr/>
          <a:lstStyle/>
          <a:p>
            <a:pPr indent="7938">
              <a:buFontTx/>
              <a:buNone/>
              <a:defRPr/>
            </a:pPr>
            <a:r>
              <a:rPr lang="hi-IN" altLang="en-US" sz="3600" dirty="0">
                <a:latin typeface="Open sans"/>
              </a:rPr>
              <a:t>क्रिया क्रियाएँ</a:t>
            </a:r>
          </a:p>
          <a:p>
            <a:pPr marL="1082675" indent="-571500">
              <a:defRPr/>
            </a:pPr>
            <a:r>
              <a:rPr lang="hi-IN" altLang="en-US" sz="3600" b="0" dirty="0">
                <a:latin typeface="Open sans"/>
              </a:rPr>
              <a:t>प्रत्यक्ष</a:t>
            </a:r>
          </a:p>
          <a:p>
            <a:pPr marL="1082675" indent="-571500">
              <a:defRPr/>
            </a:pPr>
            <a:r>
              <a:rPr lang="hi-IN" altLang="en-US" sz="3600" b="0" dirty="0">
                <a:latin typeface="Open sans"/>
              </a:rPr>
              <a:t>अंतर्निहित</a:t>
            </a:r>
          </a:p>
          <a:p>
            <a:pPr indent="7938">
              <a:buFontTx/>
              <a:buNone/>
              <a:defRPr/>
            </a:pPr>
            <a:r>
              <a:rPr lang="hi-IN" altLang="en-US" sz="3600" dirty="0">
                <a:latin typeface="Open sans"/>
              </a:rPr>
              <a:t>सामान्यीकृत क्रियाएँ</a:t>
            </a:r>
            <a:endParaRPr lang="en-US" altLang="en-US" sz="3600" dirty="0">
              <a:latin typeface="Open sans"/>
            </a:endParaRPr>
          </a:p>
        </p:txBody>
      </p:sp>
      <p:sp>
        <p:nvSpPr>
          <p:cNvPr id="20484" name="Text Box 4">
            <a:extLst>
              <a:ext uri="{FF2B5EF4-FFF2-40B4-BE49-F238E27FC236}">
                <a16:creationId xmlns:a16="http://schemas.microsoft.com/office/drawing/2014/main" id="{B3644FA8-16E9-CB95-47E6-95BAC156B120}"/>
              </a:ext>
            </a:extLst>
          </p:cNvPr>
          <p:cNvSpPr txBox="1">
            <a:spLocks noChangeArrowheads="1"/>
          </p:cNvSpPr>
          <p:nvPr/>
        </p:nvSpPr>
        <p:spPr bwMode="auto">
          <a:xfrm>
            <a:off x="8305800" y="6276975"/>
            <a:ext cx="1752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4-14</a:t>
            </a:r>
          </a:p>
        </p:txBody>
      </p:sp>
      <p:pic>
        <p:nvPicPr>
          <p:cNvPr id="20485" name="Picture 5">
            <a:extLst>
              <a:ext uri="{FF2B5EF4-FFF2-40B4-BE49-F238E27FC236}">
                <a16:creationId xmlns:a16="http://schemas.microsoft.com/office/drawing/2014/main" id="{8224F0C2-E2CE-273A-1880-E1356C20D5A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Picture 5">
            <a:extLst>
              <a:ext uri="{FF2B5EF4-FFF2-40B4-BE49-F238E27FC236}">
                <a16:creationId xmlns:a16="http://schemas.microsoft.com/office/drawing/2014/main" id="{7F5D9A34-AF09-3537-8547-2C3B15CB78E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4488" y="217488"/>
            <a:ext cx="1103312"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5BC52DFE-5857-7505-ECB4-77D631D0EE71}"/>
              </a:ext>
            </a:extLst>
          </p:cNvPr>
          <p:cNvSpPr>
            <a:spLocks noGrp="1" noChangeArrowheads="1"/>
          </p:cNvSpPr>
          <p:nvPr>
            <p:ph type="title"/>
          </p:nvPr>
        </p:nvSpPr>
        <p:spPr>
          <a:xfrm>
            <a:off x="2514600" y="609600"/>
            <a:ext cx="8077200" cy="1143000"/>
          </a:xfrm>
        </p:spPr>
        <p:txBody>
          <a:bodyPr/>
          <a:lstStyle/>
          <a:p>
            <a:r>
              <a:rPr lang="hi-IN">
                <a:solidFill>
                  <a:schemeClr val="accent2"/>
                </a:solidFill>
              </a:rPr>
              <a:t>इकाई 4 उद्देश्य</a:t>
            </a:r>
          </a:p>
        </p:txBody>
      </p:sp>
      <p:sp>
        <p:nvSpPr>
          <p:cNvPr id="21507" name="Content Placeholder 2">
            <a:extLst>
              <a:ext uri="{FF2B5EF4-FFF2-40B4-BE49-F238E27FC236}">
                <a16:creationId xmlns:a16="http://schemas.microsoft.com/office/drawing/2014/main" id="{411270AF-4B2F-9777-F586-75A151793252}"/>
              </a:ext>
            </a:extLst>
          </p:cNvPr>
          <p:cNvSpPr>
            <a:spLocks noGrp="1" noChangeArrowheads="1"/>
          </p:cNvSpPr>
          <p:nvPr>
            <p:ph idx="1"/>
          </p:nvPr>
        </p:nvSpPr>
        <p:spPr>
          <a:xfrm>
            <a:off x="2540000" y="1524000"/>
            <a:ext cx="8128000" cy="4114800"/>
          </a:xfrm>
        </p:spPr>
        <p:txBody>
          <a:bodyPr/>
          <a:lstStyle/>
          <a:p>
            <a:r>
              <a:rPr lang="hi-IN" altLang="en-US" sz="3600" b="0"/>
              <a:t>इस इकाई के पूरा होने पर, आप निम्नलिखित कार्य करने में सक्षम होंगे:</a:t>
            </a:r>
          </a:p>
          <a:p>
            <a:pPr>
              <a:buFontTx/>
              <a:buNone/>
            </a:pPr>
            <a:endParaRPr lang="hi-IN" altLang="en-US" sz="3600" b="0"/>
          </a:p>
          <a:p>
            <a:pPr>
              <a:buFontTx/>
              <a:buAutoNum type="arabicPeriod"/>
            </a:pPr>
            <a:r>
              <a:rPr lang="hi-IN" altLang="en-US" sz="3600" b="0"/>
              <a:t>प्रदर्शन उद्देश्य और अनुदेशात्मक उद्देश्य को परिभाषित करें।</a:t>
            </a:r>
          </a:p>
        </p:txBody>
      </p:sp>
      <p:pic>
        <p:nvPicPr>
          <p:cNvPr id="21508" name="Picture 5">
            <a:extLst>
              <a:ext uri="{FF2B5EF4-FFF2-40B4-BE49-F238E27FC236}">
                <a16:creationId xmlns:a16="http://schemas.microsoft.com/office/drawing/2014/main" id="{11B35E56-30D7-1DF2-8405-EF56E254F61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5">
            <a:extLst>
              <a:ext uri="{FF2B5EF4-FFF2-40B4-BE49-F238E27FC236}">
                <a16:creationId xmlns:a16="http://schemas.microsoft.com/office/drawing/2014/main" id="{E94D1EC1-8A8D-8E44-A41D-7B58A27D8AF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4488" y="228600"/>
            <a:ext cx="1103312"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1BBDA9BB-A19B-095D-9F47-4043586FE672}"/>
              </a:ext>
            </a:extLst>
          </p:cNvPr>
          <p:cNvSpPr>
            <a:spLocks noGrp="1" noChangeArrowheads="1"/>
          </p:cNvSpPr>
          <p:nvPr>
            <p:ph type="title"/>
          </p:nvPr>
        </p:nvSpPr>
        <p:spPr/>
        <p:txBody>
          <a:bodyPr/>
          <a:lstStyle/>
          <a:p>
            <a:r>
              <a:rPr lang="hi-IN">
                <a:solidFill>
                  <a:schemeClr val="accent2"/>
                </a:solidFill>
              </a:rPr>
              <a:t>इकाई 4 उद्देश्य</a:t>
            </a:r>
          </a:p>
        </p:txBody>
      </p:sp>
      <p:sp>
        <p:nvSpPr>
          <p:cNvPr id="22531" name="Content Placeholder 2">
            <a:extLst>
              <a:ext uri="{FF2B5EF4-FFF2-40B4-BE49-F238E27FC236}">
                <a16:creationId xmlns:a16="http://schemas.microsoft.com/office/drawing/2014/main" id="{2F3F80FC-BF3A-8039-D0FF-E02BA1CDE93B}"/>
              </a:ext>
            </a:extLst>
          </p:cNvPr>
          <p:cNvSpPr>
            <a:spLocks noGrp="1" noChangeArrowheads="1"/>
          </p:cNvSpPr>
          <p:nvPr>
            <p:ph idx="1"/>
          </p:nvPr>
        </p:nvSpPr>
        <p:spPr>
          <a:xfrm>
            <a:off x="2362200" y="1524000"/>
            <a:ext cx="8128000" cy="4114800"/>
          </a:xfrm>
        </p:spPr>
        <p:txBody>
          <a:bodyPr/>
          <a:lstStyle/>
          <a:p>
            <a:pPr marL="349250" indent="0">
              <a:buFontTx/>
              <a:buNone/>
            </a:pPr>
            <a:r>
              <a:rPr lang="hi-IN" altLang="en-US" sz="3600" b="0"/>
              <a:t>2. व्यवहार, परिणामी व्यवहार और मूल्यांकन को परिभाषित करें।</a:t>
            </a:r>
          </a:p>
          <a:p>
            <a:pPr marL="349250" indent="0">
              <a:buFontTx/>
              <a:buAutoNum type="arabicPeriod"/>
            </a:pPr>
            <a:endParaRPr lang="hi-IN" altLang="en-US" sz="3600" b="0"/>
          </a:p>
          <a:p>
            <a:pPr marL="349250" indent="0">
              <a:buFontTx/>
              <a:buNone/>
            </a:pPr>
            <a:r>
              <a:rPr lang="hi-IN" altLang="en-US" sz="3600" b="0"/>
              <a:t>3. उद्देश्य के तीन घटकों की सूची बनाएँ।</a:t>
            </a:r>
          </a:p>
        </p:txBody>
      </p:sp>
      <p:pic>
        <p:nvPicPr>
          <p:cNvPr id="22532" name="Picture 5">
            <a:extLst>
              <a:ext uri="{FF2B5EF4-FFF2-40B4-BE49-F238E27FC236}">
                <a16:creationId xmlns:a16="http://schemas.microsoft.com/office/drawing/2014/main" id="{F77B3CEE-7776-FB43-4C86-FEBEF2BB3B8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5">
            <a:extLst>
              <a:ext uri="{FF2B5EF4-FFF2-40B4-BE49-F238E27FC236}">
                <a16:creationId xmlns:a16="http://schemas.microsoft.com/office/drawing/2014/main" id="{72227346-F32B-9FDF-C010-B8346255529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83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46DB6A6C-F628-8C25-D73C-2544FC2BC93D}"/>
              </a:ext>
            </a:extLst>
          </p:cNvPr>
          <p:cNvSpPr>
            <a:spLocks noGrp="1" noChangeArrowheads="1"/>
          </p:cNvSpPr>
          <p:nvPr>
            <p:ph type="title"/>
          </p:nvPr>
        </p:nvSpPr>
        <p:spPr/>
        <p:txBody>
          <a:bodyPr/>
          <a:lstStyle/>
          <a:p>
            <a:r>
              <a:rPr lang="hi-IN">
                <a:solidFill>
                  <a:schemeClr val="accent2"/>
                </a:solidFill>
              </a:rPr>
              <a:t>इकाई 4 उद्देश्य</a:t>
            </a:r>
          </a:p>
        </p:txBody>
      </p:sp>
      <p:sp>
        <p:nvSpPr>
          <p:cNvPr id="23555" name="Content Placeholder 2">
            <a:extLst>
              <a:ext uri="{FF2B5EF4-FFF2-40B4-BE49-F238E27FC236}">
                <a16:creationId xmlns:a16="http://schemas.microsoft.com/office/drawing/2014/main" id="{039DA123-9262-6455-5DEC-CFD0033AF738}"/>
              </a:ext>
            </a:extLst>
          </p:cNvPr>
          <p:cNvSpPr>
            <a:spLocks noGrp="1" noChangeArrowheads="1"/>
          </p:cNvSpPr>
          <p:nvPr>
            <p:ph idx="1"/>
          </p:nvPr>
        </p:nvSpPr>
        <p:spPr>
          <a:xfrm>
            <a:off x="2514600" y="1981200"/>
            <a:ext cx="8153400" cy="3505200"/>
          </a:xfrm>
        </p:spPr>
        <p:txBody>
          <a:bodyPr/>
          <a:lstStyle/>
          <a:p>
            <a:pPr marL="349250" indent="0">
              <a:buFontTx/>
              <a:buNone/>
            </a:pPr>
            <a:r>
              <a:rPr lang="hi-IN" altLang="en-US" sz="3600" b="0"/>
              <a:t>4. अच्छे और खराब उद्देश्यों के बीच भेद करें और प्रत्येक को नमूना उद्देश्यों के सेट में इंगित करें।</a:t>
            </a:r>
          </a:p>
        </p:txBody>
      </p:sp>
      <p:pic>
        <p:nvPicPr>
          <p:cNvPr id="23556" name="Picture 5">
            <a:extLst>
              <a:ext uri="{FF2B5EF4-FFF2-40B4-BE49-F238E27FC236}">
                <a16:creationId xmlns:a16="http://schemas.microsoft.com/office/drawing/2014/main" id="{37590344-4CD2-B384-B7CB-B46BB608E53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Picture 5">
            <a:extLst>
              <a:ext uri="{FF2B5EF4-FFF2-40B4-BE49-F238E27FC236}">
                <a16:creationId xmlns:a16="http://schemas.microsoft.com/office/drawing/2014/main" id="{F5043576-9609-A9E9-0294-551339DEE78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65113"/>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467BC131-7027-540D-ECC7-5D44D4A0A7A9}"/>
              </a:ext>
            </a:extLst>
          </p:cNvPr>
          <p:cNvSpPr>
            <a:spLocks noGrp="1" noChangeArrowheads="1"/>
          </p:cNvSpPr>
          <p:nvPr>
            <p:ph type="title"/>
          </p:nvPr>
        </p:nvSpPr>
        <p:spPr>
          <a:xfrm>
            <a:off x="0" y="2857500"/>
            <a:ext cx="12192000" cy="1143000"/>
          </a:xfrm>
        </p:spPr>
        <p:txBody>
          <a:bodyPr/>
          <a:lstStyle/>
          <a:p>
            <a:r>
              <a:rPr lang="hi-IN" u="sng"/>
              <a:t>धन्यवाद</a:t>
            </a:r>
            <a:r>
              <a:rPr lang="hi-IN"/>
              <a:t> </a:t>
            </a:r>
            <a:endParaRPr/>
          </a:p>
        </p:txBody>
      </p:sp>
      <p:pic>
        <p:nvPicPr>
          <p:cNvPr id="24579" name="Picture 5">
            <a:extLst>
              <a:ext uri="{FF2B5EF4-FFF2-40B4-BE49-F238E27FC236}">
                <a16:creationId xmlns:a16="http://schemas.microsoft.com/office/drawing/2014/main" id="{05C277E2-717A-C116-0A8F-35E65229629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65113"/>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0" name="Picture 5">
            <a:extLst>
              <a:ext uri="{FF2B5EF4-FFF2-40B4-BE49-F238E27FC236}">
                <a16:creationId xmlns:a16="http://schemas.microsoft.com/office/drawing/2014/main" id="{80C1A5A7-082B-1FC0-01F9-36A9492D210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20400" y="23495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1593B29-6AA6-083D-B20D-AED905262BD0}"/>
              </a:ext>
            </a:extLst>
          </p:cNvPr>
          <p:cNvSpPr>
            <a:spLocks noGrp="1" noChangeArrowheads="1"/>
          </p:cNvSpPr>
          <p:nvPr>
            <p:ph type="title"/>
          </p:nvPr>
        </p:nvSpPr>
        <p:spPr>
          <a:xfrm>
            <a:off x="3352800" y="609600"/>
            <a:ext cx="6096000" cy="1143000"/>
          </a:xfrm>
        </p:spPr>
        <p:txBody>
          <a:bodyPr/>
          <a:lstStyle/>
          <a:p>
            <a:r>
              <a:rPr lang="hi-IN">
                <a:solidFill>
                  <a:schemeClr val="accent2"/>
                </a:solidFill>
                <a:latin typeface="Open sans" panose="020B0606030504020204" pitchFamily="34" charset="0"/>
              </a:rPr>
              <a:t>इकाई 4 उद्देश्य</a:t>
            </a:r>
            <a:endParaRPr>
              <a:solidFill>
                <a:schemeClr val="accent2"/>
              </a:solidFill>
              <a:latin typeface="Open sans" panose="020B0606030504020204" pitchFamily="34" charset="0"/>
            </a:endParaRPr>
          </a:p>
        </p:txBody>
      </p:sp>
      <p:sp>
        <p:nvSpPr>
          <p:cNvPr id="7171" name="Rectangle 3">
            <a:extLst>
              <a:ext uri="{FF2B5EF4-FFF2-40B4-BE49-F238E27FC236}">
                <a16:creationId xmlns:a16="http://schemas.microsoft.com/office/drawing/2014/main" id="{1ED21BFE-B3A8-D05C-ADFE-83B87864365C}"/>
              </a:ext>
            </a:extLst>
          </p:cNvPr>
          <p:cNvSpPr>
            <a:spLocks noGrp="1" noChangeArrowheads="1"/>
          </p:cNvSpPr>
          <p:nvPr>
            <p:ph idx="1"/>
          </p:nvPr>
        </p:nvSpPr>
        <p:spPr>
          <a:xfrm>
            <a:off x="2057400" y="1828800"/>
            <a:ext cx="8153400" cy="2819400"/>
          </a:xfrm>
        </p:spPr>
        <p:txBody>
          <a:bodyPr/>
          <a:lstStyle/>
          <a:p>
            <a:pPr marL="0" indent="0" defTabSz="855663">
              <a:buFontTx/>
              <a:buNone/>
              <a:tabLst>
                <a:tab pos="388938" algn="l"/>
              </a:tabLst>
            </a:pPr>
            <a:r>
              <a:rPr lang="hi-IN" altLang="en-US" sz="3600" b="0">
                <a:latin typeface="Open sans" panose="020B0606030504020204" pitchFamily="34" charset="0"/>
              </a:rPr>
              <a:t>इस इकाई के पूरा होने पर, आप निम्नलिखित कार्य करने में सक्षम होंगे:</a:t>
            </a:r>
          </a:p>
          <a:p>
            <a:pPr marL="0" indent="0" defTabSz="855663">
              <a:buFontTx/>
              <a:buAutoNum type="arabicPeriod"/>
              <a:tabLst>
                <a:tab pos="388938" algn="l"/>
              </a:tabLst>
            </a:pPr>
            <a:r>
              <a:rPr lang="hi-IN" altLang="en-US" sz="3600" b="0">
                <a:latin typeface="Open sans" panose="020B0606030504020204" pitchFamily="34" charset="0"/>
              </a:rPr>
              <a:t> प्रदर्शन उद्देश्य और अनुदेशात्मक उद्देश्य को परिभाषित करें।</a:t>
            </a:r>
            <a:endParaRPr lang="en-US" altLang="en-US" sz="3600" b="0">
              <a:latin typeface="Open sans" panose="020B0606030504020204" pitchFamily="34" charset="0"/>
            </a:endParaRPr>
          </a:p>
        </p:txBody>
      </p:sp>
      <p:sp>
        <p:nvSpPr>
          <p:cNvPr id="7172" name="Text Box 4">
            <a:extLst>
              <a:ext uri="{FF2B5EF4-FFF2-40B4-BE49-F238E27FC236}">
                <a16:creationId xmlns:a16="http://schemas.microsoft.com/office/drawing/2014/main" id="{3DC98EEF-DD40-31AB-A731-FFA501647653}"/>
              </a:ext>
            </a:extLst>
          </p:cNvPr>
          <p:cNvSpPr txBox="1">
            <a:spLocks noChangeArrowheads="1"/>
          </p:cNvSpPr>
          <p:nvPr/>
        </p:nvSpPr>
        <p:spPr bwMode="auto">
          <a:xfrm>
            <a:off x="8382000" y="6303963"/>
            <a:ext cx="1676400" cy="24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lnSpc>
                <a:spcPct val="85000"/>
              </a:lnSpc>
              <a:spcBef>
                <a:spcPct val="0"/>
              </a:spcBef>
              <a:buFontTx/>
              <a:buNone/>
            </a:pPr>
            <a:r>
              <a:rPr lang="en-US" altLang="en-US" sz="1200" b="0">
                <a:latin typeface="Open sans" panose="020B0606030504020204" pitchFamily="34" charset="0"/>
              </a:rPr>
              <a:t>PPT 4-1</a:t>
            </a:r>
          </a:p>
        </p:txBody>
      </p:sp>
      <p:pic>
        <p:nvPicPr>
          <p:cNvPr id="7173" name="Picture 6">
            <a:extLst>
              <a:ext uri="{FF2B5EF4-FFF2-40B4-BE49-F238E27FC236}">
                <a16:creationId xmlns:a16="http://schemas.microsoft.com/office/drawing/2014/main" id="{54E1A05D-FEF1-BE32-482D-71213EDE72A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77813"/>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6">
            <a:extLst>
              <a:ext uri="{FF2B5EF4-FFF2-40B4-BE49-F238E27FC236}">
                <a16:creationId xmlns:a16="http://schemas.microsoft.com/office/drawing/2014/main" id="{6891EB82-F738-43B5-73CE-61FBA718DBF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96875"/>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10C0DA6-7246-3663-E54B-386A0B7F1C3C}"/>
              </a:ext>
            </a:extLst>
          </p:cNvPr>
          <p:cNvSpPr>
            <a:spLocks noGrp="1" noChangeArrowheads="1"/>
          </p:cNvSpPr>
          <p:nvPr>
            <p:ph type="title"/>
          </p:nvPr>
        </p:nvSpPr>
        <p:spPr>
          <a:xfrm>
            <a:off x="3352800" y="533400"/>
            <a:ext cx="6096000" cy="1143000"/>
          </a:xfrm>
        </p:spPr>
        <p:txBody>
          <a:bodyPr/>
          <a:lstStyle/>
          <a:p>
            <a:r>
              <a:rPr lang="hi-IN">
                <a:solidFill>
                  <a:schemeClr val="accent2"/>
                </a:solidFill>
                <a:latin typeface="Open sans" panose="020B0606030504020204" pitchFamily="34" charset="0"/>
              </a:rPr>
              <a:t>इकाई 4 उद्देश्य</a:t>
            </a:r>
            <a:endParaRPr>
              <a:solidFill>
                <a:schemeClr val="accent2"/>
              </a:solidFill>
              <a:latin typeface="Open sans" panose="020B0606030504020204" pitchFamily="34" charset="0"/>
            </a:endParaRPr>
          </a:p>
        </p:txBody>
      </p:sp>
      <p:sp>
        <p:nvSpPr>
          <p:cNvPr id="8195" name="Rectangle 3">
            <a:extLst>
              <a:ext uri="{FF2B5EF4-FFF2-40B4-BE49-F238E27FC236}">
                <a16:creationId xmlns:a16="http://schemas.microsoft.com/office/drawing/2014/main" id="{348E5D07-4745-0B52-E4EB-365893AD2504}"/>
              </a:ext>
            </a:extLst>
          </p:cNvPr>
          <p:cNvSpPr>
            <a:spLocks noGrp="1" noChangeArrowheads="1"/>
          </p:cNvSpPr>
          <p:nvPr>
            <p:ph idx="1"/>
          </p:nvPr>
        </p:nvSpPr>
        <p:spPr>
          <a:xfrm>
            <a:off x="2514600" y="1752600"/>
            <a:ext cx="7696200" cy="4114800"/>
          </a:xfrm>
        </p:spPr>
        <p:txBody>
          <a:bodyPr/>
          <a:lstStyle/>
          <a:p>
            <a:pPr marL="981075" lvl="1" indent="-742950" defTabSz="855663">
              <a:lnSpc>
                <a:spcPct val="95000"/>
              </a:lnSpc>
              <a:buClrTx/>
              <a:buFontTx/>
              <a:buAutoNum type="arabicPeriod" startAt="2"/>
              <a:tabLst>
                <a:tab pos="388938" algn="l"/>
              </a:tabLst>
            </a:pPr>
            <a:r>
              <a:rPr lang="hi-IN" altLang="en-US" sz="3600" b="0">
                <a:latin typeface="Open sans" panose="020B0606030504020204" pitchFamily="34" charset="0"/>
              </a:rPr>
              <a:t>व्यवहार, परिणामी व्यवहार और मूल्यांकन को परिभाषित करें।</a:t>
            </a:r>
          </a:p>
          <a:p>
            <a:pPr marL="981075" lvl="1" indent="-742950" defTabSz="855663">
              <a:lnSpc>
                <a:spcPct val="95000"/>
              </a:lnSpc>
              <a:buClrTx/>
              <a:buFontTx/>
              <a:buAutoNum type="arabicPeriod" startAt="2"/>
              <a:tabLst>
                <a:tab pos="388938" algn="l"/>
              </a:tabLst>
            </a:pPr>
            <a:r>
              <a:rPr lang="hi-IN" altLang="en-US" sz="3600" b="0">
                <a:latin typeface="Open sans" panose="020B0606030504020204" pitchFamily="34" charset="0"/>
              </a:rPr>
              <a:t>उद्देश्य के तीन घटकों की सूची बनाएँ।</a:t>
            </a:r>
            <a:endParaRPr lang="en-US" altLang="en-US" sz="3600" b="0">
              <a:latin typeface="Open sans" panose="020B0606030504020204" pitchFamily="34" charset="0"/>
            </a:endParaRPr>
          </a:p>
        </p:txBody>
      </p:sp>
      <p:sp>
        <p:nvSpPr>
          <p:cNvPr id="8196" name="Text Box 4">
            <a:extLst>
              <a:ext uri="{FF2B5EF4-FFF2-40B4-BE49-F238E27FC236}">
                <a16:creationId xmlns:a16="http://schemas.microsoft.com/office/drawing/2014/main" id="{EE401149-BB8A-D3C0-43AB-215FE4DA8AC6}"/>
              </a:ext>
            </a:extLst>
          </p:cNvPr>
          <p:cNvSpPr txBox="1">
            <a:spLocks noChangeArrowheads="1"/>
          </p:cNvSpPr>
          <p:nvPr/>
        </p:nvSpPr>
        <p:spPr bwMode="auto">
          <a:xfrm>
            <a:off x="8382000" y="6303963"/>
            <a:ext cx="1676400" cy="24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lnSpc>
                <a:spcPct val="85000"/>
              </a:lnSpc>
              <a:spcBef>
                <a:spcPct val="0"/>
              </a:spcBef>
              <a:buFontTx/>
              <a:buNone/>
            </a:pPr>
            <a:r>
              <a:rPr lang="en-US" altLang="en-US" sz="1200" b="0">
                <a:latin typeface="Open sans" panose="020B0606030504020204" pitchFamily="34" charset="0"/>
              </a:rPr>
              <a:t>PPT 4-2</a:t>
            </a:r>
          </a:p>
        </p:txBody>
      </p:sp>
      <p:sp>
        <p:nvSpPr>
          <p:cNvPr id="8197" name="Rectangle 6">
            <a:extLst>
              <a:ext uri="{FF2B5EF4-FFF2-40B4-BE49-F238E27FC236}">
                <a16:creationId xmlns:a16="http://schemas.microsoft.com/office/drawing/2014/main" id="{FFB05F46-EC2C-215E-16DF-B51C00F3B6EA}"/>
              </a:ext>
            </a:extLst>
          </p:cNvPr>
          <p:cNvSpPr>
            <a:spLocks noChangeArrowheads="1"/>
          </p:cNvSpPr>
          <p:nvPr/>
        </p:nvSpPr>
        <p:spPr bwMode="auto">
          <a:xfrm>
            <a:off x="3352800" y="4267200"/>
            <a:ext cx="6096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855663">
              <a:spcBef>
                <a:spcPct val="20000"/>
              </a:spcBef>
              <a:buChar char="•"/>
              <a:tabLst>
                <a:tab pos="388938" algn="l"/>
              </a:tabLst>
              <a:defRPr sz="2400" b="1">
                <a:solidFill>
                  <a:schemeClr val="tx1"/>
                </a:solidFill>
                <a:latin typeface="Arial" panose="020B0604020202020204" pitchFamily="34" charset="0"/>
              </a:defRPr>
            </a:lvl1pPr>
            <a:lvl2pPr marL="523875" indent="-285750" defTabSz="855663">
              <a:lnSpc>
                <a:spcPct val="85000"/>
              </a:lnSpc>
              <a:spcBef>
                <a:spcPct val="25000"/>
              </a:spcBef>
              <a:buClr>
                <a:srgbClr val="CC0000"/>
              </a:buClr>
              <a:buChar char="•"/>
              <a:tabLst>
                <a:tab pos="388938" algn="l"/>
              </a:tabLst>
              <a:defRPr sz="2400" b="1">
                <a:solidFill>
                  <a:schemeClr val="tx1"/>
                </a:solidFill>
                <a:latin typeface="Arial" panose="020B0604020202020204" pitchFamily="34" charset="0"/>
              </a:defRPr>
            </a:lvl2pPr>
            <a:lvl3pPr marL="1143000" indent="-228600" defTabSz="855663">
              <a:lnSpc>
                <a:spcPct val="85000"/>
              </a:lnSpc>
              <a:spcBef>
                <a:spcPct val="25000"/>
              </a:spcBef>
              <a:buChar char="•"/>
              <a:tabLst>
                <a:tab pos="388938" algn="l"/>
              </a:tabLst>
              <a:defRPr sz="2400" b="1">
                <a:solidFill>
                  <a:schemeClr val="tx1"/>
                </a:solidFill>
                <a:latin typeface="Arial" panose="020B0604020202020204" pitchFamily="34" charset="0"/>
              </a:defRPr>
            </a:lvl3pPr>
            <a:lvl4pPr marL="1600200" indent="-228600" defTabSz="855663">
              <a:spcBef>
                <a:spcPct val="20000"/>
              </a:spcBef>
              <a:buChar char="–"/>
              <a:tabLst>
                <a:tab pos="388938" algn="l"/>
              </a:tabLst>
              <a:defRPr sz="2000" b="1">
                <a:solidFill>
                  <a:schemeClr val="tx1"/>
                </a:solidFill>
                <a:latin typeface="Arial" panose="020B0604020202020204" pitchFamily="34" charset="0"/>
              </a:defRPr>
            </a:lvl4pPr>
            <a:lvl5pPr marL="2057400" indent="-228600" defTabSz="855663">
              <a:spcBef>
                <a:spcPct val="20000"/>
              </a:spcBef>
              <a:buChar char="»"/>
              <a:tabLst>
                <a:tab pos="388938" algn="l"/>
              </a:tabLst>
              <a:defRPr sz="2000" b="1">
                <a:solidFill>
                  <a:schemeClr val="tx1"/>
                </a:solidFill>
                <a:latin typeface="Arial" panose="020B0604020202020204" pitchFamily="34" charset="0"/>
              </a:defRPr>
            </a:lvl5pPr>
            <a:lvl6pPr marL="2514600" indent="-228600" defTabSz="855663" eaLnBrk="0" fontAlgn="base" hangingPunct="0">
              <a:spcBef>
                <a:spcPct val="20000"/>
              </a:spcBef>
              <a:spcAft>
                <a:spcPct val="0"/>
              </a:spcAft>
              <a:buChar char="»"/>
              <a:tabLst>
                <a:tab pos="388938" algn="l"/>
              </a:tabLst>
              <a:defRPr sz="2000" b="1">
                <a:solidFill>
                  <a:schemeClr val="tx1"/>
                </a:solidFill>
                <a:latin typeface="Arial" panose="020B0604020202020204" pitchFamily="34" charset="0"/>
              </a:defRPr>
            </a:lvl6pPr>
            <a:lvl7pPr marL="2971800" indent="-228600" defTabSz="855663" eaLnBrk="0" fontAlgn="base" hangingPunct="0">
              <a:spcBef>
                <a:spcPct val="20000"/>
              </a:spcBef>
              <a:spcAft>
                <a:spcPct val="0"/>
              </a:spcAft>
              <a:buChar char="»"/>
              <a:tabLst>
                <a:tab pos="388938" algn="l"/>
              </a:tabLst>
              <a:defRPr sz="2000" b="1">
                <a:solidFill>
                  <a:schemeClr val="tx1"/>
                </a:solidFill>
                <a:latin typeface="Arial" panose="020B0604020202020204" pitchFamily="34" charset="0"/>
              </a:defRPr>
            </a:lvl7pPr>
            <a:lvl8pPr marL="3429000" indent="-228600" defTabSz="855663" eaLnBrk="0" fontAlgn="base" hangingPunct="0">
              <a:spcBef>
                <a:spcPct val="20000"/>
              </a:spcBef>
              <a:spcAft>
                <a:spcPct val="0"/>
              </a:spcAft>
              <a:buChar char="»"/>
              <a:tabLst>
                <a:tab pos="388938" algn="l"/>
              </a:tabLst>
              <a:defRPr sz="2000" b="1">
                <a:solidFill>
                  <a:schemeClr val="tx1"/>
                </a:solidFill>
                <a:latin typeface="Arial" panose="020B0604020202020204" pitchFamily="34" charset="0"/>
              </a:defRPr>
            </a:lvl8pPr>
            <a:lvl9pPr marL="3886200" indent="-228600" defTabSz="855663" eaLnBrk="0" fontAlgn="base" hangingPunct="0">
              <a:spcBef>
                <a:spcPct val="20000"/>
              </a:spcBef>
              <a:spcAft>
                <a:spcPct val="0"/>
              </a:spcAft>
              <a:buChar char="»"/>
              <a:tabLst>
                <a:tab pos="388938" algn="l"/>
              </a:tabLst>
              <a:defRPr sz="2000" b="1">
                <a:solidFill>
                  <a:schemeClr val="tx1"/>
                </a:solidFill>
                <a:latin typeface="Arial" panose="020B0604020202020204" pitchFamily="34" charset="0"/>
              </a:defRPr>
            </a:lvl9pPr>
          </a:lstStyle>
          <a:p>
            <a:pPr lvl="1">
              <a:lnSpc>
                <a:spcPct val="95000"/>
              </a:lnSpc>
              <a:buClrTx/>
            </a:pPr>
            <a:endParaRPr lang="en-US" altLang="en-US">
              <a:latin typeface="Open sans" panose="020B0606030504020204" pitchFamily="34" charset="0"/>
            </a:endParaRPr>
          </a:p>
        </p:txBody>
      </p:sp>
      <p:sp>
        <p:nvSpPr>
          <p:cNvPr id="8198" name="Rectangle 2">
            <a:extLst>
              <a:ext uri="{FF2B5EF4-FFF2-40B4-BE49-F238E27FC236}">
                <a16:creationId xmlns:a16="http://schemas.microsoft.com/office/drawing/2014/main" id="{1FFECCC1-0532-C670-6A0A-B81DBE36A032}"/>
              </a:ext>
            </a:extLst>
          </p:cNvPr>
          <p:cNvSpPr txBox="1">
            <a:spLocks noChangeArrowheads="1"/>
          </p:cNvSpPr>
          <p:nvPr/>
        </p:nvSpPr>
        <p:spPr bwMode="auto">
          <a:xfrm>
            <a:off x="2209800" y="228600"/>
            <a:ext cx="1524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spcBef>
                <a:spcPct val="0"/>
              </a:spcBef>
              <a:buFontTx/>
              <a:buNone/>
            </a:pPr>
            <a:r>
              <a:rPr lang="en-US" altLang="en-US" b="0" i="1">
                <a:solidFill>
                  <a:schemeClr val="tx2"/>
                </a:solidFill>
                <a:latin typeface="Open sans" panose="020B0606030504020204" pitchFamily="34" charset="0"/>
              </a:rPr>
              <a:t>cont’d.</a:t>
            </a:r>
            <a:endParaRPr lang="en-US" altLang="en-US" sz="3600" b="0" i="1">
              <a:solidFill>
                <a:schemeClr val="tx2"/>
              </a:solidFill>
              <a:latin typeface="Open sans" panose="020B0606030504020204" pitchFamily="34" charset="0"/>
            </a:endParaRPr>
          </a:p>
        </p:txBody>
      </p:sp>
      <p:pic>
        <p:nvPicPr>
          <p:cNvPr id="8199" name="Picture 9">
            <a:extLst>
              <a:ext uri="{FF2B5EF4-FFF2-40B4-BE49-F238E27FC236}">
                <a16:creationId xmlns:a16="http://schemas.microsoft.com/office/drawing/2014/main" id="{3E775B82-9F4B-F200-B887-E2D161670B5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896600" y="24765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9">
            <a:extLst>
              <a:ext uri="{FF2B5EF4-FFF2-40B4-BE49-F238E27FC236}">
                <a16:creationId xmlns:a16="http://schemas.microsoft.com/office/drawing/2014/main" id="{3CF053E5-3713-5155-5889-2309F880BE5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2588" y="285750"/>
            <a:ext cx="1103312"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a:extLst>
              <a:ext uri="{FF2B5EF4-FFF2-40B4-BE49-F238E27FC236}">
                <a16:creationId xmlns:a16="http://schemas.microsoft.com/office/drawing/2014/main" id="{5B070A1C-E7A9-711B-B0FC-0FD57E30B56D}"/>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4-3</a:t>
            </a:r>
          </a:p>
        </p:txBody>
      </p:sp>
      <p:sp>
        <p:nvSpPr>
          <p:cNvPr id="9219" name="Rectangle 5">
            <a:extLst>
              <a:ext uri="{FF2B5EF4-FFF2-40B4-BE49-F238E27FC236}">
                <a16:creationId xmlns:a16="http://schemas.microsoft.com/office/drawing/2014/main" id="{06361DC5-9F86-627D-5E0C-5CFDA32CAB2F}"/>
              </a:ext>
            </a:extLst>
          </p:cNvPr>
          <p:cNvSpPr>
            <a:spLocks noChangeArrowheads="1"/>
          </p:cNvSpPr>
          <p:nvPr/>
        </p:nvSpPr>
        <p:spPr bwMode="auto">
          <a:xfrm>
            <a:off x="2286000" y="2133600"/>
            <a:ext cx="74676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2400" b="1">
                <a:solidFill>
                  <a:schemeClr val="tx1"/>
                </a:solidFill>
                <a:latin typeface="Arial" panose="020B0604020202020204" pitchFamily="34" charset="0"/>
              </a:defRPr>
            </a:lvl1pPr>
            <a:lvl2pPr marL="1427163" indent="-7429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lvl="1">
              <a:lnSpc>
                <a:spcPct val="100000"/>
              </a:lnSpc>
              <a:spcBef>
                <a:spcPts val="600"/>
              </a:spcBef>
              <a:buClrTx/>
              <a:buFontTx/>
              <a:buAutoNum type="arabicPeriod" startAt="4"/>
            </a:pPr>
            <a:r>
              <a:rPr lang="hi-IN" altLang="en-US" sz="3600" b="0">
                <a:latin typeface="Open sans" panose="020B0606030504020204" pitchFamily="34" charset="0"/>
              </a:rPr>
              <a:t>अच्छे और खराब उद्देश्यों के बीच भेद करें और प्रत्येक को नमूना उद्देश्यों के सेट में इंगित करें।</a:t>
            </a:r>
            <a:endParaRPr lang="en-US" altLang="en-US" sz="3600" b="0">
              <a:latin typeface="Open sans" panose="020B0606030504020204" pitchFamily="34" charset="0"/>
            </a:endParaRPr>
          </a:p>
        </p:txBody>
      </p:sp>
      <p:sp>
        <p:nvSpPr>
          <p:cNvPr id="9220" name="Rectangle 2">
            <a:extLst>
              <a:ext uri="{FF2B5EF4-FFF2-40B4-BE49-F238E27FC236}">
                <a16:creationId xmlns:a16="http://schemas.microsoft.com/office/drawing/2014/main" id="{98C51C69-3A13-D005-35BE-E8AA9019C77E}"/>
              </a:ext>
            </a:extLst>
          </p:cNvPr>
          <p:cNvSpPr>
            <a:spLocks noGrp="1" noChangeArrowheads="1"/>
          </p:cNvSpPr>
          <p:nvPr>
            <p:ph type="title"/>
          </p:nvPr>
        </p:nvSpPr>
        <p:spPr>
          <a:xfrm>
            <a:off x="3352800" y="533400"/>
            <a:ext cx="6096000" cy="1143000"/>
          </a:xfrm>
        </p:spPr>
        <p:txBody>
          <a:bodyPr/>
          <a:lstStyle/>
          <a:p>
            <a:r>
              <a:rPr lang="hi-IN">
                <a:solidFill>
                  <a:schemeClr val="accent2"/>
                </a:solidFill>
                <a:latin typeface="Open sans" panose="020B0606030504020204" pitchFamily="34" charset="0"/>
              </a:rPr>
              <a:t>इकाई 4 उद्देश्य</a:t>
            </a:r>
            <a:endParaRPr>
              <a:solidFill>
                <a:schemeClr val="accent2"/>
              </a:solidFill>
              <a:latin typeface="Open sans" panose="020B0606030504020204" pitchFamily="34" charset="0"/>
            </a:endParaRPr>
          </a:p>
        </p:txBody>
      </p:sp>
      <p:pic>
        <p:nvPicPr>
          <p:cNvPr id="9221" name="Picture 7">
            <a:extLst>
              <a:ext uri="{FF2B5EF4-FFF2-40B4-BE49-F238E27FC236}">
                <a16:creationId xmlns:a16="http://schemas.microsoft.com/office/drawing/2014/main" id="{F1DA0B75-B5FC-6178-17BA-6777C6CC09B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7">
            <a:extLst>
              <a:ext uri="{FF2B5EF4-FFF2-40B4-BE49-F238E27FC236}">
                <a16:creationId xmlns:a16="http://schemas.microsoft.com/office/drawing/2014/main" id="{F1E8E865-4828-A813-84C6-7F002DEE138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20675"/>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8D0413B-9EBB-61E6-6DF7-4E0B7DBE2E94}"/>
              </a:ext>
            </a:extLst>
          </p:cNvPr>
          <p:cNvSpPr>
            <a:spLocks noGrp="1" noChangeArrowheads="1"/>
          </p:cNvSpPr>
          <p:nvPr>
            <p:ph type="title"/>
          </p:nvPr>
        </p:nvSpPr>
        <p:spPr>
          <a:xfrm>
            <a:off x="3048000" y="533400"/>
            <a:ext cx="6096000" cy="1143000"/>
          </a:xfrm>
        </p:spPr>
        <p:txBody>
          <a:bodyPr/>
          <a:lstStyle/>
          <a:p>
            <a:r>
              <a:rPr lang="hi-IN">
                <a:solidFill>
                  <a:schemeClr val="accent2"/>
                </a:solidFill>
                <a:latin typeface="Open sans" panose="020B0606030504020204" pitchFamily="34" charset="0"/>
              </a:rPr>
              <a:t>उद्देश्य</a:t>
            </a:r>
            <a:endParaRPr>
              <a:solidFill>
                <a:schemeClr val="accent2"/>
              </a:solidFill>
              <a:latin typeface="Open sans" panose="020B0606030504020204" pitchFamily="34" charset="0"/>
            </a:endParaRPr>
          </a:p>
        </p:txBody>
      </p:sp>
      <p:sp>
        <p:nvSpPr>
          <p:cNvPr id="10243" name="Rectangle 3">
            <a:extLst>
              <a:ext uri="{FF2B5EF4-FFF2-40B4-BE49-F238E27FC236}">
                <a16:creationId xmlns:a16="http://schemas.microsoft.com/office/drawing/2014/main" id="{CB0EED67-C1C0-AD29-FCD0-4786B0CF5815}"/>
              </a:ext>
            </a:extLst>
          </p:cNvPr>
          <p:cNvSpPr>
            <a:spLocks noGrp="1" noChangeArrowheads="1"/>
          </p:cNvSpPr>
          <p:nvPr>
            <p:ph type="body" idx="1"/>
          </p:nvPr>
        </p:nvSpPr>
        <p:spPr>
          <a:xfrm>
            <a:off x="2362200" y="2057400"/>
            <a:ext cx="7924800" cy="3276600"/>
          </a:xfrm>
        </p:spPr>
        <p:txBody>
          <a:bodyPr/>
          <a:lstStyle/>
          <a:p>
            <a:pPr marL="1092200" indent="-742950">
              <a:buFontTx/>
              <a:buAutoNum type="arabicPeriod"/>
            </a:pPr>
            <a:r>
              <a:rPr lang="hi-IN" altLang="en-US" sz="3600" b="0">
                <a:latin typeface="Open sans" panose="020B0606030504020204" pitchFamily="34" charset="0"/>
              </a:rPr>
              <a:t>किसी उत्पाद या परिणाम में परिणाम</a:t>
            </a:r>
          </a:p>
          <a:p>
            <a:pPr marL="1092200" indent="-742950">
              <a:buFontTx/>
              <a:buAutoNum type="arabicPeriod"/>
            </a:pPr>
            <a:r>
              <a:rPr lang="hi-IN" altLang="en-US" sz="3600" b="0">
                <a:latin typeface="Open sans" panose="020B0606030504020204" pitchFamily="34" charset="0"/>
              </a:rPr>
              <a:t>विशिष्ट है</a:t>
            </a:r>
          </a:p>
          <a:p>
            <a:pPr marL="1092200" indent="-742950">
              <a:buFontTx/>
              <a:buAutoNum type="arabicPeriod"/>
            </a:pPr>
            <a:r>
              <a:rPr lang="hi-IN" altLang="en-US" sz="3600" b="0">
                <a:latin typeface="Open sans" panose="020B0606030504020204" pitchFamily="34" charset="0"/>
              </a:rPr>
              <a:t>अवलोकनीय है</a:t>
            </a:r>
          </a:p>
          <a:p>
            <a:pPr marL="1092200" indent="-742950">
              <a:buFontTx/>
              <a:buAutoNum type="arabicPeriod"/>
            </a:pPr>
            <a:r>
              <a:rPr lang="hi-IN" altLang="en-US" sz="3600" b="0">
                <a:latin typeface="Open sans" panose="020B0606030504020204" pitchFamily="34" charset="0"/>
              </a:rPr>
              <a:t>मापा जा सकता है</a:t>
            </a:r>
            <a:endParaRPr lang="en-US" altLang="en-US" sz="3600" b="0">
              <a:latin typeface="Open sans" panose="020B0606030504020204" pitchFamily="34" charset="0"/>
            </a:endParaRPr>
          </a:p>
        </p:txBody>
      </p:sp>
      <p:sp>
        <p:nvSpPr>
          <p:cNvPr id="10244" name="Text Box 4">
            <a:extLst>
              <a:ext uri="{FF2B5EF4-FFF2-40B4-BE49-F238E27FC236}">
                <a16:creationId xmlns:a16="http://schemas.microsoft.com/office/drawing/2014/main" id="{DCB96690-A72B-5B84-80C7-817E2FB10E00}"/>
              </a:ext>
            </a:extLst>
          </p:cNvPr>
          <p:cNvSpPr txBox="1">
            <a:spLocks noChangeArrowheads="1"/>
          </p:cNvSpPr>
          <p:nvPr/>
        </p:nvSpPr>
        <p:spPr bwMode="auto">
          <a:xfrm>
            <a:off x="83058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4-4</a:t>
            </a:r>
          </a:p>
        </p:txBody>
      </p:sp>
      <p:pic>
        <p:nvPicPr>
          <p:cNvPr id="10245" name="Picture 5">
            <a:extLst>
              <a:ext uri="{FF2B5EF4-FFF2-40B4-BE49-F238E27FC236}">
                <a16:creationId xmlns:a16="http://schemas.microsoft.com/office/drawing/2014/main" id="{A5B826FE-C838-DC24-1F60-9F1387A96A7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5">
            <a:extLst>
              <a:ext uri="{FF2B5EF4-FFF2-40B4-BE49-F238E27FC236}">
                <a16:creationId xmlns:a16="http://schemas.microsoft.com/office/drawing/2014/main" id="{8DF5849C-ADC5-5EA4-3F2B-05C32D86E29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DDD99E7B-5F65-90B0-9E94-D2CD73514300}"/>
              </a:ext>
            </a:extLst>
          </p:cNvPr>
          <p:cNvSpPr>
            <a:spLocks noGrp="1" noChangeArrowheads="1"/>
          </p:cNvSpPr>
          <p:nvPr>
            <p:ph type="body" idx="1"/>
          </p:nvPr>
        </p:nvSpPr>
        <p:spPr>
          <a:xfrm>
            <a:off x="3276600" y="1905000"/>
            <a:ext cx="6324600" cy="2590800"/>
          </a:xfrm>
        </p:spPr>
        <p:txBody>
          <a:bodyPr/>
          <a:lstStyle/>
          <a:p>
            <a:pPr>
              <a:buFontTx/>
              <a:buNone/>
            </a:pPr>
            <a:r>
              <a:rPr lang="hi-IN" altLang="en-US" sz="4000">
                <a:solidFill>
                  <a:schemeClr val="accent2"/>
                </a:solidFill>
                <a:latin typeface="Open sans" panose="020B0606030504020204" pitchFamily="34" charset="0"/>
              </a:rPr>
              <a:t>मैं कहाँ जा रहा हूँ?</a:t>
            </a:r>
          </a:p>
          <a:p>
            <a:pPr>
              <a:buFontTx/>
              <a:buNone/>
            </a:pPr>
            <a:r>
              <a:rPr lang="hi-IN" altLang="en-US" sz="4000">
                <a:latin typeface="Open sans" panose="020B0606030504020204" pitchFamily="34" charset="0"/>
              </a:rPr>
              <a:t>मैं कैसे यात्रा करूँगा?</a:t>
            </a:r>
          </a:p>
          <a:p>
            <a:pPr>
              <a:buFontTx/>
              <a:buNone/>
            </a:pPr>
            <a:r>
              <a:rPr lang="hi-IN" altLang="en-US" sz="4000">
                <a:solidFill>
                  <a:schemeClr val="accent2"/>
                </a:solidFill>
                <a:latin typeface="Open sans" panose="020B0606030504020204" pitchFamily="34" charset="0"/>
              </a:rPr>
              <a:t>मैं कब पहुँचूँगा?</a:t>
            </a:r>
            <a:endParaRPr lang="en-US" altLang="en-US" sz="4000">
              <a:solidFill>
                <a:schemeClr val="accent2"/>
              </a:solidFill>
              <a:latin typeface="Open sans" panose="020B0606030504020204" pitchFamily="34" charset="0"/>
            </a:endParaRPr>
          </a:p>
        </p:txBody>
      </p:sp>
      <p:sp>
        <p:nvSpPr>
          <p:cNvPr id="11267" name="Text Box 4">
            <a:extLst>
              <a:ext uri="{FF2B5EF4-FFF2-40B4-BE49-F238E27FC236}">
                <a16:creationId xmlns:a16="http://schemas.microsoft.com/office/drawing/2014/main" id="{11B5FE77-9FE6-0718-0150-6A9D31075915}"/>
              </a:ext>
            </a:extLst>
          </p:cNvPr>
          <p:cNvSpPr txBox="1">
            <a:spLocks noChangeArrowheads="1"/>
          </p:cNvSpPr>
          <p:nvPr/>
        </p:nvSpPr>
        <p:spPr bwMode="auto">
          <a:xfrm>
            <a:off x="83058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4-5</a:t>
            </a:r>
          </a:p>
        </p:txBody>
      </p:sp>
      <p:pic>
        <p:nvPicPr>
          <p:cNvPr id="11268" name="Picture 4">
            <a:extLst>
              <a:ext uri="{FF2B5EF4-FFF2-40B4-BE49-F238E27FC236}">
                <a16:creationId xmlns:a16="http://schemas.microsoft.com/office/drawing/2014/main" id="{6AA91579-759B-A778-D58C-A5177C86DF3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4">
            <a:extLst>
              <a:ext uri="{FF2B5EF4-FFF2-40B4-BE49-F238E27FC236}">
                <a16:creationId xmlns:a16="http://schemas.microsoft.com/office/drawing/2014/main" id="{3EC1F5B6-A82D-8ACF-F1AE-3379DF7AD9D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4488" y="257175"/>
            <a:ext cx="1103312"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3">
            <a:extLst>
              <a:ext uri="{FF2B5EF4-FFF2-40B4-BE49-F238E27FC236}">
                <a16:creationId xmlns:a16="http://schemas.microsoft.com/office/drawing/2014/main" id="{7BB27DC8-57F2-1374-7CE2-0EAEC23D374B}"/>
              </a:ext>
            </a:extLst>
          </p:cNvPr>
          <p:cNvSpPr>
            <a:spLocks noGrp="1" noChangeArrowheads="1"/>
          </p:cNvSpPr>
          <p:nvPr>
            <p:ph type="title"/>
          </p:nvPr>
        </p:nvSpPr>
        <p:spPr/>
        <p:txBody>
          <a:bodyPr/>
          <a:lstStyle/>
          <a:p>
            <a:r>
              <a:rPr lang="hi-IN">
                <a:solidFill>
                  <a:schemeClr val="accent2"/>
                </a:solidFill>
                <a:latin typeface="Open sans" panose="020B0606030504020204" pitchFamily="34" charset="0"/>
              </a:rPr>
              <a:t>प्रदर्शन उद्देश्य</a:t>
            </a:r>
            <a:endParaRPr>
              <a:latin typeface="Open sans" panose="020B0606030504020204" pitchFamily="34" charset="0"/>
            </a:endParaRPr>
          </a:p>
        </p:txBody>
      </p:sp>
      <p:sp>
        <p:nvSpPr>
          <p:cNvPr id="12291" name="Rectangle 3">
            <a:extLst>
              <a:ext uri="{FF2B5EF4-FFF2-40B4-BE49-F238E27FC236}">
                <a16:creationId xmlns:a16="http://schemas.microsoft.com/office/drawing/2014/main" id="{E2BC7241-2197-FDB6-30CD-CA34A26FCC86}"/>
              </a:ext>
            </a:extLst>
          </p:cNvPr>
          <p:cNvSpPr>
            <a:spLocks noGrp="1" noChangeArrowheads="1"/>
          </p:cNvSpPr>
          <p:nvPr>
            <p:ph idx="1"/>
          </p:nvPr>
        </p:nvSpPr>
        <p:spPr>
          <a:xfrm>
            <a:off x="2895600" y="2211388"/>
            <a:ext cx="6781800" cy="1746250"/>
          </a:xfrm>
        </p:spPr>
        <p:txBody>
          <a:bodyPr>
            <a:spAutoFit/>
          </a:bodyPr>
          <a:lstStyle/>
          <a:p>
            <a:pPr marL="395288" indent="-46038">
              <a:lnSpc>
                <a:spcPts val="4325"/>
              </a:lnSpc>
              <a:spcBef>
                <a:spcPct val="25000"/>
              </a:spcBef>
              <a:buFontTx/>
              <a:buNone/>
            </a:pPr>
            <a:r>
              <a:rPr lang="hi-IN" altLang="en-US" sz="3600" b="0">
                <a:latin typeface="Open sans" panose="020B0606030504020204" pitchFamily="34" charset="0"/>
              </a:rPr>
              <a:t>किसी कार्य को करने के लिए आवश्यक कई दक्षताओं का कुल संयोजन।</a:t>
            </a:r>
            <a:endParaRPr lang="en-US" altLang="en-US" sz="3600" b="0">
              <a:latin typeface="Open sans" panose="020B0606030504020204" pitchFamily="34" charset="0"/>
            </a:endParaRPr>
          </a:p>
        </p:txBody>
      </p:sp>
      <p:sp>
        <p:nvSpPr>
          <p:cNvPr id="12292" name="Text Box 4">
            <a:extLst>
              <a:ext uri="{FF2B5EF4-FFF2-40B4-BE49-F238E27FC236}">
                <a16:creationId xmlns:a16="http://schemas.microsoft.com/office/drawing/2014/main" id="{D2EDDDCE-1DAD-19A9-6EA9-C1A214AFA8FA}"/>
              </a:ext>
            </a:extLst>
          </p:cNvPr>
          <p:cNvSpPr txBox="1">
            <a:spLocks noChangeArrowheads="1"/>
          </p:cNvSpPr>
          <p:nvPr/>
        </p:nvSpPr>
        <p:spPr bwMode="auto">
          <a:xfrm>
            <a:off x="83058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4-6</a:t>
            </a:r>
          </a:p>
        </p:txBody>
      </p:sp>
      <p:pic>
        <p:nvPicPr>
          <p:cNvPr id="12293" name="Picture 5">
            <a:extLst>
              <a:ext uri="{FF2B5EF4-FFF2-40B4-BE49-F238E27FC236}">
                <a16:creationId xmlns:a16="http://schemas.microsoft.com/office/drawing/2014/main" id="{C8A9289A-6CF2-F21D-C999-F2B0A1478D3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5">
            <a:extLst>
              <a:ext uri="{FF2B5EF4-FFF2-40B4-BE49-F238E27FC236}">
                <a16:creationId xmlns:a16="http://schemas.microsoft.com/office/drawing/2014/main" id="{2F156C16-9B21-7F93-4830-B915E0BDC4F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79413"/>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a:extLst>
              <a:ext uri="{FF2B5EF4-FFF2-40B4-BE49-F238E27FC236}">
                <a16:creationId xmlns:a16="http://schemas.microsoft.com/office/drawing/2014/main" id="{95F3CD6E-EE36-B933-9512-2B2314CF511F}"/>
              </a:ext>
            </a:extLst>
          </p:cNvPr>
          <p:cNvSpPr>
            <a:spLocks noGrp="1" noChangeArrowheads="1"/>
          </p:cNvSpPr>
          <p:nvPr>
            <p:ph type="title"/>
          </p:nvPr>
        </p:nvSpPr>
        <p:spPr/>
        <p:txBody>
          <a:bodyPr/>
          <a:lstStyle/>
          <a:p>
            <a:r>
              <a:rPr lang="hi-IN">
                <a:solidFill>
                  <a:schemeClr val="accent2"/>
                </a:solidFill>
                <a:latin typeface="Open sans" panose="020B0606030504020204" pitchFamily="34" charset="0"/>
              </a:rPr>
              <a:t>निर्देशात्मक उद्देश्य</a:t>
            </a:r>
            <a:endParaRPr>
              <a:latin typeface="Open sans" panose="020B0606030504020204" pitchFamily="34" charset="0"/>
            </a:endParaRPr>
          </a:p>
        </p:txBody>
      </p:sp>
      <p:sp>
        <p:nvSpPr>
          <p:cNvPr id="13315" name="Rectangle 3">
            <a:extLst>
              <a:ext uri="{FF2B5EF4-FFF2-40B4-BE49-F238E27FC236}">
                <a16:creationId xmlns:a16="http://schemas.microsoft.com/office/drawing/2014/main" id="{CC5E77D5-B4BC-BAE6-F887-B84985CD3A06}"/>
              </a:ext>
            </a:extLst>
          </p:cNvPr>
          <p:cNvSpPr>
            <a:spLocks noGrp="1" noChangeArrowheads="1"/>
          </p:cNvSpPr>
          <p:nvPr>
            <p:ph idx="1"/>
          </p:nvPr>
        </p:nvSpPr>
        <p:spPr>
          <a:xfrm>
            <a:off x="2895600" y="1981200"/>
            <a:ext cx="6781800" cy="2849563"/>
          </a:xfrm>
        </p:spPr>
        <p:txBody>
          <a:bodyPr>
            <a:spAutoFit/>
          </a:bodyPr>
          <a:lstStyle/>
          <a:p>
            <a:pPr marL="395288" indent="-46038">
              <a:lnSpc>
                <a:spcPts val="4325"/>
              </a:lnSpc>
              <a:spcBef>
                <a:spcPct val="25000"/>
              </a:spcBef>
              <a:buFontTx/>
              <a:buNone/>
            </a:pPr>
            <a:r>
              <a:rPr lang="hi-IN" altLang="en-US" sz="3600" b="0">
                <a:latin typeface="Open sans" panose="020B0606030504020204" pitchFamily="34" charset="0"/>
              </a:rPr>
              <a:t>एक योग्यता जिसे हम चाहते हैं कि विद्यार्थी किसी विशिष्ट अनुदेशन इकाई, पाठ या अनुदेशन खंड के दौरान प्राप्त करे।</a:t>
            </a:r>
            <a:endParaRPr lang="en-US" altLang="en-US" sz="3600" b="0">
              <a:latin typeface="Open sans" panose="020B0606030504020204" pitchFamily="34" charset="0"/>
            </a:endParaRPr>
          </a:p>
        </p:txBody>
      </p:sp>
      <p:sp>
        <p:nvSpPr>
          <p:cNvPr id="13316" name="Text Box 4">
            <a:extLst>
              <a:ext uri="{FF2B5EF4-FFF2-40B4-BE49-F238E27FC236}">
                <a16:creationId xmlns:a16="http://schemas.microsoft.com/office/drawing/2014/main" id="{72E065F0-5DEE-E409-7F9B-D13C7E03B74A}"/>
              </a:ext>
            </a:extLst>
          </p:cNvPr>
          <p:cNvSpPr txBox="1">
            <a:spLocks noChangeArrowheads="1"/>
          </p:cNvSpPr>
          <p:nvPr/>
        </p:nvSpPr>
        <p:spPr bwMode="auto">
          <a:xfrm>
            <a:off x="83058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4-7</a:t>
            </a:r>
          </a:p>
        </p:txBody>
      </p:sp>
      <p:pic>
        <p:nvPicPr>
          <p:cNvPr id="13317" name="Picture 5">
            <a:extLst>
              <a:ext uri="{FF2B5EF4-FFF2-40B4-BE49-F238E27FC236}">
                <a16:creationId xmlns:a16="http://schemas.microsoft.com/office/drawing/2014/main" id="{2C2ADFE1-96B1-8E6D-CDA1-73D179AEE62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5">
            <a:extLst>
              <a:ext uri="{FF2B5EF4-FFF2-40B4-BE49-F238E27FC236}">
                <a16:creationId xmlns:a16="http://schemas.microsoft.com/office/drawing/2014/main" id="{145BC435-A0C6-D89E-6F2E-ACD0FAB742A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0363" y="204788"/>
            <a:ext cx="1103312"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2946A626-1D0B-0CD9-1DFF-B65DC48BD0A5}"/>
              </a:ext>
            </a:extLst>
          </p:cNvPr>
          <p:cNvSpPr>
            <a:spLocks noGrp="1" noChangeArrowheads="1"/>
          </p:cNvSpPr>
          <p:nvPr>
            <p:ph type="body" idx="1"/>
          </p:nvPr>
        </p:nvSpPr>
        <p:spPr>
          <a:xfrm>
            <a:off x="2209800" y="1524000"/>
            <a:ext cx="8153400" cy="4114800"/>
          </a:xfrm>
        </p:spPr>
        <p:txBody>
          <a:bodyPr/>
          <a:lstStyle/>
          <a:p>
            <a:pPr marL="395288" indent="-46038">
              <a:lnSpc>
                <a:spcPct val="85000"/>
              </a:lnSpc>
              <a:spcBef>
                <a:spcPct val="25000"/>
              </a:spcBef>
              <a:buFontTx/>
              <a:buNone/>
            </a:pPr>
            <a:r>
              <a:rPr lang="hi-IN" altLang="en-US" sz="3600">
                <a:solidFill>
                  <a:schemeClr val="accent2"/>
                </a:solidFill>
                <a:latin typeface="Open sans" panose="020B0606030504020204" pitchFamily="34" charset="0"/>
              </a:rPr>
              <a:t>व्यवहार: </a:t>
            </a:r>
            <a:r>
              <a:rPr lang="hi-IN" altLang="en-US" sz="3600">
                <a:latin typeface="Open sans" panose="020B0606030504020204" pitchFamily="34" charset="0"/>
              </a:rPr>
              <a:t>निर्दिष्ट परिस्थितियों में किसी व्यक्ति की क्रिया या प्रतिक्रिया।</a:t>
            </a:r>
          </a:p>
          <a:p>
            <a:pPr marL="395288" indent="-46038">
              <a:lnSpc>
                <a:spcPct val="85000"/>
              </a:lnSpc>
              <a:spcBef>
                <a:spcPct val="25000"/>
              </a:spcBef>
              <a:buFontTx/>
              <a:buNone/>
            </a:pPr>
            <a:endParaRPr lang="en-US" altLang="en-US" sz="3600" b="0">
              <a:latin typeface="Open sans" panose="020B0606030504020204" pitchFamily="34" charset="0"/>
            </a:endParaRPr>
          </a:p>
          <a:p>
            <a:pPr marL="395288" indent="-46038">
              <a:lnSpc>
                <a:spcPct val="85000"/>
              </a:lnSpc>
              <a:spcBef>
                <a:spcPct val="25000"/>
              </a:spcBef>
              <a:buFontTx/>
              <a:buNone/>
            </a:pPr>
            <a:r>
              <a:rPr lang="hi-IN" altLang="en-US" sz="3600">
                <a:solidFill>
                  <a:schemeClr val="accent2"/>
                </a:solidFill>
                <a:latin typeface="Open sans" panose="020B0606030504020204" pitchFamily="34" charset="0"/>
              </a:rPr>
              <a:t>परिणामी व्यवहार: प्रशिक्षण समाप्त होने के समय शिक्षार्थी द्वारा प्रदर्शित व्यवहार।</a:t>
            </a:r>
            <a:endParaRPr lang="en-US" altLang="en-US" sz="3600" b="0">
              <a:latin typeface="Open sans" panose="020B0606030504020204" pitchFamily="34" charset="0"/>
            </a:endParaRPr>
          </a:p>
        </p:txBody>
      </p:sp>
      <p:sp>
        <p:nvSpPr>
          <p:cNvPr id="14339" name="Text Box 4">
            <a:extLst>
              <a:ext uri="{FF2B5EF4-FFF2-40B4-BE49-F238E27FC236}">
                <a16:creationId xmlns:a16="http://schemas.microsoft.com/office/drawing/2014/main" id="{F5997E66-3AFE-C3DF-BE94-6E43007D9E99}"/>
              </a:ext>
            </a:extLst>
          </p:cNvPr>
          <p:cNvSpPr txBox="1">
            <a:spLocks noChangeArrowheads="1"/>
          </p:cNvSpPr>
          <p:nvPr/>
        </p:nvSpPr>
        <p:spPr bwMode="auto">
          <a:xfrm>
            <a:off x="8382000" y="6276975"/>
            <a:ext cx="167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400" b="1">
                <a:solidFill>
                  <a:schemeClr val="tx1"/>
                </a:solidFill>
                <a:latin typeface="Arial" panose="020B0604020202020204" pitchFamily="34" charset="0"/>
              </a:defRPr>
            </a:lvl1pPr>
            <a:lvl2pPr marL="742950" indent="-285750">
              <a:lnSpc>
                <a:spcPct val="85000"/>
              </a:lnSpc>
              <a:spcBef>
                <a:spcPct val="25000"/>
              </a:spcBef>
              <a:buClr>
                <a:srgbClr val="CC0000"/>
              </a:buClr>
              <a:buChar char="•"/>
              <a:defRPr sz="2400" b="1">
                <a:solidFill>
                  <a:schemeClr val="tx1"/>
                </a:solidFill>
                <a:latin typeface="Arial" panose="020B0604020202020204" pitchFamily="34" charset="0"/>
              </a:defRPr>
            </a:lvl2pPr>
            <a:lvl3pPr marL="1143000" indent="-228600">
              <a:lnSpc>
                <a:spcPct val="85000"/>
              </a:lnSpc>
              <a:spcBef>
                <a:spcPct val="25000"/>
              </a:spcBef>
              <a:buChar char="•"/>
              <a:defRPr sz="2400" b="1">
                <a:solidFill>
                  <a:schemeClr val="tx1"/>
                </a:solidFill>
                <a:latin typeface="Arial" panose="020B0604020202020204" pitchFamily="34" charset="0"/>
              </a:defRPr>
            </a:lvl3pPr>
            <a:lvl4pPr marL="1600200" indent="-228600">
              <a:spcBef>
                <a:spcPct val="20000"/>
              </a:spcBef>
              <a:buChar char="–"/>
              <a:defRPr sz="2000" b="1">
                <a:solidFill>
                  <a:schemeClr val="tx1"/>
                </a:solidFill>
                <a:latin typeface="Arial" panose="020B0604020202020204" pitchFamily="34" charset="0"/>
              </a:defRPr>
            </a:lvl4pPr>
            <a:lvl5pPr marL="2057400" indent="-228600">
              <a:spcBef>
                <a:spcPct val="20000"/>
              </a:spcBef>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b="1">
                <a:solidFill>
                  <a:schemeClr val="tx1"/>
                </a:solidFill>
                <a:latin typeface="Arial" panose="020B0604020202020204" pitchFamily="34" charset="0"/>
              </a:defRPr>
            </a:lvl9pPr>
          </a:lstStyle>
          <a:p>
            <a:pPr algn="r">
              <a:spcBef>
                <a:spcPct val="0"/>
              </a:spcBef>
              <a:buFontTx/>
              <a:buNone/>
            </a:pPr>
            <a:r>
              <a:rPr lang="en-US" altLang="en-US" sz="1200" b="0">
                <a:latin typeface="Open sans" panose="020B0606030504020204" pitchFamily="34" charset="0"/>
              </a:rPr>
              <a:t>PPT 4-8</a:t>
            </a:r>
          </a:p>
        </p:txBody>
      </p:sp>
      <p:pic>
        <p:nvPicPr>
          <p:cNvPr id="14340" name="Picture 4">
            <a:extLst>
              <a:ext uri="{FF2B5EF4-FFF2-40B4-BE49-F238E27FC236}">
                <a16:creationId xmlns:a16="http://schemas.microsoft.com/office/drawing/2014/main" id="{D82AC720-34C6-BC0B-0E7F-0520A11F81E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44200" y="228600"/>
            <a:ext cx="110331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4">
            <a:extLst>
              <a:ext uri="{FF2B5EF4-FFF2-40B4-BE49-F238E27FC236}">
                <a16:creationId xmlns:a16="http://schemas.microsoft.com/office/drawing/2014/main" id="{EB9CA225-DF93-0E86-BFF5-9C91DF57DB8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4488" y="228600"/>
            <a:ext cx="1103312"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TRMaster">
  <a:themeElements>
    <a:clrScheme name="">
      <a:dk1>
        <a:srgbClr val="000000"/>
      </a:dk1>
      <a:lt1>
        <a:srgbClr val="FFFFFF"/>
      </a:lt1>
      <a:dk2>
        <a:srgbClr val="000000"/>
      </a:dk2>
      <a:lt2>
        <a:srgbClr val="00000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000000"/>
      </a:folHlink>
    </a:clrScheme>
    <a:fontScheme name="TRMaster.pp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TRMaster.pp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RMaster.pp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RMaster.pp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RMaster.pp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RMaster.pp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RMaster.pp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RMaster.pp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Storage:Working:TFI 1999:AV folder:PP:TRMaster.ppt</Template>
  <TotalTime>535</TotalTime>
  <Words>433</Words>
  <Application>Microsoft Office PowerPoint</Application>
  <PresentationFormat>Widescreen</PresentationFormat>
  <Paragraphs>71</Paragraphs>
  <Slides>19</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19</vt:i4>
      </vt:variant>
    </vt:vector>
  </HeadingPairs>
  <TitlesOfParts>
    <vt:vector size="28" baseType="lpstr">
      <vt:lpstr>Times</vt:lpstr>
      <vt:lpstr>Arial</vt:lpstr>
      <vt:lpstr>Calibri</vt:lpstr>
      <vt:lpstr>Calibri Light</vt:lpstr>
      <vt:lpstr>Open sans</vt:lpstr>
      <vt:lpstr>Kruti Dev 010</vt:lpstr>
      <vt:lpstr>Arial Black</vt:lpstr>
      <vt:lpstr>TRMaster</vt:lpstr>
      <vt:lpstr>Custom Design</vt:lpstr>
      <vt:lpstr>इकाई 4  उद्देश्य और लक्ष्य</vt:lpstr>
      <vt:lpstr>इकाई 4 उद्देश्य</vt:lpstr>
      <vt:lpstr>इकाई 4 उद्देश्य</vt:lpstr>
      <vt:lpstr>इकाई 4 उद्देश्य</vt:lpstr>
      <vt:lpstr>उद्देश्य</vt:lpstr>
      <vt:lpstr>PowerPoint Presentation</vt:lpstr>
      <vt:lpstr>प्रदर्शन उद्देश्य</vt:lpstr>
      <vt:lpstr>निर्देशात्मक उद्देश्य</vt:lpstr>
      <vt:lpstr>PowerPoint Presentation</vt:lpstr>
      <vt:lpstr>PowerPoint Presentation</vt:lpstr>
      <vt:lpstr>एक उद्देश्य के तीन घटक</vt:lpstr>
      <vt:lpstr>उद्देश्य</vt:lpstr>
      <vt:lpstr>PowerPoint Presentation</vt:lpstr>
      <vt:lpstr>उद्देश्य</vt:lpstr>
      <vt:lpstr>क्रियाएं</vt:lpstr>
      <vt:lpstr>इकाई 4 उद्देश्य</vt:lpstr>
      <vt:lpstr>इकाई 4 उद्देश्य</vt:lpstr>
      <vt:lpstr>इकाई 4 उद्देश्य</vt:lpstr>
      <vt:lpstr>धन्यवाद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OBJECTIVES</dc:title>
  <dc:creator>Jerry and Dee Williams</dc:creator>
  <cp:lastModifiedBy>NDRF NDRF</cp:lastModifiedBy>
  <cp:revision>66</cp:revision>
  <cp:lastPrinted>1999-09-05T17:17:03Z</cp:lastPrinted>
  <dcterms:created xsi:type="dcterms:W3CDTF">1999-09-02T19:32:03Z</dcterms:created>
  <dcterms:modified xsi:type="dcterms:W3CDTF">2026-01-06T12:23:36Z</dcterms:modified>
</cp:coreProperties>
</file>