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24384000" cy="13716000"/>
  <p:notesSz cx="6858000" cy="9144000"/>
  <p:embeddedFontLst>
    <p:embeddedFont>
      <p:font typeface="Arial Black" panose="020B0A04020102020204" pitchFamily="34" charset="0"/>
      <p:regular r:id="rId35"/>
      <p:bold r:id="rId36"/>
    </p:embeddedFont>
    <p:embeddedFont>
      <p:font typeface="Helvetica Neue" panose="020B0604020202020204" charset="0"/>
      <p:regular r:id="rId37"/>
      <p:bold r:id="rId38"/>
      <p:italic r:id="rId39"/>
      <p:boldItalic r:id="rId40"/>
    </p:embeddedFont>
    <p:embeddedFont>
      <p:font typeface="Open Sans" panose="020B0606030504020204" pitchFamily="34" charset="0"/>
      <p:regular r:id="rId41"/>
      <p:bold r:id="rId42"/>
      <p:italic r:id="rId43"/>
      <p:boldItalic r:id="rId44"/>
    </p:embeddedFont>
    <p:embeddedFont>
      <p:font typeface="Open Sans Light" panose="020B0306030504020204" pitchFamily="34" charset="0"/>
      <p:regular r:id="rId45"/>
      <p:bold r:id="rId46"/>
      <p:italic r:id="rId47"/>
      <p:boldItalic r:id="rId48"/>
    </p:embeddedFont>
    <p:embeddedFont>
      <p:font typeface="Open Sans SemiBold" panose="020B0706030804020204" pitchFamily="34" charset="0"/>
      <p:regular r:id="rId49"/>
      <p:bold r:id="rId50"/>
      <p:italic r:id="rId51"/>
      <p:boldItalic r:id="rId52"/>
    </p:embeddedFont>
    <p:embeddedFont>
      <p:font typeface="Verdana" panose="020B060403050404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D09A9E-DA22-46D6-965E-909FDF7205B3}">
  <a:tblStyle styleId="{22D09A9E-DA22-46D6-965E-909FDF7205B3}" styleName="Table_0">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F3F4"/>
          </a:solidFill>
        </a:fill>
      </a:tcStyle>
    </a:wholeTbl>
    <a:band1H>
      <a:tcTxStyle b="off" i="off"/>
      <a:tcStyle>
        <a:tcBdr/>
      </a:tcStyle>
    </a:band1H>
    <a:band2H>
      <a:tcTxStyle b="off" i="off"/>
      <a:tcStyle>
        <a:tcBdr/>
        <a:fill>
          <a:solidFill>
            <a:srgbClr val="F3F9FA"/>
          </a:solidFill>
        </a:fill>
      </a:tcStyle>
    </a:band2H>
    <a:band1V>
      <a:tcTxStyle b="off" i="off"/>
      <a:tcStyle>
        <a:tcBdr/>
      </a:tcStyle>
    </a:band1V>
    <a:band2V>
      <a:tcTxStyle b="off" i="off"/>
      <a:tcStyle>
        <a:tcBdr/>
      </a:tcStyle>
    </a:band2V>
    <a:lastCol>
      <a:tcTxStyle b="off" i="off"/>
      <a:tcStyle>
        <a:tcBdr/>
      </a:tcStyle>
    </a:lastCol>
    <a:firstCol>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Col>
    <a:lastRow>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508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508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798" y="9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44" name="Google Shape;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198" name="Google Shape;19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218" name="Google Shape;21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233" name="Google Shape;23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247" name="Google Shape;24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272" name="Google Shape;27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297" name="Google Shape;29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311" name="Google Shape;31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325" name="Google Shape;32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338" name="Google Shape;33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351" name="Google Shape;35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69" name="Google Shape;6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364" name="Google Shape;36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377" name="Google Shape;37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399" name="Google Shape;39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412" name="Google Shape;41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425" name="Google Shape;42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438" name="Google Shape;43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451" name="Google Shape;45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465" name="Google Shape;46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481" name="Google Shape;48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494" name="Google Shape;49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92" name="Google Shape;9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507" name="Google Shape;50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523" name="Google Shape;52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536" name="Google Shape;536;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109" name="Google Shape;1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124" name="Google Shape;12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150" name="Google Shape;15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163" name="Google Shape;16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176" name="Google Shape;17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txBox="1"/>
          <p:nvPr/>
        </p:nvSpPr>
        <p:spPr>
          <a:xfrm>
            <a:off x="602390" y="12876838"/>
            <a:ext cx="4642558" cy="5756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PEER | CSSR | INDIA</a:t>
            </a: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2" name="Google Shape;12;p2"/>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4" name="Google Shape;14;p2"/>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lvl1pPr marL="0" marR="0" lvl="0" indent="0" algn="ctr">
              <a:lnSpc>
                <a:spcPct val="100000"/>
              </a:lnSpc>
              <a:spcBef>
                <a:spcPts val="0"/>
              </a:spcBef>
              <a:spcAft>
                <a:spcPts val="0"/>
              </a:spcAft>
              <a:buClr>
                <a:srgbClr val="535353"/>
              </a:buClr>
              <a:buSzPts val="3000"/>
              <a:buFont typeface="Open Sans"/>
              <a:buNone/>
              <a:defRPr sz="3000" b="1" i="0" u="none" strike="noStrike" cap="none">
                <a:solidFill>
                  <a:srgbClr val="535353"/>
                </a:solidFill>
                <a:latin typeface="Open Sans"/>
                <a:ea typeface="Open Sans"/>
                <a:cs typeface="Open Sans"/>
                <a:sym typeface="Open Sans"/>
              </a:defRPr>
            </a:lvl1pPr>
            <a:lvl2pPr marL="0" marR="0" lvl="1" indent="0" algn="ctr">
              <a:lnSpc>
                <a:spcPct val="100000"/>
              </a:lnSpc>
              <a:spcBef>
                <a:spcPts val="0"/>
              </a:spcBef>
              <a:spcAft>
                <a:spcPts val="0"/>
              </a:spcAft>
              <a:buClr>
                <a:srgbClr val="535353"/>
              </a:buClr>
              <a:buSzPts val="3000"/>
              <a:buFont typeface="Open Sans"/>
              <a:buNone/>
              <a:defRPr sz="3000" b="1" i="0" u="none" strike="noStrike" cap="none">
                <a:solidFill>
                  <a:srgbClr val="535353"/>
                </a:solidFill>
                <a:latin typeface="Open Sans"/>
                <a:ea typeface="Open Sans"/>
                <a:cs typeface="Open Sans"/>
                <a:sym typeface="Open Sans"/>
              </a:defRPr>
            </a:lvl2pPr>
            <a:lvl3pPr marL="0" marR="0" lvl="2" indent="0" algn="ctr">
              <a:lnSpc>
                <a:spcPct val="100000"/>
              </a:lnSpc>
              <a:spcBef>
                <a:spcPts val="0"/>
              </a:spcBef>
              <a:spcAft>
                <a:spcPts val="0"/>
              </a:spcAft>
              <a:buClr>
                <a:srgbClr val="535353"/>
              </a:buClr>
              <a:buSzPts val="3000"/>
              <a:buFont typeface="Open Sans"/>
              <a:buNone/>
              <a:defRPr sz="3000" b="1" i="0" u="none" strike="noStrike" cap="none">
                <a:solidFill>
                  <a:srgbClr val="535353"/>
                </a:solidFill>
                <a:latin typeface="Open Sans"/>
                <a:ea typeface="Open Sans"/>
                <a:cs typeface="Open Sans"/>
                <a:sym typeface="Open Sans"/>
              </a:defRPr>
            </a:lvl3pPr>
            <a:lvl4pPr marL="0" marR="0" lvl="3" indent="0" algn="ctr">
              <a:lnSpc>
                <a:spcPct val="100000"/>
              </a:lnSpc>
              <a:spcBef>
                <a:spcPts val="0"/>
              </a:spcBef>
              <a:spcAft>
                <a:spcPts val="0"/>
              </a:spcAft>
              <a:buClr>
                <a:srgbClr val="535353"/>
              </a:buClr>
              <a:buSzPts val="3000"/>
              <a:buFont typeface="Open Sans"/>
              <a:buNone/>
              <a:defRPr sz="3000" b="1" i="0" u="none" strike="noStrike" cap="none">
                <a:solidFill>
                  <a:srgbClr val="535353"/>
                </a:solidFill>
                <a:latin typeface="Open Sans"/>
                <a:ea typeface="Open Sans"/>
                <a:cs typeface="Open Sans"/>
                <a:sym typeface="Open Sans"/>
              </a:defRPr>
            </a:lvl4pPr>
            <a:lvl5pPr marL="0" marR="0" lvl="4" indent="0" algn="ctr">
              <a:lnSpc>
                <a:spcPct val="100000"/>
              </a:lnSpc>
              <a:spcBef>
                <a:spcPts val="0"/>
              </a:spcBef>
              <a:spcAft>
                <a:spcPts val="0"/>
              </a:spcAft>
              <a:buClr>
                <a:srgbClr val="535353"/>
              </a:buClr>
              <a:buSzPts val="3000"/>
              <a:buFont typeface="Open Sans"/>
              <a:buNone/>
              <a:defRPr sz="3000" b="1" i="0" u="none" strike="noStrike" cap="none">
                <a:solidFill>
                  <a:srgbClr val="535353"/>
                </a:solidFill>
                <a:latin typeface="Open Sans"/>
                <a:ea typeface="Open Sans"/>
                <a:cs typeface="Open Sans"/>
                <a:sym typeface="Open Sans"/>
              </a:defRPr>
            </a:lvl5pPr>
            <a:lvl6pPr marL="0" marR="0" lvl="5" indent="0" algn="ctr">
              <a:lnSpc>
                <a:spcPct val="100000"/>
              </a:lnSpc>
              <a:spcBef>
                <a:spcPts val="0"/>
              </a:spcBef>
              <a:spcAft>
                <a:spcPts val="0"/>
              </a:spcAft>
              <a:buClr>
                <a:srgbClr val="535353"/>
              </a:buClr>
              <a:buSzPts val="3000"/>
              <a:buFont typeface="Open Sans"/>
              <a:buNone/>
              <a:defRPr sz="3000" b="1" i="0" u="none" strike="noStrike" cap="none">
                <a:solidFill>
                  <a:srgbClr val="535353"/>
                </a:solidFill>
                <a:latin typeface="Open Sans"/>
                <a:ea typeface="Open Sans"/>
                <a:cs typeface="Open Sans"/>
                <a:sym typeface="Open Sans"/>
              </a:defRPr>
            </a:lvl6pPr>
            <a:lvl7pPr marL="0" marR="0" lvl="6" indent="0" algn="ctr">
              <a:lnSpc>
                <a:spcPct val="100000"/>
              </a:lnSpc>
              <a:spcBef>
                <a:spcPts val="0"/>
              </a:spcBef>
              <a:spcAft>
                <a:spcPts val="0"/>
              </a:spcAft>
              <a:buClr>
                <a:srgbClr val="535353"/>
              </a:buClr>
              <a:buSzPts val="3000"/>
              <a:buFont typeface="Open Sans"/>
              <a:buNone/>
              <a:defRPr sz="3000" b="1" i="0" u="none" strike="noStrike" cap="none">
                <a:solidFill>
                  <a:srgbClr val="535353"/>
                </a:solidFill>
                <a:latin typeface="Open Sans"/>
                <a:ea typeface="Open Sans"/>
                <a:cs typeface="Open Sans"/>
                <a:sym typeface="Open Sans"/>
              </a:defRPr>
            </a:lvl7pPr>
            <a:lvl8pPr marL="0" marR="0" lvl="7" indent="0" algn="ctr">
              <a:lnSpc>
                <a:spcPct val="100000"/>
              </a:lnSpc>
              <a:spcBef>
                <a:spcPts val="0"/>
              </a:spcBef>
              <a:spcAft>
                <a:spcPts val="0"/>
              </a:spcAft>
              <a:buClr>
                <a:srgbClr val="535353"/>
              </a:buClr>
              <a:buSzPts val="3000"/>
              <a:buFont typeface="Open Sans"/>
              <a:buNone/>
              <a:defRPr sz="3000" b="1" i="0" u="none" strike="noStrike" cap="none">
                <a:solidFill>
                  <a:srgbClr val="535353"/>
                </a:solidFill>
                <a:latin typeface="Open Sans"/>
                <a:ea typeface="Open Sans"/>
                <a:cs typeface="Open Sans"/>
                <a:sym typeface="Open Sans"/>
              </a:defRPr>
            </a:lvl8pPr>
            <a:lvl9pPr marL="0" marR="0" lvl="8" indent="0" algn="ctr">
              <a:lnSpc>
                <a:spcPct val="100000"/>
              </a:lnSpc>
              <a:spcBef>
                <a:spcPts val="0"/>
              </a:spcBef>
              <a:spcAft>
                <a:spcPts val="0"/>
              </a:spcAft>
              <a:buClr>
                <a:srgbClr val="535353"/>
              </a:buClr>
              <a:buSzPts val="3000"/>
              <a:buFont typeface="Open Sans"/>
              <a:buNone/>
              <a:defRPr sz="3000" b="1" i="0" u="none" strike="noStrike" cap="none">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fault 02">
  <p:cSld name="Default 02">
    <p:bg>
      <p:bgPr>
        <a:solidFill>
          <a:srgbClr val="FFFFFF"/>
        </a:solidFill>
        <a:effectLst/>
      </p:bgPr>
    </p:bg>
    <p:spTree>
      <p:nvGrpSpPr>
        <p:cNvPr id="1" name="Shape 15"/>
        <p:cNvGrpSpPr/>
        <p:nvPr/>
      </p:nvGrpSpPr>
      <p:grpSpPr>
        <a:xfrm>
          <a:off x="0" y="0"/>
          <a:ext cx="0" cy="0"/>
          <a:chOff x="0" y="0"/>
          <a:chExt cx="0" cy="0"/>
        </a:xfrm>
      </p:grpSpPr>
      <p:sp>
        <p:nvSpPr>
          <p:cNvPr id="16" name="Google Shape;16;p3"/>
          <p:cNvSpPr txBox="1"/>
          <p:nvPr/>
        </p:nvSpPr>
        <p:spPr>
          <a:xfrm>
            <a:off x="602390" y="12876838"/>
            <a:ext cx="4642558" cy="5756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PEER | CSSR | INDIA</a:t>
            </a:r>
            <a:endParaRPr sz="1400" b="0" i="0" u="none" strike="noStrike" cap="none">
              <a:solidFill>
                <a:srgbClr val="000000"/>
              </a:solidFill>
              <a:latin typeface="Arial"/>
              <a:ea typeface="Arial"/>
              <a:cs typeface="Arial"/>
              <a:sym typeface="Arial"/>
            </a:endParaRPr>
          </a:p>
        </p:txBody>
      </p:sp>
      <p:sp>
        <p:nvSpPr>
          <p:cNvPr id="17" name="Google Shape;17;p3"/>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8" name="Google Shape;18;p3"/>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FFFFFF"/>
              </a:buClr>
              <a:buSzPts val="3000"/>
              <a:buFont typeface="Open Sans"/>
              <a:buNone/>
            </a:pPr>
            <a:r>
              <a:rPr lang="hi-IN" sz="3000" b="1" i="0" u="none" strike="noStrike" cap="none">
                <a:solidFill>
                  <a:srgbClr val="FFFFFF"/>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19" name="Google Shape;19;p3"/>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0" name="Google Shape;20;p3"/>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lvl1pPr marL="0" marR="0" lvl="0" indent="0" algn="ctr">
              <a:lnSpc>
                <a:spcPct val="100000"/>
              </a:lnSpc>
              <a:spcBef>
                <a:spcPts val="0"/>
              </a:spcBef>
              <a:spcAft>
                <a:spcPts val="0"/>
              </a:spcAft>
              <a:buClr>
                <a:srgbClr val="FFFFFF"/>
              </a:buClr>
              <a:buSzPts val="3000"/>
              <a:buFont typeface="Open Sans"/>
              <a:buNone/>
              <a:defRPr sz="3000" b="1" i="0" u="none" strike="noStrike" cap="none">
                <a:solidFill>
                  <a:srgbClr val="FFFFFF"/>
                </a:solidFill>
                <a:latin typeface="Open Sans"/>
                <a:ea typeface="Open Sans"/>
                <a:cs typeface="Open Sans"/>
                <a:sym typeface="Open Sans"/>
              </a:defRPr>
            </a:lvl1pPr>
            <a:lvl2pPr marL="0" marR="0" lvl="1" indent="0" algn="ctr">
              <a:lnSpc>
                <a:spcPct val="100000"/>
              </a:lnSpc>
              <a:spcBef>
                <a:spcPts val="0"/>
              </a:spcBef>
              <a:spcAft>
                <a:spcPts val="0"/>
              </a:spcAft>
              <a:buClr>
                <a:srgbClr val="FFFFFF"/>
              </a:buClr>
              <a:buSzPts val="3000"/>
              <a:buFont typeface="Open Sans"/>
              <a:buNone/>
              <a:defRPr sz="3000" b="1" i="0" u="none" strike="noStrike" cap="none">
                <a:solidFill>
                  <a:srgbClr val="FFFFFF"/>
                </a:solidFill>
                <a:latin typeface="Open Sans"/>
                <a:ea typeface="Open Sans"/>
                <a:cs typeface="Open Sans"/>
                <a:sym typeface="Open Sans"/>
              </a:defRPr>
            </a:lvl2pPr>
            <a:lvl3pPr marL="0" marR="0" lvl="2" indent="0" algn="ctr">
              <a:lnSpc>
                <a:spcPct val="100000"/>
              </a:lnSpc>
              <a:spcBef>
                <a:spcPts val="0"/>
              </a:spcBef>
              <a:spcAft>
                <a:spcPts val="0"/>
              </a:spcAft>
              <a:buClr>
                <a:srgbClr val="FFFFFF"/>
              </a:buClr>
              <a:buSzPts val="3000"/>
              <a:buFont typeface="Open Sans"/>
              <a:buNone/>
              <a:defRPr sz="3000" b="1" i="0" u="none" strike="noStrike" cap="none">
                <a:solidFill>
                  <a:srgbClr val="FFFFFF"/>
                </a:solidFill>
                <a:latin typeface="Open Sans"/>
                <a:ea typeface="Open Sans"/>
                <a:cs typeface="Open Sans"/>
                <a:sym typeface="Open Sans"/>
              </a:defRPr>
            </a:lvl3pPr>
            <a:lvl4pPr marL="0" marR="0" lvl="3" indent="0" algn="ctr">
              <a:lnSpc>
                <a:spcPct val="100000"/>
              </a:lnSpc>
              <a:spcBef>
                <a:spcPts val="0"/>
              </a:spcBef>
              <a:spcAft>
                <a:spcPts val="0"/>
              </a:spcAft>
              <a:buClr>
                <a:srgbClr val="FFFFFF"/>
              </a:buClr>
              <a:buSzPts val="3000"/>
              <a:buFont typeface="Open Sans"/>
              <a:buNone/>
              <a:defRPr sz="3000" b="1" i="0" u="none" strike="noStrike" cap="none">
                <a:solidFill>
                  <a:srgbClr val="FFFFFF"/>
                </a:solidFill>
                <a:latin typeface="Open Sans"/>
                <a:ea typeface="Open Sans"/>
                <a:cs typeface="Open Sans"/>
                <a:sym typeface="Open Sans"/>
              </a:defRPr>
            </a:lvl4pPr>
            <a:lvl5pPr marL="0" marR="0" lvl="4" indent="0" algn="ctr">
              <a:lnSpc>
                <a:spcPct val="100000"/>
              </a:lnSpc>
              <a:spcBef>
                <a:spcPts val="0"/>
              </a:spcBef>
              <a:spcAft>
                <a:spcPts val="0"/>
              </a:spcAft>
              <a:buClr>
                <a:srgbClr val="FFFFFF"/>
              </a:buClr>
              <a:buSzPts val="3000"/>
              <a:buFont typeface="Open Sans"/>
              <a:buNone/>
              <a:defRPr sz="3000" b="1" i="0" u="none" strike="noStrike" cap="none">
                <a:solidFill>
                  <a:srgbClr val="FFFFFF"/>
                </a:solidFill>
                <a:latin typeface="Open Sans"/>
                <a:ea typeface="Open Sans"/>
                <a:cs typeface="Open Sans"/>
                <a:sym typeface="Open Sans"/>
              </a:defRPr>
            </a:lvl5pPr>
            <a:lvl6pPr marL="0" marR="0" lvl="5" indent="0" algn="ctr">
              <a:lnSpc>
                <a:spcPct val="100000"/>
              </a:lnSpc>
              <a:spcBef>
                <a:spcPts val="0"/>
              </a:spcBef>
              <a:spcAft>
                <a:spcPts val="0"/>
              </a:spcAft>
              <a:buClr>
                <a:srgbClr val="FFFFFF"/>
              </a:buClr>
              <a:buSzPts val="3000"/>
              <a:buFont typeface="Open Sans"/>
              <a:buNone/>
              <a:defRPr sz="3000" b="1" i="0" u="none" strike="noStrike" cap="none">
                <a:solidFill>
                  <a:srgbClr val="FFFFFF"/>
                </a:solidFill>
                <a:latin typeface="Open Sans"/>
                <a:ea typeface="Open Sans"/>
                <a:cs typeface="Open Sans"/>
                <a:sym typeface="Open Sans"/>
              </a:defRPr>
            </a:lvl6pPr>
            <a:lvl7pPr marL="0" marR="0" lvl="6" indent="0" algn="ctr">
              <a:lnSpc>
                <a:spcPct val="100000"/>
              </a:lnSpc>
              <a:spcBef>
                <a:spcPts val="0"/>
              </a:spcBef>
              <a:spcAft>
                <a:spcPts val="0"/>
              </a:spcAft>
              <a:buClr>
                <a:srgbClr val="FFFFFF"/>
              </a:buClr>
              <a:buSzPts val="3000"/>
              <a:buFont typeface="Open Sans"/>
              <a:buNone/>
              <a:defRPr sz="3000" b="1" i="0" u="none" strike="noStrike" cap="none">
                <a:solidFill>
                  <a:srgbClr val="FFFFFF"/>
                </a:solidFill>
                <a:latin typeface="Open Sans"/>
                <a:ea typeface="Open Sans"/>
                <a:cs typeface="Open Sans"/>
                <a:sym typeface="Open Sans"/>
              </a:defRPr>
            </a:lvl7pPr>
            <a:lvl8pPr marL="0" marR="0" lvl="7" indent="0" algn="ctr">
              <a:lnSpc>
                <a:spcPct val="100000"/>
              </a:lnSpc>
              <a:spcBef>
                <a:spcPts val="0"/>
              </a:spcBef>
              <a:spcAft>
                <a:spcPts val="0"/>
              </a:spcAft>
              <a:buClr>
                <a:srgbClr val="FFFFFF"/>
              </a:buClr>
              <a:buSzPts val="3000"/>
              <a:buFont typeface="Open Sans"/>
              <a:buNone/>
              <a:defRPr sz="3000" b="1" i="0" u="none" strike="noStrike" cap="none">
                <a:solidFill>
                  <a:srgbClr val="FFFFFF"/>
                </a:solidFill>
                <a:latin typeface="Open Sans"/>
                <a:ea typeface="Open Sans"/>
                <a:cs typeface="Open Sans"/>
                <a:sym typeface="Open Sans"/>
              </a:defRPr>
            </a:lvl8pPr>
            <a:lvl9pPr marL="0" marR="0" lvl="8" indent="0" algn="ctr">
              <a:lnSpc>
                <a:spcPct val="100000"/>
              </a:lnSpc>
              <a:spcBef>
                <a:spcPts val="0"/>
              </a:spcBef>
              <a:spcAft>
                <a:spcPts val="0"/>
              </a:spcAft>
              <a:buClr>
                <a:srgbClr val="FFFFFF"/>
              </a:buClr>
              <a:buSzPts val="3000"/>
              <a:buFont typeface="Open Sans"/>
              <a:buNone/>
              <a:defRPr sz="3000" b="1" i="0" u="none" strike="noStrike" cap="none">
                <a:solidFill>
                  <a:srgbClr val="FFFFFF"/>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fault 03">
  <p:cSld name="Default 03">
    <p:bg>
      <p:bgPr>
        <a:solidFill>
          <a:srgbClr val="881920"/>
        </a:solidFill>
        <a:effectLst/>
      </p:bgPr>
    </p:bg>
    <p:spTree>
      <p:nvGrpSpPr>
        <p:cNvPr id="1" name="Shape 21"/>
        <p:cNvGrpSpPr/>
        <p:nvPr/>
      </p:nvGrpSpPr>
      <p:grpSpPr>
        <a:xfrm>
          <a:off x="0" y="0"/>
          <a:ext cx="0" cy="0"/>
          <a:chOff x="0" y="0"/>
          <a:chExt cx="0" cy="0"/>
        </a:xfrm>
      </p:grpSpPr>
      <p:sp>
        <p:nvSpPr>
          <p:cNvPr id="22" name="Google Shape;22;p4"/>
          <p:cNvSpPr txBox="1"/>
          <p:nvPr/>
        </p:nvSpPr>
        <p:spPr>
          <a:xfrm>
            <a:off x="602390" y="12876838"/>
            <a:ext cx="4642558" cy="5756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FFFFFF"/>
              </a:buClr>
              <a:buSzPts val="2400"/>
              <a:buFont typeface="Open Sans SemiBold"/>
              <a:buNone/>
            </a:pPr>
            <a:r>
              <a:rPr lang="hi-IN" sz="2400" b="0" i="0" u="none" strike="noStrike" cap="none">
                <a:solidFill>
                  <a:srgbClr val="FFFFFF"/>
                </a:solidFill>
                <a:latin typeface="Open Sans SemiBold"/>
                <a:ea typeface="Open Sans SemiBold"/>
                <a:cs typeface="Open Sans SemiBold"/>
                <a:sym typeface="Open Sans SemiBold"/>
              </a:rPr>
              <a:t>PEER | CSSR | INDIA</a:t>
            </a:r>
            <a:endParaRPr sz="1400" b="0" i="0" u="none" strike="noStrike" cap="none">
              <a:solidFill>
                <a:srgbClr val="000000"/>
              </a:solidFill>
              <a:latin typeface="Arial"/>
              <a:ea typeface="Arial"/>
              <a:cs typeface="Arial"/>
              <a:sym typeface="Arial"/>
            </a:endParaRPr>
          </a:p>
        </p:txBody>
      </p:sp>
      <p:sp>
        <p:nvSpPr>
          <p:cNvPr id="23" name="Google Shape;23;p4"/>
          <p:cNvSpPr/>
          <p:nvPr/>
        </p:nvSpPr>
        <p:spPr>
          <a:xfrm>
            <a:off x="1016000" y="13512800"/>
            <a:ext cx="3815338" cy="203200"/>
          </a:xfrm>
          <a:prstGeom prst="rect">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4" name="Google Shape;24;p4"/>
          <p:cNvSpPr txBox="1">
            <a:spLocks noGrp="1"/>
          </p:cNvSpPr>
          <p:nvPr>
            <p:ph type="sldNum" idx="12"/>
          </p:nvPr>
        </p:nvSpPr>
        <p:spPr>
          <a:xfrm>
            <a:off x="18851571" y="12177503"/>
            <a:ext cx="508300" cy="502197"/>
          </a:xfrm>
          <a:prstGeom prst="rect">
            <a:avLst/>
          </a:prstGeom>
          <a:noFill/>
          <a:ln>
            <a:noFill/>
          </a:ln>
        </p:spPr>
        <p:txBody>
          <a:bodyPr spcFirstLastPara="1" wrap="square" lIns="78275" tIns="78275" rIns="78275" bIns="78275" anchor="t" anchorCtr="0">
            <a:spAutoFit/>
          </a:bodyPr>
          <a:lstStyle>
            <a:lvl1pPr marL="0" marR="0" lvl="0" indent="0" algn="l">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with Caption">
  <p:cSld name="Table with Caption">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16416469" y="3401615"/>
            <a:ext cx="7298268" cy="57494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1000"/>
              </a:spcBef>
              <a:spcAft>
                <a:spcPts val="0"/>
              </a:spcAft>
              <a:buClr>
                <a:srgbClr val="C00000"/>
              </a:buClr>
              <a:buSzPts val="4200"/>
              <a:buFont typeface="Verdana"/>
              <a:buNone/>
              <a:defRPr sz="4200" b="1" i="0">
                <a:solidFill>
                  <a:srgbClr val="C00000"/>
                </a:solidFill>
              </a:defRPr>
            </a:lvl1pPr>
            <a:lvl2pPr marL="914400" lvl="1" indent="-495300" algn="l">
              <a:lnSpc>
                <a:spcPct val="100000"/>
              </a:lnSpc>
              <a:spcBef>
                <a:spcPts val="1000"/>
              </a:spcBef>
              <a:spcAft>
                <a:spcPts val="0"/>
              </a:spcAft>
              <a:buClr>
                <a:srgbClr val="C00000"/>
              </a:buClr>
              <a:buSzPts val="4200"/>
              <a:buFont typeface="Verdana"/>
              <a:buChar char="–"/>
              <a:defRPr sz="4200" b="1" i="0">
                <a:solidFill>
                  <a:srgbClr val="C00000"/>
                </a:solidFill>
              </a:defRPr>
            </a:lvl2pPr>
            <a:lvl3pPr marL="1371600" lvl="2" indent="-495300" algn="l">
              <a:lnSpc>
                <a:spcPct val="100000"/>
              </a:lnSpc>
              <a:spcBef>
                <a:spcPts val="1000"/>
              </a:spcBef>
              <a:spcAft>
                <a:spcPts val="0"/>
              </a:spcAft>
              <a:buClr>
                <a:srgbClr val="C00000"/>
              </a:buClr>
              <a:buSzPts val="4200"/>
              <a:buFont typeface="Verdana"/>
              <a:buChar char="•"/>
              <a:defRPr sz="4200" b="1" i="0">
                <a:solidFill>
                  <a:srgbClr val="C00000"/>
                </a:solidFill>
              </a:defRPr>
            </a:lvl3pPr>
            <a:lvl4pPr marL="1828800" lvl="3" indent="-495300" algn="l">
              <a:lnSpc>
                <a:spcPct val="100000"/>
              </a:lnSpc>
              <a:spcBef>
                <a:spcPts val="1000"/>
              </a:spcBef>
              <a:spcAft>
                <a:spcPts val="0"/>
              </a:spcAft>
              <a:buClr>
                <a:srgbClr val="C00000"/>
              </a:buClr>
              <a:buSzPts val="4200"/>
              <a:buFont typeface="Verdana"/>
              <a:buChar char="–"/>
              <a:defRPr sz="4200" b="1" i="0">
                <a:solidFill>
                  <a:srgbClr val="C00000"/>
                </a:solidFill>
              </a:defRPr>
            </a:lvl4pPr>
            <a:lvl5pPr marL="2286000" lvl="4" indent="-495300" algn="l">
              <a:lnSpc>
                <a:spcPct val="100000"/>
              </a:lnSpc>
              <a:spcBef>
                <a:spcPts val="1000"/>
              </a:spcBef>
              <a:spcAft>
                <a:spcPts val="0"/>
              </a:spcAft>
              <a:buClr>
                <a:srgbClr val="C00000"/>
              </a:buClr>
              <a:buSzPts val="4200"/>
              <a:buFont typeface="Verdana"/>
              <a:buChar char="»"/>
              <a:defRPr sz="4200" b="1" i="0">
                <a:solidFill>
                  <a:srgbClr val="C00000"/>
                </a:solidFill>
              </a:defRPr>
            </a:lvl5pPr>
            <a:lvl6pPr marL="2743200" lvl="5" indent="-228600" algn="l">
              <a:lnSpc>
                <a:spcPct val="100000"/>
              </a:lnSpc>
              <a:spcBef>
                <a:spcPts val="1100"/>
              </a:spcBef>
              <a:spcAft>
                <a:spcPts val="0"/>
              </a:spcAft>
              <a:buClr>
                <a:srgbClr val="FFFFFF"/>
              </a:buClr>
              <a:buSzPts val="1800"/>
              <a:buNone/>
              <a:defRPr/>
            </a:lvl6pPr>
            <a:lvl7pPr marL="3200400" lvl="6" indent="-228600" algn="l">
              <a:lnSpc>
                <a:spcPct val="100000"/>
              </a:lnSpc>
              <a:spcBef>
                <a:spcPts val="1100"/>
              </a:spcBef>
              <a:spcAft>
                <a:spcPts val="0"/>
              </a:spcAft>
              <a:buClr>
                <a:srgbClr val="FFFFFF"/>
              </a:buClr>
              <a:buSzPts val="1800"/>
              <a:buNone/>
              <a:defRPr/>
            </a:lvl7pPr>
            <a:lvl8pPr marL="3657600" lvl="7" indent="-228600" algn="l">
              <a:lnSpc>
                <a:spcPct val="100000"/>
              </a:lnSpc>
              <a:spcBef>
                <a:spcPts val="1100"/>
              </a:spcBef>
              <a:spcAft>
                <a:spcPts val="0"/>
              </a:spcAft>
              <a:buClr>
                <a:srgbClr val="FFFFFF"/>
              </a:buClr>
              <a:buSzPts val="1800"/>
              <a:buNone/>
              <a:defRPr/>
            </a:lvl8pPr>
            <a:lvl9pPr marL="4114800" lvl="8" indent="-228600" algn="l">
              <a:lnSpc>
                <a:spcPct val="100000"/>
              </a:lnSpc>
              <a:spcBef>
                <a:spcPts val="1100"/>
              </a:spcBef>
              <a:spcAft>
                <a:spcPts val="0"/>
              </a:spcAft>
              <a:buClr>
                <a:srgbClr val="FFFFFF"/>
              </a:buClr>
              <a:buSzPts val="1800"/>
              <a:buNone/>
              <a:defRPr/>
            </a:lvl9pPr>
          </a:lstStyle>
          <a:p>
            <a:endParaRPr/>
          </a:p>
        </p:txBody>
      </p:sp>
      <p:sp>
        <p:nvSpPr>
          <p:cNvPr id="27" name="Google Shape;27;p5"/>
          <p:cNvSpPr txBox="1">
            <a:spLocks noGrp="1"/>
          </p:cNvSpPr>
          <p:nvPr>
            <p:ph type="body" idx="2"/>
          </p:nvPr>
        </p:nvSpPr>
        <p:spPr>
          <a:xfrm>
            <a:off x="16416469" y="4169701"/>
            <a:ext cx="7296414" cy="1726209"/>
          </a:xfrm>
          <a:prstGeom prst="rect">
            <a:avLst/>
          </a:prstGeom>
          <a:noFill/>
          <a:ln>
            <a:noFill/>
          </a:ln>
        </p:spPr>
        <p:txBody>
          <a:bodyPr spcFirstLastPara="1" wrap="square" lIns="121900" tIns="121900" rIns="121900" bIns="121900" anchor="t" anchorCtr="0">
            <a:normAutofit/>
          </a:bodyPr>
          <a:lstStyle>
            <a:lvl1pPr marL="457200" lvl="0" indent="-228600" algn="l">
              <a:lnSpc>
                <a:spcPct val="100000"/>
              </a:lnSpc>
              <a:spcBef>
                <a:spcPts val="1100"/>
              </a:spcBef>
              <a:spcAft>
                <a:spcPts val="0"/>
              </a:spcAft>
              <a:buClr>
                <a:srgbClr val="FFFFFF"/>
              </a:buClr>
              <a:buSzPts val="1800"/>
              <a:buNone/>
              <a:defRPr/>
            </a:lvl1pPr>
            <a:lvl2pPr marL="914400" lvl="1" indent="-228600" algn="l">
              <a:lnSpc>
                <a:spcPct val="100000"/>
              </a:lnSpc>
              <a:spcBef>
                <a:spcPts val="1100"/>
              </a:spcBef>
              <a:spcAft>
                <a:spcPts val="0"/>
              </a:spcAft>
              <a:buClr>
                <a:srgbClr val="FFFFFF"/>
              </a:buClr>
              <a:buSzPts val="1800"/>
              <a:buNone/>
              <a:defRPr/>
            </a:lvl2pPr>
            <a:lvl3pPr marL="1371600" lvl="2" indent="-228600" algn="l">
              <a:lnSpc>
                <a:spcPct val="100000"/>
              </a:lnSpc>
              <a:spcBef>
                <a:spcPts val="1100"/>
              </a:spcBef>
              <a:spcAft>
                <a:spcPts val="0"/>
              </a:spcAft>
              <a:buClr>
                <a:srgbClr val="FFFFFF"/>
              </a:buClr>
              <a:buSzPts val="1800"/>
              <a:buNone/>
              <a:defRPr/>
            </a:lvl3pPr>
            <a:lvl4pPr marL="1828800" lvl="3" indent="-228600" algn="l">
              <a:lnSpc>
                <a:spcPct val="100000"/>
              </a:lnSpc>
              <a:spcBef>
                <a:spcPts val="1100"/>
              </a:spcBef>
              <a:spcAft>
                <a:spcPts val="0"/>
              </a:spcAft>
              <a:buClr>
                <a:srgbClr val="FFFFFF"/>
              </a:buClr>
              <a:buSzPts val="1800"/>
              <a:buNone/>
              <a:defRPr/>
            </a:lvl4pPr>
            <a:lvl5pPr marL="2286000" lvl="4" indent="-228600" algn="l">
              <a:lnSpc>
                <a:spcPct val="100000"/>
              </a:lnSpc>
              <a:spcBef>
                <a:spcPts val="1100"/>
              </a:spcBef>
              <a:spcAft>
                <a:spcPts val="0"/>
              </a:spcAft>
              <a:buClr>
                <a:srgbClr val="FFFFFF"/>
              </a:buClr>
              <a:buSzPts val="1800"/>
              <a:buNone/>
              <a:defRPr/>
            </a:lvl5pPr>
            <a:lvl6pPr marL="2743200" lvl="5" indent="-228600" algn="l">
              <a:lnSpc>
                <a:spcPct val="100000"/>
              </a:lnSpc>
              <a:spcBef>
                <a:spcPts val="1100"/>
              </a:spcBef>
              <a:spcAft>
                <a:spcPts val="0"/>
              </a:spcAft>
              <a:buClr>
                <a:srgbClr val="FFFFFF"/>
              </a:buClr>
              <a:buSzPts val="1800"/>
              <a:buNone/>
              <a:defRPr/>
            </a:lvl6pPr>
            <a:lvl7pPr marL="3200400" lvl="6" indent="-228600" algn="l">
              <a:lnSpc>
                <a:spcPct val="100000"/>
              </a:lnSpc>
              <a:spcBef>
                <a:spcPts val="1100"/>
              </a:spcBef>
              <a:spcAft>
                <a:spcPts val="0"/>
              </a:spcAft>
              <a:buClr>
                <a:srgbClr val="FFFFFF"/>
              </a:buClr>
              <a:buSzPts val="1800"/>
              <a:buNone/>
              <a:defRPr/>
            </a:lvl7pPr>
            <a:lvl8pPr marL="3657600" lvl="7" indent="-228600" algn="l">
              <a:lnSpc>
                <a:spcPct val="100000"/>
              </a:lnSpc>
              <a:spcBef>
                <a:spcPts val="1100"/>
              </a:spcBef>
              <a:spcAft>
                <a:spcPts val="0"/>
              </a:spcAft>
              <a:buClr>
                <a:srgbClr val="FFFFFF"/>
              </a:buClr>
              <a:buSzPts val="1800"/>
              <a:buNone/>
              <a:defRPr/>
            </a:lvl8pPr>
            <a:lvl9pPr marL="4114800" lvl="8" indent="-228600" algn="l">
              <a:lnSpc>
                <a:spcPct val="100000"/>
              </a:lnSpc>
              <a:spcBef>
                <a:spcPts val="1100"/>
              </a:spcBef>
              <a:spcAft>
                <a:spcPts val="0"/>
              </a:spcAft>
              <a:buClr>
                <a:srgbClr val="FFFFFF"/>
              </a:buClr>
              <a:buSzPts val="1800"/>
              <a:buNone/>
              <a:defRPr/>
            </a:lvl9pPr>
          </a:lstStyle>
          <a:p>
            <a:endParaRPr/>
          </a:p>
        </p:txBody>
      </p:sp>
      <p:sp>
        <p:nvSpPr>
          <p:cNvPr id="28" name="Google Shape;28;p5"/>
          <p:cNvSpPr txBox="1">
            <a:spLocks noGrp="1"/>
          </p:cNvSpPr>
          <p:nvPr>
            <p:ph type="body" idx="3"/>
          </p:nvPr>
        </p:nvSpPr>
        <p:spPr>
          <a:xfrm>
            <a:off x="863599" y="905338"/>
            <a:ext cx="22851535" cy="960969"/>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1100"/>
              </a:spcBef>
              <a:spcAft>
                <a:spcPts val="0"/>
              </a:spcAft>
              <a:buClr>
                <a:srgbClr val="FFFFFF"/>
              </a:buClr>
              <a:buSzPts val="1800"/>
              <a:buNone/>
              <a:defRPr/>
            </a:lvl1pPr>
            <a:lvl2pPr marL="914400" lvl="1" indent="-228600" algn="l">
              <a:lnSpc>
                <a:spcPct val="100000"/>
              </a:lnSpc>
              <a:spcBef>
                <a:spcPts val="1100"/>
              </a:spcBef>
              <a:spcAft>
                <a:spcPts val="0"/>
              </a:spcAft>
              <a:buClr>
                <a:srgbClr val="FFFFFF"/>
              </a:buClr>
              <a:buSzPts val="1800"/>
              <a:buNone/>
              <a:defRPr/>
            </a:lvl2pPr>
            <a:lvl3pPr marL="1371600" lvl="2" indent="-228600" algn="l">
              <a:lnSpc>
                <a:spcPct val="100000"/>
              </a:lnSpc>
              <a:spcBef>
                <a:spcPts val="1100"/>
              </a:spcBef>
              <a:spcAft>
                <a:spcPts val="0"/>
              </a:spcAft>
              <a:buClr>
                <a:srgbClr val="FFFFFF"/>
              </a:buClr>
              <a:buSzPts val="1800"/>
              <a:buNone/>
              <a:defRPr/>
            </a:lvl3pPr>
            <a:lvl4pPr marL="1828800" lvl="3" indent="-228600" algn="l">
              <a:lnSpc>
                <a:spcPct val="100000"/>
              </a:lnSpc>
              <a:spcBef>
                <a:spcPts val="1100"/>
              </a:spcBef>
              <a:spcAft>
                <a:spcPts val="0"/>
              </a:spcAft>
              <a:buClr>
                <a:srgbClr val="FFFFFF"/>
              </a:buClr>
              <a:buSzPts val="1800"/>
              <a:buNone/>
              <a:defRPr/>
            </a:lvl4pPr>
            <a:lvl5pPr marL="2286000" lvl="4" indent="-228600" algn="l">
              <a:lnSpc>
                <a:spcPct val="100000"/>
              </a:lnSpc>
              <a:spcBef>
                <a:spcPts val="1100"/>
              </a:spcBef>
              <a:spcAft>
                <a:spcPts val="0"/>
              </a:spcAft>
              <a:buClr>
                <a:srgbClr val="FFFFFF"/>
              </a:buClr>
              <a:buSzPts val="1800"/>
              <a:buNone/>
              <a:defRPr/>
            </a:lvl5pPr>
            <a:lvl6pPr marL="2743200" lvl="5" indent="-228600" algn="l">
              <a:lnSpc>
                <a:spcPct val="100000"/>
              </a:lnSpc>
              <a:spcBef>
                <a:spcPts val="1100"/>
              </a:spcBef>
              <a:spcAft>
                <a:spcPts val="0"/>
              </a:spcAft>
              <a:buClr>
                <a:srgbClr val="FFFFFF"/>
              </a:buClr>
              <a:buSzPts val="1800"/>
              <a:buNone/>
              <a:defRPr/>
            </a:lvl6pPr>
            <a:lvl7pPr marL="3200400" lvl="6" indent="-228600" algn="l">
              <a:lnSpc>
                <a:spcPct val="100000"/>
              </a:lnSpc>
              <a:spcBef>
                <a:spcPts val="1100"/>
              </a:spcBef>
              <a:spcAft>
                <a:spcPts val="0"/>
              </a:spcAft>
              <a:buClr>
                <a:srgbClr val="FFFFFF"/>
              </a:buClr>
              <a:buSzPts val="1800"/>
              <a:buNone/>
              <a:defRPr/>
            </a:lvl7pPr>
            <a:lvl8pPr marL="3657600" lvl="7" indent="-228600" algn="l">
              <a:lnSpc>
                <a:spcPct val="100000"/>
              </a:lnSpc>
              <a:spcBef>
                <a:spcPts val="1100"/>
              </a:spcBef>
              <a:spcAft>
                <a:spcPts val="0"/>
              </a:spcAft>
              <a:buClr>
                <a:srgbClr val="FFFFFF"/>
              </a:buClr>
              <a:buSzPts val="1800"/>
              <a:buNone/>
              <a:defRPr/>
            </a:lvl8pPr>
            <a:lvl9pPr marL="4114800" lvl="8" indent="-228600" algn="l">
              <a:lnSpc>
                <a:spcPct val="100000"/>
              </a:lnSpc>
              <a:spcBef>
                <a:spcPts val="1100"/>
              </a:spcBef>
              <a:spcAft>
                <a:spcPts val="0"/>
              </a:spcAft>
              <a:buClr>
                <a:srgbClr val="FFFFFF"/>
              </a:buClr>
              <a:buSzPts val="1800"/>
              <a:buNone/>
              <a:defRPr/>
            </a:lvl9pPr>
          </a:lstStyle>
          <a:p>
            <a:endParaRPr/>
          </a:p>
        </p:txBody>
      </p:sp>
      <p:sp>
        <p:nvSpPr>
          <p:cNvPr id="29" name="Google Shape;29;p5"/>
          <p:cNvSpPr txBox="1">
            <a:spLocks noGrp="1"/>
          </p:cNvSpPr>
          <p:nvPr>
            <p:ph type="body" idx="4"/>
          </p:nvPr>
        </p:nvSpPr>
        <p:spPr>
          <a:xfrm>
            <a:off x="863599" y="2060773"/>
            <a:ext cx="22851535" cy="766233"/>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1100"/>
              </a:spcBef>
              <a:spcAft>
                <a:spcPts val="0"/>
              </a:spcAft>
              <a:buClr>
                <a:srgbClr val="FFFFFF"/>
              </a:buClr>
              <a:buSzPts val="1800"/>
              <a:buNone/>
              <a:defRPr/>
            </a:lvl1pPr>
            <a:lvl2pPr marL="914400" lvl="1" indent="-228600" algn="l">
              <a:lnSpc>
                <a:spcPct val="100000"/>
              </a:lnSpc>
              <a:spcBef>
                <a:spcPts val="1100"/>
              </a:spcBef>
              <a:spcAft>
                <a:spcPts val="0"/>
              </a:spcAft>
              <a:buClr>
                <a:srgbClr val="FFFFFF"/>
              </a:buClr>
              <a:buSzPts val="1800"/>
              <a:buNone/>
              <a:defRPr/>
            </a:lvl2pPr>
            <a:lvl3pPr marL="1371600" lvl="2" indent="-228600" algn="l">
              <a:lnSpc>
                <a:spcPct val="100000"/>
              </a:lnSpc>
              <a:spcBef>
                <a:spcPts val="1100"/>
              </a:spcBef>
              <a:spcAft>
                <a:spcPts val="0"/>
              </a:spcAft>
              <a:buClr>
                <a:srgbClr val="FFFFFF"/>
              </a:buClr>
              <a:buSzPts val="1800"/>
              <a:buNone/>
              <a:defRPr/>
            </a:lvl3pPr>
            <a:lvl4pPr marL="1828800" lvl="3" indent="-228600" algn="l">
              <a:lnSpc>
                <a:spcPct val="100000"/>
              </a:lnSpc>
              <a:spcBef>
                <a:spcPts val="1100"/>
              </a:spcBef>
              <a:spcAft>
                <a:spcPts val="0"/>
              </a:spcAft>
              <a:buClr>
                <a:srgbClr val="FFFFFF"/>
              </a:buClr>
              <a:buSzPts val="1800"/>
              <a:buNone/>
              <a:defRPr/>
            </a:lvl4pPr>
            <a:lvl5pPr marL="2286000" lvl="4" indent="-228600" algn="l">
              <a:lnSpc>
                <a:spcPct val="100000"/>
              </a:lnSpc>
              <a:spcBef>
                <a:spcPts val="1100"/>
              </a:spcBef>
              <a:spcAft>
                <a:spcPts val="0"/>
              </a:spcAft>
              <a:buClr>
                <a:srgbClr val="FFFFFF"/>
              </a:buClr>
              <a:buSzPts val="1800"/>
              <a:buNone/>
              <a:defRPr/>
            </a:lvl5pPr>
            <a:lvl6pPr marL="2743200" lvl="5" indent="-228600" algn="l">
              <a:lnSpc>
                <a:spcPct val="100000"/>
              </a:lnSpc>
              <a:spcBef>
                <a:spcPts val="1100"/>
              </a:spcBef>
              <a:spcAft>
                <a:spcPts val="0"/>
              </a:spcAft>
              <a:buClr>
                <a:srgbClr val="FFFFFF"/>
              </a:buClr>
              <a:buSzPts val="1800"/>
              <a:buNone/>
              <a:defRPr/>
            </a:lvl6pPr>
            <a:lvl7pPr marL="3200400" lvl="6" indent="-228600" algn="l">
              <a:lnSpc>
                <a:spcPct val="100000"/>
              </a:lnSpc>
              <a:spcBef>
                <a:spcPts val="1100"/>
              </a:spcBef>
              <a:spcAft>
                <a:spcPts val="0"/>
              </a:spcAft>
              <a:buClr>
                <a:srgbClr val="FFFFFF"/>
              </a:buClr>
              <a:buSzPts val="1800"/>
              <a:buNone/>
              <a:defRPr/>
            </a:lvl7pPr>
            <a:lvl8pPr marL="3657600" lvl="7" indent="-228600" algn="l">
              <a:lnSpc>
                <a:spcPct val="100000"/>
              </a:lnSpc>
              <a:spcBef>
                <a:spcPts val="1100"/>
              </a:spcBef>
              <a:spcAft>
                <a:spcPts val="0"/>
              </a:spcAft>
              <a:buClr>
                <a:srgbClr val="FFFFFF"/>
              </a:buClr>
              <a:buSzPts val="1800"/>
              <a:buNone/>
              <a:defRPr/>
            </a:lvl8pPr>
            <a:lvl9pPr marL="4114800" lvl="8" indent="-228600" algn="l">
              <a:lnSpc>
                <a:spcPct val="100000"/>
              </a:lnSpc>
              <a:spcBef>
                <a:spcPts val="1100"/>
              </a:spcBef>
              <a:spcAft>
                <a:spcPts val="0"/>
              </a:spcAft>
              <a:buClr>
                <a:srgbClr val="FFFFFF"/>
              </a:buClr>
              <a:buSzPts val="1800"/>
              <a:buNone/>
              <a:defRPr/>
            </a:lvl9pPr>
          </a:lstStyle>
          <a:p>
            <a:endParaRPr/>
          </a:p>
        </p:txBody>
      </p:sp>
      <p:sp>
        <p:nvSpPr>
          <p:cNvPr id="30" name="Google Shape;30;p5"/>
          <p:cNvSpPr txBox="1">
            <a:spLocks noGrp="1"/>
          </p:cNvSpPr>
          <p:nvPr>
            <p:ph type="sldNum" idx="12"/>
          </p:nvPr>
        </p:nvSpPr>
        <p:spPr>
          <a:xfrm>
            <a:off x="11785599" y="12344399"/>
            <a:ext cx="5689601" cy="736601"/>
          </a:xfrm>
          <a:prstGeom prst="rect">
            <a:avLst/>
          </a:prstGeom>
          <a:noFill/>
          <a:ln>
            <a:noFill/>
          </a:ln>
        </p:spPr>
        <p:txBody>
          <a:bodyPr spcFirstLastPara="1" wrap="square" lIns="121900" tIns="121900" rIns="121900" bIns="121900" anchor="ctr" anchorCtr="0">
            <a:spAutoFit/>
          </a:bodyPr>
          <a:lstStyle>
            <a:lvl1pPr marL="0" marR="0" lvl="0"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Red Section Header">
  <p:cSld name="1_Red Section Header">
    <p:bg>
      <p:bgPr>
        <a:blipFill>
          <a:blip r:embed="rId2">
            <a:alphaModFix/>
          </a:blip>
          <a:stretch>
            <a:fillRect/>
          </a:stretch>
        </a:blipFill>
        <a:effectLst/>
      </p:bgPr>
    </p:bg>
    <p:spTree>
      <p:nvGrpSpPr>
        <p:cNvPr id="1" name="Shape 31"/>
        <p:cNvGrpSpPr/>
        <p:nvPr/>
      </p:nvGrpSpPr>
      <p:grpSpPr>
        <a:xfrm>
          <a:off x="0" y="0"/>
          <a:ext cx="0" cy="0"/>
          <a:chOff x="0" y="0"/>
          <a:chExt cx="0" cy="0"/>
        </a:xfrm>
      </p:grpSpPr>
      <p:pic>
        <p:nvPicPr>
          <p:cNvPr id="32" name="Google Shape;32;p6" descr="Picture 1"/>
          <p:cNvPicPr preferRelativeResize="0"/>
          <p:nvPr/>
        </p:nvPicPr>
        <p:blipFill rotWithShape="1">
          <a:blip r:embed="rId3">
            <a:alphaModFix/>
          </a:blip>
          <a:srcRect/>
          <a:stretch/>
        </p:blipFill>
        <p:spPr>
          <a:xfrm>
            <a:off x="8543594" y="2825551"/>
            <a:ext cx="3793068" cy="2698047"/>
          </a:xfrm>
          <a:prstGeom prst="rect">
            <a:avLst/>
          </a:prstGeom>
          <a:noFill/>
          <a:ln>
            <a:noFill/>
          </a:ln>
        </p:spPr>
      </p:pic>
      <p:pic>
        <p:nvPicPr>
          <p:cNvPr id="33" name="Google Shape;33;p6" descr="Picture 2"/>
          <p:cNvPicPr preferRelativeResize="0"/>
          <p:nvPr/>
        </p:nvPicPr>
        <p:blipFill rotWithShape="1">
          <a:blip r:embed="rId4">
            <a:alphaModFix/>
          </a:blip>
          <a:srcRect/>
          <a:stretch/>
        </p:blipFill>
        <p:spPr>
          <a:xfrm>
            <a:off x="1822847" y="8184445"/>
            <a:ext cx="3781780" cy="3341513"/>
          </a:xfrm>
          <a:prstGeom prst="rect">
            <a:avLst/>
          </a:prstGeom>
          <a:noFill/>
          <a:ln>
            <a:noFill/>
          </a:ln>
        </p:spPr>
      </p:pic>
      <p:sp>
        <p:nvSpPr>
          <p:cNvPr id="34" name="Google Shape;34;p6"/>
          <p:cNvSpPr txBox="1">
            <a:spLocks noGrp="1"/>
          </p:cNvSpPr>
          <p:nvPr>
            <p:ph type="body" idx="1"/>
          </p:nvPr>
        </p:nvSpPr>
        <p:spPr>
          <a:xfrm>
            <a:off x="2782954" y="3593637"/>
            <a:ext cx="8640961" cy="6528726"/>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1500"/>
              </a:spcBef>
              <a:spcAft>
                <a:spcPts val="0"/>
              </a:spcAft>
              <a:buClr>
                <a:srgbClr val="FFFFFF"/>
              </a:buClr>
              <a:buSzPts val="6400"/>
              <a:buFont typeface="Verdana"/>
              <a:buNone/>
              <a:defRPr sz="6400" i="0"/>
            </a:lvl1pPr>
            <a:lvl2pPr marL="914400" lvl="1" indent="-635000" algn="l">
              <a:lnSpc>
                <a:spcPct val="100000"/>
              </a:lnSpc>
              <a:spcBef>
                <a:spcPts val="1500"/>
              </a:spcBef>
              <a:spcAft>
                <a:spcPts val="0"/>
              </a:spcAft>
              <a:buClr>
                <a:srgbClr val="FFFFFF"/>
              </a:buClr>
              <a:buSzPts val="6400"/>
              <a:buFont typeface="Verdana"/>
              <a:buChar char="–"/>
              <a:defRPr sz="6400" i="0"/>
            </a:lvl2pPr>
            <a:lvl3pPr marL="1371600" lvl="2" indent="-635000" algn="l">
              <a:lnSpc>
                <a:spcPct val="100000"/>
              </a:lnSpc>
              <a:spcBef>
                <a:spcPts val="1500"/>
              </a:spcBef>
              <a:spcAft>
                <a:spcPts val="0"/>
              </a:spcAft>
              <a:buClr>
                <a:srgbClr val="FFFFFF"/>
              </a:buClr>
              <a:buSzPts val="6400"/>
              <a:buFont typeface="Verdana"/>
              <a:buChar char="•"/>
              <a:defRPr sz="6400" i="0"/>
            </a:lvl3pPr>
            <a:lvl4pPr marL="1828800" lvl="3" indent="-635000" algn="l">
              <a:lnSpc>
                <a:spcPct val="100000"/>
              </a:lnSpc>
              <a:spcBef>
                <a:spcPts val="1500"/>
              </a:spcBef>
              <a:spcAft>
                <a:spcPts val="0"/>
              </a:spcAft>
              <a:buClr>
                <a:srgbClr val="FFFFFF"/>
              </a:buClr>
              <a:buSzPts val="6400"/>
              <a:buFont typeface="Verdana"/>
              <a:buChar char="–"/>
              <a:defRPr sz="6400" i="0"/>
            </a:lvl4pPr>
            <a:lvl5pPr marL="2286000" lvl="4" indent="-635000" algn="l">
              <a:lnSpc>
                <a:spcPct val="100000"/>
              </a:lnSpc>
              <a:spcBef>
                <a:spcPts val="1500"/>
              </a:spcBef>
              <a:spcAft>
                <a:spcPts val="0"/>
              </a:spcAft>
              <a:buClr>
                <a:srgbClr val="FFFFFF"/>
              </a:buClr>
              <a:buSzPts val="6400"/>
              <a:buFont typeface="Verdana"/>
              <a:buChar char="»"/>
              <a:defRPr sz="6400" i="0"/>
            </a:lvl5pPr>
            <a:lvl6pPr marL="2743200" lvl="5" indent="-228600" algn="l">
              <a:lnSpc>
                <a:spcPct val="100000"/>
              </a:lnSpc>
              <a:spcBef>
                <a:spcPts val="1100"/>
              </a:spcBef>
              <a:spcAft>
                <a:spcPts val="0"/>
              </a:spcAft>
              <a:buClr>
                <a:srgbClr val="FFFFFF"/>
              </a:buClr>
              <a:buSzPts val="1800"/>
              <a:buNone/>
              <a:defRPr/>
            </a:lvl6pPr>
            <a:lvl7pPr marL="3200400" lvl="6" indent="-228600" algn="l">
              <a:lnSpc>
                <a:spcPct val="100000"/>
              </a:lnSpc>
              <a:spcBef>
                <a:spcPts val="1100"/>
              </a:spcBef>
              <a:spcAft>
                <a:spcPts val="0"/>
              </a:spcAft>
              <a:buClr>
                <a:srgbClr val="FFFFFF"/>
              </a:buClr>
              <a:buSzPts val="1800"/>
              <a:buNone/>
              <a:defRPr/>
            </a:lvl7pPr>
            <a:lvl8pPr marL="3657600" lvl="7" indent="-228600" algn="l">
              <a:lnSpc>
                <a:spcPct val="100000"/>
              </a:lnSpc>
              <a:spcBef>
                <a:spcPts val="1100"/>
              </a:spcBef>
              <a:spcAft>
                <a:spcPts val="0"/>
              </a:spcAft>
              <a:buClr>
                <a:srgbClr val="FFFFFF"/>
              </a:buClr>
              <a:buSzPts val="1800"/>
              <a:buNone/>
              <a:defRPr/>
            </a:lvl8pPr>
            <a:lvl9pPr marL="4114800" lvl="8" indent="-228600" algn="l">
              <a:lnSpc>
                <a:spcPct val="100000"/>
              </a:lnSpc>
              <a:spcBef>
                <a:spcPts val="1100"/>
              </a:spcBef>
              <a:spcAft>
                <a:spcPts val="0"/>
              </a:spcAft>
              <a:buClr>
                <a:srgbClr val="FFFFFF"/>
              </a:buClr>
              <a:buSzPts val="1800"/>
              <a:buNone/>
              <a:defRPr/>
            </a:lvl9pPr>
          </a:lstStyle>
          <a:p>
            <a:endParaRPr/>
          </a:p>
        </p:txBody>
      </p:sp>
      <p:sp>
        <p:nvSpPr>
          <p:cNvPr id="35" name="Google Shape;35;p6"/>
          <p:cNvSpPr txBox="1">
            <a:spLocks noGrp="1"/>
          </p:cNvSpPr>
          <p:nvPr>
            <p:ph type="body" idx="2"/>
          </p:nvPr>
        </p:nvSpPr>
        <p:spPr>
          <a:xfrm>
            <a:off x="6047316" y="10314384"/>
            <a:ext cx="6528727" cy="576065"/>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1100"/>
              </a:spcBef>
              <a:spcAft>
                <a:spcPts val="0"/>
              </a:spcAft>
              <a:buClr>
                <a:srgbClr val="FFFFFF"/>
              </a:buClr>
              <a:buSzPts val="1800"/>
              <a:buNone/>
              <a:defRPr/>
            </a:lvl1pPr>
            <a:lvl2pPr marL="914400" lvl="1" indent="-228600" algn="l">
              <a:lnSpc>
                <a:spcPct val="100000"/>
              </a:lnSpc>
              <a:spcBef>
                <a:spcPts val="1100"/>
              </a:spcBef>
              <a:spcAft>
                <a:spcPts val="0"/>
              </a:spcAft>
              <a:buClr>
                <a:srgbClr val="FFFFFF"/>
              </a:buClr>
              <a:buSzPts val="1800"/>
              <a:buNone/>
              <a:defRPr/>
            </a:lvl2pPr>
            <a:lvl3pPr marL="1371600" lvl="2" indent="-228600" algn="l">
              <a:lnSpc>
                <a:spcPct val="100000"/>
              </a:lnSpc>
              <a:spcBef>
                <a:spcPts val="1100"/>
              </a:spcBef>
              <a:spcAft>
                <a:spcPts val="0"/>
              </a:spcAft>
              <a:buClr>
                <a:srgbClr val="FFFFFF"/>
              </a:buClr>
              <a:buSzPts val="1800"/>
              <a:buNone/>
              <a:defRPr/>
            </a:lvl3pPr>
            <a:lvl4pPr marL="1828800" lvl="3" indent="-228600" algn="l">
              <a:lnSpc>
                <a:spcPct val="100000"/>
              </a:lnSpc>
              <a:spcBef>
                <a:spcPts val="1100"/>
              </a:spcBef>
              <a:spcAft>
                <a:spcPts val="0"/>
              </a:spcAft>
              <a:buClr>
                <a:srgbClr val="FFFFFF"/>
              </a:buClr>
              <a:buSzPts val="1800"/>
              <a:buNone/>
              <a:defRPr/>
            </a:lvl4pPr>
            <a:lvl5pPr marL="2286000" lvl="4" indent="-228600" algn="l">
              <a:lnSpc>
                <a:spcPct val="100000"/>
              </a:lnSpc>
              <a:spcBef>
                <a:spcPts val="1100"/>
              </a:spcBef>
              <a:spcAft>
                <a:spcPts val="0"/>
              </a:spcAft>
              <a:buClr>
                <a:srgbClr val="FFFFFF"/>
              </a:buClr>
              <a:buSzPts val="1800"/>
              <a:buNone/>
              <a:defRPr/>
            </a:lvl5pPr>
            <a:lvl6pPr marL="2743200" lvl="5" indent="-228600" algn="l">
              <a:lnSpc>
                <a:spcPct val="100000"/>
              </a:lnSpc>
              <a:spcBef>
                <a:spcPts val="1100"/>
              </a:spcBef>
              <a:spcAft>
                <a:spcPts val="0"/>
              </a:spcAft>
              <a:buClr>
                <a:srgbClr val="FFFFFF"/>
              </a:buClr>
              <a:buSzPts val="1800"/>
              <a:buNone/>
              <a:defRPr/>
            </a:lvl6pPr>
            <a:lvl7pPr marL="3200400" lvl="6" indent="-228600" algn="l">
              <a:lnSpc>
                <a:spcPct val="100000"/>
              </a:lnSpc>
              <a:spcBef>
                <a:spcPts val="1100"/>
              </a:spcBef>
              <a:spcAft>
                <a:spcPts val="0"/>
              </a:spcAft>
              <a:buClr>
                <a:srgbClr val="FFFFFF"/>
              </a:buClr>
              <a:buSzPts val="1800"/>
              <a:buNone/>
              <a:defRPr/>
            </a:lvl7pPr>
            <a:lvl8pPr marL="3657600" lvl="7" indent="-228600" algn="l">
              <a:lnSpc>
                <a:spcPct val="100000"/>
              </a:lnSpc>
              <a:spcBef>
                <a:spcPts val="1100"/>
              </a:spcBef>
              <a:spcAft>
                <a:spcPts val="0"/>
              </a:spcAft>
              <a:buClr>
                <a:srgbClr val="FFFFFF"/>
              </a:buClr>
              <a:buSzPts val="1800"/>
              <a:buNone/>
              <a:defRPr/>
            </a:lvl8pPr>
            <a:lvl9pPr marL="4114800" lvl="8" indent="-228600" algn="l">
              <a:lnSpc>
                <a:spcPct val="100000"/>
              </a:lnSpc>
              <a:spcBef>
                <a:spcPts val="1100"/>
              </a:spcBef>
              <a:spcAft>
                <a:spcPts val="0"/>
              </a:spcAft>
              <a:buClr>
                <a:srgbClr val="FFFFFF"/>
              </a:buClr>
              <a:buSzPts val="1800"/>
              <a:buNone/>
              <a:defRPr/>
            </a:lvl9pPr>
          </a:lstStyle>
          <a:p>
            <a:endParaRPr/>
          </a:p>
        </p:txBody>
      </p:sp>
      <p:sp>
        <p:nvSpPr>
          <p:cNvPr id="36" name="Google Shape;36;p6"/>
          <p:cNvSpPr txBox="1">
            <a:spLocks noGrp="1"/>
          </p:cNvSpPr>
          <p:nvPr>
            <p:ph type="body" idx="3"/>
          </p:nvPr>
        </p:nvSpPr>
        <p:spPr>
          <a:xfrm>
            <a:off x="6047316" y="11082470"/>
            <a:ext cx="6528727" cy="576065"/>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1100"/>
              </a:spcBef>
              <a:spcAft>
                <a:spcPts val="0"/>
              </a:spcAft>
              <a:buClr>
                <a:srgbClr val="FFFFFF"/>
              </a:buClr>
              <a:buSzPts val="1800"/>
              <a:buNone/>
              <a:defRPr/>
            </a:lvl1pPr>
            <a:lvl2pPr marL="914400" lvl="1" indent="-228600" algn="l">
              <a:lnSpc>
                <a:spcPct val="100000"/>
              </a:lnSpc>
              <a:spcBef>
                <a:spcPts val="1100"/>
              </a:spcBef>
              <a:spcAft>
                <a:spcPts val="0"/>
              </a:spcAft>
              <a:buClr>
                <a:srgbClr val="FFFFFF"/>
              </a:buClr>
              <a:buSzPts val="1800"/>
              <a:buNone/>
              <a:defRPr/>
            </a:lvl2pPr>
            <a:lvl3pPr marL="1371600" lvl="2" indent="-228600" algn="l">
              <a:lnSpc>
                <a:spcPct val="100000"/>
              </a:lnSpc>
              <a:spcBef>
                <a:spcPts val="1100"/>
              </a:spcBef>
              <a:spcAft>
                <a:spcPts val="0"/>
              </a:spcAft>
              <a:buClr>
                <a:srgbClr val="FFFFFF"/>
              </a:buClr>
              <a:buSzPts val="1800"/>
              <a:buNone/>
              <a:defRPr/>
            </a:lvl3pPr>
            <a:lvl4pPr marL="1828800" lvl="3" indent="-228600" algn="l">
              <a:lnSpc>
                <a:spcPct val="100000"/>
              </a:lnSpc>
              <a:spcBef>
                <a:spcPts val="1100"/>
              </a:spcBef>
              <a:spcAft>
                <a:spcPts val="0"/>
              </a:spcAft>
              <a:buClr>
                <a:srgbClr val="FFFFFF"/>
              </a:buClr>
              <a:buSzPts val="1800"/>
              <a:buNone/>
              <a:defRPr/>
            </a:lvl4pPr>
            <a:lvl5pPr marL="2286000" lvl="4" indent="-228600" algn="l">
              <a:lnSpc>
                <a:spcPct val="100000"/>
              </a:lnSpc>
              <a:spcBef>
                <a:spcPts val="1100"/>
              </a:spcBef>
              <a:spcAft>
                <a:spcPts val="0"/>
              </a:spcAft>
              <a:buClr>
                <a:srgbClr val="FFFFFF"/>
              </a:buClr>
              <a:buSzPts val="1800"/>
              <a:buNone/>
              <a:defRPr/>
            </a:lvl5pPr>
            <a:lvl6pPr marL="2743200" lvl="5" indent="-228600" algn="l">
              <a:lnSpc>
                <a:spcPct val="100000"/>
              </a:lnSpc>
              <a:spcBef>
                <a:spcPts val="1100"/>
              </a:spcBef>
              <a:spcAft>
                <a:spcPts val="0"/>
              </a:spcAft>
              <a:buClr>
                <a:srgbClr val="FFFFFF"/>
              </a:buClr>
              <a:buSzPts val="1800"/>
              <a:buNone/>
              <a:defRPr/>
            </a:lvl6pPr>
            <a:lvl7pPr marL="3200400" lvl="6" indent="-228600" algn="l">
              <a:lnSpc>
                <a:spcPct val="100000"/>
              </a:lnSpc>
              <a:spcBef>
                <a:spcPts val="1100"/>
              </a:spcBef>
              <a:spcAft>
                <a:spcPts val="0"/>
              </a:spcAft>
              <a:buClr>
                <a:srgbClr val="FFFFFF"/>
              </a:buClr>
              <a:buSzPts val="1800"/>
              <a:buNone/>
              <a:defRPr/>
            </a:lvl7pPr>
            <a:lvl8pPr marL="3657600" lvl="7" indent="-228600" algn="l">
              <a:lnSpc>
                <a:spcPct val="100000"/>
              </a:lnSpc>
              <a:spcBef>
                <a:spcPts val="1100"/>
              </a:spcBef>
              <a:spcAft>
                <a:spcPts val="0"/>
              </a:spcAft>
              <a:buClr>
                <a:srgbClr val="FFFFFF"/>
              </a:buClr>
              <a:buSzPts val="1800"/>
              <a:buNone/>
              <a:defRPr/>
            </a:lvl8pPr>
            <a:lvl9pPr marL="4114800" lvl="8" indent="-228600" algn="l">
              <a:lnSpc>
                <a:spcPct val="100000"/>
              </a:lnSpc>
              <a:spcBef>
                <a:spcPts val="1100"/>
              </a:spcBef>
              <a:spcAft>
                <a:spcPts val="0"/>
              </a:spcAft>
              <a:buClr>
                <a:srgbClr val="FFFFFF"/>
              </a:buClr>
              <a:buSzPts val="1800"/>
              <a:buNone/>
              <a:defRPr/>
            </a:lvl9pPr>
          </a:lstStyle>
          <a:p>
            <a:endParaRPr/>
          </a:p>
        </p:txBody>
      </p:sp>
      <p:sp>
        <p:nvSpPr>
          <p:cNvPr id="37" name="Google Shape;37;p6"/>
          <p:cNvSpPr txBox="1">
            <a:spLocks noGrp="1"/>
          </p:cNvSpPr>
          <p:nvPr>
            <p:ph type="sldNum" idx="12"/>
          </p:nvPr>
        </p:nvSpPr>
        <p:spPr>
          <a:xfrm>
            <a:off x="11785599" y="12344399"/>
            <a:ext cx="5689601" cy="736601"/>
          </a:xfrm>
          <a:prstGeom prst="rect">
            <a:avLst/>
          </a:prstGeom>
          <a:noFill/>
          <a:ln>
            <a:noFill/>
          </a:ln>
        </p:spPr>
        <p:txBody>
          <a:bodyPr spcFirstLastPara="1" wrap="square" lIns="121900" tIns="121900" rIns="121900" bIns="121900" anchor="ctr" anchorCtr="0">
            <a:spAutoFit/>
          </a:bodyPr>
          <a:lstStyle>
            <a:lvl1pPr marL="0" marR="0" lvl="0"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lide - Urban Resilence">
  <p:cSld name="Cover Slide - Urban Resilence">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2218794" y="10698426"/>
            <a:ext cx="20726401" cy="768087"/>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40" name="Google Shape;40;p7"/>
          <p:cNvSpPr txBox="1">
            <a:spLocks noGrp="1"/>
          </p:cNvSpPr>
          <p:nvPr>
            <p:ph type="body" idx="1"/>
          </p:nvPr>
        </p:nvSpPr>
        <p:spPr>
          <a:xfrm>
            <a:off x="2206890" y="11658533"/>
            <a:ext cx="20738305" cy="768086"/>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1100"/>
              </a:spcBef>
              <a:spcAft>
                <a:spcPts val="0"/>
              </a:spcAft>
              <a:buClr>
                <a:srgbClr val="FFFFFF"/>
              </a:buClr>
              <a:buSzPts val="1800"/>
              <a:buNone/>
              <a:defRPr/>
            </a:lvl1pPr>
            <a:lvl2pPr marL="914400" lvl="1" indent="-228600" algn="l">
              <a:lnSpc>
                <a:spcPct val="100000"/>
              </a:lnSpc>
              <a:spcBef>
                <a:spcPts val="1100"/>
              </a:spcBef>
              <a:spcAft>
                <a:spcPts val="0"/>
              </a:spcAft>
              <a:buClr>
                <a:srgbClr val="FFFFFF"/>
              </a:buClr>
              <a:buSzPts val="1800"/>
              <a:buNone/>
              <a:defRPr/>
            </a:lvl2pPr>
            <a:lvl3pPr marL="1371600" lvl="2" indent="-228600" algn="l">
              <a:lnSpc>
                <a:spcPct val="100000"/>
              </a:lnSpc>
              <a:spcBef>
                <a:spcPts val="1100"/>
              </a:spcBef>
              <a:spcAft>
                <a:spcPts val="0"/>
              </a:spcAft>
              <a:buClr>
                <a:srgbClr val="FFFFFF"/>
              </a:buClr>
              <a:buSzPts val="1800"/>
              <a:buNone/>
              <a:defRPr/>
            </a:lvl3pPr>
            <a:lvl4pPr marL="1828800" lvl="3" indent="-228600" algn="l">
              <a:lnSpc>
                <a:spcPct val="100000"/>
              </a:lnSpc>
              <a:spcBef>
                <a:spcPts val="1100"/>
              </a:spcBef>
              <a:spcAft>
                <a:spcPts val="0"/>
              </a:spcAft>
              <a:buClr>
                <a:srgbClr val="FFFFFF"/>
              </a:buClr>
              <a:buSzPts val="1800"/>
              <a:buNone/>
              <a:defRPr/>
            </a:lvl4pPr>
            <a:lvl5pPr marL="2286000" lvl="4" indent="-228600" algn="l">
              <a:lnSpc>
                <a:spcPct val="100000"/>
              </a:lnSpc>
              <a:spcBef>
                <a:spcPts val="1100"/>
              </a:spcBef>
              <a:spcAft>
                <a:spcPts val="0"/>
              </a:spcAft>
              <a:buClr>
                <a:srgbClr val="FFFFFF"/>
              </a:buClr>
              <a:buSzPts val="1800"/>
              <a:buNone/>
              <a:defRPr/>
            </a:lvl5pPr>
            <a:lvl6pPr marL="2743200" lvl="5" indent="-228600" algn="l">
              <a:lnSpc>
                <a:spcPct val="100000"/>
              </a:lnSpc>
              <a:spcBef>
                <a:spcPts val="1100"/>
              </a:spcBef>
              <a:spcAft>
                <a:spcPts val="0"/>
              </a:spcAft>
              <a:buClr>
                <a:srgbClr val="FFFFFF"/>
              </a:buClr>
              <a:buSzPts val="1800"/>
              <a:buNone/>
              <a:defRPr/>
            </a:lvl6pPr>
            <a:lvl7pPr marL="3200400" lvl="6" indent="-228600" algn="l">
              <a:lnSpc>
                <a:spcPct val="100000"/>
              </a:lnSpc>
              <a:spcBef>
                <a:spcPts val="1100"/>
              </a:spcBef>
              <a:spcAft>
                <a:spcPts val="0"/>
              </a:spcAft>
              <a:buClr>
                <a:srgbClr val="FFFFFF"/>
              </a:buClr>
              <a:buSzPts val="1800"/>
              <a:buNone/>
              <a:defRPr/>
            </a:lvl7pPr>
            <a:lvl8pPr marL="3657600" lvl="7" indent="-228600" algn="l">
              <a:lnSpc>
                <a:spcPct val="100000"/>
              </a:lnSpc>
              <a:spcBef>
                <a:spcPts val="1100"/>
              </a:spcBef>
              <a:spcAft>
                <a:spcPts val="0"/>
              </a:spcAft>
              <a:buClr>
                <a:srgbClr val="FFFFFF"/>
              </a:buClr>
              <a:buSzPts val="1800"/>
              <a:buNone/>
              <a:defRPr/>
            </a:lvl8pPr>
            <a:lvl9pPr marL="4114800" lvl="8" indent="-228600" algn="l">
              <a:lnSpc>
                <a:spcPct val="100000"/>
              </a:lnSpc>
              <a:spcBef>
                <a:spcPts val="1100"/>
              </a:spcBef>
              <a:spcAft>
                <a:spcPts val="0"/>
              </a:spcAft>
              <a:buClr>
                <a:srgbClr val="FFFFFF"/>
              </a:buClr>
              <a:buSzPts val="1800"/>
              <a:buNone/>
              <a:defRPr/>
            </a:lvl9pPr>
          </a:lstStyle>
          <a:p>
            <a:endParaRPr/>
          </a:p>
        </p:txBody>
      </p:sp>
      <p:sp>
        <p:nvSpPr>
          <p:cNvPr id="41" name="Google Shape;41;p7"/>
          <p:cNvSpPr txBox="1">
            <a:spLocks noGrp="1"/>
          </p:cNvSpPr>
          <p:nvPr>
            <p:ph type="sldNum" idx="12"/>
          </p:nvPr>
        </p:nvSpPr>
        <p:spPr>
          <a:xfrm>
            <a:off x="11785599" y="12344399"/>
            <a:ext cx="5689601" cy="736601"/>
          </a:xfrm>
          <a:prstGeom prst="rect">
            <a:avLst/>
          </a:prstGeom>
          <a:noFill/>
          <a:ln>
            <a:noFill/>
          </a:ln>
        </p:spPr>
        <p:txBody>
          <a:bodyPr spcFirstLastPara="1" wrap="square" lIns="121900" tIns="121900" rIns="121900" bIns="121900" anchor="ctr" anchorCtr="0">
            <a:spAutoFit/>
          </a:bodyPr>
          <a:lstStyle>
            <a:lvl1pPr marL="0" marR="0" lvl="0"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18794" y="10698426"/>
            <a:ext cx="20726401" cy="768087"/>
          </a:xfrm>
          <a:prstGeom prst="rect">
            <a:avLst/>
          </a:prstGeom>
          <a:noFill/>
          <a:ln>
            <a:noFill/>
          </a:ln>
        </p:spPr>
        <p:txBody>
          <a:bodyPr spcFirstLastPara="1" wrap="square" lIns="121900" tIns="121900" rIns="121900" bIns="121900" anchor="ctr" anchorCtr="0">
            <a:normAutofit/>
          </a:bodyPr>
          <a:lstStyle>
            <a:lvl1pPr marR="0" lvl="0"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1pPr>
            <a:lvl2pPr marR="0" lvl="1"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2pPr>
            <a:lvl3pPr marR="0" lvl="2"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3pPr>
            <a:lvl4pPr marR="0" lvl="3"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4pPr>
            <a:lvl5pPr marR="0" lvl="4"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5pPr>
            <a:lvl6pPr marR="0" lvl="5"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6pPr>
            <a:lvl7pPr marR="0" lvl="6"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7pPr>
            <a:lvl8pPr marR="0" lvl="7"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8pPr>
            <a:lvl9pPr marR="0" lvl="8"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9pPr>
          </a:lstStyle>
          <a:p>
            <a:endParaRPr/>
          </a:p>
        </p:txBody>
      </p:sp>
      <p:sp>
        <p:nvSpPr>
          <p:cNvPr id="7" name="Google Shape;7;p1"/>
          <p:cNvSpPr txBox="1">
            <a:spLocks noGrp="1"/>
          </p:cNvSpPr>
          <p:nvPr>
            <p:ph type="body" idx="1"/>
          </p:nvPr>
        </p:nvSpPr>
        <p:spPr>
          <a:xfrm>
            <a:off x="2206890" y="11658533"/>
            <a:ext cx="20738305" cy="768086"/>
          </a:xfrm>
          <a:prstGeom prst="rect">
            <a:avLst/>
          </a:prstGeom>
          <a:noFill/>
          <a:ln>
            <a:noFill/>
          </a:ln>
        </p:spPr>
        <p:txBody>
          <a:bodyPr spcFirstLastPara="1" wrap="square" lIns="121900" tIns="121900" rIns="121900" bIns="121900" anchor="ctr" anchorCtr="0">
            <a:normAutofit/>
          </a:bodyPr>
          <a:lstStyle>
            <a:lvl1pPr marL="457200" marR="0" lvl="0"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1pPr>
            <a:lvl2pPr marL="914400" marR="0" lvl="1"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2pPr>
            <a:lvl3pPr marL="1371600" marR="0" lvl="2"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3pPr>
            <a:lvl4pPr marL="1828800" marR="0" lvl="3"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4pPr>
            <a:lvl5pPr marL="2286000" marR="0" lvl="4"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5pPr>
            <a:lvl6pPr marL="2743200" marR="0" lvl="5"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6pPr>
            <a:lvl7pPr marL="3200400" marR="0" lvl="6"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7pPr>
            <a:lvl8pPr marL="3657600" marR="0" lvl="7"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8pPr>
            <a:lvl9pPr marL="4114800" marR="0" lvl="8"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9pPr>
          </a:lstStyle>
          <a:p>
            <a:endParaRPr/>
          </a:p>
        </p:txBody>
      </p:sp>
      <p:sp>
        <p:nvSpPr>
          <p:cNvPr id="8" name="Google Shape;8;p1"/>
          <p:cNvSpPr txBox="1">
            <a:spLocks noGrp="1"/>
          </p:cNvSpPr>
          <p:nvPr>
            <p:ph type="sldNum" idx="12"/>
          </p:nvPr>
        </p:nvSpPr>
        <p:spPr>
          <a:xfrm>
            <a:off x="11785599" y="12344399"/>
            <a:ext cx="5689601" cy="736601"/>
          </a:xfrm>
          <a:prstGeom prst="rect">
            <a:avLst/>
          </a:prstGeom>
          <a:noFill/>
          <a:ln>
            <a:noFill/>
          </a:ln>
        </p:spPr>
        <p:txBody>
          <a:bodyPr spcFirstLastPara="1" wrap="square" lIns="121900" tIns="121900" rIns="121900" bIns="121900" anchor="ctr" anchorCtr="0">
            <a:spAutoFit/>
          </a:bodyPr>
          <a:lstStyle>
            <a:lvl1pPr marL="0" marR="0" lvl="0" indent="0" algn="r" rtl="0">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hi-I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8"/>
          <p:cNvSpPr txBox="1"/>
          <p:nvPr/>
        </p:nvSpPr>
        <p:spPr>
          <a:xfrm>
            <a:off x="1200259" y="4083124"/>
            <a:ext cx="9545837" cy="2145388"/>
          </a:xfrm>
          <a:prstGeom prst="rect">
            <a:avLst/>
          </a:prstGeom>
          <a:noFill/>
          <a:ln>
            <a:noFill/>
          </a:ln>
        </p:spPr>
        <p:txBody>
          <a:bodyPr spcFirstLastPara="1" wrap="square" lIns="78275" tIns="78275" rIns="78275" bIns="78275" anchor="t" anchorCtr="0">
            <a:spAutoFit/>
          </a:bodyPr>
          <a:lstStyle/>
          <a:p>
            <a:pPr marL="0" marR="0" lvl="0" indent="0" algn="l" rtl="0">
              <a:lnSpc>
                <a:spcPct val="80000"/>
              </a:lnSpc>
              <a:spcBef>
                <a:spcPts val="0"/>
              </a:spcBef>
              <a:spcAft>
                <a:spcPts val="0"/>
              </a:spcAft>
              <a:buClr>
                <a:srgbClr val="FFFFFF"/>
              </a:buClr>
              <a:buSzPts val="6400"/>
              <a:buFont typeface="Open Sans"/>
              <a:buNone/>
            </a:pPr>
            <a:r>
              <a:rPr lang="hi-IN" sz="6400" b="1" i="0" u="none" strike="noStrike" cap="none">
                <a:solidFill>
                  <a:srgbClr val="FFFFFF"/>
                </a:solidFill>
                <a:latin typeface="Open Sans"/>
                <a:ea typeface="Open Sans"/>
                <a:cs typeface="Open Sans"/>
                <a:sym typeface="Open Sans"/>
              </a:rPr>
              <a:t>LESSON 1</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FFFFFF"/>
              </a:buClr>
              <a:buSzPts val="6400"/>
              <a:buFont typeface="Open Sans"/>
              <a:buNone/>
            </a:pPr>
            <a:r>
              <a:rPr lang="hi-IN" sz="6400" b="0" i="0" u="none" strike="noStrike" cap="none">
                <a:solidFill>
                  <a:srgbClr val="FFFFFF"/>
                </a:solidFill>
                <a:latin typeface="Open Sans"/>
                <a:ea typeface="Open Sans"/>
                <a:cs typeface="Open Sans"/>
                <a:sym typeface="Open Sans"/>
              </a:rPr>
              <a:t>COURSE INTRODUCTION</a:t>
            </a:r>
            <a:endParaRPr sz="1400" b="0" i="0" u="none" strike="noStrike" cap="none">
              <a:solidFill>
                <a:srgbClr val="000000"/>
              </a:solidFill>
              <a:latin typeface="Arial"/>
              <a:ea typeface="Arial"/>
              <a:cs typeface="Arial"/>
              <a:sym typeface="Arial"/>
            </a:endParaRPr>
          </a:p>
        </p:txBody>
      </p:sp>
      <p:sp>
        <p:nvSpPr>
          <p:cNvPr id="47" name="Google Shape;47;p8"/>
          <p:cNvSpPr txBox="1"/>
          <p:nvPr/>
        </p:nvSpPr>
        <p:spPr>
          <a:xfrm>
            <a:off x="602390" y="4471001"/>
            <a:ext cx="11132820" cy="3694448"/>
          </a:xfrm>
          <a:prstGeom prst="rect">
            <a:avLst/>
          </a:prstGeom>
          <a:noFill/>
          <a:ln>
            <a:noFill/>
          </a:ln>
        </p:spPr>
        <p:txBody>
          <a:bodyPr spcFirstLastPara="1" wrap="square" lIns="78275" tIns="78275" rIns="78275" bIns="78275" anchor="t" anchorCtr="0">
            <a:spAutoFit/>
          </a:bodyPr>
          <a:lstStyle/>
          <a:p>
            <a:pPr marL="0" marR="0" lvl="0" indent="0" algn="l" rtl="0">
              <a:lnSpc>
                <a:spcPct val="80000"/>
              </a:lnSpc>
              <a:spcBef>
                <a:spcPts val="0"/>
              </a:spcBef>
              <a:spcAft>
                <a:spcPts val="0"/>
              </a:spcAft>
              <a:buClr>
                <a:srgbClr val="FFFFFF"/>
              </a:buClr>
              <a:buSzPts val="6400"/>
              <a:buFont typeface="Open Sans"/>
              <a:buNone/>
            </a:pPr>
            <a:r>
              <a:rPr lang="hi-IN" sz="6400" b="1" i="0" u="none" strike="noStrike" cap="none">
                <a:solidFill>
                  <a:srgbClr val="FFFFFF"/>
                </a:solidFill>
                <a:latin typeface="Open Sans"/>
                <a:ea typeface="Open Sans"/>
                <a:cs typeface="Open Sans"/>
                <a:sym typeface="Open Sans"/>
              </a:rPr>
              <a:t>LESSON 3</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1000"/>
              </a:spcBef>
              <a:spcAft>
                <a:spcPts val="0"/>
              </a:spcAft>
              <a:buClr>
                <a:srgbClr val="FFFFFF"/>
              </a:buClr>
              <a:buSzPts val="6400"/>
              <a:buFont typeface="Open Sans"/>
              <a:buNone/>
            </a:pPr>
            <a:r>
              <a:rPr lang="hi-IN" sz="6400" b="0" i="0" u="none" strike="noStrike" cap="none">
                <a:solidFill>
                  <a:srgbClr val="FFFFFF"/>
                </a:solidFill>
                <a:latin typeface="Open Sans"/>
                <a:ea typeface="Open Sans"/>
                <a:cs typeface="Open Sans"/>
                <a:sym typeface="Open Sans"/>
              </a:rPr>
              <a:t>CONSTRUCTION MATERIALS, </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1000"/>
              </a:spcBef>
              <a:spcAft>
                <a:spcPts val="0"/>
              </a:spcAft>
              <a:buClr>
                <a:srgbClr val="FFFFFF"/>
              </a:buClr>
              <a:buSzPts val="6400"/>
              <a:buFont typeface="Open Sans"/>
              <a:buNone/>
            </a:pPr>
            <a:r>
              <a:rPr lang="hi-IN" sz="6400" b="0" i="0" u="none" strike="noStrike" cap="none">
                <a:solidFill>
                  <a:srgbClr val="FFFFFF"/>
                </a:solidFill>
                <a:latin typeface="Open Sans"/>
                <a:ea typeface="Open Sans"/>
                <a:cs typeface="Open Sans"/>
                <a:sym typeface="Open Sans"/>
              </a:rPr>
              <a:t>STRUCTURES AND </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1000"/>
              </a:spcBef>
              <a:spcAft>
                <a:spcPts val="0"/>
              </a:spcAft>
              <a:buClr>
                <a:srgbClr val="FFFFFF"/>
              </a:buClr>
              <a:buSzPts val="6400"/>
              <a:buFont typeface="Open Sans"/>
              <a:buNone/>
            </a:pPr>
            <a:r>
              <a:rPr lang="hi-IN" sz="6400" b="0" i="0" u="none" strike="noStrike" cap="none">
                <a:solidFill>
                  <a:srgbClr val="FFFFFF"/>
                </a:solidFill>
                <a:latin typeface="Open Sans"/>
                <a:ea typeface="Open Sans"/>
                <a:cs typeface="Open Sans"/>
                <a:sym typeface="Open Sans"/>
              </a:rPr>
              <a:t>DAMAGE TYPES</a:t>
            </a:r>
            <a:endParaRPr sz="1400" b="0" i="0" u="none" strike="noStrike" cap="none">
              <a:solidFill>
                <a:srgbClr val="000000"/>
              </a:solidFill>
              <a:latin typeface="Arial"/>
              <a:ea typeface="Arial"/>
              <a:cs typeface="Arial"/>
              <a:sym typeface="Arial"/>
            </a:endParaRPr>
          </a:p>
        </p:txBody>
      </p:sp>
      <p:pic>
        <p:nvPicPr>
          <p:cNvPr id="48" name="Google Shape;48;p8"/>
          <p:cNvPicPr preferRelativeResize="0"/>
          <p:nvPr/>
        </p:nvPicPr>
        <p:blipFill rotWithShape="1">
          <a:blip r:embed="rId3">
            <a:alphaModFix/>
          </a:blip>
          <a:srcRect/>
          <a:stretch/>
        </p:blipFill>
        <p:spPr>
          <a:xfrm>
            <a:off x="21705129" y="0"/>
            <a:ext cx="2678871" cy="2321117"/>
          </a:xfrm>
          <a:prstGeom prst="rect">
            <a:avLst/>
          </a:prstGeom>
          <a:noFill/>
          <a:ln>
            <a:noFill/>
          </a:ln>
        </p:spPr>
      </p:pic>
      <p:pic>
        <p:nvPicPr>
          <p:cNvPr id="49" name="Google Shape;49;p8" descr="LESSON"/>
          <p:cNvPicPr preferRelativeResize="0"/>
          <p:nvPr/>
        </p:nvPicPr>
        <p:blipFill rotWithShape="1">
          <a:blip r:embed="rId4">
            <a:alphaModFix amt="90000"/>
          </a:blip>
          <a:srcRect l="50481"/>
          <a:stretch/>
        </p:blipFill>
        <p:spPr>
          <a:xfrm>
            <a:off x="0" y="4159265"/>
            <a:ext cx="13733250" cy="4006183"/>
          </a:xfrm>
          <a:prstGeom prst="rect">
            <a:avLst/>
          </a:prstGeom>
          <a:noFill/>
          <a:ln>
            <a:noFill/>
          </a:ln>
        </p:spPr>
      </p:pic>
      <p:sp>
        <p:nvSpPr>
          <p:cNvPr id="50" name="Google Shape;50;p8"/>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pic>
        <p:nvPicPr>
          <p:cNvPr id="51" name="Google Shape;51;p8" descr="CSSR-logo-white-01.png"/>
          <p:cNvPicPr preferRelativeResize="0"/>
          <p:nvPr/>
        </p:nvPicPr>
        <p:blipFill rotWithShape="1">
          <a:blip r:embed="rId5">
            <a:alphaModFix/>
          </a:blip>
          <a:srcRect/>
          <a:stretch/>
        </p:blipFill>
        <p:spPr>
          <a:xfrm>
            <a:off x="13764594" y="9546699"/>
            <a:ext cx="8714406" cy="3226787"/>
          </a:xfrm>
          <a:prstGeom prst="rect">
            <a:avLst/>
          </a:prstGeom>
          <a:noFill/>
          <a:ln>
            <a:noFill/>
          </a:ln>
        </p:spPr>
      </p:pic>
      <p:sp>
        <p:nvSpPr>
          <p:cNvPr id="52" name="Google Shape;52;p8"/>
          <p:cNvSpPr txBox="1"/>
          <p:nvPr/>
        </p:nvSpPr>
        <p:spPr>
          <a:xfrm>
            <a:off x="728715" y="4515266"/>
            <a:ext cx="12275820" cy="364356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FFFFFF"/>
              </a:buClr>
              <a:buSzPts val="6400"/>
              <a:buFont typeface="Open Sans"/>
              <a:buNone/>
            </a:pPr>
            <a:r>
              <a:rPr lang="hi-IN" sz="6400" b="1" i="0" u="none" strike="noStrike" cap="none">
                <a:solidFill>
                  <a:srgbClr val="FFFFFF"/>
                </a:solidFill>
                <a:latin typeface="Open Sans"/>
                <a:ea typeface="Open Sans"/>
                <a:cs typeface="Open Sans"/>
                <a:sym typeface="Open Sans"/>
              </a:rPr>
              <a:t>LESSON 3</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1000"/>
              </a:spcBef>
              <a:spcAft>
                <a:spcPts val="0"/>
              </a:spcAft>
              <a:buClr>
                <a:srgbClr val="FFFFFF"/>
              </a:buClr>
              <a:buSzPts val="6400"/>
              <a:buFont typeface="Open Sans"/>
              <a:buNone/>
            </a:pPr>
            <a:r>
              <a:rPr lang="hi-IN" sz="6400" b="0" i="0" u="none" strike="noStrike" cap="none">
                <a:solidFill>
                  <a:srgbClr val="FFFFFF"/>
                </a:solidFill>
                <a:latin typeface="Open Sans"/>
                <a:ea typeface="Open Sans"/>
                <a:cs typeface="Open Sans"/>
                <a:sym typeface="Open Sans"/>
              </a:rPr>
              <a:t>CONSTRUCTION MATERIALS, </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1000"/>
              </a:spcBef>
              <a:spcAft>
                <a:spcPts val="0"/>
              </a:spcAft>
              <a:buClr>
                <a:srgbClr val="FFFFFF"/>
              </a:buClr>
              <a:buSzPts val="6400"/>
              <a:buFont typeface="Open Sans"/>
              <a:buNone/>
            </a:pPr>
            <a:r>
              <a:rPr lang="hi-IN" sz="6400" b="0" i="0" u="none" strike="noStrike" cap="none">
                <a:solidFill>
                  <a:srgbClr val="FFFFFF"/>
                </a:solidFill>
                <a:latin typeface="Open Sans"/>
                <a:ea typeface="Open Sans"/>
                <a:cs typeface="Open Sans"/>
                <a:sym typeface="Open Sans"/>
              </a:rPr>
              <a:t>STRUCTURES AND </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1000"/>
              </a:spcBef>
              <a:spcAft>
                <a:spcPts val="0"/>
              </a:spcAft>
              <a:buClr>
                <a:srgbClr val="FFFFFF"/>
              </a:buClr>
              <a:buSzPts val="6400"/>
              <a:buFont typeface="Open Sans"/>
              <a:buNone/>
            </a:pPr>
            <a:r>
              <a:rPr lang="hi-IN" sz="6400" b="0" i="0" u="none" strike="noStrike" cap="none">
                <a:solidFill>
                  <a:srgbClr val="FFFFFF"/>
                </a:solidFill>
                <a:latin typeface="Open Sans"/>
                <a:ea typeface="Open Sans"/>
                <a:cs typeface="Open Sans"/>
                <a:sym typeface="Open Sans"/>
              </a:rPr>
              <a:t>DAMAGE TYPES</a:t>
            </a:r>
            <a:endParaRPr sz="1400" b="0" i="0" u="none" strike="noStrike" cap="none">
              <a:solidFill>
                <a:srgbClr val="000000"/>
              </a:solidFill>
              <a:latin typeface="Arial"/>
              <a:ea typeface="Arial"/>
              <a:cs typeface="Arial"/>
              <a:sym typeface="Arial"/>
            </a:endParaRPr>
          </a:p>
        </p:txBody>
      </p:sp>
      <p:pic>
        <p:nvPicPr>
          <p:cNvPr id="53" name="Google Shape;53;p8" descr="brave-firefighters-releasing-man-from-burning-car.jpg"/>
          <p:cNvPicPr preferRelativeResize="0"/>
          <p:nvPr/>
        </p:nvPicPr>
        <p:blipFill rotWithShape="1">
          <a:blip r:embed="rId6">
            <a:alphaModFix/>
          </a:blip>
          <a:srcRect t="12596" b="3502"/>
          <a:stretch/>
        </p:blipFill>
        <p:spPr>
          <a:xfrm flipH="1">
            <a:off x="-32855" y="-16570"/>
            <a:ext cx="24569190" cy="13716000"/>
          </a:xfrm>
          <a:prstGeom prst="rect">
            <a:avLst/>
          </a:prstGeom>
          <a:noFill/>
          <a:ln>
            <a:noFill/>
          </a:ln>
        </p:spPr>
      </p:pic>
      <p:sp>
        <p:nvSpPr>
          <p:cNvPr id="54" name="Google Shape;54;p8"/>
          <p:cNvSpPr/>
          <p:nvPr/>
        </p:nvSpPr>
        <p:spPr>
          <a:xfrm flipH="1">
            <a:off x="-29013" y="-42574"/>
            <a:ext cx="24569189" cy="252214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BD4B4"/>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Black"/>
              <a:ea typeface="Arial Black"/>
              <a:cs typeface="Arial Black"/>
              <a:sym typeface="Arial Black"/>
            </a:endParaRPr>
          </a:p>
        </p:txBody>
      </p:sp>
      <p:sp>
        <p:nvSpPr>
          <p:cNvPr id="55" name="Google Shape;55;p8"/>
          <p:cNvSpPr/>
          <p:nvPr/>
        </p:nvSpPr>
        <p:spPr>
          <a:xfrm>
            <a:off x="4194991" y="2553062"/>
            <a:ext cx="16609133" cy="1809404"/>
          </a:xfrm>
          <a:prstGeom prst="roundRect">
            <a:avLst>
              <a:gd name="adj" fmla="val 16667"/>
            </a:avLst>
          </a:prstGeom>
          <a:solidFill>
            <a:srgbClr val="FFFFFF"/>
          </a:solidFill>
          <a:ln w="25400" cap="flat" cmpd="sng">
            <a:solidFill>
              <a:schemeClr val="accent1"/>
            </a:solidFill>
            <a:prstDash val="solid"/>
            <a:round/>
            <a:headEnd type="none" w="sm" len="sm"/>
            <a:tailEnd type="none" w="sm" len="sm"/>
          </a:ln>
          <a:effectLst>
            <a:outerShdw blurRad="101600" dist="12700" dir="2700000" rotWithShape="0">
              <a:srgbClr val="000000"/>
            </a:outerShdw>
          </a:effectLst>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4800"/>
              <a:buFont typeface="Arial Black"/>
              <a:buNone/>
            </a:pPr>
            <a:r>
              <a:rPr lang="hi-IN" sz="4800" b="0" i="0" u="none" strike="noStrike" cap="none">
                <a:solidFill>
                  <a:srgbClr val="000000"/>
                </a:solidFill>
                <a:latin typeface="Arial Black"/>
                <a:ea typeface="Arial Black"/>
                <a:cs typeface="Arial Black"/>
                <a:sym typeface="Arial Black"/>
              </a:rPr>
              <a:t>                  ढही हुई संरचना में खोज और बचाव </a:t>
            </a:r>
            <a:endParaRPr sz="4800" b="0" i="0" u="none" strike="noStrike" cap="none">
              <a:solidFill>
                <a:srgbClr val="000000"/>
              </a:solidFill>
              <a:latin typeface="Arial Black"/>
              <a:ea typeface="Arial Black"/>
              <a:cs typeface="Arial Black"/>
              <a:sym typeface="Arial Black"/>
            </a:endParaRPr>
          </a:p>
          <a:p>
            <a:pPr marL="0" marR="0" lvl="0" indent="0" algn="l" rtl="0">
              <a:lnSpc>
                <a:spcPct val="100000"/>
              </a:lnSpc>
              <a:spcBef>
                <a:spcPts val="0"/>
              </a:spcBef>
              <a:spcAft>
                <a:spcPts val="0"/>
              </a:spcAft>
              <a:buClr>
                <a:srgbClr val="000000"/>
              </a:buClr>
              <a:buSzPts val="4800"/>
              <a:buFont typeface="Arial Black"/>
              <a:buNone/>
            </a:pPr>
            <a:r>
              <a:rPr lang="hi-IN" sz="4800" b="0" i="0" u="none" strike="noStrike" cap="none">
                <a:solidFill>
                  <a:srgbClr val="000000"/>
                </a:solidFill>
                <a:latin typeface="Arial Black"/>
                <a:ea typeface="Arial Black"/>
                <a:cs typeface="Arial Black"/>
                <a:sym typeface="Arial Black"/>
              </a:rPr>
              <a:t>COLLAPSED STRUCTURE SEARCH AND RESCUE</a:t>
            </a:r>
            <a:endParaRPr sz="1400" b="0" i="0" u="none" strike="noStrike" cap="none">
              <a:solidFill>
                <a:srgbClr val="000000"/>
              </a:solidFill>
              <a:latin typeface="Arial"/>
              <a:ea typeface="Arial"/>
              <a:cs typeface="Arial"/>
              <a:sym typeface="Arial"/>
            </a:endParaRPr>
          </a:p>
        </p:txBody>
      </p:sp>
      <p:pic>
        <p:nvPicPr>
          <p:cNvPr id="56" name="Google Shape;56;p8" descr="A logo with text on it&#10;&#10;AI-generated content may be incorrect."/>
          <p:cNvPicPr preferRelativeResize="0"/>
          <p:nvPr/>
        </p:nvPicPr>
        <p:blipFill rotWithShape="1">
          <a:blip r:embed="rId7">
            <a:alphaModFix/>
          </a:blip>
          <a:srcRect/>
          <a:stretch/>
        </p:blipFill>
        <p:spPr>
          <a:xfrm>
            <a:off x="0" y="101600"/>
            <a:ext cx="3258094" cy="2219517"/>
          </a:xfrm>
          <a:prstGeom prst="rect">
            <a:avLst/>
          </a:prstGeom>
          <a:noFill/>
          <a:ln>
            <a:noFill/>
          </a:ln>
        </p:spPr>
      </p:pic>
      <p:pic>
        <p:nvPicPr>
          <p:cNvPr id="57" name="Google Shape;57;p8"/>
          <p:cNvPicPr preferRelativeResize="0"/>
          <p:nvPr/>
        </p:nvPicPr>
        <p:blipFill rotWithShape="1">
          <a:blip r:embed="rId3">
            <a:alphaModFix/>
          </a:blip>
          <a:srcRect/>
          <a:stretch/>
        </p:blipFill>
        <p:spPr>
          <a:xfrm>
            <a:off x="21682269" y="156729"/>
            <a:ext cx="2678871" cy="2321117"/>
          </a:xfrm>
          <a:prstGeom prst="rect">
            <a:avLst/>
          </a:prstGeom>
          <a:noFill/>
          <a:ln>
            <a:noFill/>
          </a:ln>
        </p:spPr>
      </p:pic>
      <p:sp>
        <p:nvSpPr>
          <p:cNvPr id="58" name="Google Shape;58;p8"/>
          <p:cNvSpPr txBox="1"/>
          <p:nvPr/>
        </p:nvSpPr>
        <p:spPr>
          <a:xfrm>
            <a:off x="602390" y="12876838"/>
            <a:ext cx="4642558" cy="527427"/>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FF0000"/>
              </a:buClr>
              <a:buSzPts val="2400"/>
              <a:buFont typeface="Open Sans SemiBold"/>
              <a:buNone/>
            </a:pPr>
            <a:r>
              <a:rPr lang="hi-IN" sz="2400" b="0" i="0" u="none" strike="noStrike" cap="none">
                <a:solidFill>
                  <a:srgbClr val="FF0000"/>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59" name="Google Shape;59;p8"/>
          <p:cNvSpPr/>
          <p:nvPr/>
        </p:nvSpPr>
        <p:spPr>
          <a:xfrm>
            <a:off x="21539200" y="13512801"/>
            <a:ext cx="1879600" cy="203201"/>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60" name="Google Shape;60;p8"/>
          <p:cNvSpPr txBox="1"/>
          <p:nvPr/>
        </p:nvSpPr>
        <p:spPr>
          <a:xfrm>
            <a:off x="21715470" y="12813338"/>
            <a:ext cx="1527060" cy="619760"/>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4-1</a:t>
            </a:r>
            <a:endParaRPr sz="3000" b="1" i="0" u="none" strike="noStrike" cap="none">
              <a:solidFill>
                <a:srgbClr val="535353"/>
              </a:solidFill>
              <a:latin typeface="Open Sans"/>
              <a:ea typeface="Open Sans"/>
              <a:cs typeface="Open Sans"/>
              <a:sym typeface="Open Sans"/>
            </a:endParaRPr>
          </a:p>
        </p:txBody>
      </p:sp>
      <p:pic>
        <p:nvPicPr>
          <p:cNvPr id="61" name="Google Shape;61;p8" descr="LESSON"/>
          <p:cNvPicPr preferRelativeResize="0"/>
          <p:nvPr/>
        </p:nvPicPr>
        <p:blipFill rotWithShape="1">
          <a:blip r:embed="rId4">
            <a:alphaModFix amt="90000"/>
          </a:blip>
          <a:srcRect l="50481"/>
          <a:stretch/>
        </p:blipFill>
        <p:spPr>
          <a:xfrm>
            <a:off x="-30480" y="4508646"/>
            <a:ext cx="13733250" cy="3376704"/>
          </a:xfrm>
          <a:prstGeom prst="rect">
            <a:avLst/>
          </a:prstGeom>
          <a:solidFill>
            <a:srgbClr val="E36C09"/>
          </a:solidFill>
          <a:ln>
            <a:noFill/>
          </a:ln>
        </p:spPr>
      </p:pic>
      <p:pic>
        <p:nvPicPr>
          <p:cNvPr id="62" name="Google Shape;62;p8" descr="CSSR-logo-white-01.png"/>
          <p:cNvPicPr preferRelativeResize="0"/>
          <p:nvPr/>
        </p:nvPicPr>
        <p:blipFill rotWithShape="1">
          <a:blip r:embed="rId5">
            <a:alphaModFix/>
          </a:blip>
          <a:srcRect/>
          <a:stretch/>
        </p:blipFill>
        <p:spPr>
          <a:xfrm>
            <a:off x="13916994" y="9699099"/>
            <a:ext cx="8714406" cy="3226787"/>
          </a:xfrm>
          <a:prstGeom prst="rect">
            <a:avLst/>
          </a:prstGeom>
          <a:noFill/>
          <a:ln>
            <a:noFill/>
          </a:ln>
        </p:spPr>
      </p:pic>
      <p:sp>
        <p:nvSpPr>
          <p:cNvPr id="63" name="Google Shape;63;p8"/>
          <p:cNvSpPr txBox="1"/>
          <p:nvPr/>
        </p:nvSpPr>
        <p:spPr>
          <a:xfrm>
            <a:off x="751576" y="4941005"/>
            <a:ext cx="12252960" cy="2599173"/>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FFFFFF"/>
              </a:buClr>
              <a:buSzPts val="6400"/>
              <a:buFont typeface="Open Sans"/>
              <a:buNone/>
            </a:pPr>
            <a:r>
              <a:rPr lang="hi-IN" sz="6400" b="1" i="0" u="none" strike="noStrike" cap="none">
                <a:solidFill>
                  <a:srgbClr val="FFFFFF"/>
                </a:solidFill>
                <a:latin typeface="Open Sans"/>
                <a:ea typeface="Open Sans"/>
                <a:cs typeface="Open Sans"/>
                <a:sym typeface="Open Sans"/>
              </a:rPr>
              <a:t>पाठ 4</a:t>
            </a:r>
            <a:endParaRPr sz="36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FFFFFF"/>
              </a:buClr>
              <a:buSzPts val="6400"/>
              <a:buFont typeface="Open Sans"/>
              <a:buNone/>
            </a:pPr>
            <a:r>
              <a:rPr lang="hi-IN" sz="6400" b="1" i="0" u="none" strike="noStrike" cap="none">
                <a:solidFill>
                  <a:srgbClr val="FFFFFF"/>
                </a:solidFill>
                <a:latin typeface="Open Sans"/>
                <a:ea typeface="Open Sans"/>
                <a:cs typeface="Open Sans"/>
                <a:sym typeface="Open Sans"/>
              </a:rPr>
              <a:t>संरचनात्मक और INSARAG </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FFFFFF"/>
              </a:buClr>
              <a:buSzPts val="6400"/>
              <a:buFont typeface="Open Sans"/>
              <a:buNone/>
            </a:pPr>
            <a:r>
              <a:rPr lang="hi-IN" sz="6400" b="1" i="0" u="none" strike="noStrike" cap="none">
                <a:solidFill>
                  <a:srgbClr val="FFFFFF"/>
                </a:solidFill>
                <a:latin typeface="Open Sans"/>
                <a:ea typeface="Open Sans"/>
                <a:cs typeface="Open Sans"/>
                <a:sym typeface="Open Sans"/>
              </a:rPr>
              <a:t>मार्किंग सिस्टम</a:t>
            </a:r>
            <a:endParaRPr sz="3600" b="0" i="0" u="none" strike="noStrike" cap="none">
              <a:solidFill>
                <a:srgbClr val="000000"/>
              </a:solidFill>
              <a:latin typeface="Arial"/>
              <a:ea typeface="Arial"/>
              <a:cs typeface="Arial"/>
              <a:sym typeface="Arial"/>
            </a:endParaRPr>
          </a:p>
        </p:txBody>
      </p:sp>
      <p:sp>
        <p:nvSpPr>
          <p:cNvPr id="64" name="Google Shape;64;p8"/>
          <p:cNvSpPr/>
          <p:nvPr/>
        </p:nvSpPr>
        <p:spPr>
          <a:xfrm>
            <a:off x="1008380" y="134366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65" name="Google Shape;65;p8"/>
          <p:cNvSpPr/>
          <p:nvPr/>
        </p:nvSpPr>
        <p:spPr>
          <a:xfrm>
            <a:off x="8705088" y="12420030"/>
            <a:ext cx="7772400" cy="875613"/>
          </a:xfrm>
          <a:prstGeom prst="rect">
            <a:avLst/>
          </a:prstGeom>
          <a:solidFill>
            <a:schemeClr val="lt1"/>
          </a:solidFill>
          <a:ln w="25400" cap="flat" cmpd="sng">
            <a:solidFill>
              <a:srgbClr val="4E5E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i-IN" sz="3600" b="1" i="0" u="none" strike="noStrike" cap="none">
                <a:solidFill>
                  <a:schemeClr val="dk1"/>
                </a:solidFill>
                <a:latin typeface="Arial"/>
                <a:ea typeface="Arial"/>
                <a:cs typeface="Arial"/>
                <a:sym typeface="Arial"/>
              </a:rPr>
              <a:t>By:-INSP/GD-PRADEEP KUMAR</a:t>
            </a:r>
            <a:endParaRPr sz="3600" b="1" i="0" u="none" strike="noStrike" cap="none">
              <a:solidFill>
                <a:schemeClr val="dk1"/>
              </a:solidFill>
              <a:latin typeface="Arial"/>
              <a:ea typeface="Arial"/>
              <a:cs typeface="Arial"/>
              <a:sym typeface="Arial"/>
            </a:endParaRPr>
          </a:p>
        </p:txBody>
      </p:sp>
      <p:sp>
        <p:nvSpPr>
          <p:cNvPr id="66" name="Google Shape;66;p8"/>
          <p:cNvSpPr/>
          <p:nvPr/>
        </p:nvSpPr>
        <p:spPr>
          <a:xfrm>
            <a:off x="8365540" y="504707"/>
            <a:ext cx="7772400" cy="875613"/>
          </a:xfrm>
          <a:prstGeom prst="rect">
            <a:avLst/>
          </a:prstGeom>
          <a:solidFill>
            <a:schemeClr val="lt1"/>
          </a:solidFill>
          <a:ln w="25400" cap="flat" cmpd="sng">
            <a:solidFill>
              <a:srgbClr val="4E5E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i-IN" sz="3600" b="1" i="0" u="none" strike="noStrike" cap="none">
                <a:solidFill>
                  <a:schemeClr val="dk1"/>
                </a:solidFill>
                <a:latin typeface="Arial"/>
                <a:ea typeface="Arial"/>
                <a:cs typeface="Arial"/>
                <a:sym typeface="Arial"/>
              </a:rPr>
              <a:t>LESSON-04</a:t>
            </a:r>
            <a:endParaRPr sz="3600" b="1"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7"/>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201" name="Google Shape;201;p17"/>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02" name="Google Shape;202;p17"/>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203" name="Google Shape;203;p17"/>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04" name="Google Shape;204;p17"/>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10</a:t>
            </a:fld>
            <a:endParaRPr/>
          </a:p>
        </p:txBody>
      </p:sp>
      <p:sp>
        <p:nvSpPr>
          <p:cNvPr id="205" name="Google Shape;205;p17"/>
          <p:cNvSpPr/>
          <p:nvPr/>
        </p:nvSpPr>
        <p:spPr>
          <a:xfrm>
            <a:off x="2677288" y="5425659"/>
            <a:ext cx="9179432" cy="2319181"/>
          </a:xfrm>
          <a:prstGeom prst="roundRect">
            <a:avLst>
              <a:gd name="adj" fmla="val 5476"/>
            </a:avLst>
          </a:prstGeom>
          <a:solidFill>
            <a:srgbClr val="EAEAEA"/>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06" name="Google Shape;206;p17"/>
          <p:cNvSpPr txBox="1"/>
          <p:nvPr/>
        </p:nvSpPr>
        <p:spPr>
          <a:xfrm>
            <a:off x="3266206" y="6185199"/>
            <a:ext cx="8890001" cy="1461939"/>
          </a:xfrm>
          <a:prstGeom prst="rect">
            <a:avLst/>
          </a:prstGeom>
          <a:noFill/>
          <a:ln>
            <a:noFill/>
          </a:ln>
        </p:spPr>
        <p:txBody>
          <a:bodyPr spcFirstLastPara="1" wrap="square" lIns="50800" tIns="50800" rIns="50800" bIns="50800" anchor="t" anchorCtr="0">
            <a:spAutoFit/>
          </a:bodyPr>
          <a:lstStyle/>
          <a:p>
            <a:pPr marL="508000" marR="0" lvl="0" indent="-508000" algn="l" rtl="0">
              <a:lnSpc>
                <a:spcPct val="100000"/>
              </a:lnSpc>
              <a:spcBef>
                <a:spcPts val="0"/>
              </a:spcBef>
              <a:spcAft>
                <a:spcPts val="0"/>
              </a:spcAft>
              <a:buClr>
                <a:srgbClr val="C00000"/>
              </a:buClr>
              <a:buSzPts val="4000"/>
              <a:buFont typeface="Open Sans SemiBold"/>
              <a:buChar char="‣"/>
            </a:pPr>
            <a:r>
              <a:rPr lang="hi-IN" sz="4000" b="0" i="0" u="none" strike="noStrike" cap="none">
                <a:solidFill>
                  <a:srgbClr val="C00000"/>
                </a:solidFill>
                <a:latin typeface="Open Sans SemiBold"/>
                <a:ea typeface="Open Sans SemiBold"/>
                <a:cs typeface="Open Sans SemiBold"/>
                <a:sym typeface="Open Sans SemiBold"/>
              </a:rPr>
              <a:t>पूर्व जानकारी </a:t>
            </a:r>
            <a:endParaRPr sz="4000" b="0" i="0" u="none" strike="noStrike" cap="none">
              <a:solidFill>
                <a:srgbClr val="C00000"/>
              </a:solidFill>
              <a:latin typeface="Open Sans SemiBold"/>
              <a:ea typeface="Open Sans SemiBold"/>
              <a:cs typeface="Open Sans SemiBold"/>
              <a:sym typeface="Open Sans SemiBold"/>
            </a:endParaRPr>
          </a:p>
          <a:p>
            <a:pPr marL="0" marR="0" lvl="0" indent="0" algn="l" rtl="0">
              <a:lnSpc>
                <a:spcPct val="100000"/>
              </a:lnSpc>
              <a:spcBef>
                <a:spcPts val="1000"/>
              </a:spcBef>
              <a:spcAft>
                <a:spcPts val="0"/>
              </a:spcAft>
              <a:buClr>
                <a:srgbClr val="C00000"/>
              </a:buClr>
              <a:buSzPts val="4000"/>
              <a:buFont typeface="Open Sans SemiBold"/>
              <a:buNone/>
            </a:pPr>
            <a:r>
              <a:rPr lang="hi-IN" sz="4000" b="0" i="0" u="none" strike="noStrike" cap="none">
                <a:solidFill>
                  <a:srgbClr val="C00000"/>
                </a:solidFill>
                <a:latin typeface="Open Sans SemiBold"/>
                <a:ea typeface="Open Sans SemiBold"/>
                <a:cs typeface="Open Sans SemiBold"/>
                <a:sym typeface="Open Sans SemiBold"/>
              </a:rPr>
              <a:t>(Prior intelligence)</a:t>
            </a:r>
            <a:endParaRPr sz="1400" b="0" i="0" u="none" strike="noStrike" cap="none">
              <a:solidFill>
                <a:srgbClr val="000000"/>
              </a:solidFill>
              <a:latin typeface="Arial"/>
              <a:ea typeface="Arial"/>
              <a:cs typeface="Arial"/>
              <a:sym typeface="Arial"/>
            </a:endParaRPr>
          </a:p>
        </p:txBody>
      </p:sp>
      <p:sp>
        <p:nvSpPr>
          <p:cNvPr id="207" name="Google Shape;207;p17"/>
          <p:cNvSpPr/>
          <p:nvPr/>
        </p:nvSpPr>
        <p:spPr>
          <a:xfrm>
            <a:off x="12816711" y="5425659"/>
            <a:ext cx="8890001" cy="2319181"/>
          </a:xfrm>
          <a:prstGeom prst="roundRect">
            <a:avLst>
              <a:gd name="adj" fmla="val 5476"/>
            </a:avLst>
          </a:prstGeom>
          <a:solidFill>
            <a:srgbClr val="EAEAEA"/>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08" name="Google Shape;208;p17"/>
          <p:cNvSpPr txBox="1"/>
          <p:nvPr/>
        </p:nvSpPr>
        <p:spPr>
          <a:xfrm>
            <a:off x="13142336" y="5999201"/>
            <a:ext cx="7686167" cy="1333698"/>
          </a:xfrm>
          <a:prstGeom prst="rect">
            <a:avLst/>
          </a:prstGeom>
          <a:noFill/>
          <a:ln>
            <a:noFill/>
          </a:ln>
        </p:spPr>
        <p:txBody>
          <a:bodyPr spcFirstLastPara="1" wrap="square" lIns="50800" tIns="50800" rIns="50800" bIns="50800" anchor="t" anchorCtr="0">
            <a:spAutoFit/>
          </a:bodyPr>
          <a:lstStyle/>
          <a:p>
            <a:pPr marL="508000" marR="0" lvl="0" indent="-508000" algn="l" rtl="0">
              <a:lnSpc>
                <a:spcPct val="100000"/>
              </a:lnSpc>
              <a:spcBef>
                <a:spcPts val="0"/>
              </a:spcBef>
              <a:spcAft>
                <a:spcPts val="0"/>
              </a:spcAft>
              <a:buClr>
                <a:srgbClr val="C00000"/>
              </a:buClr>
              <a:buSzPts val="4000"/>
              <a:buFont typeface="Open Sans SemiBold"/>
              <a:buChar char="‣"/>
            </a:pPr>
            <a:r>
              <a:rPr lang="hi-IN" sz="4000" b="0" i="0" u="none" strike="noStrike" cap="none">
                <a:solidFill>
                  <a:srgbClr val="C00000"/>
                </a:solidFill>
                <a:latin typeface="Open Sans SemiBold"/>
                <a:ea typeface="Open Sans SemiBold"/>
                <a:cs typeface="Open Sans SemiBold"/>
                <a:sym typeface="Open Sans SemiBold"/>
              </a:rPr>
              <a:t>संसाधनों की उपलब्धता (Availability of resources)</a:t>
            </a:r>
            <a:endParaRPr sz="4000" b="0" i="0" u="none" strike="noStrike" cap="none">
              <a:solidFill>
                <a:srgbClr val="C00000"/>
              </a:solidFill>
              <a:latin typeface="Open Sans SemiBold"/>
              <a:ea typeface="Open Sans SemiBold"/>
              <a:cs typeface="Open Sans SemiBold"/>
              <a:sym typeface="Open Sans SemiBold"/>
            </a:endParaRPr>
          </a:p>
        </p:txBody>
      </p:sp>
      <p:sp>
        <p:nvSpPr>
          <p:cNvPr id="209" name="Google Shape;209;p17"/>
          <p:cNvSpPr txBox="1"/>
          <p:nvPr/>
        </p:nvSpPr>
        <p:spPr>
          <a:xfrm>
            <a:off x="5244948" y="570605"/>
            <a:ext cx="14391512" cy="4146879"/>
          </a:xfrm>
          <a:prstGeom prst="rect">
            <a:avLst/>
          </a:prstGeom>
          <a:noFill/>
          <a:ln>
            <a:noFill/>
          </a:ln>
        </p:spPr>
        <p:txBody>
          <a:bodyPr spcFirstLastPara="1" wrap="square" lIns="78275" tIns="78275" rIns="78275" bIns="78275" anchor="t" anchorCtr="0">
            <a:spAutoFit/>
          </a:bodyPr>
          <a:lstStyle/>
          <a:p>
            <a:pPr marL="0" marR="0" lvl="0" indent="0" algn="l" rtl="0">
              <a:lnSpc>
                <a:spcPct val="9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       कार्यस्थल ट्राइएज में कारक</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       (FACTORS IN WORKSITE    	  TRIAGE)</a:t>
            </a:r>
            <a:endParaRPr sz="36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       (CONT.)   </a:t>
            </a:r>
            <a:endParaRPr sz="3600" b="0" i="0" u="none" strike="noStrike" cap="none">
              <a:solidFill>
                <a:srgbClr val="000000"/>
              </a:solidFill>
              <a:latin typeface="Arial"/>
              <a:ea typeface="Arial"/>
              <a:cs typeface="Arial"/>
              <a:sym typeface="Arial"/>
            </a:endParaRPr>
          </a:p>
        </p:txBody>
      </p:sp>
      <p:sp>
        <p:nvSpPr>
          <p:cNvPr id="210" name="Google Shape;210;p17"/>
          <p:cNvSpPr/>
          <p:nvPr/>
        </p:nvSpPr>
        <p:spPr>
          <a:xfrm>
            <a:off x="2677288" y="8261244"/>
            <a:ext cx="9179432" cy="2319181"/>
          </a:xfrm>
          <a:prstGeom prst="roundRect">
            <a:avLst>
              <a:gd name="adj" fmla="val 5476"/>
            </a:avLst>
          </a:prstGeom>
          <a:solidFill>
            <a:srgbClr val="EAEAEA"/>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11" name="Google Shape;211;p17"/>
          <p:cNvSpPr txBox="1"/>
          <p:nvPr/>
        </p:nvSpPr>
        <p:spPr>
          <a:xfrm>
            <a:off x="3266206" y="8836437"/>
            <a:ext cx="9261076" cy="1461939"/>
          </a:xfrm>
          <a:prstGeom prst="rect">
            <a:avLst/>
          </a:prstGeom>
          <a:noFill/>
          <a:ln>
            <a:noFill/>
          </a:ln>
        </p:spPr>
        <p:txBody>
          <a:bodyPr spcFirstLastPara="1" wrap="square" lIns="50800" tIns="50800" rIns="50800" bIns="50800" anchor="t" anchorCtr="0">
            <a:spAutoFit/>
          </a:bodyPr>
          <a:lstStyle/>
          <a:p>
            <a:pPr marL="508000" marR="0" lvl="0" indent="-508000" algn="l" rtl="0">
              <a:lnSpc>
                <a:spcPct val="100000"/>
              </a:lnSpc>
              <a:spcBef>
                <a:spcPts val="0"/>
              </a:spcBef>
              <a:spcAft>
                <a:spcPts val="0"/>
              </a:spcAft>
              <a:buClr>
                <a:srgbClr val="C00000"/>
              </a:buClr>
              <a:buSzPts val="4000"/>
              <a:buFont typeface="Open Sans SemiBold"/>
              <a:buChar char="‣"/>
            </a:pPr>
            <a:r>
              <a:rPr lang="hi-IN" sz="4000" b="0" i="0" u="none" strike="noStrike" cap="none">
                <a:solidFill>
                  <a:srgbClr val="C00000"/>
                </a:solidFill>
                <a:latin typeface="Open Sans SemiBold"/>
                <a:ea typeface="Open Sans SemiBold"/>
                <a:cs typeface="Open Sans SemiBold"/>
                <a:sym typeface="Open Sans SemiBold"/>
              </a:rPr>
              <a:t>उपयोगिता शट-ऑफ का स्थान</a:t>
            </a:r>
            <a:endParaRPr sz="4000" b="0" i="0" u="none" strike="noStrike" cap="none">
              <a:solidFill>
                <a:srgbClr val="C00000"/>
              </a:solidFill>
              <a:latin typeface="Open Sans SemiBold"/>
              <a:ea typeface="Open Sans SemiBold"/>
              <a:cs typeface="Open Sans SemiBold"/>
              <a:sym typeface="Open Sans SemiBold"/>
            </a:endParaRPr>
          </a:p>
          <a:p>
            <a:pPr marL="0" marR="0" lvl="0" indent="0" algn="l" rtl="0">
              <a:lnSpc>
                <a:spcPct val="100000"/>
              </a:lnSpc>
              <a:spcBef>
                <a:spcPts val="1000"/>
              </a:spcBef>
              <a:spcAft>
                <a:spcPts val="0"/>
              </a:spcAft>
              <a:buClr>
                <a:srgbClr val="C00000"/>
              </a:buClr>
              <a:buSzPts val="4000"/>
              <a:buFont typeface="Open Sans SemiBold"/>
              <a:buNone/>
            </a:pPr>
            <a:r>
              <a:rPr lang="hi-IN" sz="4000" b="0" i="0" u="none" strike="noStrike" cap="none">
                <a:solidFill>
                  <a:srgbClr val="C00000"/>
                </a:solidFill>
                <a:latin typeface="Open Sans SemiBold"/>
                <a:ea typeface="Open Sans SemiBold"/>
                <a:cs typeface="Open Sans SemiBold"/>
                <a:sym typeface="Open Sans SemiBold"/>
              </a:rPr>
              <a:t>(Location of utility shut offs)</a:t>
            </a:r>
            <a:endParaRPr sz="1400" b="0" i="0" u="none" strike="noStrike" cap="none">
              <a:solidFill>
                <a:srgbClr val="000000"/>
              </a:solidFill>
              <a:latin typeface="Arial"/>
              <a:ea typeface="Arial"/>
              <a:cs typeface="Arial"/>
              <a:sym typeface="Arial"/>
            </a:endParaRPr>
          </a:p>
        </p:txBody>
      </p:sp>
      <p:sp>
        <p:nvSpPr>
          <p:cNvPr id="212" name="Google Shape;212;p17"/>
          <p:cNvSpPr/>
          <p:nvPr/>
        </p:nvSpPr>
        <p:spPr>
          <a:xfrm>
            <a:off x="12816711" y="8261244"/>
            <a:ext cx="8890001" cy="2319181"/>
          </a:xfrm>
          <a:prstGeom prst="roundRect">
            <a:avLst>
              <a:gd name="adj" fmla="val 5476"/>
            </a:avLst>
          </a:prstGeom>
          <a:solidFill>
            <a:srgbClr val="EAEAEA"/>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13" name="Google Shape;213;p17"/>
          <p:cNvSpPr txBox="1"/>
          <p:nvPr/>
        </p:nvSpPr>
        <p:spPr>
          <a:xfrm>
            <a:off x="13142336" y="8514030"/>
            <a:ext cx="8564376" cy="2077492"/>
          </a:xfrm>
          <a:prstGeom prst="rect">
            <a:avLst/>
          </a:prstGeom>
          <a:noFill/>
          <a:ln>
            <a:noFill/>
          </a:ln>
        </p:spPr>
        <p:txBody>
          <a:bodyPr spcFirstLastPara="1" wrap="square" lIns="50800" tIns="50800" rIns="50800" bIns="50800" anchor="t" anchorCtr="0">
            <a:spAutoFit/>
          </a:bodyPr>
          <a:lstStyle/>
          <a:p>
            <a:pPr marL="508000" marR="0" lvl="0" indent="-508000" algn="l" rtl="0">
              <a:lnSpc>
                <a:spcPct val="100000"/>
              </a:lnSpc>
              <a:spcBef>
                <a:spcPts val="0"/>
              </a:spcBef>
              <a:spcAft>
                <a:spcPts val="0"/>
              </a:spcAft>
              <a:buClr>
                <a:srgbClr val="C00000"/>
              </a:buClr>
              <a:buSzPts val="4000"/>
              <a:buFont typeface="Open Sans SemiBold"/>
              <a:buChar char="‣"/>
            </a:pPr>
            <a:r>
              <a:rPr lang="hi-IN" sz="4000" b="0" i="0" u="none" strike="noStrike" cap="none">
                <a:solidFill>
                  <a:srgbClr val="C00000"/>
                </a:solidFill>
                <a:latin typeface="Open Sans SemiBold"/>
                <a:ea typeface="Open Sans SemiBold"/>
                <a:cs typeface="Open Sans SemiBold"/>
                <a:sym typeface="Open Sans SemiBold"/>
              </a:rPr>
              <a:t>खतरनाक पदार्थों की संभावित उपस्थिति</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C00000"/>
              </a:buClr>
              <a:buSzPts val="4000"/>
              <a:buFont typeface="Open Sans SemiBold"/>
              <a:buNone/>
            </a:pPr>
            <a:r>
              <a:rPr lang="hi-IN" sz="4000" b="0" i="0" u="none" strike="noStrike" cap="none">
                <a:solidFill>
                  <a:srgbClr val="C00000"/>
                </a:solidFill>
                <a:latin typeface="Open Sans SemiBold"/>
                <a:ea typeface="Open Sans SemiBold"/>
                <a:cs typeface="Open Sans SemiBold"/>
                <a:sym typeface="Open Sans SemiBold"/>
              </a:rPr>
              <a:t>(Possible presence of hazardous materials)</a:t>
            </a:r>
            <a:endParaRPr sz="1400" b="0" i="0" u="none" strike="noStrike" cap="none">
              <a:solidFill>
                <a:srgbClr val="000000"/>
              </a:solidFill>
              <a:latin typeface="Arial"/>
              <a:ea typeface="Arial"/>
              <a:cs typeface="Arial"/>
              <a:sym typeface="Arial"/>
            </a:endParaRPr>
          </a:p>
        </p:txBody>
      </p:sp>
      <p:pic>
        <p:nvPicPr>
          <p:cNvPr id="214" name="Google Shape;214;p17" descr="A logo with text on it&#10;&#10;AI-generated content may be incorrect."/>
          <p:cNvPicPr preferRelativeResize="0"/>
          <p:nvPr/>
        </p:nvPicPr>
        <p:blipFill rotWithShape="1">
          <a:blip r:embed="rId3">
            <a:alphaModFix/>
          </a:blip>
          <a:srcRect/>
          <a:stretch/>
        </p:blipFill>
        <p:spPr>
          <a:xfrm>
            <a:off x="0" y="101600"/>
            <a:ext cx="3258094" cy="2219517"/>
          </a:xfrm>
          <a:prstGeom prst="rect">
            <a:avLst/>
          </a:prstGeom>
          <a:noFill/>
          <a:ln>
            <a:noFill/>
          </a:ln>
        </p:spPr>
      </p:pic>
      <p:pic>
        <p:nvPicPr>
          <p:cNvPr id="215" name="Google Shape;215;p17"/>
          <p:cNvPicPr preferRelativeResize="0"/>
          <p:nvPr/>
        </p:nvPicPr>
        <p:blipFill rotWithShape="1">
          <a:blip r:embed="rId4">
            <a:alphaModFix/>
          </a:blip>
          <a:srcRect/>
          <a:stretch/>
        </p:blipFill>
        <p:spPr>
          <a:xfrm>
            <a:off x="21682269" y="156729"/>
            <a:ext cx="2678871" cy="23211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8"/>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221" name="Google Shape;221;p18"/>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22" name="Google Shape;222;p18"/>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223" name="Google Shape;223;p18"/>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24" name="Google Shape;224;p18"/>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11</a:t>
            </a:fld>
            <a:endParaRPr/>
          </a:p>
        </p:txBody>
      </p:sp>
      <p:sp>
        <p:nvSpPr>
          <p:cNvPr id="225" name="Google Shape;225;p18"/>
          <p:cNvSpPr/>
          <p:nvPr/>
        </p:nvSpPr>
        <p:spPr>
          <a:xfrm>
            <a:off x="8167732" y="0"/>
            <a:ext cx="16216268" cy="13716001"/>
          </a:xfrm>
          <a:prstGeom prst="rect">
            <a:avLst/>
          </a:prstGeom>
          <a:solidFill>
            <a:srgbClr val="E36C09"/>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26" name="Google Shape;226;p18"/>
          <p:cNvSpPr txBox="1"/>
          <p:nvPr/>
        </p:nvSpPr>
        <p:spPr>
          <a:xfrm>
            <a:off x="1001843" y="4494532"/>
            <a:ext cx="6511228" cy="1955125"/>
          </a:xfrm>
          <a:prstGeom prst="rect">
            <a:avLst/>
          </a:prstGeom>
          <a:noFill/>
          <a:ln>
            <a:noFill/>
          </a:ln>
        </p:spPr>
        <p:txBody>
          <a:bodyPr spcFirstLastPara="1" wrap="square" lIns="78275" tIns="78275" rIns="78275" bIns="78275" anchor="t" anchorCtr="0">
            <a:spAutoFit/>
          </a:bodyPr>
          <a:lstStyle/>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INSARAG मार्किंग सिस्टम</a:t>
            </a:r>
            <a:endParaRPr sz="6400" b="1" i="0" u="none" strike="noStrike" cap="none">
              <a:solidFill>
                <a:srgbClr val="C00000"/>
              </a:solidFill>
              <a:latin typeface="Open Sans"/>
              <a:ea typeface="Open Sans"/>
              <a:cs typeface="Open Sans"/>
              <a:sym typeface="Open Sans"/>
            </a:endParaRPr>
          </a:p>
        </p:txBody>
      </p:sp>
      <p:sp>
        <p:nvSpPr>
          <p:cNvPr id="227" name="Google Shape;227;p18"/>
          <p:cNvSpPr txBox="1"/>
          <p:nvPr/>
        </p:nvSpPr>
        <p:spPr>
          <a:xfrm>
            <a:off x="9477055" y="3266166"/>
            <a:ext cx="13807710" cy="7531292"/>
          </a:xfrm>
          <a:prstGeom prst="rect">
            <a:avLst/>
          </a:prstGeom>
          <a:noFill/>
          <a:ln>
            <a:noFill/>
          </a:ln>
        </p:spPr>
        <p:txBody>
          <a:bodyPr spcFirstLastPara="1" wrap="square" lIns="50800" tIns="50800" rIns="50800" bIns="50800" anchor="t" anchorCtr="0">
            <a:spAutoFit/>
          </a:bodyPr>
          <a:lstStyle/>
          <a:p>
            <a:pPr marL="0" marR="0" lvl="0" indent="0" algn="l" rtl="0">
              <a:lnSpc>
                <a:spcPct val="110000"/>
              </a:lnSpc>
              <a:spcBef>
                <a:spcPts val="0"/>
              </a:spcBef>
              <a:spcAft>
                <a:spcPts val="0"/>
              </a:spcAft>
              <a:buClr>
                <a:srgbClr val="FFFFFF"/>
              </a:buClr>
              <a:buSzPts val="4200"/>
              <a:buFont typeface="Open Sans SemiBold"/>
              <a:buNone/>
            </a:pPr>
            <a:r>
              <a:rPr lang="hi-IN" sz="4200" b="0" i="0" u="none" strike="noStrike" cap="none">
                <a:solidFill>
                  <a:srgbClr val="FFFFFF"/>
                </a:solidFill>
                <a:latin typeface="Open Sans SemiBold"/>
                <a:ea typeface="Open Sans SemiBold"/>
                <a:cs typeface="Open Sans SemiBold"/>
                <a:sym typeface="Open Sans SemiBold"/>
              </a:rPr>
              <a:t>अंतर्राष्ट्रीय खोज और बचाव सलाहकार समूह (INSARAG) मार्किंग सिस्टम संरचनाओं की स्थिति, खतरों की उपस्थिति और पीड़ितों की स्थिति को एक मानकीकृत, सरल और स्पष्ट तरीके से पहचानने के लिए प्रतीकों का उपयोग करता है जिसे सभी स्थानीय, राष्ट्रीय और अंतर्राष्ट्रीय बचाव कर्मी समझ सकते हैं।</a:t>
            </a:r>
            <a:endParaRPr sz="3600" b="0" i="0" u="none" strike="noStrike" cap="none">
              <a:solidFill>
                <a:srgbClr val="000000"/>
              </a:solidFill>
              <a:latin typeface="Arial"/>
              <a:ea typeface="Arial"/>
              <a:cs typeface="Arial"/>
              <a:sym typeface="Arial"/>
            </a:endParaRPr>
          </a:p>
          <a:p>
            <a:pPr marL="0" marR="0" lvl="0" indent="0" algn="l" rtl="0">
              <a:lnSpc>
                <a:spcPct val="110000"/>
              </a:lnSpc>
              <a:spcBef>
                <a:spcPts val="1000"/>
              </a:spcBef>
              <a:spcAft>
                <a:spcPts val="0"/>
              </a:spcAft>
              <a:buClr>
                <a:srgbClr val="FFFFFF"/>
              </a:buClr>
              <a:buSzPts val="4200"/>
              <a:buFont typeface="Open Sans SemiBold"/>
              <a:buNone/>
            </a:pPr>
            <a:r>
              <a:rPr lang="hi-IN" sz="4200" b="0" i="0" u="none" strike="noStrike" cap="none">
                <a:solidFill>
                  <a:srgbClr val="FFFFFF"/>
                </a:solidFill>
                <a:latin typeface="Open Sans SemiBold"/>
                <a:ea typeface="Open Sans SemiBold"/>
                <a:cs typeface="Open Sans SemiBold"/>
                <a:sym typeface="Open Sans SemiBold"/>
              </a:rPr>
              <a:t> INSARAG मार्किंग सिस्टम में तीन मुख्य मार्किंग तत्व होते हैं, जो इस प्रकार हैं:-</a:t>
            </a:r>
            <a:endParaRPr sz="3600" b="0" i="0" u="none" strike="noStrike" cap="none">
              <a:solidFill>
                <a:srgbClr val="000000"/>
              </a:solidFill>
              <a:latin typeface="Arial"/>
              <a:ea typeface="Arial"/>
              <a:cs typeface="Arial"/>
              <a:sym typeface="Arial"/>
            </a:endParaRPr>
          </a:p>
          <a:p>
            <a:pPr marL="1016000" marR="0" lvl="0" indent="-508000" algn="l" rtl="0">
              <a:lnSpc>
                <a:spcPct val="100000"/>
              </a:lnSpc>
              <a:spcBef>
                <a:spcPts val="1000"/>
              </a:spcBef>
              <a:spcAft>
                <a:spcPts val="0"/>
              </a:spcAft>
              <a:buClr>
                <a:srgbClr val="FFFFFF"/>
              </a:buClr>
              <a:buSzPts val="4200"/>
              <a:buFont typeface="Open Sans SemiBold"/>
              <a:buChar char="•"/>
            </a:pPr>
            <a:r>
              <a:rPr lang="hi-IN" sz="4200" b="0" i="0" u="none" strike="noStrike" cap="none">
                <a:solidFill>
                  <a:srgbClr val="FFFFFF"/>
                </a:solidFill>
                <a:latin typeface="Open Sans SemiBold"/>
                <a:ea typeface="Open Sans SemiBold"/>
                <a:cs typeface="Open Sans SemiBold"/>
                <a:sym typeface="Open Sans SemiBold"/>
              </a:rPr>
              <a:t>कार्यस्थल मार्किंग (Worksite Marking)</a:t>
            </a:r>
            <a:endParaRPr sz="1400" b="0" i="0" u="none" strike="noStrike" cap="none">
              <a:solidFill>
                <a:srgbClr val="000000"/>
              </a:solidFill>
              <a:latin typeface="Arial"/>
              <a:ea typeface="Arial"/>
              <a:cs typeface="Arial"/>
              <a:sym typeface="Arial"/>
            </a:endParaRPr>
          </a:p>
          <a:p>
            <a:pPr marL="1016000" marR="0" lvl="0" indent="-508000" algn="l" rtl="0">
              <a:lnSpc>
                <a:spcPct val="100000"/>
              </a:lnSpc>
              <a:spcBef>
                <a:spcPts val="1000"/>
              </a:spcBef>
              <a:spcAft>
                <a:spcPts val="0"/>
              </a:spcAft>
              <a:buClr>
                <a:srgbClr val="FFFFFF"/>
              </a:buClr>
              <a:buSzPts val="4200"/>
              <a:buFont typeface="Open Sans SemiBold"/>
              <a:buChar char="•"/>
            </a:pPr>
            <a:r>
              <a:rPr lang="hi-IN" sz="4200" b="0" i="0" u="none" strike="noStrike" cap="none">
                <a:solidFill>
                  <a:srgbClr val="FFFFFF"/>
                </a:solidFill>
                <a:latin typeface="Open Sans SemiBold"/>
                <a:ea typeface="Open Sans SemiBold"/>
                <a:cs typeface="Open Sans SemiBold"/>
                <a:sym typeface="Open Sans SemiBold"/>
              </a:rPr>
              <a:t>पीड़ित मार्किंग (Victim Marking)</a:t>
            </a:r>
            <a:endParaRPr sz="1400" b="0" i="0" u="none" strike="noStrike" cap="none">
              <a:solidFill>
                <a:srgbClr val="000000"/>
              </a:solidFill>
              <a:latin typeface="Arial"/>
              <a:ea typeface="Arial"/>
              <a:cs typeface="Arial"/>
              <a:sym typeface="Arial"/>
            </a:endParaRPr>
          </a:p>
          <a:p>
            <a:pPr marL="1016000" marR="0" lvl="0" indent="-508000" algn="l" rtl="0">
              <a:lnSpc>
                <a:spcPct val="100000"/>
              </a:lnSpc>
              <a:spcBef>
                <a:spcPts val="1000"/>
              </a:spcBef>
              <a:spcAft>
                <a:spcPts val="0"/>
              </a:spcAft>
              <a:buClr>
                <a:srgbClr val="FFFFFF"/>
              </a:buClr>
              <a:buSzPts val="4200"/>
              <a:buFont typeface="Open Sans SemiBold"/>
              <a:buChar char="•"/>
            </a:pPr>
            <a:r>
              <a:rPr lang="hi-IN" sz="4200" b="0" i="0" u="none" strike="noStrike" cap="none">
                <a:solidFill>
                  <a:srgbClr val="FFFFFF"/>
                </a:solidFill>
                <a:latin typeface="Open Sans SemiBold"/>
                <a:ea typeface="Open Sans SemiBold"/>
                <a:cs typeface="Open Sans SemiBold"/>
                <a:sym typeface="Open Sans SemiBold"/>
              </a:rPr>
              <a:t>तीव्र निकासी मार्किंग (Rapid Clearance Marking)</a:t>
            </a:r>
            <a:endParaRPr sz="3600" b="0" i="0" u="none" strike="noStrike" cap="none">
              <a:solidFill>
                <a:srgbClr val="000000"/>
              </a:solidFill>
              <a:latin typeface="Arial"/>
              <a:ea typeface="Arial"/>
              <a:cs typeface="Arial"/>
              <a:sym typeface="Arial"/>
            </a:endParaRPr>
          </a:p>
        </p:txBody>
      </p:sp>
      <p:sp>
        <p:nvSpPr>
          <p:cNvPr id="228" name="Google Shape;228;p18"/>
          <p:cNvSpPr/>
          <p:nvPr/>
        </p:nvSpPr>
        <p:spPr>
          <a:xfrm>
            <a:off x="7036229" y="1893765"/>
            <a:ext cx="17787076" cy="782540"/>
          </a:xfrm>
          <a:custGeom>
            <a:avLst/>
            <a:gdLst/>
            <a:ahLst/>
            <a:cxnLst/>
            <a:rect l="l" t="t" r="r" b="b"/>
            <a:pathLst>
              <a:path w="21600" h="21600" extrusionOk="0">
                <a:moveTo>
                  <a:pt x="0" y="430"/>
                </a:moveTo>
                <a:lnTo>
                  <a:pt x="3220" y="225"/>
                </a:lnTo>
                <a:lnTo>
                  <a:pt x="4176" y="21600"/>
                </a:lnTo>
                <a:lnTo>
                  <a:pt x="5127" y="0"/>
                </a:lnTo>
                <a:lnTo>
                  <a:pt x="21600" y="4"/>
                </a:lnTo>
              </a:path>
            </a:pathLst>
          </a:custGeom>
          <a:noFill/>
          <a:ln w="50800" cap="flat" cmpd="sng">
            <a:solidFill>
              <a:srgbClr val="FFFFFF"/>
            </a:solidFill>
            <a:prstDash val="solid"/>
            <a:round/>
            <a:headEnd type="none" w="sm" len="sm"/>
            <a:tailEnd type="none" w="sm" len="sm"/>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pic>
        <p:nvPicPr>
          <p:cNvPr id="229" name="Google Shape;229;p18" descr="A logo with text on it&#10;&#10;AI-generated content may be incorrect."/>
          <p:cNvPicPr preferRelativeResize="0"/>
          <p:nvPr/>
        </p:nvPicPr>
        <p:blipFill rotWithShape="1">
          <a:blip r:embed="rId3">
            <a:alphaModFix/>
          </a:blip>
          <a:srcRect/>
          <a:stretch/>
        </p:blipFill>
        <p:spPr>
          <a:xfrm>
            <a:off x="0" y="101600"/>
            <a:ext cx="3258094" cy="2219517"/>
          </a:xfrm>
          <a:prstGeom prst="rect">
            <a:avLst/>
          </a:prstGeom>
          <a:noFill/>
          <a:ln>
            <a:noFill/>
          </a:ln>
        </p:spPr>
      </p:pic>
      <p:pic>
        <p:nvPicPr>
          <p:cNvPr id="230" name="Google Shape;230;p18"/>
          <p:cNvPicPr preferRelativeResize="0"/>
          <p:nvPr/>
        </p:nvPicPr>
        <p:blipFill rotWithShape="1">
          <a:blip r:embed="rId4">
            <a:alphaModFix/>
          </a:blip>
          <a:srcRect/>
          <a:stretch/>
        </p:blipFill>
        <p:spPr>
          <a:xfrm>
            <a:off x="21682269" y="156729"/>
            <a:ext cx="2678871" cy="23211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9"/>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236" name="Google Shape;236;p19"/>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37" name="Google Shape;237;p19"/>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238" name="Google Shape;238;p19"/>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39" name="Google Shape;239;p19"/>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12</a:t>
            </a:fld>
            <a:endParaRPr/>
          </a:p>
        </p:txBody>
      </p:sp>
      <p:sp>
        <p:nvSpPr>
          <p:cNvPr id="240" name="Google Shape;240;p19"/>
          <p:cNvSpPr txBox="1"/>
          <p:nvPr/>
        </p:nvSpPr>
        <p:spPr>
          <a:xfrm>
            <a:off x="1016000" y="3119947"/>
            <a:ext cx="8234024" cy="2152487"/>
          </a:xfrm>
          <a:prstGeom prst="rect">
            <a:avLst/>
          </a:prstGeom>
          <a:noFill/>
          <a:ln>
            <a:noFill/>
          </a:ln>
        </p:spPr>
        <p:txBody>
          <a:bodyPr spcFirstLastPara="1" wrap="square" lIns="78275" tIns="78275" rIns="78275" bIns="78275" anchor="t" anchorCtr="0">
            <a:spAutoFit/>
          </a:bodyPr>
          <a:lstStyle/>
          <a:p>
            <a:pPr marL="0" marR="0" lvl="0" indent="0" algn="l" rtl="0">
              <a:lnSpc>
                <a:spcPct val="9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स्पष्ट मार्किंग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CLEAR MARKINGS</a:t>
            </a:r>
            <a:endParaRPr sz="7200" b="1" i="0" u="none" strike="noStrike" cap="none">
              <a:solidFill>
                <a:srgbClr val="C00000"/>
              </a:solidFill>
              <a:latin typeface="Open Sans"/>
              <a:ea typeface="Open Sans"/>
              <a:cs typeface="Open Sans"/>
              <a:sym typeface="Open Sans"/>
            </a:endParaRPr>
          </a:p>
        </p:txBody>
      </p:sp>
      <p:sp>
        <p:nvSpPr>
          <p:cNvPr id="241" name="Google Shape;241;p19"/>
          <p:cNvSpPr txBox="1"/>
          <p:nvPr/>
        </p:nvSpPr>
        <p:spPr>
          <a:xfrm>
            <a:off x="1144986" y="5854229"/>
            <a:ext cx="10439638" cy="4356384"/>
          </a:xfrm>
          <a:prstGeom prst="rect">
            <a:avLst/>
          </a:prstGeom>
          <a:noFill/>
          <a:ln>
            <a:noFill/>
          </a:ln>
        </p:spPr>
        <p:txBody>
          <a:bodyPr spcFirstLastPara="1" wrap="square" lIns="89225" tIns="89225" rIns="89225" bIns="89225" anchor="t" anchorCtr="0">
            <a:normAutofit/>
          </a:bodyPr>
          <a:lstStyle/>
          <a:p>
            <a:pPr marL="0" marR="0" lvl="0" indent="0" algn="l" rtl="0">
              <a:lnSpc>
                <a:spcPct val="100000"/>
              </a:lnSpc>
              <a:spcBef>
                <a:spcPts val="0"/>
              </a:spcBef>
              <a:spcAft>
                <a:spcPts val="0"/>
              </a:spcAft>
              <a:buClr>
                <a:srgbClr val="000000"/>
              </a:buClr>
              <a:buSzPts val="4800"/>
              <a:buFont typeface="Open Sans"/>
              <a:buNone/>
            </a:pPr>
            <a:r>
              <a:rPr lang="hi-IN" sz="4800" b="0" i="0" u="none" strike="noStrike" cap="none">
                <a:solidFill>
                  <a:srgbClr val="000000"/>
                </a:solidFill>
                <a:latin typeface="Open Sans"/>
                <a:ea typeface="Open Sans"/>
                <a:cs typeface="Open Sans"/>
                <a:sym typeface="Open Sans"/>
              </a:rPr>
              <a:t>सभी मार्किंग स्पष्ट और उच्च कंट्रास्ट वाले, टिकाऊ, फ्लोरोसेंट रंग का उपयोग करके बनाई जानी चाहिए।</a:t>
            </a:r>
            <a:endParaRPr sz="4800" b="0" i="0" u="none" strike="noStrike" cap="none">
              <a:solidFill>
                <a:srgbClr val="000000"/>
              </a:solidFill>
              <a:latin typeface="Open Sans"/>
              <a:ea typeface="Open Sans"/>
              <a:cs typeface="Open Sans"/>
              <a:sym typeface="Open Sans"/>
            </a:endParaRPr>
          </a:p>
        </p:txBody>
      </p:sp>
      <p:pic>
        <p:nvPicPr>
          <p:cNvPr id="242" name="Google Shape;242;p19"/>
          <p:cNvPicPr preferRelativeResize="0"/>
          <p:nvPr/>
        </p:nvPicPr>
        <p:blipFill rotWithShape="1">
          <a:blip r:embed="rId3">
            <a:alphaModFix/>
          </a:blip>
          <a:srcRect/>
          <a:stretch/>
        </p:blipFill>
        <p:spPr>
          <a:xfrm>
            <a:off x="13364917" y="3175000"/>
            <a:ext cx="9114083" cy="8008620"/>
          </a:xfrm>
          <a:prstGeom prst="rect">
            <a:avLst/>
          </a:prstGeom>
          <a:noFill/>
          <a:ln>
            <a:noFill/>
          </a:ln>
        </p:spPr>
      </p:pic>
      <p:pic>
        <p:nvPicPr>
          <p:cNvPr id="243" name="Google Shape;243;p19" descr="A logo with text on it&#10;&#10;AI-generated content may be incorrect."/>
          <p:cNvPicPr preferRelativeResize="0"/>
          <p:nvPr/>
        </p:nvPicPr>
        <p:blipFill rotWithShape="1">
          <a:blip r:embed="rId4">
            <a:alphaModFix/>
          </a:blip>
          <a:srcRect/>
          <a:stretch/>
        </p:blipFill>
        <p:spPr>
          <a:xfrm>
            <a:off x="0" y="101600"/>
            <a:ext cx="3258094" cy="2219517"/>
          </a:xfrm>
          <a:prstGeom prst="rect">
            <a:avLst/>
          </a:prstGeom>
          <a:noFill/>
          <a:ln>
            <a:noFill/>
          </a:ln>
        </p:spPr>
      </p:pic>
      <p:pic>
        <p:nvPicPr>
          <p:cNvPr id="244" name="Google Shape;244;p19"/>
          <p:cNvPicPr preferRelativeResize="0"/>
          <p:nvPr/>
        </p:nvPicPr>
        <p:blipFill rotWithShape="1">
          <a:blip r:embed="rId5">
            <a:alphaModFix/>
          </a:blip>
          <a:srcRect/>
          <a:stretch/>
        </p:blipFill>
        <p:spPr>
          <a:xfrm>
            <a:off x="21682269" y="156729"/>
            <a:ext cx="2678871" cy="232111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0"/>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250" name="Google Shape;250;p20"/>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51" name="Google Shape;251;p20"/>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252" name="Google Shape;252;p20"/>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53" name="Google Shape;253;p20"/>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13</a:t>
            </a:fld>
            <a:endParaRPr/>
          </a:p>
        </p:txBody>
      </p:sp>
      <p:sp>
        <p:nvSpPr>
          <p:cNvPr id="254" name="Google Shape;254;p20"/>
          <p:cNvSpPr txBox="1"/>
          <p:nvPr/>
        </p:nvSpPr>
        <p:spPr>
          <a:xfrm>
            <a:off x="801570" y="4057531"/>
            <a:ext cx="8680769" cy="5144075"/>
          </a:xfrm>
          <a:prstGeom prst="rect">
            <a:avLst/>
          </a:prstGeom>
          <a:noFill/>
          <a:ln>
            <a:noFill/>
          </a:ln>
        </p:spPr>
        <p:txBody>
          <a:bodyPr spcFirstLastPara="1" wrap="square" lIns="78275" tIns="78275" rIns="78275" bIns="78275" anchor="t" anchorCtr="0">
            <a:spAutoFit/>
          </a:bodyPr>
          <a:lstStyle/>
          <a:p>
            <a:pPr marL="0" marR="0" lvl="0" indent="0" algn="l" rtl="0">
              <a:lnSpc>
                <a:spcPct val="9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मार्किंग सिस्टम सूचना श्रेणियाँ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MARKING SYSTEM</a:t>
            </a:r>
            <a:br>
              <a:rPr lang="hi-IN" sz="7200" b="1" i="0" u="none" strike="noStrike" cap="none">
                <a:solidFill>
                  <a:srgbClr val="C00000"/>
                </a:solidFill>
                <a:latin typeface="Open Sans"/>
                <a:ea typeface="Open Sans"/>
                <a:cs typeface="Open Sans"/>
                <a:sym typeface="Open Sans"/>
              </a:rPr>
            </a:br>
            <a:r>
              <a:rPr lang="hi-IN" sz="7200" b="1" i="0" u="none" strike="noStrike" cap="none">
                <a:solidFill>
                  <a:srgbClr val="C00000"/>
                </a:solidFill>
                <a:latin typeface="Open Sans"/>
                <a:ea typeface="Open Sans"/>
                <a:cs typeface="Open Sans"/>
                <a:sym typeface="Open Sans"/>
              </a:rPr>
              <a:t>INFORMATION CATEGORIES</a:t>
            </a:r>
            <a:endParaRPr sz="3600" b="0" i="0" u="none" strike="noStrike" cap="none">
              <a:solidFill>
                <a:srgbClr val="000000"/>
              </a:solidFill>
              <a:latin typeface="Arial"/>
              <a:ea typeface="Arial"/>
              <a:cs typeface="Arial"/>
              <a:sym typeface="Arial"/>
            </a:endParaRPr>
          </a:p>
        </p:txBody>
      </p:sp>
      <p:grpSp>
        <p:nvGrpSpPr>
          <p:cNvPr id="255" name="Google Shape;255;p20"/>
          <p:cNvGrpSpPr/>
          <p:nvPr/>
        </p:nvGrpSpPr>
        <p:grpSpPr>
          <a:xfrm>
            <a:off x="9851427" y="4128668"/>
            <a:ext cx="1219201" cy="1681959"/>
            <a:chOff x="0" y="115975"/>
            <a:chExt cx="1219200" cy="1681958"/>
          </a:xfrm>
        </p:grpSpPr>
        <p:sp>
          <p:nvSpPr>
            <p:cNvPr id="256" name="Google Shape;256;p20"/>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57" name="Google Shape;257;p20"/>
            <p:cNvSpPr txBox="1"/>
            <p:nvPr/>
          </p:nvSpPr>
          <p:spPr>
            <a:xfrm>
              <a:off x="261804" y="1159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1</a:t>
              </a:r>
              <a:endParaRPr sz="1400" b="0" i="0" u="none" strike="noStrike" cap="none">
                <a:solidFill>
                  <a:srgbClr val="000000"/>
                </a:solidFill>
                <a:latin typeface="Arial"/>
                <a:ea typeface="Arial"/>
                <a:cs typeface="Arial"/>
                <a:sym typeface="Arial"/>
              </a:endParaRPr>
            </a:p>
          </p:txBody>
        </p:sp>
      </p:grpSp>
      <p:grpSp>
        <p:nvGrpSpPr>
          <p:cNvPr id="258" name="Google Shape;258;p20"/>
          <p:cNvGrpSpPr/>
          <p:nvPr/>
        </p:nvGrpSpPr>
        <p:grpSpPr>
          <a:xfrm>
            <a:off x="9851427" y="6017021"/>
            <a:ext cx="1219201" cy="1681959"/>
            <a:chOff x="0" y="115975"/>
            <a:chExt cx="1219200" cy="1681958"/>
          </a:xfrm>
        </p:grpSpPr>
        <p:sp>
          <p:nvSpPr>
            <p:cNvPr id="259" name="Google Shape;259;p20"/>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60" name="Google Shape;260;p20"/>
            <p:cNvSpPr txBox="1"/>
            <p:nvPr/>
          </p:nvSpPr>
          <p:spPr>
            <a:xfrm>
              <a:off x="261804" y="1159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2</a:t>
              </a:r>
              <a:endParaRPr sz="1400" b="0" i="0" u="none" strike="noStrike" cap="none">
                <a:solidFill>
                  <a:srgbClr val="000000"/>
                </a:solidFill>
                <a:latin typeface="Arial"/>
                <a:ea typeface="Arial"/>
                <a:cs typeface="Arial"/>
                <a:sym typeface="Arial"/>
              </a:endParaRPr>
            </a:p>
          </p:txBody>
        </p:sp>
      </p:grpSp>
      <p:grpSp>
        <p:nvGrpSpPr>
          <p:cNvPr id="261" name="Google Shape;261;p20"/>
          <p:cNvGrpSpPr/>
          <p:nvPr/>
        </p:nvGrpSpPr>
        <p:grpSpPr>
          <a:xfrm>
            <a:off x="9851427" y="8026419"/>
            <a:ext cx="1219201" cy="1681959"/>
            <a:chOff x="0" y="115975"/>
            <a:chExt cx="1219200" cy="1681958"/>
          </a:xfrm>
        </p:grpSpPr>
        <p:sp>
          <p:nvSpPr>
            <p:cNvPr id="262" name="Google Shape;262;p20"/>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63" name="Google Shape;263;p20"/>
            <p:cNvSpPr txBox="1"/>
            <p:nvPr/>
          </p:nvSpPr>
          <p:spPr>
            <a:xfrm>
              <a:off x="261804" y="1159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3</a:t>
              </a:r>
              <a:endParaRPr sz="1400" b="0" i="0" u="none" strike="noStrike" cap="none">
                <a:solidFill>
                  <a:srgbClr val="000000"/>
                </a:solidFill>
                <a:latin typeface="Arial"/>
                <a:ea typeface="Arial"/>
                <a:cs typeface="Arial"/>
                <a:sym typeface="Arial"/>
              </a:endParaRPr>
            </a:p>
          </p:txBody>
        </p:sp>
      </p:grpSp>
      <p:sp>
        <p:nvSpPr>
          <p:cNvPr id="264" name="Google Shape;264;p20"/>
          <p:cNvSpPr txBox="1"/>
          <p:nvPr/>
        </p:nvSpPr>
        <p:spPr>
          <a:xfrm>
            <a:off x="11673999" y="4212171"/>
            <a:ext cx="10260118" cy="7052290"/>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131314"/>
              </a:buClr>
              <a:buSzPts val="6400"/>
              <a:buFont typeface="Arial"/>
              <a:buNone/>
            </a:pPr>
            <a:r>
              <a:rPr lang="hi-IN" sz="6400" b="0" i="0" u="none" strike="noStrike" cap="none">
                <a:solidFill>
                  <a:srgbClr val="131314"/>
                </a:solidFill>
                <a:highlight>
                  <a:srgbClr val="FFFFFF"/>
                </a:highlight>
                <a:latin typeface="Arial"/>
                <a:ea typeface="Arial"/>
                <a:cs typeface="Arial"/>
                <a:sym typeface="Arial"/>
              </a:rPr>
              <a:t>सामान्य क्षेत्र मार्किंग </a:t>
            </a: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Open Sans"/>
              <a:buNone/>
            </a:pP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31314"/>
              </a:buClr>
              <a:buSzPts val="6400"/>
              <a:buFont typeface="Arial"/>
              <a:buNone/>
            </a:pPr>
            <a:r>
              <a:rPr lang="hi-IN" sz="6400" b="0" i="0" u="none" strike="noStrike" cap="none">
                <a:solidFill>
                  <a:srgbClr val="131314"/>
                </a:solidFill>
                <a:highlight>
                  <a:srgbClr val="FFFFFF"/>
                </a:highlight>
                <a:latin typeface="Arial"/>
                <a:ea typeface="Arial"/>
                <a:cs typeface="Arial"/>
                <a:sym typeface="Arial"/>
              </a:rPr>
              <a:t>संरचना अभिविन्यास</a:t>
            </a: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Open Sans"/>
              <a:buNone/>
            </a:pPr>
            <a:endParaRPr sz="3600" b="0" i="0" u="none" strike="noStrike" cap="none">
              <a:solidFill>
                <a:srgbClr val="131314"/>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131314"/>
              </a:buClr>
              <a:buSzPts val="6400"/>
              <a:buFont typeface="Arial"/>
              <a:buNone/>
            </a:pPr>
            <a:r>
              <a:rPr lang="hi-IN" sz="6400" b="0" i="0" u="none" strike="noStrike" cap="none">
                <a:solidFill>
                  <a:srgbClr val="131314"/>
                </a:solidFill>
                <a:highlight>
                  <a:srgbClr val="FFFFFF"/>
                </a:highlight>
                <a:latin typeface="Arial"/>
                <a:ea typeface="Arial"/>
                <a:cs typeface="Arial"/>
                <a:sym typeface="Arial"/>
              </a:rPr>
              <a:t>कॉर्डन मार्किंग </a:t>
            </a:r>
            <a:endParaRPr sz="3600" b="0" i="0" u="none" strike="noStrike" cap="none">
              <a:solidFill>
                <a:srgbClr val="131314"/>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Open Sans"/>
              <a:buNone/>
            </a:pPr>
            <a:endParaRPr sz="3600" b="0" i="0" u="none" strike="noStrike" cap="none">
              <a:solidFill>
                <a:srgbClr val="131314"/>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131314"/>
              </a:buClr>
              <a:buSzPts val="6400"/>
              <a:buFont typeface="Arial"/>
              <a:buNone/>
            </a:pPr>
            <a:r>
              <a:rPr lang="hi-IN" sz="6400" b="0" i="0" u="none" strike="noStrike" cap="none">
                <a:solidFill>
                  <a:srgbClr val="131314"/>
                </a:solidFill>
                <a:highlight>
                  <a:srgbClr val="FFFFFF"/>
                </a:highlight>
                <a:latin typeface="Arial"/>
                <a:ea typeface="Arial"/>
                <a:cs typeface="Arial"/>
                <a:sym typeface="Arial"/>
              </a:rPr>
              <a:t>कार्यस्थल मार्किंग</a:t>
            </a:r>
            <a:endParaRPr sz="3600" b="0" i="0" u="none" strike="noStrike" cap="none">
              <a:solidFill>
                <a:srgbClr val="000000"/>
              </a:solidFill>
              <a:latin typeface="Arial"/>
              <a:ea typeface="Arial"/>
              <a:cs typeface="Arial"/>
              <a:sym typeface="Arial"/>
            </a:endParaRPr>
          </a:p>
        </p:txBody>
      </p:sp>
      <p:grpSp>
        <p:nvGrpSpPr>
          <p:cNvPr id="265" name="Google Shape;265;p20"/>
          <p:cNvGrpSpPr/>
          <p:nvPr/>
        </p:nvGrpSpPr>
        <p:grpSpPr>
          <a:xfrm>
            <a:off x="9851427" y="10035817"/>
            <a:ext cx="1219201" cy="1681959"/>
            <a:chOff x="0" y="115975"/>
            <a:chExt cx="1219200" cy="1681958"/>
          </a:xfrm>
        </p:grpSpPr>
        <p:sp>
          <p:nvSpPr>
            <p:cNvPr id="266" name="Google Shape;266;p20"/>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67" name="Google Shape;267;p20"/>
            <p:cNvSpPr txBox="1"/>
            <p:nvPr/>
          </p:nvSpPr>
          <p:spPr>
            <a:xfrm>
              <a:off x="261804" y="1159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4</a:t>
              </a:r>
              <a:endParaRPr sz="1400" b="0" i="0" u="none" strike="noStrike" cap="none">
                <a:solidFill>
                  <a:srgbClr val="000000"/>
                </a:solidFill>
                <a:latin typeface="Arial"/>
                <a:ea typeface="Arial"/>
                <a:cs typeface="Arial"/>
                <a:sym typeface="Arial"/>
              </a:endParaRPr>
            </a:p>
          </p:txBody>
        </p:sp>
      </p:grpSp>
      <p:pic>
        <p:nvPicPr>
          <p:cNvPr id="268" name="Google Shape;268;p20" descr="A logo with text on it&#10;&#10;AI-generated content may be incorrect."/>
          <p:cNvPicPr preferRelativeResize="0"/>
          <p:nvPr/>
        </p:nvPicPr>
        <p:blipFill rotWithShape="1">
          <a:blip r:embed="rId3">
            <a:alphaModFix/>
          </a:blip>
          <a:srcRect/>
          <a:stretch/>
        </p:blipFill>
        <p:spPr>
          <a:xfrm>
            <a:off x="0" y="101600"/>
            <a:ext cx="3258094" cy="2219517"/>
          </a:xfrm>
          <a:prstGeom prst="rect">
            <a:avLst/>
          </a:prstGeom>
          <a:noFill/>
          <a:ln>
            <a:noFill/>
          </a:ln>
        </p:spPr>
      </p:pic>
      <p:pic>
        <p:nvPicPr>
          <p:cNvPr id="269" name="Google Shape;269;p20"/>
          <p:cNvPicPr preferRelativeResize="0"/>
          <p:nvPr/>
        </p:nvPicPr>
        <p:blipFill rotWithShape="1">
          <a:blip r:embed="rId4">
            <a:alphaModFix/>
          </a:blip>
          <a:srcRect/>
          <a:stretch/>
        </p:blipFill>
        <p:spPr>
          <a:xfrm>
            <a:off x="21682269" y="156729"/>
            <a:ext cx="2678871" cy="23211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1"/>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275" name="Google Shape;275;p21"/>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76" name="Google Shape;276;p21"/>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277" name="Google Shape;277;p21"/>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78" name="Google Shape;278;p21"/>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14</a:t>
            </a:fld>
            <a:endParaRPr/>
          </a:p>
        </p:txBody>
      </p:sp>
      <p:sp>
        <p:nvSpPr>
          <p:cNvPr id="279" name="Google Shape;279;p21"/>
          <p:cNvSpPr txBox="1"/>
          <p:nvPr/>
        </p:nvSpPr>
        <p:spPr>
          <a:xfrm>
            <a:off x="885686" y="3676415"/>
            <a:ext cx="8680769" cy="6141271"/>
          </a:xfrm>
          <a:prstGeom prst="rect">
            <a:avLst/>
          </a:prstGeom>
          <a:noFill/>
          <a:ln>
            <a:noFill/>
          </a:ln>
        </p:spPr>
        <p:txBody>
          <a:bodyPr spcFirstLastPara="1" wrap="square" lIns="78275" tIns="78275" rIns="78275" bIns="78275" anchor="t" anchorCtr="0">
            <a:spAutoFit/>
          </a:bodyPr>
          <a:lstStyle/>
          <a:p>
            <a:pPr marL="0" marR="0" lvl="0" indent="0" algn="l" rtl="0">
              <a:lnSpc>
                <a:spcPct val="9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मार्किंग सिस्टम सूचना श्रेणियाँ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MARKING SYSTEM</a:t>
            </a:r>
            <a:br>
              <a:rPr lang="hi-IN" sz="7200" b="1" i="0" u="none" strike="noStrike" cap="none">
                <a:solidFill>
                  <a:srgbClr val="C00000"/>
                </a:solidFill>
                <a:latin typeface="Open Sans"/>
                <a:ea typeface="Open Sans"/>
                <a:cs typeface="Open Sans"/>
                <a:sym typeface="Open Sans"/>
              </a:rPr>
            </a:br>
            <a:r>
              <a:rPr lang="hi-IN" sz="7200" b="1" i="0" u="none" strike="noStrike" cap="none">
                <a:solidFill>
                  <a:srgbClr val="C00000"/>
                </a:solidFill>
                <a:latin typeface="Open Sans"/>
                <a:ea typeface="Open Sans"/>
                <a:cs typeface="Open Sans"/>
                <a:sym typeface="Open Sans"/>
              </a:rPr>
              <a:t>INFORMATION CATEGORIES</a:t>
            </a:r>
            <a:endParaRPr sz="36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 </a:t>
            </a:r>
            <a:r>
              <a:rPr lang="hi-IN" sz="4800" b="0" i="0" u="none" strike="noStrike" cap="none">
                <a:solidFill>
                  <a:srgbClr val="C00000"/>
                </a:solidFill>
                <a:latin typeface="Open Sans Light"/>
                <a:ea typeface="Open Sans Light"/>
                <a:cs typeface="Open Sans Light"/>
                <a:sym typeface="Open Sans Light"/>
              </a:rPr>
              <a:t>(CONT.)</a:t>
            </a:r>
            <a:endParaRPr sz="1400" b="0" i="0" u="none" strike="noStrike" cap="none">
              <a:solidFill>
                <a:srgbClr val="000000"/>
              </a:solidFill>
              <a:latin typeface="Arial"/>
              <a:ea typeface="Arial"/>
              <a:cs typeface="Arial"/>
              <a:sym typeface="Arial"/>
            </a:endParaRPr>
          </a:p>
        </p:txBody>
      </p:sp>
      <p:grpSp>
        <p:nvGrpSpPr>
          <p:cNvPr id="280" name="Google Shape;280;p21"/>
          <p:cNvGrpSpPr/>
          <p:nvPr/>
        </p:nvGrpSpPr>
        <p:grpSpPr>
          <a:xfrm>
            <a:off x="9701259" y="4128668"/>
            <a:ext cx="1219201" cy="1681959"/>
            <a:chOff x="0" y="115975"/>
            <a:chExt cx="1219200" cy="1681958"/>
          </a:xfrm>
        </p:grpSpPr>
        <p:sp>
          <p:nvSpPr>
            <p:cNvPr id="281" name="Google Shape;281;p21"/>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82" name="Google Shape;282;p21"/>
            <p:cNvSpPr txBox="1"/>
            <p:nvPr/>
          </p:nvSpPr>
          <p:spPr>
            <a:xfrm>
              <a:off x="261804" y="1159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5</a:t>
              </a:r>
              <a:endParaRPr sz="1400" b="0" i="0" u="none" strike="noStrike" cap="none">
                <a:solidFill>
                  <a:srgbClr val="000000"/>
                </a:solidFill>
                <a:latin typeface="Arial"/>
                <a:ea typeface="Arial"/>
                <a:cs typeface="Arial"/>
                <a:sym typeface="Arial"/>
              </a:endParaRPr>
            </a:p>
          </p:txBody>
        </p:sp>
      </p:grpSp>
      <p:grpSp>
        <p:nvGrpSpPr>
          <p:cNvPr id="283" name="Google Shape;283;p21"/>
          <p:cNvGrpSpPr/>
          <p:nvPr/>
        </p:nvGrpSpPr>
        <p:grpSpPr>
          <a:xfrm>
            <a:off x="9701259" y="6289644"/>
            <a:ext cx="1219201" cy="1681959"/>
            <a:chOff x="0" y="115975"/>
            <a:chExt cx="1219200" cy="1681958"/>
          </a:xfrm>
        </p:grpSpPr>
        <p:sp>
          <p:nvSpPr>
            <p:cNvPr id="284" name="Google Shape;284;p21"/>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85" name="Google Shape;285;p21"/>
            <p:cNvSpPr txBox="1"/>
            <p:nvPr/>
          </p:nvSpPr>
          <p:spPr>
            <a:xfrm>
              <a:off x="261804" y="1159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6</a:t>
              </a:r>
              <a:endParaRPr sz="1400" b="0" i="0" u="none" strike="noStrike" cap="none">
                <a:solidFill>
                  <a:srgbClr val="000000"/>
                </a:solidFill>
                <a:latin typeface="Arial"/>
                <a:ea typeface="Arial"/>
                <a:cs typeface="Arial"/>
                <a:sym typeface="Arial"/>
              </a:endParaRPr>
            </a:p>
          </p:txBody>
        </p:sp>
      </p:grpSp>
      <p:grpSp>
        <p:nvGrpSpPr>
          <p:cNvPr id="286" name="Google Shape;286;p21"/>
          <p:cNvGrpSpPr/>
          <p:nvPr/>
        </p:nvGrpSpPr>
        <p:grpSpPr>
          <a:xfrm>
            <a:off x="9701259" y="8509998"/>
            <a:ext cx="1219201" cy="1681959"/>
            <a:chOff x="0" y="115975"/>
            <a:chExt cx="1219200" cy="1681958"/>
          </a:xfrm>
        </p:grpSpPr>
        <p:sp>
          <p:nvSpPr>
            <p:cNvPr id="287" name="Google Shape;287;p21"/>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88" name="Google Shape;288;p21"/>
            <p:cNvSpPr txBox="1"/>
            <p:nvPr/>
          </p:nvSpPr>
          <p:spPr>
            <a:xfrm>
              <a:off x="261804" y="1159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7</a:t>
              </a:r>
              <a:endParaRPr sz="1400" b="0" i="0" u="none" strike="noStrike" cap="none">
                <a:solidFill>
                  <a:srgbClr val="000000"/>
                </a:solidFill>
                <a:latin typeface="Arial"/>
                <a:ea typeface="Arial"/>
                <a:cs typeface="Arial"/>
                <a:sym typeface="Arial"/>
              </a:endParaRPr>
            </a:p>
          </p:txBody>
        </p:sp>
      </p:grpSp>
      <p:sp>
        <p:nvSpPr>
          <p:cNvPr id="289" name="Google Shape;289;p21"/>
          <p:cNvSpPr txBox="1"/>
          <p:nvPr/>
        </p:nvSpPr>
        <p:spPr>
          <a:xfrm>
            <a:off x="11523830" y="4212171"/>
            <a:ext cx="12013535" cy="7790954"/>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131314"/>
              </a:buClr>
              <a:buSzPts val="6400"/>
              <a:buFont typeface="Arial"/>
              <a:buNone/>
            </a:pPr>
            <a:r>
              <a:rPr lang="hi-IN" sz="6400" b="0" i="0" u="none" strike="noStrike" cap="none">
                <a:solidFill>
                  <a:srgbClr val="131314"/>
                </a:solidFill>
                <a:highlight>
                  <a:srgbClr val="FFFFFF"/>
                </a:highlight>
                <a:latin typeface="Arial"/>
                <a:ea typeface="Arial"/>
                <a:cs typeface="Arial"/>
                <a:sym typeface="Arial"/>
              </a:rPr>
              <a:t>पीड़ित मार्किंग</a:t>
            </a:r>
            <a:endParaRPr sz="3600" b="0" i="0" u="none" strike="noStrike" cap="none">
              <a:solidFill>
                <a:srgbClr val="131314"/>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Open Sans"/>
              <a:buNone/>
            </a:pP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31314"/>
              </a:buClr>
              <a:buSzPts val="6400"/>
              <a:buFont typeface="Arial"/>
              <a:buNone/>
            </a:pPr>
            <a:r>
              <a:rPr lang="hi-IN" sz="6400" b="0" i="0" u="none" strike="noStrike" cap="none">
                <a:solidFill>
                  <a:srgbClr val="131314"/>
                </a:solidFill>
                <a:highlight>
                  <a:srgbClr val="FFFFFF"/>
                </a:highlight>
                <a:latin typeface="Arial"/>
                <a:ea typeface="Arial"/>
                <a:cs typeface="Arial"/>
                <a:sym typeface="Arial"/>
              </a:rPr>
              <a:t>तीव्र निकासी मार्किंग</a:t>
            </a:r>
            <a:endParaRPr sz="3600" b="0" i="0" u="none" strike="noStrike" cap="none">
              <a:solidFill>
                <a:srgbClr val="131314"/>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Open Sans"/>
              <a:buNone/>
            </a:pPr>
            <a:endParaRPr sz="4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Open Sans"/>
              <a:buNone/>
            </a:pPr>
            <a:endParaRPr sz="4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31314"/>
              </a:buClr>
              <a:buSzPts val="6400"/>
              <a:buFont typeface="Arial"/>
              <a:buNone/>
            </a:pPr>
            <a:r>
              <a:rPr lang="hi-IN" sz="6400" b="0" i="0" u="none" strike="noStrike" cap="none">
                <a:solidFill>
                  <a:srgbClr val="131314"/>
                </a:solidFill>
                <a:highlight>
                  <a:srgbClr val="FFFFFF"/>
                </a:highlight>
                <a:latin typeface="Arial"/>
                <a:ea typeface="Arial"/>
                <a:cs typeface="Arial"/>
                <a:sym typeface="Arial"/>
              </a:rPr>
              <a:t>सुविधाएँ और वाहन मार्किंग</a:t>
            </a:r>
            <a:endParaRPr sz="3600" b="0" i="0" u="none" strike="noStrike" cap="none">
              <a:solidFill>
                <a:srgbClr val="131314"/>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8000"/>
              <a:buFont typeface="Open Sans"/>
              <a:buNone/>
            </a:pPr>
            <a:endParaRPr sz="8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31314"/>
              </a:buClr>
              <a:buSzPts val="6400"/>
              <a:buFont typeface="Arial"/>
              <a:buNone/>
            </a:pPr>
            <a:r>
              <a:rPr lang="hi-IN" sz="6400" b="0" i="0" u="none" strike="noStrike" cap="none">
                <a:solidFill>
                  <a:srgbClr val="131314"/>
                </a:solidFill>
                <a:highlight>
                  <a:srgbClr val="FFFFFF"/>
                </a:highlight>
                <a:latin typeface="Arial"/>
                <a:ea typeface="Arial"/>
                <a:cs typeface="Arial"/>
                <a:sym typeface="Arial"/>
              </a:rPr>
              <a:t>टीम और कार्य मार्किंग</a:t>
            </a:r>
            <a:endParaRPr sz="3600" b="0" i="0" u="none" strike="noStrike" cap="none">
              <a:solidFill>
                <a:srgbClr val="000000"/>
              </a:solidFill>
              <a:latin typeface="Arial"/>
              <a:ea typeface="Arial"/>
              <a:cs typeface="Arial"/>
              <a:sym typeface="Arial"/>
            </a:endParaRPr>
          </a:p>
        </p:txBody>
      </p:sp>
      <p:grpSp>
        <p:nvGrpSpPr>
          <p:cNvPr id="290" name="Google Shape;290;p21"/>
          <p:cNvGrpSpPr/>
          <p:nvPr/>
        </p:nvGrpSpPr>
        <p:grpSpPr>
          <a:xfrm>
            <a:off x="9701259" y="10755751"/>
            <a:ext cx="1219201" cy="1681959"/>
            <a:chOff x="0" y="115975"/>
            <a:chExt cx="1219200" cy="1681958"/>
          </a:xfrm>
        </p:grpSpPr>
        <p:sp>
          <p:nvSpPr>
            <p:cNvPr id="291" name="Google Shape;291;p21"/>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92" name="Google Shape;292;p21"/>
            <p:cNvSpPr txBox="1"/>
            <p:nvPr/>
          </p:nvSpPr>
          <p:spPr>
            <a:xfrm>
              <a:off x="261804" y="1159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8</a:t>
              </a:r>
              <a:endParaRPr sz="1400" b="0" i="0" u="none" strike="noStrike" cap="none">
                <a:solidFill>
                  <a:srgbClr val="000000"/>
                </a:solidFill>
                <a:latin typeface="Arial"/>
                <a:ea typeface="Arial"/>
                <a:cs typeface="Arial"/>
                <a:sym typeface="Arial"/>
              </a:endParaRPr>
            </a:p>
          </p:txBody>
        </p:sp>
      </p:grpSp>
      <p:pic>
        <p:nvPicPr>
          <p:cNvPr id="293" name="Google Shape;293;p21" descr="A logo with text on it&#10;&#10;AI-generated content may be incorrect."/>
          <p:cNvPicPr preferRelativeResize="0"/>
          <p:nvPr/>
        </p:nvPicPr>
        <p:blipFill rotWithShape="1">
          <a:blip r:embed="rId3">
            <a:alphaModFix/>
          </a:blip>
          <a:srcRect/>
          <a:stretch/>
        </p:blipFill>
        <p:spPr>
          <a:xfrm>
            <a:off x="0" y="101600"/>
            <a:ext cx="3258094" cy="2219517"/>
          </a:xfrm>
          <a:prstGeom prst="rect">
            <a:avLst/>
          </a:prstGeom>
          <a:noFill/>
          <a:ln>
            <a:noFill/>
          </a:ln>
        </p:spPr>
      </p:pic>
      <p:pic>
        <p:nvPicPr>
          <p:cNvPr id="294" name="Google Shape;294;p21"/>
          <p:cNvPicPr preferRelativeResize="0"/>
          <p:nvPr/>
        </p:nvPicPr>
        <p:blipFill rotWithShape="1">
          <a:blip r:embed="rId4">
            <a:alphaModFix/>
          </a:blip>
          <a:srcRect/>
          <a:stretch/>
        </p:blipFill>
        <p:spPr>
          <a:xfrm>
            <a:off x="21682269" y="156729"/>
            <a:ext cx="2678871" cy="232111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2"/>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300" name="Google Shape;300;p22"/>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01" name="Google Shape;301;p22"/>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302" name="Google Shape;302;p22"/>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03" name="Google Shape;303;p22"/>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15</a:t>
            </a:fld>
            <a:endParaRPr/>
          </a:p>
        </p:txBody>
      </p:sp>
      <p:pic>
        <p:nvPicPr>
          <p:cNvPr id="304" name="Google Shape;304;p22" descr="image.jpeg"/>
          <p:cNvPicPr preferRelativeResize="0"/>
          <p:nvPr/>
        </p:nvPicPr>
        <p:blipFill rotWithShape="1">
          <a:blip r:embed="rId3">
            <a:alphaModFix/>
          </a:blip>
          <a:srcRect l="6728" t="24625" r="6726" b="2618"/>
          <a:stretch/>
        </p:blipFill>
        <p:spPr>
          <a:xfrm>
            <a:off x="6814033" y="4565189"/>
            <a:ext cx="10755915" cy="7670220"/>
          </a:xfrm>
          <a:prstGeom prst="rect">
            <a:avLst/>
          </a:prstGeom>
          <a:noFill/>
          <a:ln>
            <a:noFill/>
          </a:ln>
        </p:spPr>
      </p:pic>
      <p:sp>
        <p:nvSpPr>
          <p:cNvPr id="305" name="Google Shape;305;p22"/>
          <p:cNvSpPr txBox="1"/>
          <p:nvPr/>
        </p:nvSpPr>
        <p:spPr>
          <a:xfrm>
            <a:off x="6814034" y="1045881"/>
            <a:ext cx="12357886" cy="3149683"/>
          </a:xfrm>
          <a:prstGeom prst="rect">
            <a:avLst/>
          </a:prstGeom>
          <a:noFill/>
          <a:ln>
            <a:noFill/>
          </a:ln>
        </p:spPr>
        <p:txBody>
          <a:bodyPr spcFirstLastPara="1" wrap="square" lIns="78275" tIns="78275" rIns="78275" bIns="78275" anchor="t" anchorCtr="0">
            <a:spAutoFit/>
          </a:bodyPr>
          <a:lstStyle/>
          <a:p>
            <a:pPr marL="0" marR="0" lvl="0" indent="0" algn="l" rtl="0">
              <a:lnSpc>
                <a:spcPct val="9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        सामान्य क्षेत्र मार्किंग</a:t>
            </a:r>
            <a:endParaRPr sz="7200" b="1" i="0" u="none" strike="noStrike" cap="none">
              <a:solidFill>
                <a:srgbClr val="C00000"/>
              </a:solidFill>
              <a:latin typeface="Open Sans"/>
              <a:ea typeface="Open Sans"/>
              <a:cs typeface="Open Sans"/>
              <a:sym typeface="Open Sans"/>
            </a:endParaRPr>
          </a:p>
          <a:p>
            <a:pPr marL="0" marR="0" lvl="0" indent="0" algn="l" rtl="0">
              <a:lnSpc>
                <a:spcPct val="9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GENERAL AREA MARKING</a:t>
            </a:r>
            <a:endParaRPr sz="7200" b="1" i="0" u="none" strike="noStrike" cap="none">
              <a:solidFill>
                <a:srgbClr val="C00000"/>
              </a:solidFill>
              <a:latin typeface="Open Sans"/>
              <a:ea typeface="Open Sans"/>
              <a:cs typeface="Open Sans"/>
              <a:sym typeface="Open Sans"/>
            </a:endParaRPr>
          </a:p>
          <a:p>
            <a:pPr marL="0" marR="0" lvl="0" indent="0" algn="l" rtl="0">
              <a:lnSpc>
                <a:spcPct val="9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      </a:t>
            </a:r>
            <a:endParaRPr sz="7200" b="1" i="0" u="none" strike="noStrike" cap="none">
              <a:solidFill>
                <a:srgbClr val="C00000"/>
              </a:solidFill>
              <a:latin typeface="Open Sans"/>
              <a:ea typeface="Open Sans"/>
              <a:cs typeface="Open Sans"/>
              <a:sym typeface="Open Sans"/>
            </a:endParaRPr>
          </a:p>
        </p:txBody>
      </p:sp>
      <p:sp>
        <p:nvSpPr>
          <p:cNvPr id="306" name="Google Shape;306;p22"/>
          <p:cNvSpPr txBox="1"/>
          <p:nvPr/>
        </p:nvSpPr>
        <p:spPr>
          <a:xfrm>
            <a:off x="7745572" y="3285495"/>
            <a:ext cx="8892855" cy="1530346"/>
          </a:xfrm>
          <a:prstGeom prst="rect">
            <a:avLst/>
          </a:prstGeom>
          <a:noFill/>
          <a:ln>
            <a:noFill/>
          </a:ln>
        </p:spPr>
        <p:txBody>
          <a:bodyPr spcFirstLastPara="1" wrap="square" lIns="89225" tIns="89225" rIns="89225" bIns="89225" anchor="t" anchorCtr="0">
            <a:normAutofit fontScale="85000" lnSpcReduction="20000"/>
          </a:bodyPr>
          <a:lstStyle/>
          <a:p>
            <a:pPr marL="0" marR="0" lvl="0" indent="0" algn="l" rtl="0">
              <a:lnSpc>
                <a:spcPct val="100000"/>
              </a:lnSpc>
              <a:spcBef>
                <a:spcPts val="0"/>
              </a:spcBef>
              <a:spcAft>
                <a:spcPts val="0"/>
              </a:spcAft>
              <a:buClr>
                <a:srgbClr val="000000"/>
              </a:buClr>
              <a:buSzPct val="100000"/>
              <a:buFont typeface="Open Sans"/>
              <a:buNone/>
            </a:pPr>
            <a:r>
              <a:rPr lang="hi-IN" sz="4800" b="0" i="0" u="none" strike="noStrike" cap="none">
                <a:solidFill>
                  <a:srgbClr val="000000"/>
                </a:solidFill>
                <a:latin typeface="Open Sans"/>
                <a:ea typeface="Open Sans"/>
                <a:cs typeface="Open Sans"/>
                <a:sym typeface="Open Sans"/>
              </a:rPr>
              <a:t>      Street &amp; Number Identification</a:t>
            </a:r>
            <a:endParaRPr sz="4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2100"/>
              </a:spcBef>
              <a:spcAft>
                <a:spcPts val="0"/>
              </a:spcAft>
              <a:buClr>
                <a:srgbClr val="131314"/>
              </a:buClr>
              <a:buSzPct val="100000"/>
              <a:buFont typeface="Arial"/>
              <a:buNone/>
            </a:pPr>
            <a:r>
              <a:rPr lang="hi-IN" sz="4800" b="0" i="0" u="none" strike="noStrike" cap="none">
                <a:solidFill>
                  <a:srgbClr val="131314"/>
                </a:solidFill>
                <a:highlight>
                  <a:srgbClr val="FFFFFF"/>
                </a:highlight>
                <a:latin typeface="Arial"/>
                <a:ea typeface="Arial"/>
                <a:cs typeface="Arial"/>
                <a:sym typeface="Arial"/>
              </a:rPr>
              <a:t>            सड़क और नंबर पहचान</a:t>
            </a:r>
            <a:endParaRPr sz="4800" b="0" i="0" u="none" strike="noStrike" cap="none">
              <a:solidFill>
                <a:srgbClr val="000000"/>
              </a:solidFill>
              <a:latin typeface="Open Sans"/>
              <a:ea typeface="Open Sans"/>
              <a:cs typeface="Open Sans"/>
              <a:sym typeface="Open Sans"/>
            </a:endParaRPr>
          </a:p>
        </p:txBody>
      </p:sp>
      <p:pic>
        <p:nvPicPr>
          <p:cNvPr id="307" name="Google Shape;307;p22" descr="A logo with text on it&#10;&#10;AI-generated content may be incorrect."/>
          <p:cNvPicPr preferRelativeResize="0"/>
          <p:nvPr/>
        </p:nvPicPr>
        <p:blipFill rotWithShape="1">
          <a:blip r:embed="rId4">
            <a:alphaModFix/>
          </a:blip>
          <a:srcRect/>
          <a:stretch/>
        </p:blipFill>
        <p:spPr>
          <a:xfrm>
            <a:off x="0" y="101600"/>
            <a:ext cx="3258094" cy="2219517"/>
          </a:xfrm>
          <a:prstGeom prst="rect">
            <a:avLst/>
          </a:prstGeom>
          <a:noFill/>
          <a:ln>
            <a:noFill/>
          </a:ln>
        </p:spPr>
      </p:pic>
      <p:pic>
        <p:nvPicPr>
          <p:cNvPr id="308" name="Google Shape;308;p22"/>
          <p:cNvPicPr preferRelativeResize="0"/>
          <p:nvPr/>
        </p:nvPicPr>
        <p:blipFill rotWithShape="1">
          <a:blip r:embed="rId5">
            <a:alphaModFix/>
          </a:blip>
          <a:srcRect/>
          <a:stretch/>
        </p:blipFill>
        <p:spPr>
          <a:xfrm>
            <a:off x="21682269" y="156729"/>
            <a:ext cx="2678871" cy="232111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3"/>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314" name="Google Shape;314;p23"/>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15" name="Google Shape;315;p23"/>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316" name="Google Shape;316;p23"/>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17" name="Google Shape;317;p23"/>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16</a:t>
            </a:fld>
            <a:endParaRPr/>
          </a:p>
        </p:txBody>
      </p:sp>
      <p:sp>
        <p:nvSpPr>
          <p:cNvPr id="318" name="Google Shape;318;p23"/>
          <p:cNvSpPr txBox="1"/>
          <p:nvPr/>
        </p:nvSpPr>
        <p:spPr>
          <a:xfrm>
            <a:off x="6472382" y="989120"/>
            <a:ext cx="11279324" cy="2817284"/>
          </a:xfrm>
          <a:prstGeom prst="rect">
            <a:avLst/>
          </a:prstGeom>
          <a:noFill/>
          <a:ln>
            <a:noFill/>
          </a:ln>
        </p:spPr>
        <p:txBody>
          <a:bodyPr spcFirstLastPara="1" wrap="square" lIns="78275" tIns="78275" rIns="78275" bIns="78275" anchor="t" anchorCtr="0">
            <a:spAutoFit/>
          </a:bodyPr>
          <a:lstStyle/>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स्थान संदर्भ - बाहरी और अंतरिक</a:t>
            </a:r>
            <a:endParaRPr sz="6400" b="1" i="0" u="none" strike="noStrike" cap="none">
              <a:solidFill>
                <a:srgbClr val="C00000"/>
              </a:solidFill>
              <a:latin typeface="Open Sans"/>
              <a:ea typeface="Open Sans"/>
              <a:cs typeface="Open Sans"/>
              <a:sym typeface="Open Sans"/>
            </a:endParaRPr>
          </a:p>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LOCATION REFERENCES — EXTERIOR AND INTERIOR</a:t>
            </a:r>
            <a:endParaRPr sz="6400" b="1" i="0" u="none" strike="noStrike" cap="none">
              <a:solidFill>
                <a:srgbClr val="C00000"/>
              </a:solidFill>
              <a:latin typeface="Open Sans"/>
              <a:ea typeface="Open Sans"/>
              <a:cs typeface="Open Sans"/>
              <a:sym typeface="Open Sans"/>
            </a:endParaRPr>
          </a:p>
        </p:txBody>
      </p:sp>
      <p:pic>
        <p:nvPicPr>
          <p:cNvPr id="319" name="Google Shape;319;p23" descr="Image"/>
          <p:cNvPicPr preferRelativeResize="0"/>
          <p:nvPr/>
        </p:nvPicPr>
        <p:blipFill rotWithShape="1">
          <a:blip r:embed="rId3">
            <a:alphaModFix/>
          </a:blip>
          <a:srcRect/>
          <a:stretch/>
        </p:blipFill>
        <p:spPr>
          <a:xfrm>
            <a:off x="13321258" y="4729880"/>
            <a:ext cx="8860897" cy="6096001"/>
          </a:xfrm>
          <a:prstGeom prst="rect">
            <a:avLst/>
          </a:prstGeom>
          <a:noFill/>
          <a:ln>
            <a:noFill/>
          </a:ln>
        </p:spPr>
      </p:pic>
      <p:pic>
        <p:nvPicPr>
          <p:cNvPr id="320" name="Google Shape;320;p23" descr="Image"/>
          <p:cNvPicPr preferRelativeResize="0"/>
          <p:nvPr/>
        </p:nvPicPr>
        <p:blipFill rotWithShape="1">
          <a:blip r:embed="rId4">
            <a:alphaModFix/>
          </a:blip>
          <a:srcRect/>
          <a:stretch/>
        </p:blipFill>
        <p:spPr>
          <a:xfrm>
            <a:off x="1264983" y="4757589"/>
            <a:ext cx="11802710" cy="6096001"/>
          </a:xfrm>
          <a:prstGeom prst="rect">
            <a:avLst/>
          </a:prstGeom>
          <a:noFill/>
          <a:ln>
            <a:noFill/>
          </a:ln>
        </p:spPr>
      </p:pic>
      <p:pic>
        <p:nvPicPr>
          <p:cNvPr id="321" name="Google Shape;321;p23" descr="A logo with text on it&#10;&#10;AI-generated content may be incorrect."/>
          <p:cNvPicPr preferRelativeResize="0"/>
          <p:nvPr/>
        </p:nvPicPr>
        <p:blipFill rotWithShape="1">
          <a:blip r:embed="rId5">
            <a:alphaModFix/>
          </a:blip>
          <a:srcRect/>
          <a:stretch/>
        </p:blipFill>
        <p:spPr>
          <a:xfrm>
            <a:off x="0" y="101600"/>
            <a:ext cx="3258094" cy="2219517"/>
          </a:xfrm>
          <a:prstGeom prst="rect">
            <a:avLst/>
          </a:prstGeom>
          <a:noFill/>
          <a:ln>
            <a:noFill/>
          </a:ln>
        </p:spPr>
      </p:pic>
      <p:pic>
        <p:nvPicPr>
          <p:cNvPr id="322" name="Google Shape;322;p23"/>
          <p:cNvPicPr preferRelativeResize="0"/>
          <p:nvPr/>
        </p:nvPicPr>
        <p:blipFill rotWithShape="1">
          <a:blip r:embed="rId6">
            <a:alphaModFix/>
          </a:blip>
          <a:srcRect/>
          <a:stretch/>
        </p:blipFill>
        <p:spPr>
          <a:xfrm>
            <a:off x="21682269" y="156729"/>
            <a:ext cx="2678871" cy="232111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24" descr="Image"/>
          <p:cNvPicPr preferRelativeResize="0"/>
          <p:nvPr/>
        </p:nvPicPr>
        <p:blipFill rotWithShape="1">
          <a:blip r:embed="rId3">
            <a:alphaModFix/>
          </a:blip>
          <a:srcRect/>
          <a:stretch/>
        </p:blipFill>
        <p:spPr>
          <a:xfrm>
            <a:off x="3602665" y="2808572"/>
            <a:ext cx="17012416" cy="10962846"/>
          </a:xfrm>
          <a:prstGeom prst="rect">
            <a:avLst/>
          </a:prstGeom>
          <a:noFill/>
          <a:ln>
            <a:noFill/>
          </a:ln>
        </p:spPr>
      </p:pic>
      <p:sp>
        <p:nvSpPr>
          <p:cNvPr id="328" name="Google Shape;328;p24"/>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329" name="Google Shape;329;p24"/>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30" name="Google Shape;330;p24"/>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331" name="Google Shape;331;p24"/>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32" name="Google Shape;332;p24"/>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17</a:t>
            </a:fld>
            <a:endParaRPr/>
          </a:p>
        </p:txBody>
      </p:sp>
      <p:sp>
        <p:nvSpPr>
          <p:cNvPr id="333" name="Google Shape;333;p24"/>
          <p:cNvSpPr txBox="1"/>
          <p:nvPr/>
        </p:nvSpPr>
        <p:spPr>
          <a:xfrm>
            <a:off x="8194501" y="645454"/>
            <a:ext cx="10980189" cy="1930888"/>
          </a:xfrm>
          <a:prstGeom prst="rect">
            <a:avLst/>
          </a:prstGeom>
          <a:noFill/>
          <a:ln>
            <a:noFill/>
          </a:ln>
        </p:spPr>
        <p:txBody>
          <a:bodyPr spcFirstLastPara="1" wrap="square" lIns="78275" tIns="78275" rIns="78275" bIns="78275" anchor="t" anchorCtr="0">
            <a:spAutoFit/>
          </a:bodyPr>
          <a:lstStyle/>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   मंजिलों की पहचान करना      (IDENTIFYING FLOORS)</a:t>
            </a:r>
            <a:endParaRPr sz="1400" b="0" i="0" u="none" strike="noStrike" cap="none">
              <a:solidFill>
                <a:srgbClr val="000000"/>
              </a:solidFill>
              <a:latin typeface="Arial"/>
              <a:ea typeface="Arial"/>
              <a:cs typeface="Arial"/>
              <a:sym typeface="Arial"/>
            </a:endParaRPr>
          </a:p>
        </p:txBody>
      </p:sp>
      <p:pic>
        <p:nvPicPr>
          <p:cNvPr id="334" name="Google Shape;334;p24" descr="A logo with text on it&#10;&#10;AI-generated content may be incorrect."/>
          <p:cNvPicPr preferRelativeResize="0"/>
          <p:nvPr/>
        </p:nvPicPr>
        <p:blipFill rotWithShape="1">
          <a:blip r:embed="rId4">
            <a:alphaModFix/>
          </a:blip>
          <a:srcRect/>
          <a:stretch/>
        </p:blipFill>
        <p:spPr>
          <a:xfrm>
            <a:off x="0" y="101600"/>
            <a:ext cx="3258094" cy="2219517"/>
          </a:xfrm>
          <a:prstGeom prst="rect">
            <a:avLst/>
          </a:prstGeom>
          <a:noFill/>
          <a:ln>
            <a:noFill/>
          </a:ln>
        </p:spPr>
      </p:pic>
      <p:pic>
        <p:nvPicPr>
          <p:cNvPr id="335" name="Google Shape;335;p24"/>
          <p:cNvPicPr preferRelativeResize="0"/>
          <p:nvPr/>
        </p:nvPicPr>
        <p:blipFill rotWithShape="1">
          <a:blip r:embed="rId5">
            <a:alphaModFix/>
          </a:blip>
          <a:srcRect/>
          <a:stretch/>
        </p:blipFill>
        <p:spPr>
          <a:xfrm>
            <a:off x="21682269" y="156729"/>
            <a:ext cx="2678871" cy="232111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5"/>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341" name="Google Shape;341;p25"/>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42" name="Google Shape;342;p25"/>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343" name="Google Shape;343;p25"/>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44" name="Google Shape;344;p25"/>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18</a:t>
            </a:fld>
            <a:endParaRPr/>
          </a:p>
        </p:txBody>
      </p:sp>
      <p:pic>
        <p:nvPicPr>
          <p:cNvPr id="345" name="Google Shape;345;p25" descr="image.pdf"/>
          <p:cNvPicPr preferRelativeResize="0"/>
          <p:nvPr/>
        </p:nvPicPr>
        <p:blipFill rotWithShape="1">
          <a:blip r:embed="rId3">
            <a:alphaModFix/>
          </a:blip>
          <a:srcRect/>
          <a:stretch/>
        </p:blipFill>
        <p:spPr>
          <a:xfrm>
            <a:off x="7309426" y="3992409"/>
            <a:ext cx="9765148" cy="10160001"/>
          </a:xfrm>
          <a:prstGeom prst="rect">
            <a:avLst/>
          </a:prstGeom>
          <a:noFill/>
          <a:ln>
            <a:noFill/>
          </a:ln>
        </p:spPr>
      </p:pic>
      <p:sp>
        <p:nvSpPr>
          <p:cNvPr id="346" name="Google Shape;346;p25"/>
          <p:cNvSpPr txBox="1"/>
          <p:nvPr/>
        </p:nvSpPr>
        <p:spPr>
          <a:xfrm>
            <a:off x="3546764" y="957266"/>
            <a:ext cx="16478596" cy="1930888"/>
          </a:xfrm>
          <a:prstGeom prst="rect">
            <a:avLst/>
          </a:prstGeom>
          <a:noFill/>
          <a:ln>
            <a:noFill/>
          </a:ln>
        </p:spPr>
        <p:txBody>
          <a:bodyPr spcFirstLastPara="1" wrap="square" lIns="78275" tIns="78275" rIns="78275" bIns="78275" anchor="t" anchorCtr="0">
            <a:spAutoFit/>
          </a:bodyPr>
          <a:lstStyle/>
          <a:p>
            <a:pPr marL="0" marR="0" lvl="0" indent="0" algn="ctr"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  कॉलम/स्तंभों की पहचान करना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    (IDENTIFYING COLUMNS/PILLARS)</a:t>
            </a:r>
            <a:endParaRPr sz="6400" b="1" i="0" u="none" strike="noStrike" cap="none">
              <a:solidFill>
                <a:srgbClr val="C00000"/>
              </a:solidFill>
              <a:latin typeface="Open Sans"/>
              <a:ea typeface="Open Sans"/>
              <a:cs typeface="Open Sans"/>
              <a:sym typeface="Open Sans"/>
            </a:endParaRPr>
          </a:p>
        </p:txBody>
      </p:sp>
      <p:pic>
        <p:nvPicPr>
          <p:cNvPr id="347" name="Google Shape;347;p25" descr="A logo with text on it&#10;&#10;AI-generated content may be incorrect."/>
          <p:cNvPicPr preferRelativeResize="0"/>
          <p:nvPr/>
        </p:nvPicPr>
        <p:blipFill rotWithShape="1">
          <a:blip r:embed="rId4">
            <a:alphaModFix/>
          </a:blip>
          <a:srcRect/>
          <a:stretch/>
        </p:blipFill>
        <p:spPr>
          <a:xfrm>
            <a:off x="0" y="101600"/>
            <a:ext cx="3258094" cy="2219517"/>
          </a:xfrm>
          <a:prstGeom prst="rect">
            <a:avLst/>
          </a:prstGeom>
          <a:noFill/>
          <a:ln>
            <a:noFill/>
          </a:ln>
        </p:spPr>
      </p:pic>
      <p:pic>
        <p:nvPicPr>
          <p:cNvPr id="348" name="Google Shape;348;p25"/>
          <p:cNvPicPr preferRelativeResize="0"/>
          <p:nvPr/>
        </p:nvPicPr>
        <p:blipFill rotWithShape="1">
          <a:blip r:embed="rId5">
            <a:alphaModFix/>
          </a:blip>
          <a:srcRect/>
          <a:stretch/>
        </p:blipFill>
        <p:spPr>
          <a:xfrm>
            <a:off x="21682269" y="156729"/>
            <a:ext cx="2678871" cy="232111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6"/>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354" name="Google Shape;354;p26"/>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55" name="Google Shape;355;p26"/>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356" name="Google Shape;356;p26"/>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57" name="Google Shape;357;p26"/>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19</a:t>
            </a:fld>
            <a:endParaRPr/>
          </a:p>
        </p:txBody>
      </p:sp>
      <p:sp>
        <p:nvSpPr>
          <p:cNvPr id="358" name="Google Shape;358;p26"/>
          <p:cNvSpPr txBox="1"/>
          <p:nvPr/>
        </p:nvSpPr>
        <p:spPr>
          <a:xfrm>
            <a:off x="5613274" y="1728523"/>
            <a:ext cx="11732617" cy="1930888"/>
          </a:xfrm>
          <a:prstGeom prst="rect">
            <a:avLst/>
          </a:prstGeom>
          <a:noFill/>
          <a:ln>
            <a:noFill/>
          </a:ln>
        </p:spPr>
        <p:txBody>
          <a:bodyPr spcFirstLastPara="1" wrap="square" lIns="78275" tIns="78275" rIns="78275" bIns="78275" anchor="t" anchorCtr="0">
            <a:spAutoFit/>
          </a:bodyPr>
          <a:lstStyle/>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            ऑपरेशंस कार्य क्षेत्र         (OPERATIONS WORK ZONE)</a:t>
            </a:r>
            <a:endParaRPr sz="1400" b="0" i="0" u="none" strike="noStrike" cap="none">
              <a:solidFill>
                <a:srgbClr val="000000"/>
              </a:solidFill>
              <a:latin typeface="Arial"/>
              <a:ea typeface="Arial"/>
              <a:cs typeface="Arial"/>
              <a:sym typeface="Arial"/>
            </a:endParaRPr>
          </a:p>
        </p:txBody>
      </p:sp>
      <p:pic>
        <p:nvPicPr>
          <p:cNvPr id="359" name="Google Shape;359;p26" descr="PAK-CSSR-PW.032.jpg"/>
          <p:cNvPicPr preferRelativeResize="0"/>
          <p:nvPr/>
        </p:nvPicPr>
        <p:blipFill rotWithShape="1">
          <a:blip r:embed="rId3">
            <a:alphaModFix/>
          </a:blip>
          <a:srcRect l="34965" t="18093" r="25326" b="52537"/>
          <a:stretch/>
        </p:blipFill>
        <p:spPr>
          <a:xfrm>
            <a:off x="4380903" y="4314299"/>
            <a:ext cx="15622172" cy="6499009"/>
          </a:xfrm>
          <a:prstGeom prst="rect">
            <a:avLst/>
          </a:prstGeom>
          <a:noFill/>
          <a:ln>
            <a:noFill/>
          </a:ln>
        </p:spPr>
      </p:pic>
      <p:pic>
        <p:nvPicPr>
          <p:cNvPr id="360" name="Google Shape;360;p26" descr="A logo with text on it&#10;&#10;AI-generated content may be incorrect."/>
          <p:cNvPicPr preferRelativeResize="0"/>
          <p:nvPr/>
        </p:nvPicPr>
        <p:blipFill rotWithShape="1">
          <a:blip r:embed="rId4">
            <a:alphaModFix/>
          </a:blip>
          <a:srcRect/>
          <a:stretch/>
        </p:blipFill>
        <p:spPr>
          <a:xfrm>
            <a:off x="0" y="101600"/>
            <a:ext cx="3258094" cy="2219517"/>
          </a:xfrm>
          <a:prstGeom prst="rect">
            <a:avLst/>
          </a:prstGeom>
          <a:noFill/>
          <a:ln>
            <a:noFill/>
          </a:ln>
        </p:spPr>
      </p:pic>
      <p:pic>
        <p:nvPicPr>
          <p:cNvPr id="361" name="Google Shape;361;p26"/>
          <p:cNvPicPr preferRelativeResize="0"/>
          <p:nvPr/>
        </p:nvPicPr>
        <p:blipFill rotWithShape="1">
          <a:blip r:embed="rId5">
            <a:alphaModFix/>
          </a:blip>
          <a:srcRect/>
          <a:stretch/>
        </p:blipFill>
        <p:spPr>
          <a:xfrm>
            <a:off x="21682269" y="156729"/>
            <a:ext cx="2678871" cy="23211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9"/>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72" name="Google Shape;72;p9"/>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73" name="Google Shape;73;p9"/>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74" name="Google Shape;74;p9"/>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75" name="Google Shape;75;p9"/>
          <p:cNvSpPr txBox="1">
            <a:spLocks noGrp="1"/>
          </p:cNvSpPr>
          <p:nvPr>
            <p:ph type="sldNum" idx="12"/>
          </p:nvPr>
        </p:nvSpPr>
        <p:spPr>
          <a:xfrm>
            <a:off x="22877860" y="12813338"/>
            <a:ext cx="386744"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2</a:t>
            </a:fld>
            <a:endParaRPr/>
          </a:p>
        </p:txBody>
      </p:sp>
      <p:sp>
        <p:nvSpPr>
          <p:cNvPr id="76" name="Google Shape;76;p9"/>
          <p:cNvSpPr txBox="1">
            <a:spLocks noGrp="1"/>
          </p:cNvSpPr>
          <p:nvPr>
            <p:ph type="body" idx="4294967295"/>
          </p:nvPr>
        </p:nvSpPr>
        <p:spPr>
          <a:xfrm>
            <a:off x="1016000" y="5089031"/>
            <a:ext cx="7627217" cy="2667281"/>
          </a:xfrm>
          <a:prstGeom prst="rect">
            <a:avLst/>
          </a:prstGeom>
          <a:noFill/>
          <a:ln>
            <a:noFill/>
          </a:ln>
        </p:spPr>
        <p:txBody>
          <a:bodyPr spcFirstLastPara="1" wrap="square" lIns="89225" tIns="89225" rIns="89225" bIns="89225" anchor="t" anchorCtr="0">
            <a:normAutofit/>
          </a:bodyPr>
          <a:lstStyle/>
          <a:p>
            <a:pPr marL="0" lvl="0" indent="0" algn="l" rtl="0">
              <a:lnSpc>
                <a:spcPct val="100000"/>
              </a:lnSpc>
              <a:spcBef>
                <a:spcPts val="0"/>
              </a:spcBef>
              <a:spcAft>
                <a:spcPts val="0"/>
              </a:spcAft>
              <a:buClr>
                <a:srgbClr val="131314"/>
              </a:buClr>
              <a:buSzPts val="4200"/>
              <a:buFont typeface="Arial"/>
              <a:buNone/>
            </a:pPr>
            <a:r>
              <a:rPr lang="hi-IN" sz="4200" b="0" i="0" u="none" strike="noStrike" cap="none">
                <a:solidFill>
                  <a:srgbClr val="131314"/>
                </a:solidFill>
                <a:highlight>
                  <a:srgbClr val="FFFFFF"/>
                </a:highlight>
                <a:latin typeface="Arial"/>
                <a:ea typeface="Arial"/>
                <a:cs typeface="Arial"/>
                <a:sym typeface="Arial"/>
              </a:rPr>
              <a:t>इस पाठ को पूरा करने पर, आप निम्न में सक्षम होंगे:</a:t>
            </a:r>
            <a:endParaRPr sz="4200" b="0" i="0" u="none" strike="noStrike" cap="none">
              <a:solidFill>
                <a:srgbClr val="000000"/>
              </a:solidFill>
              <a:latin typeface="Open Sans"/>
              <a:ea typeface="Open Sans"/>
              <a:cs typeface="Open Sans"/>
              <a:sym typeface="Open Sans"/>
            </a:endParaRPr>
          </a:p>
        </p:txBody>
      </p:sp>
      <p:sp>
        <p:nvSpPr>
          <p:cNvPr id="77" name="Google Shape;77;p9"/>
          <p:cNvSpPr txBox="1"/>
          <p:nvPr/>
        </p:nvSpPr>
        <p:spPr>
          <a:xfrm>
            <a:off x="1016000" y="3488814"/>
            <a:ext cx="3046706"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131314"/>
              </a:buClr>
              <a:buSzPts val="7200"/>
              <a:buFont typeface="Arial"/>
              <a:buNone/>
            </a:pPr>
            <a:r>
              <a:rPr lang="hi-IN" sz="7200" b="1" i="0" u="none" strike="noStrike" cap="none">
                <a:solidFill>
                  <a:srgbClr val="131314"/>
                </a:solidFill>
                <a:highlight>
                  <a:srgbClr val="FFFFFF"/>
                </a:highlight>
                <a:latin typeface="Arial"/>
                <a:ea typeface="Arial"/>
                <a:cs typeface="Arial"/>
                <a:sym typeface="Arial"/>
              </a:rPr>
              <a:t>उद्देश्य </a:t>
            </a:r>
            <a:endParaRPr sz="7200" b="1" i="0" u="none" strike="noStrike" cap="none">
              <a:solidFill>
                <a:srgbClr val="C00000"/>
              </a:solidFill>
              <a:latin typeface="Open Sans"/>
              <a:ea typeface="Open Sans"/>
              <a:cs typeface="Open Sans"/>
              <a:sym typeface="Open Sans"/>
            </a:endParaRPr>
          </a:p>
        </p:txBody>
      </p:sp>
      <p:grpSp>
        <p:nvGrpSpPr>
          <p:cNvPr id="78" name="Google Shape;78;p9"/>
          <p:cNvGrpSpPr/>
          <p:nvPr/>
        </p:nvGrpSpPr>
        <p:grpSpPr>
          <a:xfrm>
            <a:off x="10013073" y="4740713"/>
            <a:ext cx="1219201" cy="1681959"/>
            <a:chOff x="0" y="115975"/>
            <a:chExt cx="1219200" cy="1681958"/>
          </a:xfrm>
        </p:grpSpPr>
        <p:sp>
          <p:nvSpPr>
            <p:cNvPr id="79" name="Google Shape;79;p9"/>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80" name="Google Shape;80;p9"/>
            <p:cNvSpPr txBox="1"/>
            <p:nvPr/>
          </p:nvSpPr>
          <p:spPr>
            <a:xfrm>
              <a:off x="261804" y="1159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1</a:t>
              </a:r>
              <a:endParaRPr sz="1400" b="0" i="0" u="none" strike="noStrike" cap="none">
                <a:solidFill>
                  <a:srgbClr val="000000"/>
                </a:solidFill>
                <a:latin typeface="Arial"/>
                <a:ea typeface="Arial"/>
                <a:cs typeface="Arial"/>
                <a:sym typeface="Arial"/>
              </a:endParaRPr>
            </a:p>
          </p:txBody>
        </p:sp>
      </p:grpSp>
      <p:grpSp>
        <p:nvGrpSpPr>
          <p:cNvPr id="81" name="Google Shape;81;p9"/>
          <p:cNvGrpSpPr/>
          <p:nvPr/>
        </p:nvGrpSpPr>
        <p:grpSpPr>
          <a:xfrm>
            <a:off x="10013073" y="7069664"/>
            <a:ext cx="1219201" cy="1681959"/>
            <a:chOff x="0" y="115975"/>
            <a:chExt cx="1219200" cy="1681958"/>
          </a:xfrm>
        </p:grpSpPr>
        <p:sp>
          <p:nvSpPr>
            <p:cNvPr id="82" name="Google Shape;82;p9"/>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83" name="Google Shape;83;p9"/>
            <p:cNvSpPr txBox="1"/>
            <p:nvPr/>
          </p:nvSpPr>
          <p:spPr>
            <a:xfrm>
              <a:off x="261804" y="1159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2</a:t>
              </a:r>
              <a:endParaRPr sz="1400" b="0" i="0" u="none" strike="noStrike" cap="none">
                <a:solidFill>
                  <a:srgbClr val="000000"/>
                </a:solidFill>
                <a:latin typeface="Arial"/>
                <a:ea typeface="Arial"/>
                <a:cs typeface="Arial"/>
                <a:sym typeface="Arial"/>
              </a:endParaRPr>
            </a:p>
          </p:txBody>
        </p:sp>
      </p:grpSp>
      <p:grpSp>
        <p:nvGrpSpPr>
          <p:cNvPr id="84" name="Google Shape;84;p9"/>
          <p:cNvGrpSpPr/>
          <p:nvPr/>
        </p:nvGrpSpPr>
        <p:grpSpPr>
          <a:xfrm>
            <a:off x="10013073" y="9011864"/>
            <a:ext cx="1219201" cy="1681959"/>
            <a:chOff x="0" y="115975"/>
            <a:chExt cx="1219200" cy="1681958"/>
          </a:xfrm>
        </p:grpSpPr>
        <p:sp>
          <p:nvSpPr>
            <p:cNvPr id="85" name="Google Shape;85;p9"/>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86" name="Google Shape;86;p9"/>
            <p:cNvSpPr txBox="1"/>
            <p:nvPr/>
          </p:nvSpPr>
          <p:spPr>
            <a:xfrm>
              <a:off x="261804" y="1159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3</a:t>
              </a:r>
              <a:endParaRPr sz="1400" b="0" i="0" u="none" strike="noStrike" cap="none">
                <a:solidFill>
                  <a:srgbClr val="000000"/>
                </a:solidFill>
                <a:latin typeface="Arial"/>
                <a:ea typeface="Arial"/>
                <a:cs typeface="Arial"/>
                <a:sym typeface="Arial"/>
              </a:endParaRPr>
            </a:p>
          </p:txBody>
        </p:sp>
      </p:grpSp>
      <p:sp>
        <p:nvSpPr>
          <p:cNvPr id="87" name="Google Shape;87;p9"/>
          <p:cNvSpPr txBox="1"/>
          <p:nvPr/>
        </p:nvSpPr>
        <p:spPr>
          <a:xfrm>
            <a:off x="11835645" y="4824216"/>
            <a:ext cx="11875355" cy="6313626"/>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131314"/>
              </a:buClr>
              <a:buSzPts val="5000"/>
              <a:buFont typeface="Arial"/>
              <a:buNone/>
            </a:pPr>
            <a:r>
              <a:rPr lang="hi-IN" sz="5000" b="0" i="0" u="none" strike="noStrike" cap="none">
                <a:solidFill>
                  <a:srgbClr val="131314"/>
                </a:solidFill>
                <a:highlight>
                  <a:srgbClr val="FFFFFF"/>
                </a:highlight>
                <a:latin typeface="Arial"/>
                <a:ea typeface="Arial"/>
                <a:cs typeface="Arial"/>
                <a:sym typeface="Arial"/>
              </a:rPr>
              <a:t>सेक्टरराइज़ेशन, उसकी पहचान और पांच ASR स्तरों को परिभाषित करें। </a:t>
            </a:r>
            <a:endParaRPr sz="3600" b="0" i="0" u="none" strike="noStrike" cap="none">
              <a:solidFill>
                <a:srgbClr val="131314"/>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Open Sans"/>
              <a:buNone/>
            </a:pPr>
            <a:endParaRPr sz="3600" b="0" i="0" u="none" strike="noStrike" cap="none">
              <a:solidFill>
                <a:srgbClr val="131314"/>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131314"/>
              </a:buClr>
              <a:buSzPts val="5000"/>
              <a:buFont typeface="Arial"/>
              <a:buNone/>
            </a:pPr>
            <a:r>
              <a:rPr lang="hi-IN" sz="5000" b="0" i="0" u="none" strike="noStrike" cap="none">
                <a:solidFill>
                  <a:srgbClr val="131314"/>
                </a:solidFill>
                <a:highlight>
                  <a:srgbClr val="FFFFFF"/>
                </a:highlight>
                <a:latin typeface="Arial"/>
                <a:ea typeface="Arial"/>
                <a:cs typeface="Arial"/>
                <a:sym typeface="Arial"/>
              </a:rPr>
              <a:t>कार्यस्थल छंटनी की चार श्रेणियों को सूचीबद्ध करें।</a:t>
            </a: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Open Sans"/>
              <a:buNone/>
            </a:pPr>
            <a:endParaRPr sz="4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31314"/>
              </a:buClr>
              <a:buSzPts val="5000"/>
              <a:buFont typeface="Arial"/>
              <a:buNone/>
            </a:pPr>
            <a:r>
              <a:rPr lang="hi-IN" sz="5000" b="0" i="0" u="none" strike="noStrike" cap="none">
                <a:solidFill>
                  <a:srgbClr val="131314"/>
                </a:solidFill>
                <a:highlight>
                  <a:srgbClr val="FFFFFF"/>
                </a:highlight>
                <a:latin typeface="Arial"/>
                <a:ea typeface="Arial"/>
                <a:cs typeface="Arial"/>
                <a:sym typeface="Arial"/>
              </a:rPr>
              <a:t>कार्यस्थल छंटनी में विचार करने के लिए कम से कम 8 कारकों को सूचीबद्ध करें।</a:t>
            </a:r>
            <a:endParaRPr sz="3600" b="0" i="0" u="none" strike="noStrike" cap="none">
              <a:solidFill>
                <a:srgbClr val="000000"/>
              </a:solidFill>
              <a:latin typeface="Arial"/>
              <a:ea typeface="Arial"/>
              <a:cs typeface="Arial"/>
              <a:sym typeface="Arial"/>
            </a:endParaRPr>
          </a:p>
        </p:txBody>
      </p:sp>
      <p:pic>
        <p:nvPicPr>
          <p:cNvPr id="88" name="Google Shape;88;p9" descr="A logo with text on it&#10;&#10;AI-generated content may be incorrect."/>
          <p:cNvPicPr preferRelativeResize="0"/>
          <p:nvPr/>
        </p:nvPicPr>
        <p:blipFill rotWithShape="1">
          <a:blip r:embed="rId3">
            <a:alphaModFix/>
          </a:blip>
          <a:srcRect/>
          <a:stretch/>
        </p:blipFill>
        <p:spPr>
          <a:xfrm>
            <a:off x="0" y="101600"/>
            <a:ext cx="3258094" cy="2219517"/>
          </a:xfrm>
          <a:prstGeom prst="rect">
            <a:avLst/>
          </a:prstGeom>
          <a:noFill/>
          <a:ln>
            <a:noFill/>
          </a:ln>
        </p:spPr>
      </p:pic>
      <p:pic>
        <p:nvPicPr>
          <p:cNvPr id="89" name="Google Shape;89;p9"/>
          <p:cNvPicPr preferRelativeResize="0"/>
          <p:nvPr/>
        </p:nvPicPr>
        <p:blipFill rotWithShape="1">
          <a:blip r:embed="rId4">
            <a:alphaModFix/>
          </a:blip>
          <a:srcRect/>
          <a:stretch/>
        </p:blipFill>
        <p:spPr>
          <a:xfrm>
            <a:off x="21682269" y="156729"/>
            <a:ext cx="2678871" cy="232111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7"/>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367" name="Google Shape;367;p27"/>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68" name="Google Shape;368;p27"/>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369" name="Google Shape;369;p27"/>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70" name="Google Shape;370;p27"/>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20</a:t>
            </a:fld>
            <a:endParaRPr/>
          </a:p>
        </p:txBody>
      </p:sp>
      <p:sp>
        <p:nvSpPr>
          <p:cNvPr id="371" name="Google Shape;371;p27"/>
          <p:cNvSpPr txBox="1"/>
          <p:nvPr/>
        </p:nvSpPr>
        <p:spPr>
          <a:xfrm>
            <a:off x="6640512" y="1433355"/>
            <a:ext cx="14207808" cy="1930888"/>
          </a:xfrm>
          <a:prstGeom prst="rect">
            <a:avLst/>
          </a:prstGeom>
          <a:noFill/>
          <a:ln>
            <a:noFill/>
          </a:ln>
        </p:spPr>
        <p:txBody>
          <a:bodyPr spcFirstLastPara="1" wrap="square" lIns="78275" tIns="78275" rIns="78275" bIns="78275" anchor="t" anchorCtr="0">
            <a:spAutoFit/>
          </a:bodyPr>
          <a:lstStyle/>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           पतन / खतरा क्षेत्र </a:t>
            </a:r>
            <a:endParaRPr sz="6400" b="1" i="0" u="none" strike="noStrike" cap="none">
              <a:solidFill>
                <a:srgbClr val="C00000"/>
              </a:solidFill>
              <a:latin typeface="Open Sans"/>
              <a:ea typeface="Open Sans"/>
              <a:cs typeface="Open Sans"/>
              <a:sym typeface="Open Sans"/>
            </a:endParaRPr>
          </a:p>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(COLLAPSE / HAZARD ZONE)</a:t>
            </a:r>
            <a:endParaRPr sz="6400" b="1" i="0" u="none" strike="noStrike" cap="none">
              <a:solidFill>
                <a:srgbClr val="C00000"/>
              </a:solidFill>
              <a:latin typeface="Open Sans"/>
              <a:ea typeface="Open Sans"/>
              <a:cs typeface="Open Sans"/>
              <a:sym typeface="Open Sans"/>
            </a:endParaRPr>
          </a:p>
        </p:txBody>
      </p:sp>
      <p:pic>
        <p:nvPicPr>
          <p:cNvPr id="372" name="Google Shape;372;p27" descr="PAK-CSSR-PW.032.jpg"/>
          <p:cNvPicPr preferRelativeResize="0"/>
          <p:nvPr/>
        </p:nvPicPr>
        <p:blipFill rotWithShape="1">
          <a:blip r:embed="rId3">
            <a:alphaModFix/>
          </a:blip>
          <a:srcRect l="34965" t="58659" r="25326" b="11048"/>
          <a:stretch/>
        </p:blipFill>
        <p:spPr>
          <a:xfrm>
            <a:off x="4380903" y="4530084"/>
            <a:ext cx="15622173" cy="6703096"/>
          </a:xfrm>
          <a:prstGeom prst="rect">
            <a:avLst/>
          </a:prstGeom>
          <a:noFill/>
          <a:ln>
            <a:noFill/>
          </a:ln>
        </p:spPr>
      </p:pic>
      <p:pic>
        <p:nvPicPr>
          <p:cNvPr id="373" name="Google Shape;373;p27" descr="A logo with text on it&#10;&#10;AI-generated content may be incorrect."/>
          <p:cNvPicPr preferRelativeResize="0"/>
          <p:nvPr/>
        </p:nvPicPr>
        <p:blipFill rotWithShape="1">
          <a:blip r:embed="rId4">
            <a:alphaModFix/>
          </a:blip>
          <a:srcRect/>
          <a:stretch/>
        </p:blipFill>
        <p:spPr>
          <a:xfrm>
            <a:off x="0" y="101600"/>
            <a:ext cx="3258094" cy="2219517"/>
          </a:xfrm>
          <a:prstGeom prst="rect">
            <a:avLst/>
          </a:prstGeom>
          <a:noFill/>
          <a:ln>
            <a:noFill/>
          </a:ln>
        </p:spPr>
      </p:pic>
      <p:pic>
        <p:nvPicPr>
          <p:cNvPr id="374" name="Google Shape;374;p27"/>
          <p:cNvPicPr preferRelativeResize="0"/>
          <p:nvPr/>
        </p:nvPicPr>
        <p:blipFill rotWithShape="1">
          <a:blip r:embed="rId5">
            <a:alphaModFix/>
          </a:blip>
          <a:srcRect/>
          <a:stretch/>
        </p:blipFill>
        <p:spPr>
          <a:xfrm>
            <a:off x="21682269" y="156729"/>
            <a:ext cx="2678871" cy="232111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8"/>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380" name="Google Shape;380;p28"/>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81" name="Google Shape;381;p28"/>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382" name="Google Shape;382;p28"/>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83" name="Google Shape;383;p28"/>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21</a:t>
            </a:fld>
            <a:endParaRPr/>
          </a:p>
        </p:txBody>
      </p:sp>
      <p:grpSp>
        <p:nvGrpSpPr>
          <p:cNvPr id="384" name="Google Shape;384;p28"/>
          <p:cNvGrpSpPr/>
          <p:nvPr/>
        </p:nvGrpSpPr>
        <p:grpSpPr>
          <a:xfrm>
            <a:off x="9395143" y="2658854"/>
            <a:ext cx="13280934" cy="10160002"/>
            <a:chOff x="0" y="0"/>
            <a:chExt cx="13280933" cy="10160000"/>
          </a:xfrm>
        </p:grpSpPr>
        <p:cxnSp>
          <p:nvCxnSpPr>
            <p:cNvPr id="385" name="Google Shape;385;p28"/>
            <p:cNvCxnSpPr/>
            <p:nvPr/>
          </p:nvCxnSpPr>
          <p:spPr>
            <a:xfrm>
              <a:off x="11901466" y="152613"/>
              <a:ext cx="1379465" cy="3180"/>
            </a:xfrm>
            <a:prstGeom prst="straightConnector1">
              <a:avLst/>
            </a:prstGeom>
            <a:noFill/>
            <a:ln w="9525" cap="flat" cmpd="sng">
              <a:solidFill>
                <a:srgbClr val="000000"/>
              </a:solidFill>
              <a:prstDash val="solid"/>
              <a:round/>
              <a:headEnd type="none" w="sm" len="sm"/>
              <a:tailEnd type="none" w="sm" len="sm"/>
            </a:ln>
          </p:spPr>
        </p:cxnSp>
        <p:cxnSp>
          <p:nvCxnSpPr>
            <p:cNvPr id="386" name="Google Shape;386;p28"/>
            <p:cNvCxnSpPr/>
            <p:nvPr/>
          </p:nvCxnSpPr>
          <p:spPr>
            <a:xfrm>
              <a:off x="12073901" y="7932715"/>
              <a:ext cx="1207032" cy="3180"/>
            </a:xfrm>
            <a:prstGeom prst="straightConnector1">
              <a:avLst/>
            </a:prstGeom>
            <a:noFill/>
            <a:ln w="9525" cap="flat" cmpd="sng">
              <a:solidFill>
                <a:srgbClr val="000000"/>
              </a:solidFill>
              <a:prstDash val="solid"/>
              <a:round/>
              <a:headEnd type="none" w="sm" len="sm"/>
              <a:tailEnd type="none" w="sm" len="sm"/>
            </a:ln>
          </p:spPr>
        </p:cxnSp>
        <p:cxnSp>
          <p:nvCxnSpPr>
            <p:cNvPr id="387" name="Google Shape;387;p28"/>
            <p:cNvCxnSpPr/>
            <p:nvPr/>
          </p:nvCxnSpPr>
          <p:spPr>
            <a:xfrm flipH="1">
              <a:off x="12587606" y="155793"/>
              <a:ext cx="3592" cy="7780102"/>
            </a:xfrm>
            <a:prstGeom prst="straightConnector1">
              <a:avLst/>
            </a:prstGeom>
            <a:noFill/>
            <a:ln w="9525" cap="flat" cmpd="sng">
              <a:solidFill>
                <a:srgbClr val="000000"/>
              </a:solidFill>
              <a:prstDash val="solid"/>
              <a:round/>
              <a:headEnd type="triangle" w="med" len="med"/>
              <a:tailEnd type="triangle" w="med" len="med"/>
            </a:ln>
          </p:spPr>
        </p:cxnSp>
        <p:sp>
          <p:nvSpPr>
            <p:cNvPr id="388" name="Google Shape;388;p28"/>
            <p:cNvSpPr/>
            <p:nvPr/>
          </p:nvSpPr>
          <p:spPr>
            <a:xfrm>
              <a:off x="1796" y="0"/>
              <a:ext cx="11899648" cy="7783281"/>
            </a:xfrm>
            <a:prstGeom prst="rect">
              <a:avLst/>
            </a:prstGeom>
            <a:noFill/>
            <a:ln w="53975" cap="flat" cmpd="sng">
              <a:solidFill>
                <a:srgbClr val="FF0000"/>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cxnSp>
          <p:nvCxnSpPr>
            <p:cNvPr id="389" name="Google Shape;389;p28"/>
            <p:cNvCxnSpPr/>
            <p:nvPr/>
          </p:nvCxnSpPr>
          <p:spPr>
            <a:xfrm flipH="1">
              <a:off x="0" y="7935893"/>
              <a:ext cx="3595" cy="915681"/>
            </a:xfrm>
            <a:prstGeom prst="straightConnector1">
              <a:avLst/>
            </a:prstGeom>
            <a:noFill/>
            <a:ln w="9525" cap="flat" cmpd="sng">
              <a:solidFill>
                <a:srgbClr val="000000"/>
              </a:solidFill>
              <a:prstDash val="solid"/>
              <a:round/>
              <a:headEnd type="none" w="sm" len="sm"/>
              <a:tailEnd type="none" w="sm" len="sm"/>
            </a:ln>
          </p:spPr>
        </p:cxnSp>
        <p:cxnSp>
          <p:nvCxnSpPr>
            <p:cNvPr id="390" name="Google Shape;390;p28"/>
            <p:cNvCxnSpPr/>
            <p:nvPr/>
          </p:nvCxnSpPr>
          <p:spPr>
            <a:xfrm flipH="1">
              <a:off x="12070306" y="8088507"/>
              <a:ext cx="3594" cy="763068"/>
            </a:xfrm>
            <a:prstGeom prst="straightConnector1">
              <a:avLst/>
            </a:prstGeom>
            <a:noFill/>
            <a:ln w="9525" cap="flat" cmpd="sng">
              <a:solidFill>
                <a:srgbClr val="000000"/>
              </a:solidFill>
              <a:prstDash val="solid"/>
              <a:round/>
              <a:headEnd type="none" w="sm" len="sm"/>
              <a:tailEnd type="none" w="sm" len="sm"/>
            </a:ln>
          </p:spPr>
        </p:cxnSp>
        <p:cxnSp>
          <p:nvCxnSpPr>
            <p:cNvPr id="391" name="Google Shape;391;p28"/>
            <p:cNvCxnSpPr/>
            <p:nvPr/>
          </p:nvCxnSpPr>
          <p:spPr>
            <a:xfrm>
              <a:off x="1796" y="8390552"/>
              <a:ext cx="12072106" cy="3182"/>
            </a:xfrm>
            <a:prstGeom prst="straightConnector1">
              <a:avLst/>
            </a:prstGeom>
            <a:noFill/>
            <a:ln w="9525" cap="flat" cmpd="sng">
              <a:solidFill>
                <a:srgbClr val="000000"/>
              </a:solidFill>
              <a:prstDash val="solid"/>
              <a:round/>
              <a:headEnd type="triangle" w="med" len="med"/>
              <a:tailEnd type="triangle" w="med" len="med"/>
            </a:ln>
          </p:spPr>
        </p:cxnSp>
        <p:sp>
          <p:nvSpPr>
            <p:cNvPr id="392" name="Google Shape;392;p28"/>
            <p:cNvSpPr txBox="1"/>
            <p:nvPr/>
          </p:nvSpPr>
          <p:spPr>
            <a:xfrm>
              <a:off x="5313877" y="8600083"/>
              <a:ext cx="3276227" cy="1559917"/>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Open Sans"/>
                <a:buNone/>
              </a:pPr>
              <a:r>
                <a:rPr lang="hi-IN" sz="3600" b="0" i="0" u="none" strike="noStrike" cap="none">
                  <a:solidFill>
                    <a:srgbClr val="000000"/>
                  </a:solidFill>
                  <a:latin typeface="Open Sans"/>
                  <a:ea typeface="Open Sans"/>
                  <a:cs typeface="Open Sans"/>
                  <a:sym typeface="Open Sans"/>
                </a:rPr>
                <a:t>1.2 M</a:t>
              </a:r>
              <a:endParaRPr sz="1400" b="0" i="0" u="none" strike="noStrike" cap="none">
                <a:solidFill>
                  <a:srgbClr val="000000"/>
                </a:solidFill>
                <a:latin typeface="Arial"/>
                <a:ea typeface="Arial"/>
                <a:cs typeface="Arial"/>
                <a:sym typeface="Arial"/>
              </a:endParaRPr>
            </a:p>
          </p:txBody>
        </p:sp>
      </p:grpSp>
      <p:sp>
        <p:nvSpPr>
          <p:cNvPr id="393" name="Google Shape;393;p28"/>
          <p:cNvSpPr txBox="1"/>
          <p:nvPr/>
        </p:nvSpPr>
        <p:spPr>
          <a:xfrm>
            <a:off x="1189786" y="5541466"/>
            <a:ext cx="7135617" cy="1635422"/>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000000"/>
              </a:buClr>
              <a:buSzPts val="4800"/>
              <a:buFont typeface="Open Sans"/>
              <a:buNone/>
            </a:pPr>
            <a:r>
              <a:rPr lang="hi-IN" sz="4800" b="0" i="0" u="none" strike="noStrike" cap="none">
                <a:solidFill>
                  <a:srgbClr val="000000"/>
                </a:solidFill>
                <a:latin typeface="Open Sans"/>
                <a:ea typeface="Open Sans"/>
                <a:cs typeface="Open Sans"/>
                <a:sym typeface="Open Sans"/>
              </a:rPr>
              <a:t>प्राथमिक पहुंच बिंदु पर निशान लगाएं</a:t>
            </a:r>
            <a:endParaRPr sz="3600" b="0" i="0" u="none" strike="noStrike" cap="none">
              <a:solidFill>
                <a:srgbClr val="000000"/>
              </a:solidFill>
              <a:latin typeface="Arial"/>
              <a:ea typeface="Arial"/>
              <a:cs typeface="Arial"/>
              <a:sym typeface="Arial"/>
            </a:endParaRPr>
          </a:p>
        </p:txBody>
      </p:sp>
      <p:sp>
        <p:nvSpPr>
          <p:cNvPr id="394" name="Google Shape;394;p28"/>
          <p:cNvSpPr txBox="1">
            <a:spLocks noGrp="1"/>
          </p:cNvSpPr>
          <p:nvPr>
            <p:ph type="title" idx="4294967295"/>
          </p:nvPr>
        </p:nvSpPr>
        <p:spPr>
          <a:xfrm>
            <a:off x="22574591" y="6659637"/>
            <a:ext cx="1398782" cy="2103017"/>
          </a:xfrm>
          <a:prstGeom prst="rect">
            <a:avLst/>
          </a:prstGeom>
          <a:noFill/>
          <a:ln>
            <a:noFill/>
          </a:ln>
        </p:spPr>
        <p:txBody>
          <a:bodyPr spcFirstLastPara="1" wrap="square" lIns="78275" tIns="78275" rIns="78275" bIns="78275" anchor="t" anchorCtr="0">
            <a:noAutofit/>
          </a:bodyPr>
          <a:lstStyle/>
          <a:p>
            <a:pPr marL="0" lvl="0" indent="0" algn="l" rtl="0">
              <a:lnSpc>
                <a:spcPct val="100000"/>
              </a:lnSpc>
              <a:spcBef>
                <a:spcPts val="0"/>
              </a:spcBef>
              <a:spcAft>
                <a:spcPts val="0"/>
              </a:spcAft>
              <a:buClr>
                <a:srgbClr val="000000"/>
              </a:buClr>
              <a:buSzPts val="3600"/>
              <a:buFont typeface="Open Sans"/>
              <a:buNone/>
            </a:pPr>
            <a:r>
              <a:rPr lang="hi-IN" sz="3600" b="0">
                <a:solidFill>
                  <a:srgbClr val="000000"/>
                </a:solidFill>
                <a:latin typeface="Open Sans"/>
                <a:ea typeface="Open Sans"/>
                <a:cs typeface="Open Sans"/>
                <a:sym typeface="Open Sans"/>
              </a:rPr>
              <a:t>1 M</a:t>
            </a:r>
            <a:endParaRPr/>
          </a:p>
        </p:txBody>
      </p:sp>
      <p:pic>
        <p:nvPicPr>
          <p:cNvPr id="395" name="Google Shape;395;p28" descr="A logo with text on it&#10;&#10;AI-generated content may be incorrect."/>
          <p:cNvPicPr preferRelativeResize="0"/>
          <p:nvPr/>
        </p:nvPicPr>
        <p:blipFill rotWithShape="1">
          <a:blip r:embed="rId3">
            <a:alphaModFix/>
          </a:blip>
          <a:srcRect/>
          <a:stretch/>
        </p:blipFill>
        <p:spPr>
          <a:xfrm>
            <a:off x="0" y="101600"/>
            <a:ext cx="3258094" cy="2219517"/>
          </a:xfrm>
          <a:prstGeom prst="rect">
            <a:avLst/>
          </a:prstGeom>
          <a:noFill/>
          <a:ln>
            <a:noFill/>
          </a:ln>
        </p:spPr>
      </p:pic>
      <p:pic>
        <p:nvPicPr>
          <p:cNvPr id="396" name="Google Shape;396;p28"/>
          <p:cNvPicPr preferRelativeResize="0"/>
          <p:nvPr/>
        </p:nvPicPr>
        <p:blipFill rotWithShape="1">
          <a:blip r:embed="rId4">
            <a:alphaModFix/>
          </a:blip>
          <a:srcRect/>
          <a:stretch/>
        </p:blipFill>
        <p:spPr>
          <a:xfrm>
            <a:off x="21682269" y="156729"/>
            <a:ext cx="2678871" cy="232111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9"/>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402" name="Google Shape;402;p29"/>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403" name="Google Shape;403;p29"/>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404" name="Google Shape;404;p29"/>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405" name="Google Shape;405;p29"/>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22</a:t>
            </a:fld>
            <a:endParaRPr/>
          </a:p>
        </p:txBody>
      </p:sp>
      <p:sp>
        <p:nvSpPr>
          <p:cNvPr id="406" name="Google Shape;406;p29"/>
          <p:cNvSpPr txBox="1"/>
          <p:nvPr/>
        </p:nvSpPr>
        <p:spPr>
          <a:xfrm>
            <a:off x="1016000" y="2628940"/>
            <a:ext cx="9530080" cy="1930888"/>
          </a:xfrm>
          <a:prstGeom prst="rect">
            <a:avLst/>
          </a:prstGeom>
          <a:noFill/>
          <a:ln>
            <a:noFill/>
          </a:ln>
        </p:spPr>
        <p:txBody>
          <a:bodyPr spcFirstLastPara="1" wrap="square" lIns="78275" tIns="78275" rIns="78275" bIns="78275" anchor="t" anchorCtr="0">
            <a:spAutoFit/>
          </a:bodyPr>
          <a:lstStyle/>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      मार्किंग प्रारूप </a:t>
            </a:r>
            <a:endParaRPr sz="6400" b="1" i="0" u="none" strike="noStrike" cap="none">
              <a:solidFill>
                <a:srgbClr val="C00000"/>
              </a:solidFill>
              <a:latin typeface="Open Sans"/>
              <a:ea typeface="Open Sans"/>
              <a:cs typeface="Open Sans"/>
              <a:sym typeface="Open Sans"/>
            </a:endParaRPr>
          </a:p>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(MARKING FORMAT)</a:t>
            </a:r>
            <a:endParaRPr sz="6400" b="1" i="0" u="none" strike="noStrike" cap="none">
              <a:solidFill>
                <a:srgbClr val="C00000"/>
              </a:solidFill>
              <a:latin typeface="Open Sans"/>
              <a:ea typeface="Open Sans"/>
              <a:cs typeface="Open Sans"/>
              <a:sym typeface="Open Sans"/>
            </a:endParaRPr>
          </a:p>
        </p:txBody>
      </p:sp>
      <p:pic>
        <p:nvPicPr>
          <p:cNvPr id="407" name="Google Shape;407;p29" descr="Image"/>
          <p:cNvPicPr preferRelativeResize="0"/>
          <p:nvPr/>
        </p:nvPicPr>
        <p:blipFill rotWithShape="1">
          <a:blip r:embed="rId3">
            <a:alphaModFix/>
          </a:blip>
          <a:srcRect/>
          <a:stretch/>
        </p:blipFill>
        <p:spPr>
          <a:xfrm>
            <a:off x="11314213" y="3368210"/>
            <a:ext cx="10745638" cy="7874001"/>
          </a:xfrm>
          <a:prstGeom prst="rect">
            <a:avLst/>
          </a:prstGeom>
          <a:noFill/>
          <a:ln>
            <a:noFill/>
          </a:ln>
        </p:spPr>
      </p:pic>
      <p:pic>
        <p:nvPicPr>
          <p:cNvPr id="408" name="Google Shape;408;p29" descr="A logo with text on it&#10;&#10;AI-generated content may be incorrect."/>
          <p:cNvPicPr preferRelativeResize="0"/>
          <p:nvPr/>
        </p:nvPicPr>
        <p:blipFill rotWithShape="1">
          <a:blip r:embed="rId4">
            <a:alphaModFix/>
          </a:blip>
          <a:srcRect/>
          <a:stretch/>
        </p:blipFill>
        <p:spPr>
          <a:xfrm>
            <a:off x="0" y="101600"/>
            <a:ext cx="3258094" cy="2219517"/>
          </a:xfrm>
          <a:prstGeom prst="rect">
            <a:avLst/>
          </a:prstGeom>
          <a:noFill/>
          <a:ln>
            <a:noFill/>
          </a:ln>
        </p:spPr>
      </p:pic>
      <p:pic>
        <p:nvPicPr>
          <p:cNvPr id="409" name="Google Shape;409;p29"/>
          <p:cNvPicPr preferRelativeResize="0"/>
          <p:nvPr/>
        </p:nvPicPr>
        <p:blipFill rotWithShape="1">
          <a:blip r:embed="rId5">
            <a:alphaModFix/>
          </a:blip>
          <a:srcRect/>
          <a:stretch/>
        </p:blipFill>
        <p:spPr>
          <a:xfrm>
            <a:off x="21682269" y="156729"/>
            <a:ext cx="2678871" cy="232111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0"/>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415" name="Google Shape;415;p30"/>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416" name="Google Shape;416;p30"/>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417" name="Google Shape;417;p30"/>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418" name="Google Shape;418;p30"/>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23</a:t>
            </a:fld>
            <a:endParaRPr/>
          </a:p>
        </p:txBody>
      </p:sp>
      <p:sp>
        <p:nvSpPr>
          <p:cNvPr id="419" name="Google Shape;419;p30"/>
          <p:cNvSpPr txBox="1"/>
          <p:nvPr/>
        </p:nvSpPr>
        <p:spPr>
          <a:xfrm>
            <a:off x="1016000" y="3008900"/>
            <a:ext cx="8808720" cy="5476474"/>
          </a:xfrm>
          <a:prstGeom prst="rect">
            <a:avLst/>
          </a:prstGeom>
          <a:noFill/>
          <a:ln>
            <a:noFill/>
          </a:ln>
        </p:spPr>
        <p:txBody>
          <a:bodyPr spcFirstLastPara="1" wrap="square" lIns="78275" tIns="78275" rIns="78275" bIns="78275" anchor="t" anchorCtr="0">
            <a:spAutoFit/>
          </a:bodyPr>
          <a:lstStyle/>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नमूना मार्किंग: "कार्य प्रगति पर है" </a:t>
            </a:r>
            <a:endParaRPr sz="36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C00000"/>
              </a:buClr>
              <a:buSzPts val="3600"/>
              <a:buFont typeface="Open Sans"/>
              <a:buNone/>
            </a:pPr>
            <a:endParaRPr sz="36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(SAMPLE MARKING: “WORK IN PROGRESS”)</a:t>
            </a:r>
            <a:endParaRPr sz="3600" b="0" i="0" u="none" strike="noStrike" cap="none">
              <a:solidFill>
                <a:srgbClr val="000000"/>
              </a:solidFill>
              <a:latin typeface="Arial"/>
              <a:ea typeface="Arial"/>
              <a:cs typeface="Arial"/>
              <a:sym typeface="Arial"/>
            </a:endParaRPr>
          </a:p>
        </p:txBody>
      </p:sp>
      <p:pic>
        <p:nvPicPr>
          <p:cNvPr id="420" name="Google Shape;420;p30" descr="Image"/>
          <p:cNvPicPr preferRelativeResize="0"/>
          <p:nvPr/>
        </p:nvPicPr>
        <p:blipFill rotWithShape="1">
          <a:blip r:embed="rId3">
            <a:alphaModFix/>
          </a:blip>
          <a:srcRect/>
          <a:stretch/>
        </p:blipFill>
        <p:spPr>
          <a:xfrm>
            <a:off x="11603084" y="3500292"/>
            <a:ext cx="10745639" cy="7874001"/>
          </a:xfrm>
          <a:prstGeom prst="rect">
            <a:avLst/>
          </a:prstGeom>
          <a:noFill/>
          <a:ln>
            <a:noFill/>
          </a:ln>
        </p:spPr>
      </p:pic>
      <p:pic>
        <p:nvPicPr>
          <p:cNvPr id="421" name="Google Shape;421;p30" descr="A logo with text on it&#10;&#10;AI-generated content may be incorrect."/>
          <p:cNvPicPr preferRelativeResize="0"/>
          <p:nvPr/>
        </p:nvPicPr>
        <p:blipFill rotWithShape="1">
          <a:blip r:embed="rId4">
            <a:alphaModFix/>
          </a:blip>
          <a:srcRect/>
          <a:stretch/>
        </p:blipFill>
        <p:spPr>
          <a:xfrm>
            <a:off x="0" y="101600"/>
            <a:ext cx="3258094" cy="2219517"/>
          </a:xfrm>
          <a:prstGeom prst="rect">
            <a:avLst/>
          </a:prstGeom>
          <a:noFill/>
          <a:ln>
            <a:noFill/>
          </a:ln>
        </p:spPr>
      </p:pic>
      <p:pic>
        <p:nvPicPr>
          <p:cNvPr id="422" name="Google Shape;422;p30"/>
          <p:cNvPicPr preferRelativeResize="0"/>
          <p:nvPr/>
        </p:nvPicPr>
        <p:blipFill rotWithShape="1">
          <a:blip r:embed="rId5">
            <a:alphaModFix/>
          </a:blip>
          <a:srcRect/>
          <a:stretch/>
        </p:blipFill>
        <p:spPr>
          <a:xfrm>
            <a:off x="21682269" y="156729"/>
            <a:ext cx="2678871" cy="23211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1"/>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428" name="Google Shape;428;p31"/>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429" name="Google Shape;429;p31"/>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430" name="Google Shape;430;p31"/>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431" name="Google Shape;431;p31"/>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24</a:t>
            </a:fld>
            <a:endParaRPr/>
          </a:p>
        </p:txBody>
      </p:sp>
      <p:sp>
        <p:nvSpPr>
          <p:cNvPr id="432" name="Google Shape;432;p31"/>
          <p:cNvSpPr txBox="1"/>
          <p:nvPr/>
        </p:nvSpPr>
        <p:spPr>
          <a:xfrm>
            <a:off x="868759" y="3213965"/>
            <a:ext cx="7970441" cy="4590077"/>
          </a:xfrm>
          <a:prstGeom prst="rect">
            <a:avLst/>
          </a:prstGeom>
          <a:noFill/>
          <a:ln>
            <a:noFill/>
          </a:ln>
        </p:spPr>
        <p:txBody>
          <a:bodyPr spcFirstLastPara="1" wrap="square" lIns="78275" tIns="78275" rIns="78275" bIns="78275" anchor="t" anchorCtr="0">
            <a:spAutoFit/>
          </a:bodyPr>
          <a:lstStyle/>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नमूना मार्किंग: "कार्य पूरा हुआ" </a:t>
            </a:r>
            <a:endParaRPr sz="36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(SAMPLE MARKING: “WORK COMPLETED”)</a:t>
            </a:r>
            <a:endParaRPr sz="1400" b="0" i="0" u="none" strike="noStrike" cap="none">
              <a:solidFill>
                <a:srgbClr val="000000"/>
              </a:solidFill>
              <a:latin typeface="Arial"/>
              <a:ea typeface="Arial"/>
              <a:cs typeface="Arial"/>
              <a:sym typeface="Arial"/>
            </a:endParaRPr>
          </a:p>
        </p:txBody>
      </p:sp>
      <p:pic>
        <p:nvPicPr>
          <p:cNvPr id="433" name="Google Shape;433;p31" descr="Image"/>
          <p:cNvPicPr preferRelativeResize="0"/>
          <p:nvPr/>
        </p:nvPicPr>
        <p:blipFill rotWithShape="1">
          <a:blip r:embed="rId3">
            <a:alphaModFix/>
          </a:blip>
          <a:srcRect/>
          <a:stretch/>
        </p:blipFill>
        <p:spPr>
          <a:xfrm>
            <a:off x="8361083" y="3322500"/>
            <a:ext cx="14962125" cy="8545352"/>
          </a:xfrm>
          <a:prstGeom prst="rect">
            <a:avLst/>
          </a:prstGeom>
          <a:noFill/>
          <a:ln>
            <a:noFill/>
          </a:ln>
        </p:spPr>
      </p:pic>
      <p:pic>
        <p:nvPicPr>
          <p:cNvPr id="434" name="Google Shape;434;p31" descr="A logo with text on it&#10;&#10;AI-generated content may be incorrect."/>
          <p:cNvPicPr preferRelativeResize="0"/>
          <p:nvPr/>
        </p:nvPicPr>
        <p:blipFill rotWithShape="1">
          <a:blip r:embed="rId4">
            <a:alphaModFix/>
          </a:blip>
          <a:srcRect/>
          <a:stretch/>
        </p:blipFill>
        <p:spPr>
          <a:xfrm>
            <a:off x="0" y="101600"/>
            <a:ext cx="3258094" cy="2219517"/>
          </a:xfrm>
          <a:prstGeom prst="rect">
            <a:avLst/>
          </a:prstGeom>
          <a:noFill/>
          <a:ln>
            <a:noFill/>
          </a:ln>
        </p:spPr>
      </p:pic>
      <p:pic>
        <p:nvPicPr>
          <p:cNvPr id="435" name="Google Shape;435;p31"/>
          <p:cNvPicPr preferRelativeResize="0"/>
          <p:nvPr/>
        </p:nvPicPr>
        <p:blipFill rotWithShape="1">
          <a:blip r:embed="rId5">
            <a:alphaModFix/>
          </a:blip>
          <a:srcRect/>
          <a:stretch/>
        </p:blipFill>
        <p:spPr>
          <a:xfrm>
            <a:off x="21682269" y="156729"/>
            <a:ext cx="2678871" cy="232111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32" descr="image.jpeg"/>
          <p:cNvPicPr preferRelativeResize="0"/>
          <p:nvPr/>
        </p:nvPicPr>
        <p:blipFill rotWithShape="1">
          <a:blip r:embed="rId3">
            <a:alphaModFix/>
          </a:blip>
          <a:srcRect/>
          <a:stretch/>
        </p:blipFill>
        <p:spPr>
          <a:xfrm>
            <a:off x="716025" y="2977155"/>
            <a:ext cx="22951950" cy="10449303"/>
          </a:xfrm>
          <a:prstGeom prst="rect">
            <a:avLst/>
          </a:prstGeom>
          <a:noFill/>
          <a:ln>
            <a:noFill/>
          </a:ln>
        </p:spPr>
      </p:pic>
      <p:sp>
        <p:nvSpPr>
          <p:cNvPr id="441" name="Google Shape;441;p32"/>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442" name="Google Shape;442;p32"/>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443" name="Google Shape;443;p32"/>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444" name="Google Shape;444;p32"/>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445" name="Google Shape;445;p32"/>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25</a:t>
            </a:fld>
            <a:endParaRPr/>
          </a:p>
        </p:txBody>
      </p:sp>
      <p:sp>
        <p:nvSpPr>
          <p:cNvPr id="446" name="Google Shape;446;p32"/>
          <p:cNvSpPr txBox="1"/>
          <p:nvPr/>
        </p:nvSpPr>
        <p:spPr>
          <a:xfrm>
            <a:off x="4995091" y="311735"/>
            <a:ext cx="14950181" cy="2651085"/>
          </a:xfrm>
          <a:prstGeom prst="rect">
            <a:avLst/>
          </a:prstGeom>
          <a:noFill/>
          <a:ln>
            <a:noFill/>
          </a:ln>
        </p:spPr>
        <p:txBody>
          <a:bodyPr spcFirstLastPara="1" wrap="square" lIns="78275" tIns="78275" rIns="78275" bIns="78275" anchor="t" anchorCtr="0">
            <a:spAutoFit/>
          </a:bodyPr>
          <a:lstStyle/>
          <a:p>
            <a:pPr marL="0" marR="0" lvl="0" indent="0" algn="ctr" rtl="0">
              <a:lnSpc>
                <a:spcPct val="90000"/>
              </a:lnSpc>
              <a:spcBef>
                <a:spcPts val="0"/>
              </a:spcBef>
              <a:spcAft>
                <a:spcPts val="0"/>
              </a:spcAft>
              <a:buClr>
                <a:srgbClr val="C00000"/>
              </a:buClr>
              <a:buSzPts val="6000"/>
              <a:buFont typeface="Open Sans"/>
              <a:buNone/>
            </a:pPr>
            <a:r>
              <a:rPr lang="hi-IN" sz="6000" b="1" i="0" u="none" strike="noStrike" cap="none">
                <a:solidFill>
                  <a:srgbClr val="C00000"/>
                </a:solidFill>
                <a:latin typeface="Open Sans"/>
                <a:ea typeface="Open Sans"/>
                <a:cs typeface="Open Sans"/>
                <a:sym typeface="Open Sans"/>
              </a:rPr>
              <a:t>नमूना मार्किंग: "कार्य पूरा हुआ"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C00000"/>
              </a:buClr>
              <a:buSzPts val="6000"/>
              <a:buFont typeface="Open Sans"/>
              <a:buNone/>
            </a:pPr>
            <a:r>
              <a:rPr lang="hi-IN" sz="6000" b="1" i="0" u="none" strike="noStrike" cap="none">
                <a:solidFill>
                  <a:srgbClr val="C00000"/>
                </a:solidFill>
                <a:latin typeface="Open Sans"/>
                <a:ea typeface="Open Sans"/>
                <a:cs typeface="Open Sans"/>
                <a:sym typeface="Open Sans"/>
              </a:rPr>
              <a:t>(SAMPLE MARKING: “WORK COMPLETED”)</a:t>
            </a:r>
            <a:endParaRPr sz="1400" b="0" i="0" u="none" strike="noStrike" cap="none">
              <a:solidFill>
                <a:srgbClr val="000000"/>
              </a:solidFill>
              <a:latin typeface="Arial"/>
              <a:ea typeface="Arial"/>
              <a:cs typeface="Arial"/>
              <a:sym typeface="Arial"/>
            </a:endParaRPr>
          </a:p>
        </p:txBody>
      </p:sp>
      <p:pic>
        <p:nvPicPr>
          <p:cNvPr id="447" name="Google Shape;447;p32" descr="A logo with text on it&#10;&#10;AI-generated content may be incorrect."/>
          <p:cNvPicPr preferRelativeResize="0"/>
          <p:nvPr/>
        </p:nvPicPr>
        <p:blipFill rotWithShape="1">
          <a:blip r:embed="rId4">
            <a:alphaModFix/>
          </a:blip>
          <a:srcRect/>
          <a:stretch/>
        </p:blipFill>
        <p:spPr>
          <a:xfrm>
            <a:off x="0" y="101600"/>
            <a:ext cx="3258094" cy="2219517"/>
          </a:xfrm>
          <a:prstGeom prst="rect">
            <a:avLst/>
          </a:prstGeom>
          <a:noFill/>
          <a:ln>
            <a:noFill/>
          </a:ln>
        </p:spPr>
      </p:pic>
      <p:pic>
        <p:nvPicPr>
          <p:cNvPr id="448" name="Google Shape;448;p32"/>
          <p:cNvPicPr preferRelativeResize="0"/>
          <p:nvPr/>
        </p:nvPicPr>
        <p:blipFill rotWithShape="1">
          <a:blip r:embed="rId5">
            <a:alphaModFix/>
          </a:blip>
          <a:srcRect/>
          <a:stretch/>
        </p:blipFill>
        <p:spPr>
          <a:xfrm>
            <a:off x="21682269" y="156729"/>
            <a:ext cx="2678871" cy="232111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3"/>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454" name="Google Shape;454;p33"/>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455" name="Google Shape;455;p33"/>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456" name="Google Shape;456;p33"/>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457" name="Google Shape;457;p33"/>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26</a:t>
            </a:fld>
            <a:endParaRPr/>
          </a:p>
        </p:txBody>
      </p:sp>
      <p:pic>
        <p:nvPicPr>
          <p:cNvPr id="458" name="Google Shape;458;p33" descr="Image"/>
          <p:cNvPicPr preferRelativeResize="0"/>
          <p:nvPr/>
        </p:nvPicPr>
        <p:blipFill rotWithShape="1">
          <a:blip r:embed="rId3">
            <a:alphaModFix/>
          </a:blip>
          <a:srcRect l="751" b="89870"/>
          <a:stretch/>
        </p:blipFill>
        <p:spPr>
          <a:xfrm>
            <a:off x="11718601" y="4931130"/>
            <a:ext cx="7230362" cy="5682065"/>
          </a:xfrm>
          <a:prstGeom prst="rect">
            <a:avLst/>
          </a:prstGeom>
          <a:noFill/>
          <a:ln>
            <a:noFill/>
          </a:ln>
        </p:spPr>
      </p:pic>
      <p:sp>
        <p:nvSpPr>
          <p:cNvPr id="459" name="Google Shape;459;p33"/>
          <p:cNvSpPr txBox="1"/>
          <p:nvPr/>
        </p:nvSpPr>
        <p:spPr>
          <a:xfrm>
            <a:off x="1016000" y="3458000"/>
            <a:ext cx="18521680" cy="1930888"/>
          </a:xfrm>
          <a:prstGeom prst="rect">
            <a:avLst/>
          </a:prstGeom>
          <a:noFill/>
          <a:ln>
            <a:noFill/>
          </a:ln>
        </p:spPr>
        <p:txBody>
          <a:bodyPr spcFirstLastPara="1" wrap="square" lIns="78275" tIns="78275" rIns="78275" bIns="78275" anchor="t" anchorCtr="0">
            <a:spAutoFit/>
          </a:bodyPr>
          <a:lstStyle/>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संभावित पीड़ित स्थान </a:t>
            </a:r>
            <a:endParaRPr sz="6400" b="1" i="0" u="none" strike="noStrike" cap="none">
              <a:solidFill>
                <a:srgbClr val="C00000"/>
              </a:solidFill>
              <a:latin typeface="Open Sans"/>
              <a:ea typeface="Open Sans"/>
              <a:cs typeface="Open Sans"/>
              <a:sym typeface="Open Sans"/>
            </a:endParaRPr>
          </a:p>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(POTENTIAL VICTIM LOCATION) </a:t>
            </a:r>
            <a:endParaRPr sz="6400" b="1" i="0" u="none" strike="noStrike" cap="none">
              <a:solidFill>
                <a:srgbClr val="C00000"/>
              </a:solidFill>
              <a:latin typeface="Open Sans"/>
              <a:ea typeface="Open Sans"/>
              <a:cs typeface="Open Sans"/>
              <a:sym typeface="Open Sans"/>
            </a:endParaRPr>
          </a:p>
        </p:txBody>
      </p:sp>
      <p:sp>
        <p:nvSpPr>
          <p:cNvPr id="460" name="Google Shape;460;p33"/>
          <p:cNvSpPr txBox="1"/>
          <p:nvPr/>
        </p:nvSpPr>
        <p:spPr>
          <a:xfrm>
            <a:off x="1038262" y="6455628"/>
            <a:ext cx="8413371" cy="2374086"/>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000000"/>
              </a:buClr>
              <a:buSzPts val="4800"/>
              <a:buFont typeface="Open Sans"/>
              <a:buNone/>
            </a:pPr>
            <a:r>
              <a:rPr lang="hi-IN" sz="4800" b="0" i="0" u="none" strike="noStrike" cap="none">
                <a:solidFill>
                  <a:srgbClr val="000000"/>
                </a:solidFill>
                <a:latin typeface="Open Sans"/>
                <a:ea typeface="Open Sans"/>
                <a:cs typeface="Open Sans"/>
                <a:sym typeface="Open Sans"/>
              </a:rPr>
              <a:t>ज्ञात या संभावित पीड़ित (पीड़ितों) के स्थान के जितना संभव हो सके उतना करीब एक बड़ा "V" बनाएं।</a:t>
            </a:r>
            <a:endParaRPr sz="4800" b="0" i="0" u="none" strike="noStrike" cap="none">
              <a:solidFill>
                <a:srgbClr val="000000"/>
              </a:solidFill>
              <a:latin typeface="Open Sans"/>
              <a:ea typeface="Open Sans"/>
              <a:cs typeface="Open Sans"/>
              <a:sym typeface="Open Sans"/>
            </a:endParaRPr>
          </a:p>
        </p:txBody>
      </p:sp>
      <p:pic>
        <p:nvPicPr>
          <p:cNvPr id="461" name="Google Shape;461;p33" descr="A logo with text on it&#10;&#10;AI-generated content may be incorrect."/>
          <p:cNvPicPr preferRelativeResize="0"/>
          <p:nvPr/>
        </p:nvPicPr>
        <p:blipFill rotWithShape="1">
          <a:blip r:embed="rId4">
            <a:alphaModFix/>
          </a:blip>
          <a:srcRect/>
          <a:stretch/>
        </p:blipFill>
        <p:spPr>
          <a:xfrm>
            <a:off x="0" y="101600"/>
            <a:ext cx="3258094" cy="2219517"/>
          </a:xfrm>
          <a:prstGeom prst="rect">
            <a:avLst/>
          </a:prstGeom>
          <a:noFill/>
          <a:ln>
            <a:noFill/>
          </a:ln>
        </p:spPr>
      </p:pic>
      <p:pic>
        <p:nvPicPr>
          <p:cNvPr id="462" name="Google Shape;462;p33"/>
          <p:cNvPicPr preferRelativeResize="0"/>
          <p:nvPr/>
        </p:nvPicPr>
        <p:blipFill rotWithShape="1">
          <a:blip r:embed="rId5">
            <a:alphaModFix/>
          </a:blip>
          <a:srcRect/>
          <a:stretch/>
        </p:blipFill>
        <p:spPr>
          <a:xfrm>
            <a:off x="21682269" y="156729"/>
            <a:ext cx="2678871" cy="232111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34"/>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468" name="Google Shape;468;p34"/>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469" name="Google Shape;469;p34"/>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470" name="Google Shape;470;p34"/>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471" name="Google Shape;471;p34"/>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27</a:t>
            </a:fld>
            <a:endParaRPr/>
          </a:p>
        </p:txBody>
      </p:sp>
      <p:sp>
        <p:nvSpPr>
          <p:cNvPr id="472" name="Google Shape;472;p34"/>
          <p:cNvSpPr txBox="1"/>
          <p:nvPr/>
        </p:nvSpPr>
        <p:spPr>
          <a:xfrm>
            <a:off x="899075" y="2932220"/>
            <a:ext cx="11734574" cy="1930888"/>
          </a:xfrm>
          <a:prstGeom prst="rect">
            <a:avLst/>
          </a:prstGeom>
          <a:noFill/>
          <a:ln>
            <a:noFill/>
          </a:ln>
        </p:spPr>
        <p:txBody>
          <a:bodyPr spcFirstLastPara="1" wrap="square" lIns="78275" tIns="78275" rIns="78275" bIns="78275" anchor="t" anchorCtr="0">
            <a:spAutoFit/>
          </a:bodyPr>
          <a:lstStyle/>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         जीवित पीड़ित की पुष्टि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   CONFIRMED LIVE VICTIMS</a:t>
            </a:r>
            <a:endParaRPr sz="3600" b="0" i="0" u="none" strike="noStrike" cap="none">
              <a:solidFill>
                <a:srgbClr val="000000"/>
              </a:solidFill>
              <a:latin typeface="Arial"/>
              <a:ea typeface="Arial"/>
              <a:cs typeface="Arial"/>
              <a:sym typeface="Arial"/>
            </a:endParaRPr>
          </a:p>
        </p:txBody>
      </p:sp>
      <p:grpSp>
        <p:nvGrpSpPr>
          <p:cNvPr id="473" name="Google Shape;473;p34"/>
          <p:cNvGrpSpPr/>
          <p:nvPr/>
        </p:nvGrpSpPr>
        <p:grpSpPr>
          <a:xfrm>
            <a:off x="10200651" y="4417474"/>
            <a:ext cx="9887144" cy="7102582"/>
            <a:chOff x="0" y="608827"/>
            <a:chExt cx="9887142" cy="7102581"/>
          </a:xfrm>
        </p:grpSpPr>
        <p:pic>
          <p:nvPicPr>
            <p:cNvPr id="474" name="Google Shape;474;p34" descr="image.pdf"/>
            <p:cNvPicPr preferRelativeResize="0"/>
            <p:nvPr/>
          </p:nvPicPr>
          <p:blipFill rotWithShape="1">
            <a:blip r:embed="rId3">
              <a:alphaModFix/>
            </a:blip>
            <a:srcRect l="48144" t="43958" b="20594"/>
            <a:stretch/>
          </p:blipFill>
          <p:spPr>
            <a:xfrm>
              <a:off x="6856731" y="3971587"/>
              <a:ext cx="2813302" cy="1680447"/>
            </a:xfrm>
            <a:prstGeom prst="rect">
              <a:avLst/>
            </a:prstGeom>
            <a:noFill/>
            <a:ln>
              <a:noFill/>
            </a:ln>
          </p:spPr>
        </p:pic>
        <p:pic>
          <p:nvPicPr>
            <p:cNvPr id="475" name="Google Shape;475;p34" descr="Image"/>
            <p:cNvPicPr preferRelativeResize="0"/>
            <p:nvPr/>
          </p:nvPicPr>
          <p:blipFill rotWithShape="1">
            <a:blip r:embed="rId4">
              <a:alphaModFix/>
            </a:blip>
            <a:srcRect l="751" b="89870"/>
            <a:stretch/>
          </p:blipFill>
          <p:spPr>
            <a:xfrm>
              <a:off x="0" y="608827"/>
              <a:ext cx="9037951" cy="7102581"/>
            </a:xfrm>
            <a:prstGeom prst="rect">
              <a:avLst/>
            </a:prstGeom>
            <a:noFill/>
            <a:ln>
              <a:noFill/>
            </a:ln>
          </p:spPr>
        </p:pic>
        <p:pic>
          <p:nvPicPr>
            <p:cNvPr id="476" name="Google Shape;476;p34" descr="image.pdf"/>
            <p:cNvPicPr preferRelativeResize="0"/>
            <p:nvPr/>
          </p:nvPicPr>
          <p:blipFill rotWithShape="1">
            <a:blip r:embed="rId3">
              <a:alphaModFix/>
            </a:blip>
            <a:srcRect t="77764"/>
            <a:stretch/>
          </p:blipFill>
          <p:spPr>
            <a:xfrm>
              <a:off x="4461860" y="5951913"/>
              <a:ext cx="5425282" cy="1054135"/>
            </a:xfrm>
            <a:prstGeom prst="rect">
              <a:avLst/>
            </a:prstGeom>
            <a:noFill/>
            <a:ln>
              <a:noFill/>
            </a:ln>
          </p:spPr>
        </p:pic>
      </p:grpSp>
      <p:pic>
        <p:nvPicPr>
          <p:cNvPr id="477" name="Google Shape;477;p34" descr="A logo with text on it&#10;&#10;AI-generated content may be incorrect."/>
          <p:cNvPicPr preferRelativeResize="0"/>
          <p:nvPr/>
        </p:nvPicPr>
        <p:blipFill rotWithShape="1">
          <a:blip r:embed="rId5">
            <a:alphaModFix/>
          </a:blip>
          <a:srcRect/>
          <a:stretch/>
        </p:blipFill>
        <p:spPr>
          <a:xfrm>
            <a:off x="0" y="101600"/>
            <a:ext cx="3258094" cy="2219517"/>
          </a:xfrm>
          <a:prstGeom prst="rect">
            <a:avLst/>
          </a:prstGeom>
          <a:noFill/>
          <a:ln>
            <a:noFill/>
          </a:ln>
        </p:spPr>
      </p:pic>
      <p:pic>
        <p:nvPicPr>
          <p:cNvPr id="478" name="Google Shape;478;p34"/>
          <p:cNvPicPr preferRelativeResize="0"/>
          <p:nvPr/>
        </p:nvPicPr>
        <p:blipFill rotWithShape="1">
          <a:blip r:embed="rId6">
            <a:alphaModFix/>
          </a:blip>
          <a:srcRect/>
          <a:stretch/>
        </p:blipFill>
        <p:spPr>
          <a:xfrm>
            <a:off x="21682269" y="156729"/>
            <a:ext cx="2678871" cy="232111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5"/>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484" name="Google Shape;484;p35"/>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485" name="Google Shape;485;p35"/>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486" name="Google Shape;486;p35"/>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487" name="Google Shape;487;p35"/>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28</a:t>
            </a:fld>
            <a:endParaRPr/>
          </a:p>
        </p:txBody>
      </p:sp>
      <p:pic>
        <p:nvPicPr>
          <p:cNvPr id="488" name="Google Shape;488;p35" descr="Image"/>
          <p:cNvPicPr preferRelativeResize="0"/>
          <p:nvPr/>
        </p:nvPicPr>
        <p:blipFill rotWithShape="1">
          <a:blip r:embed="rId3">
            <a:alphaModFix/>
          </a:blip>
          <a:srcRect l="751" t="68418" b="16751"/>
          <a:stretch/>
        </p:blipFill>
        <p:spPr>
          <a:xfrm>
            <a:off x="11718601" y="3339045"/>
            <a:ext cx="7230362" cy="8317775"/>
          </a:xfrm>
          <a:prstGeom prst="rect">
            <a:avLst/>
          </a:prstGeom>
          <a:noFill/>
          <a:ln>
            <a:noFill/>
          </a:ln>
        </p:spPr>
      </p:pic>
      <p:sp>
        <p:nvSpPr>
          <p:cNvPr id="489" name="Google Shape;489;p35"/>
          <p:cNvSpPr txBox="1"/>
          <p:nvPr/>
        </p:nvSpPr>
        <p:spPr>
          <a:xfrm>
            <a:off x="1216157" y="2874095"/>
            <a:ext cx="7230362" cy="1955125"/>
          </a:xfrm>
          <a:prstGeom prst="rect">
            <a:avLst/>
          </a:prstGeom>
          <a:noFill/>
          <a:ln>
            <a:noFill/>
          </a:ln>
        </p:spPr>
        <p:txBody>
          <a:bodyPr spcFirstLastPara="1" wrap="square" lIns="78275" tIns="78275" rIns="78275" bIns="78275" anchor="t" anchorCtr="0">
            <a:spAutoFit/>
          </a:bodyPr>
          <a:lstStyle/>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पीड़ितों की मार्किंग को अपडेट करना</a:t>
            </a:r>
            <a:endParaRPr sz="6400" b="1" i="0" u="none" strike="noStrike" cap="none">
              <a:solidFill>
                <a:srgbClr val="C00000"/>
              </a:solidFill>
              <a:latin typeface="Open Sans"/>
              <a:ea typeface="Open Sans"/>
              <a:cs typeface="Open Sans"/>
              <a:sym typeface="Open Sans"/>
            </a:endParaRPr>
          </a:p>
        </p:txBody>
      </p:sp>
      <p:pic>
        <p:nvPicPr>
          <p:cNvPr id="490" name="Google Shape;490;p35" descr="A logo with text on it&#10;&#10;AI-generated content may be incorrect."/>
          <p:cNvPicPr preferRelativeResize="0"/>
          <p:nvPr/>
        </p:nvPicPr>
        <p:blipFill rotWithShape="1">
          <a:blip r:embed="rId4">
            <a:alphaModFix/>
          </a:blip>
          <a:srcRect/>
          <a:stretch/>
        </p:blipFill>
        <p:spPr>
          <a:xfrm>
            <a:off x="0" y="101600"/>
            <a:ext cx="3258094" cy="2219517"/>
          </a:xfrm>
          <a:prstGeom prst="rect">
            <a:avLst/>
          </a:prstGeom>
          <a:noFill/>
          <a:ln>
            <a:noFill/>
          </a:ln>
        </p:spPr>
      </p:pic>
      <p:pic>
        <p:nvPicPr>
          <p:cNvPr id="491" name="Google Shape;491;p35"/>
          <p:cNvPicPr preferRelativeResize="0"/>
          <p:nvPr/>
        </p:nvPicPr>
        <p:blipFill rotWithShape="1">
          <a:blip r:embed="rId5">
            <a:alphaModFix/>
          </a:blip>
          <a:srcRect/>
          <a:stretch/>
        </p:blipFill>
        <p:spPr>
          <a:xfrm>
            <a:off x="21682269" y="156729"/>
            <a:ext cx="2678871" cy="232111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6"/>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497" name="Google Shape;497;p36"/>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498" name="Google Shape;498;p36"/>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499" name="Google Shape;499;p36"/>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500" name="Google Shape;500;p36"/>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29</a:t>
            </a:fld>
            <a:endParaRPr/>
          </a:p>
        </p:txBody>
      </p:sp>
      <p:pic>
        <p:nvPicPr>
          <p:cNvPr id="501" name="Google Shape;501;p36" descr="Image"/>
          <p:cNvPicPr preferRelativeResize="0"/>
          <p:nvPr/>
        </p:nvPicPr>
        <p:blipFill rotWithShape="1">
          <a:blip r:embed="rId3">
            <a:alphaModFix/>
          </a:blip>
          <a:srcRect t="88200"/>
          <a:stretch/>
        </p:blipFill>
        <p:spPr>
          <a:xfrm>
            <a:off x="13686629" y="3733697"/>
            <a:ext cx="7285097" cy="6619144"/>
          </a:xfrm>
          <a:prstGeom prst="rect">
            <a:avLst/>
          </a:prstGeom>
          <a:noFill/>
          <a:ln>
            <a:noFill/>
          </a:ln>
        </p:spPr>
      </p:pic>
      <p:sp>
        <p:nvSpPr>
          <p:cNvPr id="502" name="Google Shape;502;p36"/>
          <p:cNvSpPr txBox="1"/>
          <p:nvPr/>
        </p:nvSpPr>
        <p:spPr>
          <a:xfrm>
            <a:off x="703837" y="3092240"/>
            <a:ext cx="11792963" cy="1930888"/>
          </a:xfrm>
          <a:prstGeom prst="rect">
            <a:avLst/>
          </a:prstGeom>
          <a:noFill/>
          <a:ln>
            <a:noFill/>
          </a:ln>
        </p:spPr>
        <p:txBody>
          <a:bodyPr spcFirstLastPara="1" wrap="square" lIns="78275" tIns="78275" rIns="78275" bIns="78275" anchor="t" anchorCtr="0">
            <a:spAutoFit/>
          </a:bodyPr>
          <a:lstStyle/>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   सभी पीड़ितों को निकाला गया</a:t>
            </a:r>
            <a:endParaRPr sz="36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  EXTRICATED ALL VICTIMS</a:t>
            </a:r>
            <a:endParaRPr sz="3600" b="0" i="0" u="none" strike="noStrike" cap="none">
              <a:solidFill>
                <a:srgbClr val="000000"/>
              </a:solidFill>
              <a:latin typeface="Arial"/>
              <a:ea typeface="Arial"/>
              <a:cs typeface="Arial"/>
              <a:sym typeface="Arial"/>
            </a:endParaRPr>
          </a:p>
        </p:txBody>
      </p:sp>
      <p:pic>
        <p:nvPicPr>
          <p:cNvPr id="503" name="Google Shape;503;p36" descr="A logo with text on it&#10;&#10;AI-generated content may be incorrect."/>
          <p:cNvPicPr preferRelativeResize="0"/>
          <p:nvPr/>
        </p:nvPicPr>
        <p:blipFill rotWithShape="1">
          <a:blip r:embed="rId4">
            <a:alphaModFix/>
          </a:blip>
          <a:srcRect/>
          <a:stretch/>
        </p:blipFill>
        <p:spPr>
          <a:xfrm>
            <a:off x="0" y="101600"/>
            <a:ext cx="3258094" cy="2219517"/>
          </a:xfrm>
          <a:prstGeom prst="rect">
            <a:avLst/>
          </a:prstGeom>
          <a:noFill/>
          <a:ln>
            <a:noFill/>
          </a:ln>
        </p:spPr>
      </p:pic>
      <p:pic>
        <p:nvPicPr>
          <p:cNvPr id="504" name="Google Shape;504;p36"/>
          <p:cNvPicPr preferRelativeResize="0"/>
          <p:nvPr/>
        </p:nvPicPr>
        <p:blipFill rotWithShape="1">
          <a:blip r:embed="rId5">
            <a:alphaModFix/>
          </a:blip>
          <a:srcRect/>
          <a:stretch/>
        </p:blipFill>
        <p:spPr>
          <a:xfrm>
            <a:off x="21682269" y="156729"/>
            <a:ext cx="2678871" cy="23211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0"/>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95" name="Google Shape;95;p10"/>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96" name="Google Shape;96;p10"/>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97" name="Google Shape;97;p10"/>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98" name="Google Shape;98;p10"/>
          <p:cNvSpPr txBox="1">
            <a:spLocks noGrp="1"/>
          </p:cNvSpPr>
          <p:nvPr>
            <p:ph type="sldNum" idx="12"/>
          </p:nvPr>
        </p:nvSpPr>
        <p:spPr>
          <a:xfrm>
            <a:off x="22877860" y="12813338"/>
            <a:ext cx="386744"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3</a:t>
            </a:fld>
            <a:endParaRPr/>
          </a:p>
        </p:txBody>
      </p:sp>
      <p:sp>
        <p:nvSpPr>
          <p:cNvPr id="99" name="Google Shape;99;p10"/>
          <p:cNvSpPr txBox="1">
            <a:spLocks noGrp="1"/>
          </p:cNvSpPr>
          <p:nvPr>
            <p:ph type="body" idx="4294967295"/>
          </p:nvPr>
        </p:nvSpPr>
        <p:spPr>
          <a:xfrm>
            <a:off x="1077422" y="5056797"/>
            <a:ext cx="7627217" cy="2301521"/>
          </a:xfrm>
          <a:prstGeom prst="rect">
            <a:avLst/>
          </a:prstGeom>
          <a:noFill/>
          <a:ln>
            <a:noFill/>
          </a:ln>
        </p:spPr>
        <p:txBody>
          <a:bodyPr spcFirstLastPara="1" wrap="square" lIns="89225" tIns="89225" rIns="89225" bIns="89225" anchor="t" anchorCtr="0">
            <a:normAutofit/>
          </a:bodyPr>
          <a:lstStyle/>
          <a:p>
            <a:pPr marL="0" lvl="0" indent="0" algn="l" rtl="0">
              <a:lnSpc>
                <a:spcPct val="100000"/>
              </a:lnSpc>
              <a:spcBef>
                <a:spcPts val="0"/>
              </a:spcBef>
              <a:spcAft>
                <a:spcPts val="0"/>
              </a:spcAft>
              <a:buClr>
                <a:srgbClr val="131314"/>
              </a:buClr>
              <a:buSzPts val="4200"/>
              <a:buFont typeface="Arial"/>
              <a:buNone/>
            </a:pPr>
            <a:r>
              <a:rPr lang="hi-IN" sz="4200" b="0" i="0" u="none" strike="noStrike" cap="none">
                <a:solidFill>
                  <a:srgbClr val="131314"/>
                </a:solidFill>
                <a:highlight>
                  <a:srgbClr val="FFFFFF"/>
                </a:highlight>
                <a:latin typeface="Arial"/>
                <a:ea typeface="Arial"/>
                <a:cs typeface="Arial"/>
                <a:sym typeface="Arial"/>
              </a:rPr>
              <a:t>इस पाठ को पूरा करने पर, आप निम्न में सक्षम होंगे:</a:t>
            </a:r>
            <a:endParaRPr sz="4200" b="0" i="0" u="none" strike="noStrike" cap="none">
              <a:solidFill>
                <a:srgbClr val="000000"/>
              </a:solidFill>
              <a:latin typeface="Open Sans"/>
              <a:ea typeface="Open Sans"/>
              <a:cs typeface="Open Sans"/>
              <a:sym typeface="Open Sans"/>
            </a:endParaRPr>
          </a:p>
        </p:txBody>
      </p:sp>
      <p:sp>
        <p:nvSpPr>
          <p:cNvPr id="100" name="Google Shape;100;p10"/>
          <p:cNvSpPr txBox="1"/>
          <p:nvPr/>
        </p:nvSpPr>
        <p:spPr>
          <a:xfrm>
            <a:off x="1077422" y="3275120"/>
            <a:ext cx="2806256"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131314"/>
              </a:buClr>
              <a:buSzPts val="7200"/>
              <a:buFont typeface="Arial"/>
              <a:buNone/>
            </a:pPr>
            <a:r>
              <a:rPr lang="hi-IN" sz="7200" b="1" i="0" u="none" strike="noStrike" cap="none">
                <a:solidFill>
                  <a:srgbClr val="131314"/>
                </a:solidFill>
                <a:highlight>
                  <a:srgbClr val="FFFFFF"/>
                </a:highlight>
                <a:latin typeface="Arial"/>
                <a:ea typeface="Arial"/>
                <a:cs typeface="Arial"/>
                <a:sym typeface="Arial"/>
              </a:rPr>
              <a:t>उद्देश्य</a:t>
            </a:r>
            <a:endParaRPr sz="7200" b="1" i="0" u="none" strike="noStrike" cap="none">
              <a:solidFill>
                <a:srgbClr val="C00000"/>
              </a:solidFill>
              <a:latin typeface="Open Sans"/>
              <a:ea typeface="Open Sans"/>
              <a:cs typeface="Open Sans"/>
              <a:sym typeface="Open Sans"/>
            </a:endParaRPr>
          </a:p>
        </p:txBody>
      </p:sp>
      <p:sp>
        <p:nvSpPr>
          <p:cNvPr id="101" name="Google Shape;101;p10"/>
          <p:cNvSpPr txBox="1"/>
          <p:nvPr/>
        </p:nvSpPr>
        <p:spPr>
          <a:xfrm>
            <a:off x="11860613" y="4490317"/>
            <a:ext cx="11893114" cy="2466419"/>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000000"/>
              </a:buClr>
              <a:buSzPts val="5000"/>
              <a:buFont typeface="Open Sans"/>
              <a:buNone/>
            </a:pPr>
            <a:r>
              <a:rPr lang="hi-IN" sz="5000" b="0" i="0" u="none" strike="noStrike" cap="none">
                <a:solidFill>
                  <a:srgbClr val="000000"/>
                </a:solidFill>
                <a:latin typeface="Open Sans"/>
                <a:ea typeface="Open Sans"/>
                <a:cs typeface="Open Sans"/>
                <a:sym typeface="Open Sans"/>
              </a:rPr>
              <a:t>INSARAG मार्किंग सिस्टम को परिभाषित करें, INSARAG मार्किंग सिस्टम की 8 श्रेणियों को सूचीबद्ध और वर्णित करें।</a:t>
            </a:r>
            <a:endParaRPr sz="1400" b="0" i="0" u="none" strike="noStrike" cap="none">
              <a:solidFill>
                <a:srgbClr val="000000"/>
              </a:solidFill>
              <a:latin typeface="Arial"/>
              <a:ea typeface="Arial"/>
              <a:cs typeface="Arial"/>
              <a:sym typeface="Arial"/>
            </a:endParaRPr>
          </a:p>
        </p:txBody>
      </p:sp>
      <p:grpSp>
        <p:nvGrpSpPr>
          <p:cNvPr id="102" name="Google Shape;102;p10"/>
          <p:cNvGrpSpPr/>
          <p:nvPr/>
        </p:nvGrpSpPr>
        <p:grpSpPr>
          <a:xfrm>
            <a:off x="10013073" y="4215818"/>
            <a:ext cx="1219201" cy="1681959"/>
            <a:chOff x="0" y="115975"/>
            <a:chExt cx="1219200" cy="1681958"/>
          </a:xfrm>
        </p:grpSpPr>
        <p:sp>
          <p:nvSpPr>
            <p:cNvPr id="103" name="Google Shape;103;p10"/>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04" name="Google Shape;104;p10"/>
            <p:cNvSpPr txBox="1"/>
            <p:nvPr/>
          </p:nvSpPr>
          <p:spPr>
            <a:xfrm>
              <a:off x="261804" y="1159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4</a:t>
              </a:r>
              <a:endParaRPr sz="1400" b="0" i="0" u="none" strike="noStrike" cap="none">
                <a:solidFill>
                  <a:srgbClr val="000000"/>
                </a:solidFill>
                <a:latin typeface="Arial"/>
                <a:ea typeface="Arial"/>
                <a:cs typeface="Arial"/>
                <a:sym typeface="Arial"/>
              </a:endParaRPr>
            </a:p>
          </p:txBody>
        </p:sp>
      </p:grpSp>
      <p:pic>
        <p:nvPicPr>
          <p:cNvPr id="105" name="Google Shape;105;p10" descr="A logo with text on it&#10;&#10;AI-generated content may be incorrect."/>
          <p:cNvPicPr preferRelativeResize="0"/>
          <p:nvPr/>
        </p:nvPicPr>
        <p:blipFill rotWithShape="1">
          <a:blip r:embed="rId3">
            <a:alphaModFix/>
          </a:blip>
          <a:srcRect/>
          <a:stretch/>
        </p:blipFill>
        <p:spPr>
          <a:xfrm>
            <a:off x="0" y="101600"/>
            <a:ext cx="3258094" cy="2219517"/>
          </a:xfrm>
          <a:prstGeom prst="rect">
            <a:avLst/>
          </a:prstGeom>
          <a:noFill/>
          <a:ln>
            <a:noFill/>
          </a:ln>
        </p:spPr>
      </p:pic>
      <p:pic>
        <p:nvPicPr>
          <p:cNvPr id="106" name="Google Shape;106;p10"/>
          <p:cNvPicPr preferRelativeResize="0"/>
          <p:nvPr/>
        </p:nvPicPr>
        <p:blipFill rotWithShape="1">
          <a:blip r:embed="rId4">
            <a:alphaModFix/>
          </a:blip>
          <a:srcRect/>
          <a:stretch/>
        </p:blipFill>
        <p:spPr>
          <a:xfrm>
            <a:off x="21682269" y="156729"/>
            <a:ext cx="2678871" cy="232111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7"/>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510" name="Google Shape;510;p37"/>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511" name="Google Shape;511;p37"/>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512" name="Google Shape;512;p37"/>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513" name="Google Shape;513;p37"/>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30</a:t>
            </a:fld>
            <a:endParaRPr/>
          </a:p>
        </p:txBody>
      </p:sp>
      <p:sp>
        <p:nvSpPr>
          <p:cNvPr id="514" name="Google Shape;514;p37"/>
          <p:cNvSpPr txBox="1"/>
          <p:nvPr/>
        </p:nvSpPr>
        <p:spPr>
          <a:xfrm>
            <a:off x="5973477" y="582023"/>
            <a:ext cx="12437046" cy="2817284"/>
          </a:xfrm>
          <a:prstGeom prst="rect">
            <a:avLst/>
          </a:prstGeom>
          <a:noFill/>
          <a:ln>
            <a:noFill/>
          </a:ln>
        </p:spPr>
        <p:txBody>
          <a:bodyPr spcFirstLastPara="1" wrap="square" lIns="78275" tIns="78275" rIns="78275" bIns="78275" anchor="t" anchorCtr="0">
            <a:spAutoFit/>
          </a:bodyPr>
          <a:lstStyle/>
          <a:p>
            <a:pPr marL="0" marR="0" lvl="0" indent="0" algn="ctr"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तीव्र निकासी मार्किंग</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RAPID CLEARANCE MARKING (RCM) </a:t>
            </a:r>
            <a:endParaRPr sz="6400" b="1" i="0" u="none" strike="noStrike" cap="none">
              <a:solidFill>
                <a:srgbClr val="C00000"/>
              </a:solidFill>
              <a:latin typeface="Open Sans"/>
              <a:ea typeface="Open Sans"/>
              <a:cs typeface="Open Sans"/>
              <a:sym typeface="Open Sans"/>
            </a:endParaRPr>
          </a:p>
        </p:txBody>
      </p:sp>
      <p:pic>
        <p:nvPicPr>
          <p:cNvPr id="515" name="Google Shape;515;p37" descr="Image"/>
          <p:cNvPicPr preferRelativeResize="0"/>
          <p:nvPr/>
        </p:nvPicPr>
        <p:blipFill rotWithShape="1">
          <a:blip r:embed="rId3">
            <a:alphaModFix/>
          </a:blip>
          <a:srcRect/>
          <a:stretch/>
        </p:blipFill>
        <p:spPr>
          <a:xfrm>
            <a:off x="2429401" y="4169441"/>
            <a:ext cx="6096001" cy="6096001"/>
          </a:xfrm>
          <a:prstGeom prst="rect">
            <a:avLst/>
          </a:prstGeom>
          <a:noFill/>
          <a:ln>
            <a:noFill/>
          </a:ln>
        </p:spPr>
      </p:pic>
      <p:pic>
        <p:nvPicPr>
          <p:cNvPr id="516" name="Google Shape;516;p37" descr="Image"/>
          <p:cNvPicPr preferRelativeResize="0"/>
          <p:nvPr/>
        </p:nvPicPr>
        <p:blipFill rotWithShape="1">
          <a:blip r:embed="rId4">
            <a:alphaModFix/>
          </a:blip>
          <a:srcRect/>
          <a:stretch/>
        </p:blipFill>
        <p:spPr>
          <a:xfrm>
            <a:off x="13762404" y="3923261"/>
            <a:ext cx="6096001" cy="6096001"/>
          </a:xfrm>
          <a:prstGeom prst="rect">
            <a:avLst/>
          </a:prstGeom>
          <a:noFill/>
          <a:ln>
            <a:noFill/>
          </a:ln>
        </p:spPr>
      </p:pic>
      <p:sp>
        <p:nvSpPr>
          <p:cNvPr id="517" name="Google Shape;517;p37"/>
          <p:cNvSpPr txBox="1"/>
          <p:nvPr/>
        </p:nvSpPr>
        <p:spPr>
          <a:xfrm>
            <a:off x="3525989" y="10518978"/>
            <a:ext cx="3810001" cy="9169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4800"/>
              <a:buFont typeface="Open Sans"/>
              <a:buNone/>
            </a:pPr>
            <a:r>
              <a:rPr lang="hi-IN" sz="4800" b="0" i="0" u="none" strike="noStrike" cap="none">
                <a:solidFill>
                  <a:srgbClr val="000000"/>
                </a:solidFill>
                <a:latin typeface="Open Sans"/>
                <a:ea typeface="Open Sans"/>
                <a:cs typeface="Open Sans"/>
                <a:sym typeface="Open Sans"/>
              </a:rPr>
              <a:t>Clear</a:t>
            </a:r>
            <a:endParaRPr sz="1400" b="0" i="0" u="none" strike="noStrike" cap="none">
              <a:solidFill>
                <a:srgbClr val="000000"/>
              </a:solidFill>
              <a:latin typeface="Arial"/>
              <a:ea typeface="Arial"/>
              <a:cs typeface="Arial"/>
              <a:sym typeface="Arial"/>
            </a:endParaRPr>
          </a:p>
        </p:txBody>
      </p:sp>
      <p:sp>
        <p:nvSpPr>
          <p:cNvPr id="518" name="Google Shape;518;p37"/>
          <p:cNvSpPr txBox="1"/>
          <p:nvPr/>
        </p:nvSpPr>
        <p:spPr>
          <a:xfrm>
            <a:off x="14905404" y="10518978"/>
            <a:ext cx="3810001" cy="9169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4800"/>
              <a:buFont typeface="Open Sans"/>
              <a:buNone/>
            </a:pPr>
            <a:r>
              <a:rPr lang="hi-IN" sz="4800" b="0" i="0" u="none" strike="noStrike" cap="none">
                <a:solidFill>
                  <a:srgbClr val="000000"/>
                </a:solidFill>
                <a:latin typeface="Open Sans"/>
                <a:ea typeface="Open Sans"/>
                <a:cs typeface="Open Sans"/>
                <a:sym typeface="Open Sans"/>
              </a:rPr>
              <a:t>Deceased</a:t>
            </a:r>
            <a:endParaRPr sz="1400" b="0" i="0" u="none" strike="noStrike" cap="none">
              <a:solidFill>
                <a:srgbClr val="000000"/>
              </a:solidFill>
              <a:latin typeface="Arial"/>
              <a:ea typeface="Arial"/>
              <a:cs typeface="Arial"/>
              <a:sym typeface="Arial"/>
            </a:endParaRPr>
          </a:p>
        </p:txBody>
      </p:sp>
      <p:pic>
        <p:nvPicPr>
          <p:cNvPr id="519" name="Google Shape;519;p37" descr="A logo with text on it&#10;&#10;AI-generated content may be incorrect."/>
          <p:cNvPicPr preferRelativeResize="0"/>
          <p:nvPr/>
        </p:nvPicPr>
        <p:blipFill rotWithShape="1">
          <a:blip r:embed="rId5">
            <a:alphaModFix/>
          </a:blip>
          <a:srcRect/>
          <a:stretch/>
        </p:blipFill>
        <p:spPr>
          <a:xfrm>
            <a:off x="0" y="101600"/>
            <a:ext cx="3258094" cy="2219517"/>
          </a:xfrm>
          <a:prstGeom prst="rect">
            <a:avLst/>
          </a:prstGeom>
          <a:noFill/>
          <a:ln>
            <a:noFill/>
          </a:ln>
        </p:spPr>
      </p:pic>
      <p:pic>
        <p:nvPicPr>
          <p:cNvPr id="520" name="Google Shape;520;p37"/>
          <p:cNvPicPr preferRelativeResize="0"/>
          <p:nvPr/>
        </p:nvPicPr>
        <p:blipFill rotWithShape="1">
          <a:blip r:embed="rId6">
            <a:alphaModFix/>
          </a:blip>
          <a:srcRect/>
          <a:stretch/>
        </p:blipFill>
        <p:spPr>
          <a:xfrm>
            <a:off x="21682269" y="156729"/>
            <a:ext cx="2678871" cy="232111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8"/>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526" name="Google Shape;526;p38"/>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527" name="Google Shape;527;p38"/>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528" name="Google Shape;528;p38"/>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529" name="Google Shape;529;p38"/>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31</a:t>
            </a:fld>
            <a:endParaRPr/>
          </a:p>
        </p:txBody>
      </p:sp>
      <p:pic>
        <p:nvPicPr>
          <p:cNvPr id="530" name="Google Shape;530;p38" descr="image.jpeg"/>
          <p:cNvPicPr preferRelativeResize="0"/>
          <p:nvPr/>
        </p:nvPicPr>
        <p:blipFill rotWithShape="1">
          <a:blip r:embed="rId3">
            <a:alphaModFix/>
          </a:blip>
          <a:srcRect/>
          <a:stretch/>
        </p:blipFill>
        <p:spPr>
          <a:xfrm>
            <a:off x="4776704" y="2287159"/>
            <a:ext cx="14830592" cy="10668001"/>
          </a:xfrm>
          <a:prstGeom prst="rect">
            <a:avLst/>
          </a:prstGeom>
          <a:noFill/>
          <a:ln>
            <a:noFill/>
          </a:ln>
        </p:spPr>
      </p:pic>
      <p:sp>
        <p:nvSpPr>
          <p:cNvPr id="531" name="Google Shape;531;p38"/>
          <p:cNvSpPr txBox="1"/>
          <p:nvPr/>
        </p:nvSpPr>
        <p:spPr>
          <a:xfrm>
            <a:off x="6996660" y="546958"/>
            <a:ext cx="12083819" cy="1930888"/>
          </a:xfrm>
          <a:prstGeom prst="rect">
            <a:avLst/>
          </a:prstGeom>
          <a:noFill/>
          <a:ln>
            <a:noFill/>
          </a:ln>
        </p:spPr>
        <p:txBody>
          <a:bodyPr spcFirstLastPara="1" wrap="square" lIns="78275" tIns="78275" rIns="78275" bIns="78275" anchor="t" anchorCtr="0">
            <a:spAutoFit/>
          </a:bodyPr>
          <a:lstStyle/>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         टेबल टॉप अभ्यास </a:t>
            </a:r>
            <a:endParaRPr sz="6400" b="1" i="0" u="none" strike="noStrike" cap="none">
              <a:solidFill>
                <a:srgbClr val="C00000"/>
              </a:solidFill>
              <a:latin typeface="Open Sans"/>
              <a:ea typeface="Open Sans"/>
              <a:cs typeface="Open Sans"/>
              <a:sym typeface="Open Sans"/>
            </a:endParaRPr>
          </a:p>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(TABLE TOP EXERCISE)</a:t>
            </a:r>
            <a:endParaRPr sz="1400" b="0" i="0" u="none" strike="noStrike" cap="none">
              <a:solidFill>
                <a:srgbClr val="000000"/>
              </a:solidFill>
              <a:latin typeface="Arial"/>
              <a:ea typeface="Arial"/>
              <a:cs typeface="Arial"/>
              <a:sym typeface="Arial"/>
            </a:endParaRPr>
          </a:p>
        </p:txBody>
      </p:sp>
      <p:pic>
        <p:nvPicPr>
          <p:cNvPr id="532" name="Google Shape;532;p38" descr="A logo with text on it&#10;&#10;AI-generated content may be incorrect."/>
          <p:cNvPicPr preferRelativeResize="0"/>
          <p:nvPr/>
        </p:nvPicPr>
        <p:blipFill rotWithShape="1">
          <a:blip r:embed="rId4">
            <a:alphaModFix/>
          </a:blip>
          <a:srcRect/>
          <a:stretch/>
        </p:blipFill>
        <p:spPr>
          <a:xfrm>
            <a:off x="0" y="101600"/>
            <a:ext cx="3258094" cy="2219517"/>
          </a:xfrm>
          <a:prstGeom prst="rect">
            <a:avLst/>
          </a:prstGeom>
          <a:noFill/>
          <a:ln>
            <a:noFill/>
          </a:ln>
        </p:spPr>
      </p:pic>
      <p:pic>
        <p:nvPicPr>
          <p:cNvPr id="533" name="Google Shape;533;p38"/>
          <p:cNvPicPr preferRelativeResize="0"/>
          <p:nvPr/>
        </p:nvPicPr>
        <p:blipFill rotWithShape="1">
          <a:blip r:embed="rId5">
            <a:alphaModFix/>
          </a:blip>
          <a:srcRect/>
          <a:stretch/>
        </p:blipFill>
        <p:spPr>
          <a:xfrm>
            <a:off x="21682269" y="156729"/>
            <a:ext cx="2678871" cy="232111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9"/>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539" name="Google Shape;539;p39"/>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540" name="Google Shape;540;p39"/>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541" name="Google Shape;541;p39"/>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542" name="Google Shape;542;p39"/>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32</a:t>
            </a:fld>
            <a:endParaRPr/>
          </a:p>
        </p:txBody>
      </p:sp>
      <p:pic>
        <p:nvPicPr>
          <p:cNvPr id="543" name="Google Shape;543;p39" descr="image.jpeg"/>
          <p:cNvPicPr preferRelativeResize="0"/>
          <p:nvPr/>
        </p:nvPicPr>
        <p:blipFill rotWithShape="1">
          <a:blip r:embed="rId3">
            <a:alphaModFix/>
          </a:blip>
          <a:srcRect/>
          <a:stretch/>
        </p:blipFill>
        <p:spPr>
          <a:xfrm>
            <a:off x="4752515" y="3311819"/>
            <a:ext cx="14878971" cy="8128001"/>
          </a:xfrm>
          <a:prstGeom prst="rect">
            <a:avLst/>
          </a:prstGeom>
          <a:noFill/>
          <a:ln>
            <a:noFill/>
          </a:ln>
        </p:spPr>
      </p:pic>
      <p:sp>
        <p:nvSpPr>
          <p:cNvPr id="544" name="Google Shape;544;p39"/>
          <p:cNvSpPr txBox="1"/>
          <p:nvPr/>
        </p:nvSpPr>
        <p:spPr>
          <a:xfrm>
            <a:off x="7150267" y="909357"/>
            <a:ext cx="11066549" cy="1930888"/>
          </a:xfrm>
          <a:prstGeom prst="rect">
            <a:avLst/>
          </a:prstGeom>
          <a:noFill/>
          <a:ln>
            <a:noFill/>
          </a:ln>
        </p:spPr>
        <p:txBody>
          <a:bodyPr spcFirstLastPara="1" wrap="square" lIns="78275" tIns="78275" rIns="78275" bIns="78275" anchor="t" anchorCtr="0">
            <a:spAutoFit/>
          </a:bodyPr>
          <a:lstStyle/>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       टेबल टॉप अभ्यास </a:t>
            </a:r>
            <a:endParaRPr sz="6400" b="1" i="0" u="none" strike="noStrike" cap="none">
              <a:solidFill>
                <a:srgbClr val="C00000"/>
              </a:solidFill>
              <a:latin typeface="Open Sans"/>
              <a:ea typeface="Open Sans"/>
              <a:cs typeface="Open Sans"/>
              <a:sym typeface="Open Sans"/>
            </a:endParaRPr>
          </a:p>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(TABLE TOP EXERCISE)</a:t>
            </a:r>
            <a:endParaRPr sz="1400" b="0" i="0" u="none" strike="noStrike" cap="none">
              <a:solidFill>
                <a:srgbClr val="000000"/>
              </a:solidFill>
              <a:latin typeface="Arial"/>
              <a:ea typeface="Arial"/>
              <a:cs typeface="Arial"/>
              <a:sym typeface="Arial"/>
            </a:endParaRPr>
          </a:p>
        </p:txBody>
      </p:sp>
      <p:pic>
        <p:nvPicPr>
          <p:cNvPr id="545" name="Google Shape;545;p39" descr="A logo with text on it&#10;&#10;AI-generated content may be incorrect."/>
          <p:cNvPicPr preferRelativeResize="0"/>
          <p:nvPr/>
        </p:nvPicPr>
        <p:blipFill rotWithShape="1">
          <a:blip r:embed="rId4">
            <a:alphaModFix/>
          </a:blip>
          <a:srcRect/>
          <a:stretch/>
        </p:blipFill>
        <p:spPr>
          <a:xfrm>
            <a:off x="0" y="101600"/>
            <a:ext cx="3258094" cy="2219517"/>
          </a:xfrm>
          <a:prstGeom prst="rect">
            <a:avLst/>
          </a:prstGeom>
          <a:noFill/>
          <a:ln>
            <a:noFill/>
          </a:ln>
        </p:spPr>
      </p:pic>
      <p:pic>
        <p:nvPicPr>
          <p:cNvPr id="546" name="Google Shape;546;p39"/>
          <p:cNvPicPr preferRelativeResize="0"/>
          <p:nvPr/>
        </p:nvPicPr>
        <p:blipFill rotWithShape="1">
          <a:blip r:embed="rId5">
            <a:alphaModFix/>
          </a:blip>
          <a:srcRect/>
          <a:stretch/>
        </p:blipFill>
        <p:spPr>
          <a:xfrm>
            <a:off x="21682269" y="156729"/>
            <a:ext cx="2678871" cy="232111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1"/>
          <p:cNvSpPr/>
          <p:nvPr/>
        </p:nvSpPr>
        <p:spPr>
          <a:xfrm>
            <a:off x="8167732" y="0"/>
            <a:ext cx="16216268" cy="13716001"/>
          </a:xfrm>
          <a:prstGeom prst="rect">
            <a:avLst/>
          </a:prstGeom>
          <a:solidFill>
            <a:srgbClr val="E36C09"/>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12" name="Google Shape;112;p11"/>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113" name="Google Shape;113;p11"/>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14" name="Google Shape;114;p11"/>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FFFFFF"/>
              </a:buClr>
              <a:buSzPts val="3000"/>
              <a:buFont typeface="Open Sans"/>
              <a:buNone/>
            </a:pPr>
            <a:r>
              <a:rPr lang="hi-IN" sz="3000" b="1" i="0" u="none" strike="noStrike" cap="none">
                <a:solidFill>
                  <a:srgbClr val="FFFFFF"/>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115" name="Google Shape;115;p11"/>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16" name="Google Shape;116;p11"/>
          <p:cNvSpPr txBox="1">
            <a:spLocks noGrp="1"/>
          </p:cNvSpPr>
          <p:nvPr>
            <p:ph type="sldNum" idx="12"/>
          </p:nvPr>
        </p:nvSpPr>
        <p:spPr>
          <a:xfrm>
            <a:off x="22877860" y="12813338"/>
            <a:ext cx="386744"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FFFFFF"/>
              </a:buClr>
              <a:buSzPts val="3000"/>
              <a:buFont typeface="Open Sans"/>
              <a:buNone/>
            </a:pPr>
            <a:fld id="{00000000-1234-1234-1234-123412341234}" type="slidenum">
              <a:rPr lang="hi-IN"/>
              <a:t>4</a:t>
            </a:fld>
            <a:endParaRPr/>
          </a:p>
        </p:txBody>
      </p:sp>
      <p:sp>
        <p:nvSpPr>
          <p:cNvPr id="117" name="Google Shape;117;p11"/>
          <p:cNvSpPr txBox="1"/>
          <p:nvPr/>
        </p:nvSpPr>
        <p:spPr>
          <a:xfrm>
            <a:off x="705194" y="3617627"/>
            <a:ext cx="7291123" cy="1955125"/>
          </a:xfrm>
          <a:prstGeom prst="rect">
            <a:avLst/>
          </a:prstGeom>
          <a:noFill/>
          <a:ln>
            <a:noFill/>
          </a:ln>
        </p:spPr>
        <p:txBody>
          <a:bodyPr spcFirstLastPara="1" wrap="square" lIns="78275" tIns="78275" rIns="78275" bIns="78275" anchor="t" anchorCtr="0">
            <a:spAutoFit/>
          </a:bodyPr>
          <a:lstStyle/>
          <a:p>
            <a:pPr marL="0" marR="0" lvl="0" indent="0" algn="l" rtl="0">
              <a:lnSpc>
                <a:spcPct val="90000"/>
              </a:lnSpc>
              <a:spcBef>
                <a:spcPts val="0"/>
              </a:spcBef>
              <a:spcAft>
                <a:spcPts val="0"/>
              </a:spcAft>
              <a:buClr>
                <a:srgbClr val="C00000"/>
              </a:buClr>
              <a:buSzPts val="6400"/>
              <a:buFont typeface="Open Sans"/>
              <a:buNone/>
            </a:pPr>
            <a:r>
              <a:rPr lang="hi-IN" sz="6400" b="1" i="0" u="none" strike="noStrike" cap="none">
                <a:solidFill>
                  <a:srgbClr val="C00000"/>
                </a:solidFill>
                <a:latin typeface="Open Sans"/>
                <a:ea typeface="Open Sans"/>
                <a:cs typeface="Open Sans"/>
                <a:sym typeface="Open Sans"/>
              </a:rPr>
              <a:t>SECTORIZATION</a:t>
            </a:r>
            <a:r>
              <a:rPr lang="hi-IN" sz="6400" b="1" i="0" u="none" strike="noStrike" cap="none">
                <a:solidFill>
                  <a:srgbClr val="131314"/>
                </a:solidFill>
                <a:highlight>
                  <a:srgbClr val="FFFFFF"/>
                </a:highlight>
                <a:latin typeface="Arial"/>
                <a:ea typeface="Arial"/>
                <a:cs typeface="Arial"/>
                <a:sym typeface="Arial"/>
              </a:rPr>
              <a:t> </a:t>
            </a:r>
            <a:r>
              <a:rPr lang="hi-IN" sz="6400" b="1" i="0" u="none" strike="noStrike" cap="none">
                <a:solidFill>
                  <a:srgbClr val="C00000"/>
                </a:solidFill>
                <a:latin typeface="Open Sans"/>
                <a:ea typeface="Open Sans"/>
                <a:cs typeface="Open Sans"/>
                <a:sym typeface="Open Sans"/>
              </a:rPr>
              <a:t>सेक्टरराइज़ेशन </a:t>
            </a:r>
            <a:endParaRPr sz="1400" b="0" i="0" u="none" strike="noStrike" cap="none">
              <a:solidFill>
                <a:srgbClr val="000000"/>
              </a:solidFill>
              <a:latin typeface="Arial"/>
              <a:ea typeface="Arial"/>
              <a:cs typeface="Arial"/>
              <a:sym typeface="Arial"/>
            </a:endParaRPr>
          </a:p>
        </p:txBody>
      </p:sp>
      <p:sp>
        <p:nvSpPr>
          <p:cNvPr id="118" name="Google Shape;118;p11"/>
          <p:cNvSpPr txBox="1"/>
          <p:nvPr/>
        </p:nvSpPr>
        <p:spPr>
          <a:xfrm>
            <a:off x="9985055" y="4879096"/>
            <a:ext cx="12764110" cy="4146456"/>
          </a:xfrm>
          <a:prstGeom prst="rect">
            <a:avLst/>
          </a:prstGeom>
          <a:noFill/>
          <a:ln>
            <a:noFill/>
          </a:ln>
        </p:spPr>
        <p:txBody>
          <a:bodyPr spcFirstLastPara="1" wrap="square" lIns="50800" tIns="50800" rIns="50800" bIns="50800" anchor="t" anchorCtr="0">
            <a:spAutoFit/>
          </a:bodyPr>
          <a:lstStyle/>
          <a:p>
            <a:pPr marL="0" marR="0" lvl="0" indent="0" algn="l" rtl="0">
              <a:lnSpc>
                <a:spcPct val="110000"/>
              </a:lnSpc>
              <a:spcBef>
                <a:spcPts val="0"/>
              </a:spcBef>
              <a:spcAft>
                <a:spcPts val="0"/>
              </a:spcAft>
              <a:buClr>
                <a:srgbClr val="FFFFFF"/>
              </a:buClr>
              <a:buSzPts val="4800"/>
              <a:buFont typeface="Open Sans SemiBold"/>
              <a:buNone/>
            </a:pPr>
            <a:r>
              <a:rPr lang="hi-IN" sz="4800" b="0" i="0" u="none" strike="noStrike" cap="none">
                <a:solidFill>
                  <a:srgbClr val="FFFFFF"/>
                </a:solidFill>
                <a:latin typeface="Open Sans SemiBold"/>
                <a:ea typeface="Open Sans SemiBold"/>
                <a:cs typeface="Open Sans SemiBold"/>
                <a:sym typeface="Open Sans SemiBold"/>
              </a:rPr>
              <a:t>बड़े पैमाने की घटनाओं के मामले में, जो बड़े क्षेत्र या कई शहरों, या यहां तक कि एक से अधिक देशों को प्रभावित करती हैं, खोज और बचाव प्रयासों के प्रभावी समन्वय, बेहतर परिचालन योजना और खोज और बचाव टीमों की प्रभावी तैनाती के लिए सेक्टरराइज़ेशन किया जाता है।</a:t>
            </a:r>
            <a:endParaRPr sz="4800" b="0" i="0" u="none" strike="noStrike" cap="none">
              <a:solidFill>
                <a:srgbClr val="FFFFFF"/>
              </a:solidFill>
              <a:latin typeface="Open Sans SemiBold"/>
              <a:ea typeface="Open Sans SemiBold"/>
              <a:cs typeface="Open Sans SemiBold"/>
              <a:sym typeface="Open Sans SemiBold"/>
            </a:endParaRPr>
          </a:p>
        </p:txBody>
      </p:sp>
      <p:sp>
        <p:nvSpPr>
          <p:cNvPr id="119" name="Google Shape;119;p11"/>
          <p:cNvSpPr/>
          <p:nvPr/>
        </p:nvSpPr>
        <p:spPr>
          <a:xfrm>
            <a:off x="7544229" y="3619648"/>
            <a:ext cx="17011186" cy="782540"/>
          </a:xfrm>
          <a:custGeom>
            <a:avLst/>
            <a:gdLst/>
            <a:ahLst/>
            <a:cxnLst/>
            <a:rect l="l" t="t" r="r" b="b"/>
            <a:pathLst>
              <a:path w="21600" h="21600" extrusionOk="0">
                <a:moveTo>
                  <a:pt x="0" y="430"/>
                </a:moveTo>
                <a:lnTo>
                  <a:pt x="3367" y="225"/>
                </a:lnTo>
                <a:lnTo>
                  <a:pt x="4367" y="21600"/>
                </a:lnTo>
                <a:lnTo>
                  <a:pt x="5360" y="0"/>
                </a:lnTo>
                <a:lnTo>
                  <a:pt x="21600" y="152"/>
                </a:lnTo>
              </a:path>
            </a:pathLst>
          </a:custGeom>
          <a:noFill/>
          <a:ln w="50800" cap="flat" cmpd="sng">
            <a:solidFill>
              <a:srgbClr val="FFFFFF"/>
            </a:solidFill>
            <a:prstDash val="solid"/>
            <a:round/>
            <a:headEnd type="none" w="sm" len="sm"/>
            <a:tailEnd type="none" w="sm" len="sm"/>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pic>
        <p:nvPicPr>
          <p:cNvPr id="120" name="Google Shape;120;p11" descr="A logo with text on it&#10;&#10;AI-generated content may be incorrect."/>
          <p:cNvPicPr preferRelativeResize="0"/>
          <p:nvPr/>
        </p:nvPicPr>
        <p:blipFill rotWithShape="1">
          <a:blip r:embed="rId3">
            <a:alphaModFix/>
          </a:blip>
          <a:srcRect/>
          <a:stretch/>
        </p:blipFill>
        <p:spPr>
          <a:xfrm>
            <a:off x="0" y="101600"/>
            <a:ext cx="3258094" cy="2219517"/>
          </a:xfrm>
          <a:prstGeom prst="rect">
            <a:avLst/>
          </a:prstGeom>
          <a:noFill/>
          <a:ln>
            <a:noFill/>
          </a:ln>
        </p:spPr>
      </p:pic>
      <p:pic>
        <p:nvPicPr>
          <p:cNvPr id="121" name="Google Shape;121;p11"/>
          <p:cNvPicPr preferRelativeResize="0"/>
          <p:nvPr/>
        </p:nvPicPr>
        <p:blipFill rotWithShape="1">
          <a:blip r:embed="rId4">
            <a:alphaModFix/>
          </a:blip>
          <a:srcRect/>
          <a:stretch/>
        </p:blipFill>
        <p:spPr>
          <a:xfrm>
            <a:off x="21682269" y="156729"/>
            <a:ext cx="2678871" cy="23211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2"/>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127" name="Google Shape;127;p12"/>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28" name="Google Shape;128;p12"/>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129" name="Google Shape;129;p12"/>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30" name="Google Shape;130;p12"/>
          <p:cNvSpPr txBox="1">
            <a:spLocks noGrp="1"/>
          </p:cNvSpPr>
          <p:nvPr>
            <p:ph type="sldNum" idx="12"/>
          </p:nvPr>
        </p:nvSpPr>
        <p:spPr>
          <a:xfrm>
            <a:off x="22877860" y="12813338"/>
            <a:ext cx="386744"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5</a:t>
            </a:fld>
            <a:endParaRPr/>
          </a:p>
        </p:txBody>
      </p:sp>
      <p:sp>
        <p:nvSpPr>
          <p:cNvPr id="131" name="Google Shape;131;p12"/>
          <p:cNvSpPr txBox="1"/>
          <p:nvPr/>
        </p:nvSpPr>
        <p:spPr>
          <a:xfrm>
            <a:off x="3258094" y="2321117"/>
            <a:ext cx="18000991" cy="2152487"/>
          </a:xfrm>
          <a:prstGeom prst="rect">
            <a:avLst/>
          </a:prstGeom>
          <a:noFill/>
          <a:ln>
            <a:noFill/>
          </a:ln>
        </p:spPr>
        <p:txBody>
          <a:bodyPr spcFirstLastPara="1" wrap="square" lIns="78275" tIns="78275" rIns="78275" bIns="78275" anchor="t" anchorCtr="0">
            <a:spAutoFit/>
          </a:bodyPr>
          <a:lstStyle/>
          <a:p>
            <a:pPr marL="0" marR="0" lvl="0" indent="0" algn="ctr" rtl="0">
              <a:lnSpc>
                <a:spcPct val="90000"/>
              </a:lnSpc>
              <a:spcBef>
                <a:spcPts val="0"/>
              </a:spcBef>
              <a:spcAft>
                <a:spcPts val="0"/>
              </a:spcAft>
              <a:buClr>
                <a:srgbClr val="C00000"/>
              </a:buClr>
              <a:buSzPts val="3600"/>
              <a:buFont typeface="Open Sans"/>
              <a:buNone/>
            </a:pPr>
            <a:endParaRPr sz="3600" b="1" i="0" u="none" strike="noStrike" cap="none">
              <a:solidFill>
                <a:srgbClr val="FF0000"/>
              </a:solidFill>
              <a:highlight>
                <a:srgbClr val="FFFFFF"/>
              </a:highlight>
              <a:latin typeface="Arial"/>
              <a:ea typeface="Arial"/>
              <a:cs typeface="Arial"/>
              <a:sym typeface="Arial"/>
            </a:endParaRPr>
          </a:p>
          <a:p>
            <a:pPr marL="0" marR="0" lvl="0" indent="0" algn="ctr" rtl="0">
              <a:lnSpc>
                <a:spcPct val="90000"/>
              </a:lnSpc>
              <a:spcBef>
                <a:spcPts val="0"/>
              </a:spcBef>
              <a:spcAft>
                <a:spcPts val="0"/>
              </a:spcAft>
              <a:buClr>
                <a:srgbClr val="FF0000"/>
              </a:buClr>
              <a:buSzPts val="7200"/>
              <a:buFont typeface="Arial"/>
              <a:buNone/>
            </a:pPr>
            <a:r>
              <a:rPr lang="hi-IN" sz="7200" b="1" i="0" u="none" strike="noStrike" cap="none">
                <a:solidFill>
                  <a:srgbClr val="FF0000"/>
                </a:solidFill>
                <a:highlight>
                  <a:srgbClr val="FFFFFF"/>
                </a:highlight>
                <a:latin typeface="Arial"/>
                <a:ea typeface="Arial"/>
                <a:cs typeface="Arial"/>
                <a:sym typeface="Arial"/>
              </a:rPr>
              <a:t>सेक्टर पहचान (SECTOR IDENTIFICATION)</a:t>
            </a:r>
            <a:r>
              <a:rPr lang="hi-IN" sz="7200" b="1" i="0" u="none" strike="noStrike" cap="none">
                <a:solidFill>
                  <a:srgbClr val="FF0000"/>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
        <p:nvSpPr>
          <p:cNvPr id="132" name="Google Shape;132;p12"/>
          <p:cNvSpPr txBox="1"/>
          <p:nvPr/>
        </p:nvSpPr>
        <p:spPr>
          <a:xfrm>
            <a:off x="9978105" y="5270957"/>
            <a:ext cx="13406166" cy="5132660"/>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000000"/>
              </a:buClr>
              <a:buSzPts val="5400"/>
              <a:buFont typeface="Open Sans"/>
              <a:buNone/>
            </a:pPr>
            <a:r>
              <a:rPr lang="hi-IN" sz="5400" b="0" i="0" u="none" strike="noStrike" cap="none">
                <a:solidFill>
                  <a:srgbClr val="000000"/>
                </a:solidFill>
                <a:latin typeface="Open Sans"/>
                <a:ea typeface="Open Sans"/>
                <a:cs typeface="Open Sans"/>
                <a:sym typeface="Open Sans"/>
              </a:rPr>
              <a:t>प्रत्येक सेक्टर को कोडित करने के लिए एक साधारण अक्षरांकीय प्रणाली का उपयोग किया जाता है, जैसे A, B, C, D और इसी तरह, और स्पष्टता सुनिश्चित करने के लिए एक स्थानीय नाम या विवरण भी जोड़ा जा सकता है। उदाहरण के लिए, सेक्टर A, कश्मीर आदि।</a:t>
            </a:r>
            <a:endParaRPr sz="3600" b="0" i="0" u="none" strike="noStrike" cap="none">
              <a:solidFill>
                <a:srgbClr val="000000"/>
              </a:solidFill>
              <a:latin typeface="Arial"/>
              <a:ea typeface="Arial"/>
              <a:cs typeface="Arial"/>
              <a:sym typeface="Arial"/>
            </a:endParaRPr>
          </a:p>
        </p:txBody>
      </p:sp>
      <p:pic>
        <p:nvPicPr>
          <p:cNvPr id="133" name="Google Shape;133;p12" descr="A logo with text on it&#10;&#10;AI-generated content may be incorrect."/>
          <p:cNvPicPr preferRelativeResize="0"/>
          <p:nvPr/>
        </p:nvPicPr>
        <p:blipFill rotWithShape="1">
          <a:blip r:embed="rId3">
            <a:alphaModFix/>
          </a:blip>
          <a:srcRect/>
          <a:stretch/>
        </p:blipFill>
        <p:spPr>
          <a:xfrm>
            <a:off x="0" y="101600"/>
            <a:ext cx="3258094" cy="2219517"/>
          </a:xfrm>
          <a:prstGeom prst="rect">
            <a:avLst/>
          </a:prstGeom>
          <a:noFill/>
          <a:ln>
            <a:noFill/>
          </a:ln>
        </p:spPr>
      </p:pic>
      <p:pic>
        <p:nvPicPr>
          <p:cNvPr id="134" name="Google Shape;134;p12"/>
          <p:cNvPicPr preferRelativeResize="0"/>
          <p:nvPr/>
        </p:nvPicPr>
        <p:blipFill rotWithShape="1">
          <a:blip r:embed="rId4">
            <a:alphaModFix/>
          </a:blip>
          <a:srcRect/>
          <a:stretch/>
        </p:blipFill>
        <p:spPr>
          <a:xfrm>
            <a:off x="21682269" y="156729"/>
            <a:ext cx="2678871" cy="23211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3"/>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140" name="Google Shape;140;p13"/>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41" name="Google Shape;141;p13"/>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142" name="Google Shape;142;p13"/>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43" name="Google Shape;143;p13"/>
          <p:cNvSpPr txBox="1">
            <a:spLocks noGrp="1"/>
          </p:cNvSpPr>
          <p:nvPr>
            <p:ph type="sldNum" idx="12"/>
          </p:nvPr>
        </p:nvSpPr>
        <p:spPr>
          <a:xfrm>
            <a:off x="22877860" y="12813338"/>
            <a:ext cx="386744"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6</a:t>
            </a:fld>
            <a:endParaRPr/>
          </a:p>
        </p:txBody>
      </p:sp>
      <p:pic>
        <p:nvPicPr>
          <p:cNvPr id="144" name="Google Shape;144;p13" descr="image.jpeg"/>
          <p:cNvPicPr preferRelativeResize="0"/>
          <p:nvPr/>
        </p:nvPicPr>
        <p:blipFill rotWithShape="1">
          <a:blip r:embed="rId3">
            <a:alphaModFix/>
          </a:blip>
          <a:srcRect/>
          <a:stretch/>
        </p:blipFill>
        <p:spPr>
          <a:xfrm>
            <a:off x="3635140" y="3853626"/>
            <a:ext cx="17113720" cy="8680015"/>
          </a:xfrm>
          <a:prstGeom prst="rect">
            <a:avLst/>
          </a:prstGeom>
          <a:noFill/>
          <a:ln>
            <a:noFill/>
          </a:ln>
        </p:spPr>
      </p:pic>
      <p:sp>
        <p:nvSpPr>
          <p:cNvPr id="145" name="Google Shape;145;p13"/>
          <p:cNvSpPr txBox="1"/>
          <p:nvPr/>
        </p:nvSpPr>
        <p:spPr>
          <a:xfrm>
            <a:off x="3258094" y="1182359"/>
            <a:ext cx="16664888" cy="2152487"/>
          </a:xfrm>
          <a:prstGeom prst="rect">
            <a:avLst/>
          </a:prstGeom>
          <a:noFill/>
          <a:ln>
            <a:noFill/>
          </a:ln>
        </p:spPr>
        <p:txBody>
          <a:bodyPr spcFirstLastPara="1" wrap="square" lIns="78275" tIns="78275" rIns="78275" bIns="78275" anchor="t" anchorCtr="0">
            <a:spAutoFit/>
          </a:bodyPr>
          <a:lstStyle/>
          <a:p>
            <a:pPr marL="0" marR="0" lvl="0" indent="0" algn="ctr" rtl="0">
              <a:lnSpc>
                <a:spcPct val="90000"/>
              </a:lnSpc>
              <a:spcBef>
                <a:spcPts val="0"/>
              </a:spcBef>
              <a:spcAft>
                <a:spcPts val="0"/>
              </a:spcAft>
              <a:buClr>
                <a:srgbClr val="FF0000"/>
              </a:buClr>
              <a:buSzPts val="7200"/>
              <a:buFont typeface="Arial"/>
              <a:buNone/>
            </a:pPr>
            <a:r>
              <a:rPr lang="hi-IN" sz="7200" b="1" i="0" u="none" strike="noStrike" cap="none">
                <a:solidFill>
                  <a:srgbClr val="FF0000"/>
                </a:solidFill>
                <a:highlight>
                  <a:srgbClr val="FFFFFF"/>
                </a:highlight>
                <a:latin typeface="Arial"/>
                <a:ea typeface="Arial"/>
                <a:cs typeface="Arial"/>
                <a:sym typeface="Arial"/>
              </a:rPr>
              <a:t>सेक्टर पहचान </a:t>
            </a:r>
            <a:endParaRPr sz="3600" b="1" i="0" u="none" strike="noStrike" cap="none">
              <a:solidFill>
                <a:srgbClr val="FF0000"/>
              </a:solidFill>
              <a:highlight>
                <a:srgbClr val="FFFFFF"/>
              </a:highlight>
              <a:latin typeface="Arial"/>
              <a:ea typeface="Arial"/>
              <a:cs typeface="Arial"/>
              <a:sym typeface="Arial"/>
            </a:endParaRPr>
          </a:p>
          <a:p>
            <a:pPr marL="0" marR="0" lvl="0" indent="0" algn="ctr" rtl="0">
              <a:lnSpc>
                <a:spcPct val="90000"/>
              </a:lnSpc>
              <a:spcBef>
                <a:spcPts val="0"/>
              </a:spcBef>
              <a:spcAft>
                <a:spcPts val="0"/>
              </a:spcAft>
              <a:buClr>
                <a:srgbClr val="FF0000"/>
              </a:buClr>
              <a:buSzPts val="7200"/>
              <a:buFont typeface="Arial"/>
              <a:buNone/>
            </a:pPr>
            <a:r>
              <a:rPr lang="hi-IN" sz="7200" b="1" i="0" u="none" strike="noStrike" cap="none">
                <a:solidFill>
                  <a:srgbClr val="FF0000"/>
                </a:solidFill>
                <a:highlight>
                  <a:srgbClr val="FFFFFF"/>
                </a:highlight>
                <a:latin typeface="Arial"/>
                <a:ea typeface="Arial"/>
                <a:cs typeface="Arial"/>
                <a:sym typeface="Arial"/>
              </a:rPr>
              <a:t>(SECTOR IDENTIFICATION)</a:t>
            </a:r>
            <a:endParaRPr sz="3600" b="0" i="0" u="none" strike="noStrike" cap="none">
              <a:solidFill>
                <a:srgbClr val="FF0000"/>
              </a:solidFill>
              <a:latin typeface="Arial"/>
              <a:ea typeface="Arial"/>
              <a:cs typeface="Arial"/>
              <a:sym typeface="Arial"/>
            </a:endParaRPr>
          </a:p>
        </p:txBody>
      </p:sp>
      <p:pic>
        <p:nvPicPr>
          <p:cNvPr id="146" name="Google Shape;146;p13" descr="A logo with text on it&#10;&#10;AI-generated content may be incorrect."/>
          <p:cNvPicPr preferRelativeResize="0"/>
          <p:nvPr/>
        </p:nvPicPr>
        <p:blipFill rotWithShape="1">
          <a:blip r:embed="rId4">
            <a:alphaModFix/>
          </a:blip>
          <a:srcRect/>
          <a:stretch/>
        </p:blipFill>
        <p:spPr>
          <a:xfrm>
            <a:off x="0" y="101600"/>
            <a:ext cx="3258094" cy="2219517"/>
          </a:xfrm>
          <a:prstGeom prst="rect">
            <a:avLst/>
          </a:prstGeom>
          <a:noFill/>
          <a:ln>
            <a:noFill/>
          </a:ln>
        </p:spPr>
      </p:pic>
      <p:pic>
        <p:nvPicPr>
          <p:cNvPr id="147" name="Google Shape;147;p13"/>
          <p:cNvPicPr preferRelativeResize="0"/>
          <p:nvPr/>
        </p:nvPicPr>
        <p:blipFill rotWithShape="1">
          <a:blip r:embed="rId5">
            <a:alphaModFix/>
          </a:blip>
          <a:srcRect/>
          <a:stretch/>
        </p:blipFill>
        <p:spPr>
          <a:xfrm>
            <a:off x="21682269" y="156729"/>
            <a:ext cx="2678871" cy="23211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4"/>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153" name="Google Shape;153;p14"/>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54" name="Google Shape;154;p14"/>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155" name="Google Shape;155;p14"/>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56" name="Google Shape;156;p14"/>
          <p:cNvSpPr txBox="1">
            <a:spLocks noGrp="1"/>
          </p:cNvSpPr>
          <p:nvPr>
            <p:ph type="sldNum" idx="12"/>
          </p:nvPr>
        </p:nvSpPr>
        <p:spPr>
          <a:xfrm>
            <a:off x="22877860" y="12813338"/>
            <a:ext cx="386744"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7</a:t>
            </a:fld>
            <a:endParaRPr/>
          </a:p>
        </p:txBody>
      </p:sp>
      <p:graphicFrame>
        <p:nvGraphicFramePr>
          <p:cNvPr id="157" name="Google Shape;157;p14"/>
          <p:cNvGraphicFramePr/>
          <p:nvPr/>
        </p:nvGraphicFramePr>
        <p:xfrm>
          <a:off x="1948531" y="3466460"/>
          <a:ext cx="3000000" cy="3000000"/>
        </p:xfrm>
        <a:graphic>
          <a:graphicData uri="http://schemas.openxmlformats.org/drawingml/2006/table">
            <a:tbl>
              <a:tblPr>
                <a:noFill/>
                <a:tableStyleId>{22D09A9E-DA22-46D6-965E-909FDF7205B3}</a:tableStyleId>
              </a:tblPr>
              <a:tblGrid>
                <a:gridCol w="5689325">
                  <a:extLst>
                    <a:ext uri="{9D8B030D-6E8A-4147-A177-3AD203B41FA5}">
                      <a16:colId xmlns:a16="http://schemas.microsoft.com/office/drawing/2014/main" val="20000"/>
                    </a:ext>
                  </a:extLst>
                </a:gridCol>
                <a:gridCol w="7620000">
                  <a:extLst>
                    <a:ext uri="{9D8B030D-6E8A-4147-A177-3AD203B41FA5}">
                      <a16:colId xmlns:a16="http://schemas.microsoft.com/office/drawing/2014/main" val="20001"/>
                    </a:ext>
                  </a:extLst>
                </a:gridCol>
                <a:gridCol w="7620000">
                  <a:extLst>
                    <a:ext uri="{9D8B030D-6E8A-4147-A177-3AD203B41FA5}">
                      <a16:colId xmlns:a16="http://schemas.microsoft.com/office/drawing/2014/main" val="20002"/>
                    </a:ext>
                  </a:extLst>
                </a:gridCol>
              </a:tblGrid>
              <a:tr h="2211775">
                <a:tc>
                  <a:txBody>
                    <a:bodyPr/>
                    <a:lstStyle/>
                    <a:p>
                      <a:pPr marL="0" marR="0" lvl="0" indent="0" algn="ctr" rtl="0">
                        <a:lnSpc>
                          <a:spcPct val="100000"/>
                        </a:lnSpc>
                        <a:spcBef>
                          <a:spcPts val="0"/>
                        </a:spcBef>
                        <a:spcAft>
                          <a:spcPts val="0"/>
                        </a:spcAft>
                        <a:buClr>
                          <a:schemeClr val="dk1"/>
                        </a:buClr>
                        <a:buSzPts val="4200"/>
                        <a:buFont typeface="Open Sans SemiBold"/>
                        <a:buNone/>
                      </a:pPr>
                      <a:r>
                        <a:rPr lang="hi-IN" sz="4200" u="none" strike="noStrike" cap="none">
                          <a:latin typeface="Open Sans SemiBold"/>
                          <a:ea typeface="Open Sans SemiBold"/>
                          <a:cs typeface="Open Sans SemiBold"/>
                          <a:sym typeface="Open Sans SemiBold"/>
                        </a:rPr>
                        <a:t>Triage categories</a:t>
                      </a:r>
                      <a:endParaRPr sz="4200" u="none" strike="noStrike" cap="none">
                        <a:latin typeface="Open Sans SemiBold"/>
                        <a:ea typeface="Open Sans SemiBold"/>
                        <a:cs typeface="Open Sans SemiBold"/>
                        <a:sym typeface="Open Sans SemiBold"/>
                      </a:endParaRPr>
                    </a:p>
                    <a:p>
                      <a:pPr marL="0" marR="0" lvl="0" indent="0" algn="ctr" rtl="0">
                        <a:lnSpc>
                          <a:spcPct val="100000"/>
                        </a:lnSpc>
                        <a:spcBef>
                          <a:spcPts val="0"/>
                        </a:spcBef>
                        <a:spcAft>
                          <a:spcPts val="0"/>
                        </a:spcAft>
                        <a:buClr>
                          <a:schemeClr val="dk1"/>
                        </a:buClr>
                        <a:buSzPts val="4200"/>
                        <a:buFont typeface="Open Sans SemiBold"/>
                        <a:buNone/>
                      </a:pPr>
                      <a:r>
                        <a:rPr lang="hi-IN" sz="4200" u="none" strike="noStrike" cap="none">
                          <a:latin typeface="Open Sans SemiBold"/>
                          <a:ea typeface="Open Sans SemiBold"/>
                          <a:cs typeface="Open Sans SemiBold"/>
                          <a:sym typeface="Open Sans SemiBold"/>
                        </a:rPr>
                        <a:t>(ट्राइएज श्रेणियाँ)</a:t>
                      </a:r>
                      <a:endParaRPr sz="4200" u="none" strike="noStrike" cap="none">
                        <a:latin typeface="Open Sans SemiBold"/>
                        <a:ea typeface="Open Sans SemiBold"/>
                        <a:cs typeface="Open Sans SemiBold"/>
                        <a:sym typeface="Open Sans SemiBold"/>
                      </a:endParaRPr>
                    </a:p>
                  </a:txBody>
                  <a:tcPr marL="0" marR="0" marT="0" marB="0" anchor="ctr">
                    <a:lnL w="9525" cap="flat" cmpd="sng">
                      <a:solidFill>
                        <a:srgbClr val="000000"/>
                      </a:solidFill>
                      <a:prstDash val="solid"/>
                      <a:round/>
                      <a:headEnd type="none" w="sm" len="sm"/>
                      <a:tailEnd type="none" w="sm" len="sm"/>
                    </a:lnL>
                    <a:lnR w="7620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C3E6"/>
                    </a:solidFill>
                  </a:tcPr>
                </a:tc>
                <a:tc>
                  <a:txBody>
                    <a:bodyPr/>
                    <a:lstStyle/>
                    <a:p>
                      <a:pPr marL="0" marR="0" lvl="0" indent="0" algn="ctr" rtl="0">
                        <a:lnSpc>
                          <a:spcPct val="100000"/>
                        </a:lnSpc>
                        <a:spcBef>
                          <a:spcPts val="0"/>
                        </a:spcBef>
                        <a:spcAft>
                          <a:spcPts val="0"/>
                        </a:spcAft>
                        <a:buClr>
                          <a:schemeClr val="dk1"/>
                        </a:buClr>
                        <a:buSzPts val="4200"/>
                        <a:buFont typeface="Open Sans SemiBold"/>
                        <a:buNone/>
                      </a:pPr>
                      <a:r>
                        <a:rPr lang="hi-IN" sz="4200" u="none" strike="noStrike" cap="none">
                          <a:latin typeface="Open Sans SemiBold"/>
                          <a:ea typeface="Open Sans SemiBold"/>
                          <a:cs typeface="Open Sans SemiBold"/>
                          <a:sym typeface="Open Sans SemiBold"/>
                        </a:rPr>
                        <a:t>Expected duration of </a:t>
                      </a:r>
                      <a:br>
                        <a:rPr lang="hi-IN" sz="4200" u="none" strike="noStrike" cap="none">
                          <a:latin typeface="Open Sans SemiBold"/>
                          <a:ea typeface="Open Sans SemiBold"/>
                          <a:cs typeface="Open Sans SemiBold"/>
                          <a:sym typeface="Open Sans SemiBold"/>
                        </a:rPr>
                      </a:br>
                      <a:r>
                        <a:rPr lang="hi-IN" sz="4200" u="none" strike="noStrike" cap="none">
                          <a:latin typeface="Open Sans SemiBold"/>
                          <a:ea typeface="Open Sans SemiBold"/>
                          <a:cs typeface="Open Sans SemiBold"/>
                          <a:sym typeface="Open Sans SemiBold"/>
                        </a:rPr>
                        <a:t>operation</a:t>
                      </a:r>
                      <a:endParaRPr sz="4200" u="none" strike="noStrike" cap="none">
                        <a:latin typeface="Open Sans SemiBold"/>
                        <a:ea typeface="Open Sans SemiBold"/>
                        <a:cs typeface="Open Sans SemiBold"/>
                        <a:sym typeface="Open Sans SemiBold"/>
                      </a:endParaRPr>
                    </a:p>
                    <a:p>
                      <a:pPr marL="0" marR="0" lvl="0" indent="0" algn="ctr" rtl="0">
                        <a:lnSpc>
                          <a:spcPct val="100000"/>
                        </a:lnSpc>
                        <a:spcBef>
                          <a:spcPts val="0"/>
                        </a:spcBef>
                        <a:spcAft>
                          <a:spcPts val="0"/>
                        </a:spcAft>
                        <a:buClr>
                          <a:schemeClr val="dk1"/>
                        </a:buClr>
                        <a:buSzPts val="4200"/>
                        <a:buFont typeface="Open Sans SemiBold"/>
                        <a:buNone/>
                      </a:pPr>
                      <a:r>
                        <a:rPr lang="hi-IN" sz="4200" u="none" strike="noStrike" cap="none">
                          <a:latin typeface="Open Sans SemiBold"/>
                          <a:ea typeface="Open Sans SemiBold"/>
                          <a:cs typeface="Open Sans SemiBold"/>
                          <a:sym typeface="Open Sans SemiBold"/>
                        </a:rPr>
                        <a:t>(ऑपरेशन की अपेक्षित अवधि) </a:t>
                      </a:r>
                      <a:endParaRPr sz="4200" u="none" strike="noStrike" cap="none">
                        <a:latin typeface="Open Sans SemiBold"/>
                        <a:ea typeface="Open Sans SemiBold"/>
                        <a:cs typeface="Open Sans SemiBold"/>
                        <a:sym typeface="Open Sans SemiBold"/>
                      </a:endParaRPr>
                    </a:p>
                  </a:txBody>
                  <a:tcPr marL="0" marR="0" marT="0" marB="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C3E6"/>
                    </a:solidFill>
                  </a:tcPr>
                </a:tc>
                <a:tc>
                  <a:txBody>
                    <a:bodyPr/>
                    <a:lstStyle/>
                    <a:p>
                      <a:pPr marL="0" marR="0" lvl="0" indent="0" algn="ctr" rtl="0">
                        <a:lnSpc>
                          <a:spcPct val="100000"/>
                        </a:lnSpc>
                        <a:spcBef>
                          <a:spcPts val="0"/>
                        </a:spcBef>
                        <a:spcAft>
                          <a:spcPts val="0"/>
                        </a:spcAft>
                        <a:buClr>
                          <a:schemeClr val="dk1"/>
                        </a:buClr>
                        <a:buSzPts val="4200"/>
                        <a:buFont typeface="Open Sans SemiBold"/>
                        <a:buNone/>
                      </a:pPr>
                      <a:r>
                        <a:rPr lang="hi-IN" sz="4200" u="none" strike="noStrike" cap="none">
                          <a:latin typeface="Open Sans SemiBold"/>
                          <a:ea typeface="Open Sans SemiBold"/>
                          <a:cs typeface="Open Sans SemiBold"/>
                          <a:sym typeface="Open Sans SemiBold"/>
                        </a:rPr>
                        <a:t>Expected duration of </a:t>
                      </a:r>
                      <a:br>
                        <a:rPr lang="hi-IN" sz="4200" u="none" strike="noStrike" cap="none">
                          <a:latin typeface="Open Sans SemiBold"/>
                          <a:ea typeface="Open Sans SemiBold"/>
                          <a:cs typeface="Open Sans SemiBold"/>
                          <a:sym typeface="Open Sans SemiBold"/>
                        </a:rPr>
                      </a:br>
                      <a:r>
                        <a:rPr lang="hi-IN" sz="4200" u="none" strike="noStrike" cap="none">
                          <a:latin typeface="Open Sans SemiBold"/>
                          <a:ea typeface="Open Sans SemiBold"/>
                          <a:cs typeface="Open Sans SemiBold"/>
                          <a:sym typeface="Open Sans SemiBold"/>
                        </a:rPr>
                        <a:t>operation</a:t>
                      </a:r>
                      <a:endParaRPr sz="4200" u="none" strike="noStrike" cap="none">
                        <a:latin typeface="Open Sans SemiBold"/>
                        <a:ea typeface="Open Sans SemiBold"/>
                        <a:cs typeface="Open Sans SemiBold"/>
                        <a:sym typeface="Open Sans SemiBold"/>
                      </a:endParaRPr>
                    </a:p>
                    <a:p>
                      <a:pPr marL="0" marR="0" lvl="0" indent="0" algn="ctr" rtl="0">
                        <a:lnSpc>
                          <a:spcPct val="100000"/>
                        </a:lnSpc>
                        <a:spcBef>
                          <a:spcPts val="0"/>
                        </a:spcBef>
                        <a:spcAft>
                          <a:spcPts val="0"/>
                        </a:spcAft>
                        <a:buClr>
                          <a:schemeClr val="dk1"/>
                        </a:buClr>
                        <a:buSzPts val="4200"/>
                        <a:buFont typeface="Open Sans SemiBold"/>
                        <a:buNone/>
                      </a:pPr>
                      <a:r>
                        <a:rPr lang="hi-IN" sz="4200" u="none" strike="noStrike" cap="none">
                          <a:latin typeface="Open Sans SemiBold"/>
                          <a:ea typeface="Open Sans SemiBold"/>
                          <a:cs typeface="Open Sans SemiBold"/>
                          <a:sym typeface="Open Sans SemiBold"/>
                        </a:rPr>
                        <a:t>(ऑपरेशन की अपेक्षित अवधि)</a:t>
                      </a:r>
                      <a:endParaRPr sz="4200" u="none" strike="noStrike" cap="none">
                        <a:latin typeface="Open Sans SemiBold"/>
                        <a:ea typeface="Open Sans SemiBold"/>
                        <a:cs typeface="Open Sans SemiBold"/>
                        <a:sym typeface="Open Sans SemiBold"/>
                      </a:endParaRPr>
                    </a:p>
                  </a:txBody>
                  <a:tcPr marL="0" marR="0" marT="0" marB="0" anchor="ctr">
                    <a:lnL w="7620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C3E6"/>
                    </a:solidFill>
                  </a:tcPr>
                </a:tc>
                <a:extLst>
                  <a:ext uri="{0D108BD9-81ED-4DB2-BD59-A6C34878D82A}">
                    <a16:rowId xmlns:a16="http://schemas.microsoft.com/office/drawing/2014/main" val="10000"/>
                  </a:ext>
                </a:extLst>
              </a:tr>
              <a:tr h="1701975">
                <a:tc>
                  <a:txBody>
                    <a:bodyPr/>
                    <a:lstStyle/>
                    <a:p>
                      <a:pPr marL="0" marR="0" lvl="0" indent="0" algn="ctr" rtl="0">
                        <a:lnSpc>
                          <a:spcPct val="100000"/>
                        </a:lnSpc>
                        <a:spcBef>
                          <a:spcPts val="0"/>
                        </a:spcBef>
                        <a:spcAft>
                          <a:spcPts val="0"/>
                        </a:spcAft>
                        <a:buClr>
                          <a:schemeClr val="dk1"/>
                        </a:buClr>
                        <a:buSzPts val="4200"/>
                        <a:buFont typeface="Open Sans"/>
                        <a:buNone/>
                      </a:pPr>
                      <a:r>
                        <a:rPr lang="hi-IN" sz="4200" b="1" u="none" strike="noStrike" cap="none">
                          <a:latin typeface="Open Sans"/>
                          <a:ea typeface="Open Sans"/>
                          <a:cs typeface="Open Sans"/>
                          <a:sym typeface="Open Sans"/>
                        </a:rPr>
                        <a:t>A</a:t>
                      </a:r>
                      <a:endParaRPr sz="1400" u="none" strike="noStrike" cap="none"/>
                    </a:p>
                  </a:txBody>
                  <a:tcPr marL="0" marR="0" marT="0" marB="0" anchor="ctr">
                    <a:lnL w="9525" cap="flat" cmpd="sng">
                      <a:solidFill>
                        <a:srgbClr val="000000"/>
                      </a:solidFill>
                      <a:prstDash val="solid"/>
                      <a:round/>
                      <a:headEnd type="none" w="sm" len="sm"/>
                      <a:tailEnd type="none" w="sm" len="sm"/>
                    </a:lnL>
                    <a:lnR w="7620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5F4F2"/>
                    </a:solidFill>
                  </a:tcPr>
                </a:tc>
                <a:tc>
                  <a:txBody>
                    <a:bodyPr/>
                    <a:lstStyle/>
                    <a:p>
                      <a:pPr marL="0" marR="0" lvl="0" indent="0" algn="ctr" rtl="0">
                        <a:lnSpc>
                          <a:spcPct val="100000"/>
                        </a:lnSpc>
                        <a:spcBef>
                          <a:spcPts val="0"/>
                        </a:spcBef>
                        <a:spcAft>
                          <a:spcPts val="0"/>
                        </a:spcAft>
                        <a:buClr>
                          <a:schemeClr val="dk1"/>
                        </a:buClr>
                        <a:buSzPts val="4200"/>
                        <a:buFont typeface="Open Sans"/>
                        <a:buNone/>
                      </a:pPr>
                      <a:r>
                        <a:rPr lang="hi-IN" sz="4200" u="none" strike="noStrike" cap="none">
                          <a:latin typeface="Open Sans"/>
                          <a:ea typeface="Open Sans"/>
                          <a:cs typeface="Open Sans"/>
                          <a:sym typeface="Open Sans"/>
                        </a:rPr>
                        <a:t>Confirmed live victims</a:t>
                      </a:r>
                      <a:endParaRPr sz="4200" u="none" strike="noStrike" cap="none">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4200"/>
                        <a:buFont typeface="Open Sans"/>
                        <a:buNone/>
                      </a:pPr>
                      <a:r>
                        <a:rPr lang="hi-IN" sz="4200" u="none" strike="noStrike" cap="none">
                          <a:latin typeface="Open Sans"/>
                          <a:ea typeface="Open Sans"/>
                          <a:cs typeface="Open Sans"/>
                          <a:sym typeface="Open Sans"/>
                        </a:rPr>
                        <a:t>पुष्टि जीवित पीड़ित</a:t>
                      </a:r>
                      <a:endParaRPr sz="4200" u="none" strike="noStrike" cap="none">
                        <a:latin typeface="Open Sans"/>
                        <a:ea typeface="Open Sans"/>
                        <a:cs typeface="Open Sans"/>
                        <a:sym typeface="Open Sans"/>
                      </a:endParaRPr>
                    </a:p>
                  </a:txBody>
                  <a:tcPr marL="0" marR="0" marT="0" marB="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5F4F2"/>
                    </a:solidFill>
                  </a:tcPr>
                </a:tc>
                <a:tc>
                  <a:txBody>
                    <a:bodyPr/>
                    <a:lstStyle/>
                    <a:p>
                      <a:pPr marL="0" marR="0" lvl="0" indent="0" algn="ctr" rtl="0">
                        <a:lnSpc>
                          <a:spcPct val="100000"/>
                        </a:lnSpc>
                        <a:spcBef>
                          <a:spcPts val="0"/>
                        </a:spcBef>
                        <a:spcAft>
                          <a:spcPts val="0"/>
                        </a:spcAft>
                        <a:buClr>
                          <a:schemeClr val="dk1"/>
                        </a:buClr>
                        <a:buSzPts val="4200"/>
                        <a:buFont typeface="Open Sans"/>
                        <a:buNone/>
                      </a:pPr>
                      <a:r>
                        <a:rPr lang="hi-IN" sz="4200" u="none" strike="noStrike" cap="none">
                          <a:latin typeface="Open Sans"/>
                          <a:ea typeface="Open Sans"/>
                          <a:cs typeface="Open Sans"/>
                          <a:sym typeface="Open Sans"/>
                        </a:rPr>
                        <a:t>Less than 12 hours</a:t>
                      </a:r>
                      <a:endParaRPr sz="4200" u="none" strike="noStrike" cap="none">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4200"/>
                        <a:buFont typeface="Open Sans"/>
                        <a:buNone/>
                      </a:pPr>
                      <a:r>
                        <a:rPr lang="hi-IN" sz="4200" u="none" strike="noStrike" cap="none">
                          <a:latin typeface="Open Sans"/>
                          <a:ea typeface="Open Sans"/>
                          <a:cs typeface="Open Sans"/>
                          <a:sym typeface="Open Sans"/>
                        </a:rPr>
                        <a:t>12 घंटे से कम </a:t>
                      </a:r>
                      <a:endParaRPr sz="4200" u="none" strike="noStrike" cap="none">
                        <a:latin typeface="Open Sans"/>
                        <a:ea typeface="Open Sans"/>
                        <a:cs typeface="Open Sans"/>
                        <a:sym typeface="Open Sans"/>
                      </a:endParaRPr>
                    </a:p>
                  </a:txBody>
                  <a:tcPr marL="0" marR="0" marT="0" marB="0" anchor="ctr">
                    <a:lnL w="7620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5F4F2"/>
                    </a:solidFill>
                  </a:tcPr>
                </a:tc>
                <a:extLst>
                  <a:ext uri="{0D108BD9-81ED-4DB2-BD59-A6C34878D82A}">
                    <a16:rowId xmlns:a16="http://schemas.microsoft.com/office/drawing/2014/main" val="10001"/>
                  </a:ext>
                </a:extLst>
              </a:tr>
              <a:tr h="1474525">
                <a:tc>
                  <a:txBody>
                    <a:bodyPr/>
                    <a:lstStyle/>
                    <a:p>
                      <a:pPr marL="0" marR="0" lvl="0" indent="0" algn="ctr" rtl="0">
                        <a:lnSpc>
                          <a:spcPct val="100000"/>
                        </a:lnSpc>
                        <a:spcBef>
                          <a:spcPts val="0"/>
                        </a:spcBef>
                        <a:spcAft>
                          <a:spcPts val="0"/>
                        </a:spcAft>
                        <a:buClr>
                          <a:schemeClr val="dk1"/>
                        </a:buClr>
                        <a:buSzPts val="4200"/>
                        <a:buFont typeface="Open Sans"/>
                        <a:buNone/>
                      </a:pPr>
                      <a:r>
                        <a:rPr lang="hi-IN" sz="4200" b="1" u="none" strike="noStrike" cap="none">
                          <a:latin typeface="Open Sans"/>
                          <a:ea typeface="Open Sans"/>
                          <a:cs typeface="Open Sans"/>
                          <a:sym typeface="Open Sans"/>
                        </a:rPr>
                        <a:t>B</a:t>
                      </a:r>
                      <a:endParaRPr sz="1400" u="none" strike="noStrike" cap="none"/>
                    </a:p>
                  </a:txBody>
                  <a:tcPr marL="0" marR="0" marT="0" marB="0" anchor="ctr">
                    <a:lnL w="9525" cap="flat" cmpd="sng">
                      <a:solidFill>
                        <a:srgbClr val="000000"/>
                      </a:solidFill>
                      <a:prstDash val="solid"/>
                      <a:round/>
                      <a:headEnd type="none" w="sm" len="sm"/>
                      <a:tailEnd type="none" w="sm" len="sm"/>
                    </a:lnL>
                    <a:lnR w="7620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1E2DE"/>
                    </a:solidFill>
                  </a:tcPr>
                </a:tc>
                <a:tc>
                  <a:txBody>
                    <a:bodyPr/>
                    <a:lstStyle/>
                    <a:p>
                      <a:pPr marL="0" marR="0" lvl="0" indent="0" algn="ctr" rtl="0">
                        <a:lnSpc>
                          <a:spcPct val="100000"/>
                        </a:lnSpc>
                        <a:spcBef>
                          <a:spcPts val="0"/>
                        </a:spcBef>
                        <a:spcAft>
                          <a:spcPts val="0"/>
                        </a:spcAft>
                        <a:buClr>
                          <a:schemeClr val="dk1"/>
                        </a:buClr>
                        <a:buSzPts val="4200"/>
                        <a:buFont typeface="Open Sans"/>
                        <a:buNone/>
                      </a:pPr>
                      <a:r>
                        <a:rPr lang="hi-IN" sz="4200" u="none" strike="noStrike" cap="none">
                          <a:latin typeface="Open Sans"/>
                          <a:ea typeface="Open Sans"/>
                          <a:cs typeface="Open Sans"/>
                          <a:sym typeface="Open Sans"/>
                        </a:rPr>
                        <a:t>Confirmed live victims</a:t>
                      </a:r>
                      <a:endParaRPr sz="4200" u="none" strike="noStrike" cap="none">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4200"/>
                        <a:buFont typeface="Open Sans"/>
                        <a:buNone/>
                      </a:pPr>
                      <a:r>
                        <a:rPr lang="hi-IN" sz="4200" u="none" strike="noStrike" cap="none">
                          <a:latin typeface="Open Sans"/>
                          <a:ea typeface="Open Sans"/>
                          <a:cs typeface="Open Sans"/>
                          <a:sym typeface="Open Sans"/>
                        </a:rPr>
                        <a:t>पुष्टि जीवित पीड़ित</a:t>
                      </a:r>
                      <a:endParaRPr sz="1400" u="none" strike="noStrike" cap="none"/>
                    </a:p>
                  </a:txBody>
                  <a:tcPr marL="0" marR="0" marT="0" marB="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1E2DE"/>
                    </a:solidFill>
                  </a:tcPr>
                </a:tc>
                <a:tc>
                  <a:txBody>
                    <a:bodyPr/>
                    <a:lstStyle/>
                    <a:p>
                      <a:pPr marL="0" marR="0" lvl="0" indent="0" algn="ctr" rtl="0">
                        <a:lnSpc>
                          <a:spcPct val="100000"/>
                        </a:lnSpc>
                        <a:spcBef>
                          <a:spcPts val="0"/>
                        </a:spcBef>
                        <a:spcAft>
                          <a:spcPts val="0"/>
                        </a:spcAft>
                        <a:buClr>
                          <a:schemeClr val="dk1"/>
                        </a:buClr>
                        <a:buSzPts val="4200"/>
                        <a:buFont typeface="Open Sans"/>
                        <a:buNone/>
                      </a:pPr>
                      <a:r>
                        <a:rPr lang="hi-IN" sz="4200" u="none" strike="noStrike" cap="none">
                          <a:latin typeface="Open Sans"/>
                          <a:ea typeface="Open Sans"/>
                          <a:cs typeface="Open Sans"/>
                          <a:sym typeface="Open Sans"/>
                        </a:rPr>
                        <a:t>Longer than 12 hours</a:t>
                      </a:r>
                      <a:endParaRPr sz="4200" u="none" strike="noStrike" cap="none">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4200"/>
                        <a:buFont typeface="Open Sans"/>
                        <a:buNone/>
                      </a:pPr>
                      <a:r>
                        <a:rPr lang="hi-IN" sz="4200" u="none" strike="noStrike" cap="none">
                          <a:latin typeface="Open Sans"/>
                          <a:ea typeface="Open Sans"/>
                          <a:cs typeface="Open Sans"/>
                          <a:sym typeface="Open Sans"/>
                        </a:rPr>
                        <a:t>12 घंटे से कम </a:t>
                      </a:r>
                      <a:endParaRPr sz="4200" u="none" strike="noStrike" cap="none">
                        <a:latin typeface="Open Sans"/>
                        <a:ea typeface="Open Sans"/>
                        <a:cs typeface="Open Sans"/>
                        <a:sym typeface="Open Sans"/>
                      </a:endParaRPr>
                    </a:p>
                  </a:txBody>
                  <a:tcPr marL="0" marR="0" marT="0" marB="0" anchor="ctr">
                    <a:lnL w="7620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1E2DE"/>
                    </a:solidFill>
                  </a:tcPr>
                </a:tc>
                <a:extLst>
                  <a:ext uri="{0D108BD9-81ED-4DB2-BD59-A6C34878D82A}">
                    <a16:rowId xmlns:a16="http://schemas.microsoft.com/office/drawing/2014/main" val="10002"/>
                  </a:ext>
                </a:extLst>
              </a:tr>
              <a:tr h="1474525">
                <a:tc>
                  <a:txBody>
                    <a:bodyPr/>
                    <a:lstStyle/>
                    <a:p>
                      <a:pPr marL="0" marR="0" lvl="0" indent="0" algn="ctr" rtl="0">
                        <a:lnSpc>
                          <a:spcPct val="100000"/>
                        </a:lnSpc>
                        <a:spcBef>
                          <a:spcPts val="0"/>
                        </a:spcBef>
                        <a:spcAft>
                          <a:spcPts val="0"/>
                        </a:spcAft>
                        <a:buClr>
                          <a:schemeClr val="dk1"/>
                        </a:buClr>
                        <a:buSzPts val="4200"/>
                        <a:buFont typeface="Open Sans"/>
                        <a:buNone/>
                      </a:pPr>
                      <a:r>
                        <a:rPr lang="hi-IN" sz="4200" b="1" u="none" strike="noStrike" cap="none">
                          <a:latin typeface="Open Sans"/>
                          <a:ea typeface="Open Sans"/>
                          <a:cs typeface="Open Sans"/>
                          <a:sym typeface="Open Sans"/>
                        </a:rPr>
                        <a:t>C</a:t>
                      </a:r>
                      <a:endParaRPr sz="1400" u="none" strike="noStrike" cap="none"/>
                    </a:p>
                  </a:txBody>
                  <a:tcPr marL="0" marR="0" marT="0" marB="0" anchor="ctr">
                    <a:lnL w="9525" cap="flat" cmpd="sng">
                      <a:solidFill>
                        <a:srgbClr val="000000"/>
                      </a:solidFill>
                      <a:prstDash val="solid"/>
                      <a:round/>
                      <a:headEnd type="none" w="sm" len="sm"/>
                      <a:tailEnd type="none" w="sm" len="sm"/>
                    </a:lnL>
                    <a:lnR w="7620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5F4F2"/>
                    </a:solidFill>
                  </a:tcPr>
                </a:tc>
                <a:tc>
                  <a:txBody>
                    <a:bodyPr/>
                    <a:lstStyle/>
                    <a:p>
                      <a:pPr marL="0" marR="0" lvl="0" indent="0" algn="ctr" rtl="0">
                        <a:lnSpc>
                          <a:spcPct val="100000"/>
                        </a:lnSpc>
                        <a:spcBef>
                          <a:spcPts val="0"/>
                        </a:spcBef>
                        <a:spcAft>
                          <a:spcPts val="0"/>
                        </a:spcAft>
                        <a:buClr>
                          <a:schemeClr val="dk1"/>
                        </a:buClr>
                        <a:buSzPts val="4200"/>
                        <a:buFont typeface="Open Sans"/>
                        <a:buNone/>
                      </a:pPr>
                      <a:r>
                        <a:rPr lang="hi-IN" sz="4200" u="none" strike="noStrike" cap="none">
                          <a:latin typeface="Open Sans"/>
                          <a:ea typeface="Open Sans"/>
                          <a:cs typeface="Open Sans"/>
                          <a:sym typeface="Open Sans"/>
                        </a:rPr>
                        <a:t>Possible live victims</a:t>
                      </a:r>
                      <a:endParaRPr sz="4200" u="none" strike="noStrike" cap="none">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4200"/>
                        <a:buFont typeface="Open Sans"/>
                        <a:buNone/>
                      </a:pPr>
                      <a:r>
                        <a:rPr lang="hi-IN" sz="4200" u="none" strike="noStrike" cap="none">
                          <a:latin typeface="Open Sans"/>
                          <a:ea typeface="Open Sans"/>
                          <a:cs typeface="Open Sans"/>
                          <a:sym typeface="Open Sans"/>
                        </a:rPr>
                        <a:t>संभावित जीवित पीड़ित</a:t>
                      </a:r>
                      <a:endParaRPr sz="4200" u="none" strike="noStrike" cap="none">
                        <a:latin typeface="Open Sans"/>
                        <a:ea typeface="Open Sans"/>
                        <a:cs typeface="Open Sans"/>
                        <a:sym typeface="Open Sans"/>
                      </a:endParaRPr>
                    </a:p>
                  </a:txBody>
                  <a:tcPr marL="0" marR="0" marT="0" marB="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5F4F2"/>
                    </a:solidFill>
                  </a:tcPr>
                </a:tc>
                <a:tc>
                  <a:txBody>
                    <a:bodyPr/>
                    <a:lstStyle/>
                    <a:p>
                      <a:pPr marL="0" marR="0" lvl="0" indent="0" algn="ctr" rtl="0">
                        <a:lnSpc>
                          <a:spcPct val="100000"/>
                        </a:lnSpc>
                        <a:spcBef>
                          <a:spcPts val="0"/>
                        </a:spcBef>
                        <a:spcAft>
                          <a:spcPts val="0"/>
                        </a:spcAft>
                        <a:buClr>
                          <a:schemeClr val="dk1"/>
                        </a:buClr>
                        <a:buSzPts val="4200"/>
                        <a:buFont typeface="Open Sans"/>
                        <a:buNone/>
                      </a:pPr>
                      <a:r>
                        <a:rPr lang="hi-IN" sz="4200" u="none" strike="noStrike" cap="none">
                          <a:latin typeface="Open Sans"/>
                          <a:ea typeface="Open Sans"/>
                          <a:cs typeface="Open Sans"/>
                          <a:sym typeface="Open Sans"/>
                        </a:rPr>
                        <a:t>Not assessed</a:t>
                      </a:r>
                      <a:endParaRPr sz="4200" u="none" strike="noStrike" cap="none">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4200"/>
                        <a:buFont typeface="Open Sans"/>
                        <a:buNone/>
                      </a:pPr>
                      <a:r>
                        <a:rPr lang="hi-IN" sz="4200" u="none" strike="noStrike" cap="none">
                          <a:latin typeface="Open Sans"/>
                          <a:ea typeface="Open Sans"/>
                          <a:cs typeface="Open Sans"/>
                          <a:sym typeface="Open Sans"/>
                        </a:rPr>
                        <a:t>मूल्यांकन नहीं किया गया </a:t>
                      </a:r>
                      <a:endParaRPr sz="4200" u="none" strike="noStrike" cap="none">
                        <a:latin typeface="Open Sans"/>
                        <a:ea typeface="Open Sans"/>
                        <a:cs typeface="Open Sans"/>
                        <a:sym typeface="Open Sans"/>
                      </a:endParaRPr>
                    </a:p>
                  </a:txBody>
                  <a:tcPr marL="0" marR="0" marT="0" marB="0" anchor="ctr">
                    <a:lnL w="7620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5F4F2"/>
                    </a:solidFill>
                  </a:tcPr>
                </a:tc>
                <a:extLst>
                  <a:ext uri="{0D108BD9-81ED-4DB2-BD59-A6C34878D82A}">
                    <a16:rowId xmlns:a16="http://schemas.microsoft.com/office/drawing/2014/main" val="10003"/>
                  </a:ext>
                </a:extLst>
              </a:tr>
              <a:tr h="1474525">
                <a:tc>
                  <a:txBody>
                    <a:bodyPr/>
                    <a:lstStyle/>
                    <a:p>
                      <a:pPr marL="0" marR="0" lvl="0" indent="0" algn="ctr" rtl="0">
                        <a:lnSpc>
                          <a:spcPct val="100000"/>
                        </a:lnSpc>
                        <a:spcBef>
                          <a:spcPts val="0"/>
                        </a:spcBef>
                        <a:spcAft>
                          <a:spcPts val="0"/>
                        </a:spcAft>
                        <a:buClr>
                          <a:schemeClr val="dk1"/>
                        </a:buClr>
                        <a:buSzPts val="4200"/>
                        <a:buFont typeface="Open Sans"/>
                        <a:buNone/>
                      </a:pPr>
                      <a:r>
                        <a:rPr lang="hi-IN" sz="4200" b="1" u="none" strike="noStrike" cap="none">
                          <a:latin typeface="Open Sans"/>
                          <a:ea typeface="Open Sans"/>
                          <a:cs typeface="Open Sans"/>
                          <a:sym typeface="Open Sans"/>
                        </a:rPr>
                        <a:t>D</a:t>
                      </a:r>
                      <a:endParaRPr sz="1400" u="none" strike="noStrike" cap="none"/>
                    </a:p>
                  </a:txBody>
                  <a:tcPr marL="0" marR="0" marT="0" marB="0" anchor="ctr">
                    <a:lnL w="9525" cap="flat" cmpd="sng">
                      <a:solidFill>
                        <a:srgbClr val="000000"/>
                      </a:solidFill>
                      <a:prstDash val="solid"/>
                      <a:round/>
                      <a:headEnd type="none" w="sm" len="sm"/>
                      <a:tailEnd type="none" w="sm" len="sm"/>
                    </a:lnL>
                    <a:lnR w="7620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1E2DE"/>
                    </a:solidFill>
                  </a:tcPr>
                </a:tc>
                <a:tc>
                  <a:txBody>
                    <a:bodyPr/>
                    <a:lstStyle/>
                    <a:p>
                      <a:pPr marL="0" marR="0" lvl="0" indent="0" algn="ctr" rtl="0">
                        <a:lnSpc>
                          <a:spcPct val="100000"/>
                        </a:lnSpc>
                        <a:spcBef>
                          <a:spcPts val="0"/>
                        </a:spcBef>
                        <a:spcAft>
                          <a:spcPts val="0"/>
                        </a:spcAft>
                        <a:buClr>
                          <a:schemeClr val="dk1"/>
                        </a:buClr>
                        <a:buSzPts val="4200"/>
                        <a:buFont typeface="Open Sans"/>
                        <a:buNone/>
                      </a:pPr>
                      <a:r>
                        <a:rPr lang="hi-IN" sz="4200" u="none" strike="noStrike" cap="none">
                          <a:latin typeface="Open Sans"/>
                          <a:ea typeface="Open Sans"/>
                          <a:cs typeface="Open Sans"/>
                          <a:sym typeface="Open Sans"/>
                        </a:rPr>
                        <a:t>Deceased only</a:t>
                      </a:r>
                      <a:endParaRPr sz="4200" u="none" strike="noStrike" cap="none">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4200"/>
                        <a:buFont typeface="Open Sans"/>
                        <a:buNone/>
                      </a:pPr>
                      <a:r>
                        <a:rPr lang="hi-IN" sz="4200" u="none" strike="noStrike" cap="none">
                          <a:latin typeface="Open Sans"/>
                          <a:ea typeface="Open Sans"/>
                          <a:cs typeface="Open Sans"/>
                          <a:sym typeface="Open Sans"/>
                        </a:rPr>
                        <a:t>केवल मृतक</a:t>
                      </a:r>
                      <a:endParaRPr sz="4200" u="none" strike="noStrike" cap="none">
                        <a:latin typeface="Open Sans"/>
                        <a:ea typeface="Open Sans"/>
                        <a:cs typeface="Open Sans"/>
                        <a:sym typeface="Open Sans"/>
                      </a:endParaRPr>
                    </a:p>
                  </a:txBody>
                  <a:tcPr marL="0" marR="0" marT="0" marB="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1E2DE"/>
                    </a:solidFill>
                  </a:tcPr>
                </a:tc>
                <a:tc>
                  <a:txBody>
                    <a:bodyPr/>
                    <a:lstStyle/>
                    <a:p>
                      <a:pPr marL="0" marR="0" lvl="0" indent="0" algn="ctr" rtl="0">
                        <a:lnSpc>
                          <a:spcPct val="100000"/>
                        </a:lnSpc>
                        <a:spcBef>
                          <a:spcPts val="0"/>
                        </a:spcBef>
                        <a:spcAft>
                          <a:spcPts val="0"/>
                        </a:spcAft>
                        <a:buClr>
                          <a:schemeClr val="dk1"/>
                        </a:buClr>
                        <a:buSzPts val="4200"/>
                        <a:buFont typeface="Open Sans"/>
                        <a:buNone/>
                      </a:pPr>
                      <a:r>
                        <a:rPr lang="hi-IN" sz="4200" u="none" strike="noStrike" cap="none">
                          <a:latin typeface="Open Sans"/>
                          <a:ea typeface="Open Sans"/>
                          <a:cs typeface="Open Sans"/>
                          <a:sym typeface="Open Sans"/>
                        </a:rPr>
                        <a:t>Not assessed</a:t>
                      </a:r>
                      <a:endParaRPr sz="4200" u="none" strike="noStrike" cap="none">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4200"/>
                        <a:buFont typeface="Open Sans"/>
                        <a:buNone/>
                      </a:pPr>
                      <a:r>
                        <a:rPr lang="hi-IN" sz="4200" u="none" strike="noStrike" cap="none">
                          <a:latin typeface="Open Sans"/>
                          <a:ea typeface="Open Sans"/>
                          <a:cs typeface="Open Sans"/>
                          <a:sym typeface="Open Sans"/>
                        </a:rPr>
                        <a:t>मूल्यांकन नहीं किया गया </a:t>
                      </a:r>
                      <a:endParaRPr sz="4200" u="none" strike="noStrike" cap="none">
                        <a:latin typeface="Open Sans"/>
                        <a:ea typeface="Open Sans"/>
                        <a:cs typeface="Open Sans"/>
                        <a:sym typeface="Open Sans"/>
                      </a:endParaRPr>
                    </a:p>
                  </a:txBody>
                  <a:tcPr marL="0" marR="0" marT="0" marB="0" anchor="ctr">
                    <a:lnL w="7620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1E2DE"/>
                    </a:solidFill>
                  </a:tcPr>
                </a:tc>
                <a:extLst>
                  <a:ext uri="{0D108BD9-81ED-4DB2-BD59-A6C34878D82A}">
                    <a16:rowId xmlns:a16="http://schemas.microsoft.com/office/drawing/2014/main" val="10004"/>
                  </a:ext>
                </a:extLst>
              </a:tr>
            </a:tbl>
          </a:graphicData>
        </a:graphic>
      </p:graphicFrame>
      <p:sp>
        <p:nvSpPr>
          <p:cNvPr id="158" name="Google Shape;158;p14"/>
          <p:cNvSpPr txBox="1"/>
          <p:nvPr/>
        </p:nvSpPr>
        <p:spPr>
          <a:xfrm>
            <a:off x="7858743" y="1234996"/>
            <a:ext cx="8666514" cy="2179739"/>
          </a:xfrm>
          <a:prstGeom prst="rect">
            <a:avLst/>
          </a:prstGeom>
          <a:noFill/>
          <a:ln>
            <a:noFill/>
          </a:ln>
        </p:spPr>
        <p:txBody>
          <a:bodyPr spcFirstLastPara="1" wrap="square" lIns="78275" tIns="78275" rIns="78275" bIns="78275" anchor="t" anchorCtr="0">
            <a:spAutoFit/>
          </a:bodyPr>
          <a:lstStyle/>
          <a:p>
            <a:pPr marL="0" marR="0" lvl="0" indent="0" algn="ctr" rtl="0">
              <a:lnSpc>
                <a:spcPct val="9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WORKSITE TRIAGE</a:t>
            </a:r>
            <a:endParaRPr sz="7200" b="1" i="0" u="none" strike="noStrike" cap="none">
              <a:solidFill>
                <a:srgbClr val="C00000"/>
              </a:solidFill>
              <a:latin typeface="Open Sans"/>
              <a:ea typeface="Open Sans"/>
              <a:cs typeface="Open Sans"/>
              <a:sym typeface="Open Sans"/>
            </a:endParaRPr>
          </a:p>
          <a:p>
            <a:pPr marL="0" marR="0" lvl="0" indent="0" algn="ctr" rtl="0">
              <a:lnSpc>
                <a:spcPct val="9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कार्यस्थल ट्राइएज</a:t>
            </a:r>
            <a:endParaRPr sz="7200" b="1" i="0" u="none" strike="noStrike" cap="none">
              <a:solidFill>
                <a:srgbClr val="C00000"/>
              </a:solidFill>
              <a:latin typeface="Open Sans"/>
              <a:ea typeface="Open Sans"/>
              <a:cs typeface="Open Sans"/>
              <a:sym typeface="Open Sans"/>
            </a:endParaRPr>
          </a:p>
        </p:txBody>
      </p:sp>
      <p:pic>
        <p:nvPicPr>
          <p:cNvPr id="159" name="Google Shape;159;p14" descr="A logo with text on it&#10;&#10;AI-generated content may be incorrect."/>
          <p:cNvPicPr preferRelativeResize="0"/>
          <p:nvPr/>
        </p:nvPicPr>
        <p:blipFill rotWithShape="1">
          <a:blip r:embed="rId3">
            <a:alphaModFix/>
          </a:blip>
          <a:srcRect/>
          <a:stretch/>
        </p:blipFill>
        <p:spPr>
          <a:xfrm>
            <a:off x="0" y="101600"/>
            <a:ext cx="3258094" cy="2219517"/>
          </a:xfrm>
          <a:prstGeom prst="rect">
            <a:avLst/>
          </a:prstGeom>
          <a:noFill/>
          <a:ln>
            <a:noFill/>
          </a:ln>
        </p:spPr>
      </p:pic>
      <p:pic>
        <p:nvPicPr>
          <p:cNvPr id="160" name="Google Shape;160;p14"/>
          <p:cNvPicPr preferRelativeResize="0"/>
          <p:nvPr/>
        </p:nvPicPr>
        <p:blipFill rotWithShape="1">
          <a:blip r:embed="rId4">
            <a:alphaModFix/>
          </a:blip>
          <a:srcRect/>
          <a:stretch/>
        </p:blipFill>
        <p:spPr>
          <a:xfrm>
            <a:off x="21682269" y="156729"/>
            <a:ext cx="2678871" cy="23211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5"/>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166" name="Google Shape;166;p15"/>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67" name="Google Shape;167;p15"/>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168" name="Google Shape;168;p15"/>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69" name="Google Shape;169;p15"/>
          <p:cNvSpPr txBox="1">
            <a:spLocks noGrp="1"/>
          </p:cNvSpPr>
          <p:nvPr>
            <p:ph type="sldNum" idx="12"/>
          </p:nvPr>
        </p:nvSpPr>
        <p:spPr>
          <a:xfrm>
            <a:off x="22877860" y="12813338"/>
            <a:ext cx="386744"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8</a:t>
            </a:fld>
            <a:endParaRPr/>
          </a:p>
        </p:txBody>
      </p:sp>
      <p:sp>
        <p:nvSpPr>
          <p:cNvPr id="170" name="Google Shape;170;p15"/>
          <p:cNvSpPr txBox="1"/>
          <p:nvPr/>
        </p:nvSpPr>
        <p:spPr>
          <a:xfrm>
            <a:off x="825962" y="5058200"/>
            <a:ext cx="10250788" cy="4313079"/>
          </a:xfrm>
          <a:prstGeom prst="rect">
            <a:avLst/>
          </a:prstGeom>
          <a:noFill/>
          <a:ln>
            <a:noFill/>
          </a:ln>
        </p:spPr>
        <p:txBody>
          <a:bodyPr spcFirstLastPara="1" wrap="square" lIns="78275" tIns="78275" rIns="78275" bIns="78275" anchor="t" anchorCtr="0">
            <a:spAutoFit/>
          </a:bodyPr>
          <a:lstStyle/>
          <a:p>
            <a:pPr marL="0" marR="0" lvl="0" indent="0" algn="l" rtl="0">
              <a:lnSpc>
                <a:spcPct val="90000"/>
              </a:lnSpc>
              <a:spcBef>
                <a:spcPts val="0"/>
              </a:spcBef>
              <a:spcAft>
                <a:spcPts val="0"/>
              </a:spcAft>
              <a:buClr>
                <a:srgbClr val="C00000"/>
              </a:buClr>
              <a:buSzPts val="6000"/>
              <a:buFont typeface="Open Sans"/>
              <a:buNone/>
            </a:pPr>
            <a:r>
              <a:rPr lang="hi-IN" sz="6000" b="1" i="0" u="none" strike="noStrike" cap="none">
                <a:solidFill>
                  <a:srgbClr val="C00000"/>
                </a:solidFill>
                <a:latin typeface="Open Sans"/>
                <a:ea typeface="Open Sans"/>
                <a:cs typeface="Open Sans"/>
                <a:sym typeface="Open Sans"/>
              </a:rPr>
              <a:t>सेक्टर मूल्यांकन कार्यस्थल ट्राइएज श्रेणी प्रवाहचार्ट</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C00000"/>
              </a:buClr>
              <a:buSzPts val="6000"/>
              <a:buFont typeface="Open Sans"/>
              <a:buNone/>
            </a:pPr>
            <a:r>
              <a:rPr lang="hi-IN" sz="6000" b="1" i="0" u="none" strike="noStrike" cap="none">
                <a:solidFill>
                  <a:srgbClr val="C00000"/>
                </a:solidFill>
                <a:latin typeface="Open Sans"/>
                <a:ea typeface="Open Sans"/>
                <a:cs typeface="Open Sans"/>
                <a:sym typeface="Open Sans"/>
              </a:rPr>
              <a:t>SECTOR ASSESSMENT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C00000"/>
              </a:buClr>
              <a:buSzPts val="6000"/>
              <a:buFont typeface="Open Sans"/>
              <a:buNone/>
            </a:pPr>
            <a:r>
              <a:rPr lang="hi-IN" sz="6000" b="1" i="0" u="none" strike="noStrike" cap="none">
                <a:solidFill>
                  <a:srgbClr val="C00000"/>
                </a:solidFill>
                <a:latin typeface="Open Sans"/>
                <a:ea typeface="Open Sans"/>
                <a:cs typeface="Open Sans"/>
                <a:sym typeface="Open Sans"/>
              </a:rPr>
              <a:t>WORKSITE TRIAGE CATEGORY FLOWCHART</a:t>
            </a:r>
            <a:endParaRPr sz="3600" b="0" i="0" u="none" strike="noStrike" cap="none">
              <a:solidFill>
                <a:srgbClr val="000000"/>
              </a:solidFill>
              <a:latin typeface="Arial"/>
              <a:ea typeface="Arial"/>
              <a:cs typeface="Arial"/>
              <a:sym typeface="Arial"/>
            </a:endParaRPr>
          </a:p>
        </p:txBody>
      </p:sp>
      <p:pic>
        <p:nvPicPr>
          <p:cNvPr id="171" name="Google Shape;171;p15" descr="Image"/>
          <p:cNvPicPr preferRelativeResize="0"/>
          <p:nvPr/>
        </p:nvPicPr>
        <p:blipFill rotWithShape="1">
          <a:blip r:embed="rId3">
            <a:alphaModFix/>
          </a:blip>
          <a:srcRect/>
          <a:stretch/>
        </p:blipFill>
        <p:spPr>
          <a:xfrm>
            <a:off x="10220954" y="623434"/>
            <a:ext cx="10939042" cy="12189904"/>
          </a:xfrm>
          <a:prstGeom prst="rect">
            <a:avLst/>
          </a:prstGeom>
          <a:noFill/>
          <a:ln>
            <a:noFill/>
          </a:ln>
        </p:spPr>
      </p:pic>
      <p:pic>
        <p:nvPicPr>
          <p:cNvPr id="172" name="Google Shape;172;p15" descr="A logo with text on it&#10;&#10;AI-generated content may be incorrect."/>
          <p:cNvPicPr preferRelativeResize="0"/>
          <p:nvPr/>
        </p:nvPicPr>
        <p:blipFill rotWithShape="1">
          <a:blip r:embed="rId4">
            <a:alphaModFix/>
          </a:blip>
          <a:srcRect/>
          <a:stretch/>
        </p:blipFill>
        <p:spPr>
          <a:xfrm>
            <a:off x="0" y="101600"/>
            <a:ext cx="3258094" cy="2219517"/>
          </a:xfrm>
          <a:prstGeom prst="rect">
            <a:avLst/>
          </a:prstGeom>
          <a:noFill/>
          <a:ln>
            <a:noFill/>
          </a:ln>
        </p:spPr>
      </p:pic>
      <p:pic>
        <p:nvPicPr>
          <p:cNvPr id="173" name="Google Shape;173;p15"/>
          <p:cNvPicPr preferRelativeResize="0"/>
          <p:nvPr/>
        </p:nvPicPr>
        <p:blipFill rotWithShape="1">
          <a:blip r:embed="rId5">
            <a:alphaModFix/>
          </a:blip>
          <a:srcRect/>
          <a:stretch/>
        </p:blipFill>
        <p:spPr>
          <a:xfrm>
            <a:off x="21682269" y="156729"/>
            <a:ext cx="2678871" cy="23211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6"/>
          <p:cNvSpPr txBox="1"/>
          <p:nvPr/>
        </p:nvSpPr>
        <p:spPr>
          <a:xfrm>
            <a:off x="602390" y="1287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IN" sz="2400" b="0" i="0" u="none" strike="noStrike" cap="none">
                <a:solidFill>
                  <a:srgbClr val="535353"/>
                </a:solidFill>
                <a:latin typeface="Open Sans SemiBold"/>
                <a:ea typeface="Open Sans SemiBold"/>
                <a:cs typeface="Open Sans SemiBold"/>
                <a:sym typeface="Open Sans SemiBold"/>
              </a:rPr>
              <a:t>NDRF | CSSR | INDIA</a:t>
            </a:r>
            <a:endParaRPr sz="1400" b="0" i="0" u="none" strike="noStrike" cap="none">
              <a:solidFill>
                <a:srgbClr val="000000"/>
              </a:solidFill>
              <a:latin typeface="Arial"/>
              <a:ea typeface="Arial"/>
              <a:cs typeface="Arial"/>
              <a:sym typeface="Arial"/>
            </a:endParaRPr>
          </a:p>
        </p:txBody>
      </p:sp>
      <p:sp>
        <p:nvSpPr>
          <p:cNvPr id="179" name="Google Shape;179;p16"/>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80" name="Google Shape;180;p16"/>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IN" sz="3000" b="1" i="0" u="none" strike="noStrike" cap="none">
                <a:solidFill>
                  <a:srgbClr val="535353"/>
                </a:solidFill>
                <a:latin typeface="Open Sans"/>
                <a:ea typeface="Open Sans"/>
                <a:cs typeface="Open Sans"/>
                <a:sym typeface="Open Sans"/>
              </a:rPr>
              <a:t>PPT 4 -</a:t>
            </a:r>
            <a:endParaRPr sz="1400" b="0" i="0" u="none" strike="noStrike" cap="none">
              <a:solidFill>
                <a:srgbClr val="000000"/>
              </a:solidFill>
              <a:latin typeface="Arial"/>
              <a:ea typeface="Arial"/>
              <a:cs typeface="Arial"/>
              <a:sym typeface="Arial"/>
            </a:endParaRPr>
          </a:p>
        </p:txBody>
      </p:sp>
      <p:sp>
        <p:nvSpPr>
          <p:cNvPr id="181" name="Google Shape;181;p16"/>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82" name="Google Shape;182;p16"/>
          <p:cNvSpPr txBox="1">
            <a:spLocks noGrp="1"/>
          </p:cNvSpPr>
          <p:nvPr>
            <p:ph type="sldNum" idx="12"/>
          </p:nvPr>
        </p:nvSpPr>
        <p:spPr>
          <a:xfrm>
            <a:off x="22877860" y="12813338"/>
            <a:ext cx="386744"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hi-IN"/>
              <a:t>9</a:t>
            </a:fld>
            <a:endParaRPr/>
          </a:p>
        </p:txBody>
      </p:sp>
      <p:sp>
        <p:nvSpPr>
          <p:cNvPr id="183" name="Google Shape;183;p16"/>
          <p:cNvSpPr/>
          <p:nvPr/>
        </p:nvSpPr>
        <p:spPr>
          <a:xfrm>
            <a:off x="2677288" y="4130435"/>
            <a:ext cx="8890001" cy="2319181"/>
          </a:xfrm>
          <a:prstGeom prst="roundRect">
            <a:avLst>
              <a:gd name="adj" fmla="val 5476"/>
            </a:avLst>
          </a:prstGeom>
          <a:solidFill>
            <a:srgbClr val="EAEAEA"/>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84" name="Google Shape;184;p16"/>
          <p:cNvSpPr txBox="1"/>
          <p:nvPr/>
        </p:nvSpPr>
        <p:spPr>
          <a:xfrm>
            <a:off x="3266206" y="4889975"/>
            <a:ext cx="7712165" cy="1333698"/>
          </a:xfrm>
          <a:prstGeom prst="rect">
            <a:avLst/>
          </a:prstGeom>
          <a:noFill/>
          <a:ln>
            <a:noFill/>
          </a:ln>
        </p:spPr>
        <p:txBody>
          <a:bodyPr spcFirstLastPara="1" wrap="square" lIns="50800" tIns="50800" rIns="50800" bIns="50800" anchor="t" anchorCtr="0">
            <a:spAutoFit/>
          </a:bodyPr>
          <a:lstStyle/>
          <a:p>
            <a:pPr marL="508000" marR="0" lvl="0" indent="-508000" algn="l" rtl="0">
              <a:lnSpc>
                <a:spcPct val="100000"/>
              </a:lnSpc>
              <a:spcBef>
                <a:spcPts val="0"/>
              </a:spcBef>
              <a:spcAft>
                <a:spcPts val="0"/>
              </a:spcAft>
              <a:buClr>
                <a:srgbClr val="C00000"/>
              </a:buClr>
              <a:buSzPts val="4000"/>
              <a:buFont typeface="Open Sans SemiBold"/>
              <a:buChar char="‣"/>
            </a:pPr>
            <a:r>
              <a:rPr lang="hi-IN" sz="4000" b="0" i="0" u="none" strike="noStrike" cap="none">
                <a:solidFill>
                  <a:srgbClr val="C00000"/>
                </a:solidFill>
                <a:latin typeface="Open Sans SemiBold"/>
                <a:ea typeface="Open Sans SemiBold"/>
                <a:cs typeface="Open Sans SemiBold"/>
                <a:sym typeface="Open Sans SemiBold"/>
              </a:rPr>
              <a:t>अधिभोग प्रकार (Occupancy type)</a:t>
            </a:r>
            <a:endParaRPr sz="1400" b="0" i="0" u="none" strike="noStrike" cap="none">
              <a:solidFill>
                <a:srgbClr val="000000"/>
              </a:solidFill>
              <a:latin typeface="Arial"/>
              <a:ea typeface="Arial"/>
              <a:cs typeface="Arial"/>
              <a:sym typeface="Arial"/>
            </a:endParaRPr>
          </a:p>
        </p:txBody>
      </p:sp>
      <p:sp>
        <p:nvSpPr>
          <p:cNvPr id="185" name="Google Shape;185;p16"/>
          <p:cNvSpPr/>
          <p:nvPr/>
        </p:nvSpPr>
        <p:spPr>
          <a:xfrm>
            <a:off x="12816711" y="4130435"/>
            <a:ext cx="8890001" cy="2319181"/>
          </a:xfrm>
          <a:prstGeom prst="roundRect">
            <a:avLst>
              <a:gd name="adj" fmla="val 5476"/>
            </a:avLst>
          </a:prstGeom>
          <a:solidFill>
            <a:srgbClr val="EAEAEA"/>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86" name="Google Shape;186;p16"/>
          <p:cNvSpPr txBox="1"/>
          <p:nvPr/>
        </p:nvSpPr>
        <p:spPr>
          <a:xfrm>
            <a:off x="13565108" y="4889975"/>
            <a:ext cx="7686167" cy="1333698"/>
          </a:xfrm>
          <a:prstGeom prst="rect">
            <a:avLst/>
          </a:prstGeom>
          <a:noFill/>
          <a:ln>
            <a:noFill/>
          </a:ln>
        </p:spPr>
        <p:txBody>
          <a:bodyPr spcFirstLastPara="1" wrap="square" lIns="50800" tIns="50800" rIns="50800" bIns="50800" anchor="t" anchorCtr="0">
            <a:spAutoFit/>
          </a:bodyPr>
          <a:lstStyle/>
          <a:p>
            <a:pPr marL="508000" marR="0" lvl="0" indent="-508000" algn="l" rtl="0">
              <a:lnSpc>
                <a:spcPct val="100000"/>
              </a:lnSpc>
              <a:spcBef>
                <a:spcPts val="0"/>
              </a:spcBef>
              <a:spcAft>
                <a:spcPts val="0"/>
              </a:spcAft>
              <a:buClr>
                <a:srgbClr val="C00000"/>
              </a:buClr>
              <a:buSzPts val="4000"/>
              <a:buFont typeface="Open Sans SemiBold"/>
              <a:buChar char="‣"/>
            </a:pPr>
            <a:r>
              <a:rPr lang="hi-IN" sz="4000" b="0" i="0" u="none" strike="noStrike" cap="none">
                <a:solidFill>
                  <a:srgbClr val="C00000"/>
                </a:solidFill>
                <a:latin typeface="Open Sans SemiBold"/>
                <a:ea typeface="Open Sans SemiBold"/>
                <a:cs typeface="Open Sans SemiBold"/>
                <a:sym typeface="Open Sans SemiBold"/>
              </a:rPr>
              <a:t>संरचना का प्रकार (Type of structure)</a:t>
            </a:r>
            <a:endParaRPr sz="4000" b="0" i="0" u="none" strike="noStrike" cap="none">
              <a:solidFill>
                <a:srgbClr val="C00000"/>
              </a:solidFill>
              <a:latin typeface="Open Sans SemiBold"/>
              <a:ea typeface="Open Sans SemiBold"/>
              <a:cs typeface="Open Sans SemiBold"/>
              <a:sym typeface="Open Sans SemiBold"/>
            </a:endParaRPr>
          </a:p>
        </p:txBody>
      </p:sp>
      <p:sp>
        <p:nvSpPr>
          <p:cNvPr id="187" name="Google Shape;187;p16"/>
          <p:cNvSpPr txBox="1"/>
          <p:nvPr/>
        </p:nvSpPr>
        <p:spPr>
          <a:xfrm>
            <a:off x="6741131" y="437096"/>
            <a:ext cx="12151159" cy="3149683"/>
          </a:xfrm>
          <a:prstGeom prst="rect">
            <a:avLst/>
          </a:prstGeom>
          <a:noFill/>
          <a:ln>
            <a:noFill/>
          </a:ln>
        </p:spPr>
        <p:txBody>
          <a:bodyPr spcFirstLastPara="1" wrap="square" lIns="78275" tIns="78275" rIns="78275" bIns="78275" anchor="t" anchorCtr="0">
            <a:spAutoFit/>
          </a:bodyPr>
          <a:lstStyle/>
          <a:p>
            <a:pPr marL="0" marR="0" lvl="0" indent="0" algn="ctr" rtl="0">
              <a:lnSpc>
                <a:spcPct val="9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कार्यस्थल ट्राइएज में कारक</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(FACTORS IN</a:t>
            </a:r>
            <a:br>
              <a:rPr lang="hi-IN" sz="7200" b="1" i="0" u="none" strike="noStrike" cap="none">
                <a:solidFill>
                  <a:srgbClr val="C00000"/>
                </a:solidFill>
                <a:latin typeface="Open Sans"/>
                <a:ea typeface="Open Sans"/>
                <a:cs typeface="Open Sans"/>
                <a:sym typeface="Open Sans"/>
              </a:rPr>
            </a:br>
            <a:r>
              <a:rPr lang="hi-IN" sz="7200" b="1" i="0" u="none" strike="noStrike" cap="none">
                <a:solidFill>
                  <a:srgbClr val="C00000"/>
                </a:solidFill>
                <a:latin typeface="Open Sans"/>
                <a:ea typeface="Open Sans"/>
                <a:cs typeface="Open Sans"/>
                <a:sym typeface="Open Sans"/>
              </a:rPr>
              <a:t>WORKSITE TRIAGE)</a:t>
            </a:r>
            <a:endParaRPr sz="3600" b="0" i="0" u="none" strike="noStrike" cap="none">
              <a:solidFill>
                <a:srgbClr val="000000"/>
              </a:solidFill>
              <a:latin typeface="Arial"/>
              <a:ea typeface="Arial"/>
              <a:cs typeface="Arial"/>
              <a:sym typeface="Arial"/>
            </a:endParaRPr>
          </a:p>
        </p:txBody>
      </p:sp>
      <p:sp>
        <p:nvSpPr>
          <p:cNvPr id="188" name="Google Shape;188;p16"/>
          <p:cNvSpPr/>
          <p:nvPr/>
        </p:nvSpPr>
        <p:spPr>
          <a:xfrm>
            <a:off x="2677288" y="6966020"/>
            <a:ext cx="8890001" cy="2319181"/>
          </a:xfrm>
          <a:prstGeom prst="roundRect">
            <a:avLst>
              <a:gd name="adj" fmla="val 5476"/>
            </a:avLst>
          </a:prstGeom>
          <a:solidFill>
            <a:srgbClr val="EAEAEA"/>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89" name="Google Shape;189;p16"/>
          <p:cNvSpPr txBox="1"/>
          <p:nvPr/>
        </p:nvSpPr>
        <p:spPr>
          <a:xfrm>
            <a:off x="3266206" y="7467632"/>
            <a:ext cx="7912790" cy="1333698"/>
          </a:xfrm>
          <a:prstGeom prst="rect">
            <a:avLst/>
          </a:prstGeom>
          <a:noFill/>
          <a:ln>
            <a:noFill/>
          </a:ln>
        </p:spPr>
        <p:txBody>
          <a:bodyPr spcFirstLastPara="1" wrap="square" lIns="50800" tIns="50800" rIns="50800" bIns="50800" anchor="t" anchorCtr="0">
            <a:spAutoFit/>
          </a:bodyPr>
          <a:lstStyle/>
          <a:p>
            <a:pPr marL="508000" marR="0" lvl="0" indent="-508000" algn="l" rtl="0">
              <a:lnSpc>
                <a:spcPct val="100000"/>
              </a:lnSpc>
              <a:spcBef>
                <a:spcPts val="0"/>
              </a:spcBef>
              <a:spcAft>
                <a:spcPts val="0"/>
              </a:spcAft>
              <a:buClr>
                <a:srgbClr val="C00000"/>
              </a:buClr>
              <a:buSzPts val="4000"/>
              <a:buFont typeface="Open Sans SemiBold"/>
              <a:buChar char="‣"/>
            </a:pPr>
            <a:r>
              <a:rPr lang="hi-IN" sz="4000" b="0" i="0" u="none" strike="noStrike" cap="none">
                <a:solidFill>
                  <a:srgbClr val="C00000"/>
                </a:solidFill>
                <a:latin typeface="Open Sans SemiBold"/>
                <a:ea typeface="Open Sans SemiBold"/>
                <a:cs typeface="Open Sans SemiBold"/>
                <a:sym typeface="Open Sans SemiBold"/>
              </a:rPr>
              <a:t>संरचना की स्थिति (Condition of the structure)</a:t>
            </a:r>
            <a:endParaRPr sz="4000" b="0" i="0" u="none" strike="noStrike" cap="none">
              <a:solidFill>
                <a:srgbClr val="C00000"/>
              </a:solidFill>
              <a:latin typeface="Open Sans SemiBold"/>
              <a:ea typeface="Open Sans SemiBold"/>
              <a:cs typeface="Open Sans SemiBold"/>
              <a:sym typeface="Open Sans SemiBold"/>
            </a:endParaRPr>
          </a:p>
        </p:txBody>
      </p:sp>
      <p:sp>
        <p:nvSpPr>
          <p:cNvPr id="190" name="Google Shape;190;p16"/>
          <p:cNvSpPr/>
          <p:nvPr/>
        </p:nvSpPr>
        <p:spPr>
          <a:xfrm>
            <a:off x="12816711" y="6966020"/>
            <a:ext cx="8890001" cy="2319181"/>
          </a:xfrm>
          <a:prstGeom prst="roundRect">
            <a:avLst>
              <a:gd name="adj" fmla="val 5476"/>
            </a:avLst>
          </a:prstGeom>
          <a:solidFill>
            <a:srgbClr val="EAEAEA"/>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91" name="Google Shape;191;p16"/>
          <p:cNvSpPr txBox="1"/>
          <p:nvPr/>
        </p:nvSpPr>
        <p:spPr>
          <a:xfrm>
            <a:off x="13594584" y="7725560"/>
            <a:ext cx="7627216" cy="1333698"/>
          </a:xfrm>
          <a:prstGeom prst="rect">
            <a:avLst/>
          </a:prstGeom>
          <a:noFill/>
          <a:ln>
            <a:noFill/>
          </a:ln>
        </p:spPr>
        <p:txBody>
          <a:bodyPr spcFirstLastPara="1" wrap="square" lIns="50800" tIns="50800" rIns="50800" bIns="50800" anchor="t" anchorCtr="0">
            <a:spAutoFit/>
          </a:bodyPr>
          <a:lstStyle/>
          <a:p>
            <a:pPr marL="508000" marR="0" lvl="0" indent="-508000" algn="l" rtl="0">
              <a:lnSpc>
                <a:spcPct val="100000"/>
              </a:lnSpc>
              <a:spcBef>
                <a:spcPts val="0"/>
              </a:spcBef>
              <a:spcAft>
                <a:spcPts val="0"/>
              </a:spcAft>
              <a:buClr>
                <a:srgbClr val="C00000"/>
              </a:buClr>
              <a:buSzPts val="4000"/>
              <a:buFont typeface="Open Sans SemiBold"/>
              <a:buChar char="‣"/>
            </a:pPr>
            <a:r>
              <a:rPr lang="hi-IN" sz="4000" b="0" i="0" u="none" strike="noStrike" cap="none">
                <a:solidFill>
                  <a:srgbClr val="C00000"/>
                </a:solidFill>
                <a:latin typeface="Open Sans SemiBold"/>
                <a:ea typeface="Open Sans SemiBold"/>
                <a:cs typeface="Open Sans SemiBold"/>
                <a:sym typeface="Open Sans SemiBold"/>
              </a:rPr>
              <a:t>ढही हुई संरचना की क्रियाविधि (Mechanism of collapse)</a:t>
            </a:r>
            <a:endParaRPr sz="4000" b="0" i="0" u="none" strike="noStrike" cap="none">
              <a:solidFill>
                <a:srgbClr val="C00000"/>
              </a:solidFill>
              <a:latin typeface="Open Sans SemiBold"/>
              <a:ea typeface="Open Sans SemiBold"/>
              <a:cs typeface="Open Sans SemiBold"/>
              <a:sym typeface="Open Sans SemiBold"/>
            </a:endParaRPr>
          </a:p>
        </p:txBody>
      </p:sp>
      <p:sp>
        <p:nvSpPr>
          <p:cNvPr id="192" name="Google Shape;192;p16"/>
          <p:cNvSpPr/>
          <p:nvPr/>
        </p:nvSpPr>
        <p:spPr>
          <a:xfrm>
            <a:off x="2677288" y="9801605"/>
            <a:ext cx="8890001" cy="2319181"/>
          </a:xfrm>
          <a:prstGeom prst="roundRect">
            <a:avLst>
              <a:gd name="adj" fmla="val 5476"/>
            </a:avLst>
          </a:prstGeom>
          <a:solidFill>
            <a:srgbClr val="EAEAEA"/>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93" name="Google Shape;193;p16"/>
          <p:cNvSpPr txBox="1"/>
          <p:nvPr/>
        </p:nvSpPr>
        <p:spPr>
          <a:xfrm>
            <a:off x="3266206" y="9986569"/>
            <a:ext cx="7912790" cy="1949252"/>
          </a:xfrm>
          <a:prstGeom prst="rect">
            <a:avLst/>
          </a:prstGeom>
          <a:noFill/>
          <a:ln>
            <a:noFill/>
          </a:ln>
        </p:spPr>
        <p:txBody>
          <a:bodyPr spcFirstLastPara="1" wrap="square" lIns="50800" tIns="50800" rIns="50800" bIns="50800" anchor="t" anchorCtr="0">
            <a:spAutoFit/>
          </a:bodyPr>
          <a:lstStyle/>
          <a:p>
            <a:pPr marL="508000" marR="0" lvl="0" indent="-508000" algn="l" rtl="0">
              <a:lnSpc>
                <a:spcPct val="100000"/>
              </a:lnSpc>
              <a:spcBef>
                <a:spcPts val="0"/>
              </a:spcBef>
              <a:spcAft>
                <a:spcPts val="0"/>
              </a:spcAft>
              <a:buClr>
                <a:srgbClr val="C00000"/>
              </a:buClr>
              <a:buSzPts val="4000"/>
              <a:buFont typeface="Open Sans SemiBold"/>
              <a:buChar char="‣"/>
            </a:pPr>
            <a:r>
              <a:rPr lang="hi-IN" sz="4000" b="0" i="0" u="none" strike="noStrike" cap="none">
                <a:solidFill>
                  <a:srgbClr val="C00000"/>
                </a:solidFill>
                <a:latin typeface="Open Sans SemiBold"/>
                <a:ea typeface="Open Sans SemiBold"/>
                <a:cs typeface="Open Sans SemiBold"/>
                <a:sym typeface="Open Sans SemiBold"/>
              </a:rPr>
              <a:t>ढही हुई संरचना का दिन, तिथि और समय (Day, date, and time of collapse)</a:t>
            </a:r>
            <a:endParaRPr sz="1400" b="0" i="0" u="none" strike="noStrike" cap="none">
              <a:solidFill>
                <a:srgbClr val="000000"/>
              </a:solidFill>
              <a:latin typeface="Arial"/>
              <a:ea typeface="Arial"/>
              <a:cs typeface="Arial"/>
              <a:sym typeface="Arial"/>
            </a:endParaRPr>
          </a:p>
        </p:txBody>
      </p:sp>
      <p:pic>
        <p:nvPicPr>
          <p:cNvPr id="194" name="Google Shape;194;p16" descr="A logo with text on it&#10;&#10;AI-generated content may be incorrect."/>
          <p:cNvPicPr preferRelativeResize="0"/>
          <p:nvPr/>
        </p:nvPicPr>
        <p:blipFill rotWithShape="1">
          <a:blip r:embed="rId3">
            <a:alphaModFix/>
          </a:blip>
          <a:srcRect/>
          <a:stretch/>
        </p:blipFill>
        <p:spPr>
          <a:xfrm>
            <a:off x="0" y="101600"/>
            <a:ext cx="3258094" cy="2219517"/>
          </a:xfrm>
          <a:prstGeom prst="rect">
            <a:avLst/>
          </a:prstGeom>
          <a:noFill/>
          <a:ln>
            <a:noFill/>
          </a:ln>
        </p:spPr>
      </p:pic>
      <p:pic>
        <p:nvPicPr>
          <p:cNvPr id="195" name="Google Shape;195;p16"/>
          <p:cNvPicPr preferRelativeResize="0"/>
          <p:nvPr/>
        </p:nvPicPr>
        <p:blipFill rotWithShape="1">
          <a:blip r:embed="rId4">
            <a:alphaModFix/>
          </a:blip>
          <a:srcRect/>
          <a:stretch/>
        </p:blipFill>
        <p:spPr>
          <a:xfrm>
            <a:off x="21682269" y="156729"/>
            <a:ext cx="2678871" cy="2321117"/>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1155</Words>
  <Application>Microsoft Office PowerPoint</Application>
  <PresentationFormat>Custom</PresentationFormat>
  <Paragraphs>259</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Calibri</vt:lpstr>
      <vt:lpstr>Open Sans</vt:lpstr>
      <vt:lpstr>Helvetica Neue</vt:lpstr>
      <vt:lpstr>Arial</vt:lpstr>
      <vt:lpstr>Verdana</vt:lpstr>
      <vt:lpstr>Open Sans SemiBold</vt:lpstr>
      <vt:lpstr>Arial Black</vt:lpstr>
      <vt:lpstr>Open Sans Light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HQ</dc:creator>
  <cp:lastModifiedBy>NDRF HQ</cp:lastModifiedBy>
  <cp:revision>1</cp:revision>
  <dcterms:modified xsi:type="dcterms:W3CDTF">2026-01-08T07:08:24Z</dcterms:modified>
</cp:coreProperties>
</file>