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5" r:id="rId1"/>
  </p:sldMasterIdLst>
  <p:notesMasterIdLst>
    <p:notesMasterId r:id="rId47"/>
  </p:notesMasterIdLst>
  <p:handoutMasterIdLst>
    <p:handoutMasterId r:id="rId48"/>
  </p:handoutMasterIdLst>
  <p:sldIdLst>
    <p:sldId id="306" r:id="rId2"/>
    <p:sldId id="257" r:id="rId3"/>
    <p:sldId id="258" r:id="rId4"/>
    <p:sldId id="259" r:id="rId5"/>
    <p:sldId id="260" r:id="rId6"/>
    <p:sldId id="261" r:id="rId7"/>
    <p:sldId id="262" r:id="rId8"/>
    <p:sldId id="263" r:id="rId9"/>
    <p:sldId id="264" r:id="rId10"/>
    <p:sldId id="266" r:id="rId11"/>
    <p:sldId id="267" r:id="rId12"/>
    <p:sldId id="307"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6" r:id="rId29"/>
    <p:sldId id="288" r:id="rId30"/>
    <p:sldId id="289" r:id="rId31"/>
    <p:sldId id="290" r:id="rId32"/>
    <p:sldId id="292" r:id="rId33"/>
    <p:sldId id="293" r:id="rId34"/>
    <p:sldId id="296" r:id="rId35"/>
    <p:sldId id="297" r:id="rId36"/>
    <p:sldId id="298" r:id="rId37"/>
    <p:sldId id="299" r:id="rId38"/>
    <p:sldId id="300" r:id="rId39"/>
    <p:sldId id="301" r:id="rId40"/>
    <p:sldId id="302" r:id="rId41"/>
    <p:sldId id="303" r:id="rId42"/>
    <p:sldId id="304" r:id="rId43"/>
    <p:sldId id="309" r:id="rId44"/>
    <p:sldId id="310" r:id="rId45"/>
    <p:sldId id="1188" r:id="rId46"/>
  </p:sldIdLst>
  <p:sldSz cx="13176250" cy="7415213"/>
  <p:notesSz cx="10223500" cy="7086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3" userDrawn="1">
          <p15:clr>
            <a:srgbClr val="A4A3A4"/>
          </p15:clr>
        </p15:guide>
        <p15:guide id="2" pos="44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521B04-B601-48CA-BADD-23DE52977FE4}">
  <a:tblStyle styleId="{56521B04-B601-48CA-BADD-23DE52977FE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4660"/>
  </p:normalViewPr>
  <p:slideViewPr>
    <p:cSldViewPr snapToGrid="0">
      <p:cViewPr varScale="1">
        <p:scale>
          <a:sx n="72" d="100"/>
          <a:sy n="72" d="100"/>
        </p:scale>
        <p:origin x="984" y="78"/>
      </p:cViewPr>
      <p:guideLst>
        <p:guide orient="horz" pos="2263"/>
        <p:guide pos="44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E3961-8C8D-5EBF-80BF-B36D01964074}"/>
              </a:ext>
            </a:extLst>
          </p:cNvPr>
          <p:cNvSpPr>
            <a:spLocks noGrp="1"/>
          </p:cNvSpPr>
          <p:nvPr>
            <p:ph type="hdr" sz="quarter"/>
          </p:nvPr>
        </p:nvSpPr>
        <p:spPr>
          <a:xfrm>
            <a:off x="0" y="0"/>
            <a:ext cx="4430713" cy="355600"/>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5E0EC996-C2BC-1F0A-375D-95C0540C28CC}"/>
              </a:ext>
            </a:extLst>
          </p:cNvPr>
          <p:cNvSpPr>
            <a:spLocks noGrp="1"/>
          </p:cNvSpPr>
          <p:nvPr>
            <p:ph type="dt" sz="quarter" idx="1"/>
          </p:nvPr>
        </p:nvSpPr>
        <p:spPr>
          <a:xfrm>
            <a:off x="5791200" y="0"/>
            <a:ext cx="4430713" cy="355600"/>
          </a:xfrm>
          <a:prstGeom prst="rect">
            <a:avLst/>
          </a:prstGeom>
        </p:spPr>
        <p:txBody>
          <a:bodyPr vert="horz" lIns="91440" tIns="45720" rIns="91440" bIns="45720" rtlCol="0"/>
          <a:lstStyle>
            <a:lvl1pPr algn="r">
              <a:defRPr sz="1200"/>
            </a:lvl1pPr>
          </a:lstStyle>
          <a:p>
            <a:fld id="{03698954-076C-4D2A-B0AA-C458C51B5094}" type="datetimeFigureOut">
              <a:rPr lang="en-IN" smtClean="0"/>
              <a:t>05-01-2026</a:t>
            </a:fld>
            <a:endParaRPr lang="en-IN"/>
          </a:p>
        </p:txBody>
      </p:sp>
      <p:sp>
        <p:nvSpPr>
          <p:cNvPr id="4" name="Footer Placeholder 3">
            <a:extLst>
              <a:ext uri="{FF2B5EF4-FFF2-40B4-BE49-F238E27FC236}">
                <a16:creationId xmlns:a16="http://schemas.microsoft.com/office/drawing/2014/main" id="{B4248450-3855-D584-A38B-0AEBD69F9A47}"/>
              </a:ext>
            </a:extLst>
          </p:cNvPr>
          <p:cNvSpPr>
            <a:spLocks noGrp="1"/>
          </p:cNvSpPr>
          <p:nvPr>
            <p:ph type="ftr" sz="quarter" idx="2"/>
          </p:nvPr>
        </p:nvSpPr>
        <p:spPr>
          <a:xfrm>
            <a:off x="0" y="6731000"/>
            <a:ext cx="4430713" cy="3556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D7590B6B-1B0B-E0E3-B112-136DF760DE72}"/>
              </a:ext>
            </a:extLst>
          </p:cNvPr>
          <p:cNvSpPr>
            <a:spLocks noGrp="1"/>
          </p:cNvSpPr>
          <p:nvPr>
            <p:ph type="sldNum" sz="quarter" idx="3"/>
          </p:nvPr>
        </p:nvSpPr>
        <p:spPr>
          <a:xfrm>
            <a:off x="5791200" y="6731000"/>
            <a:ext cx="4430713" cy="355600"/>
          </a:xfrm>
          <a:prstGeom prst="rect">
            <a:avLst/>
          </a:prstGeom>
        </p:spPr>
        <p:txBody>
          <a:bodyPr vert="horz" lIns="91440" tIns="45720" rIns="91440" bIns="45720" rtlCol="0" anchor="b"/>
          <a:lstStyle>
            <a:lvl1pPr algn="r">
              <a:defRPr sz="1200"/>
            </a:lvl1pPr>
          </a:lstStyle>
          <a:p>
            <a:fld id="{B166DF5F-75FA-4E35-9045-3F6BC6E547AA}" type="slidenum">
              <a:rPr lang="en-IN" smtClean="0"/>
              <a:t>‹#›</a:t>
            </a:fld>
            <a:endParaRPr lang="en-IN"/>
          </a:p>
        </p:txBody>
      </p:sp>
    </p:spTree>
    <p:extLst>
      <p:ext uri="{BB962C8B-B14F-4D97-AF65-F5344CB8AC3E}">
        <p14:creationId xmlns:p14="http://schemas.microsoft.com/office/powerpoint/2010/main" val="294265923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429125" cy="354012"/>
          </a:xfrm>
          <a:prstGeom prst="rect">
            <a:avLst/>
          </a:prstGeom>
          <a:noFill/>
          <a:ln>
            <a:noFill/>
          </a:ln>
        </p:spPr>
        <p:txBody>
          <a:bodyPr spcFirstLastPara="1" wrap="square" lIns="96575" tIns="48275" rIns="96575" bIns="48275" anchor="t" anchorCtr="0">
            <a:noAutofit/>
          </a:bodyPr>
          <a:lstStyle>
            <a:lvl1pPr marR="0" lvl="0"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a:spLocks noGrp="1" noRot="1" noChangeAspect="1"/>
          </p:cNvSpPr>
          <p:nvPr>
            <p:ph type="sldImg" idx="3"/>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 name="Google Shape;5;n"/>
          <p:cNvSpPr txBox="1">
            <a:spLocks noGrp="1"/>
          </p:cNvSpPr>
          <p:nvPr>
            <p:ph type="body" idx="1"/>
          </p:nvPr>
        </p:nvSpPr>
        <p:spPr>
          <a:xfrm>
            <a:off x="1362075" y="3365500"/>
            <a:ext cx="7499350" cy="3189287"/>
          </a:xfrm>
          <a:prstGeom prst="rect">
            <a:avLst/>
          </a:prstGeom>
          <a:noFill/>
          <a:ln>
            <a:noFill/>
          </a:ln>
        </p:spPr>
        <p:txBody>
          <a:bodyPr spcFirstLastPara="1" wrap="square" lIns="96575" tIns="48275" rIns="96575" bIns="482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dt" idx="10"/>
          </p:nvPr>
        </p:nvSpPr>
        <p:spPr>
          <a:xfrm>
            <a:off x="5794375" y="0"/>
            <a:ext cx="4429125" cy="354012"/>
          </a:xfrm>
          <a:prstGeom prst="rect">
            <a:avLst/>
          </a:prstGeom>
          <a:noFill/>
          <a:ln>
            <a:noFill/>
          </a:ln>
        </p:spPr>
        <p:txBody>
          <a:bodyPr spcFirstLastPara="1" wrap="square" lIns="96575" tIns="48275" rIns="96575" bIns="48275" anchor="t" anchorCtr="0">
            <a:noAutofit/>
          </a:bodyPr>
          <a:lstStyle>
            <a:lvl1pPr marR="0" lvl="0"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n"/>
          <p:cNvSpPr txBox="1">
            <a:spLocks noGrp="1"/>
          </p:cNvSpPr>
          <p:nvPr>
            <p:ph type="ftr" idx="11"/>
          </p:nvPr>
        </p:nvSpPr>
        <p:spPr>
          <a:xfrm>
            <a:off x="0" y="6731000"/>
            <a:ext cx="4429125" cy="355600"/>
          </a:xfrm>
          <a:prstGeom prst="rect">
            <a:avLst/>
          </a:prstGeom>
          <a:noFill/>
          <a:ln>
            <a:noFill/>
          </a:ln>
        </p:spPr>
        <p:txBody>
          <a:bodyPr spcFirstLastPara="1" wrap="square" lIns="96575" tIns="48275" rIns="96575" bIns="48275" anchor="b" anchorCtr="0">
            <a:noAutofit/>
          </a:bodyPr>
          <a:lstStyle>
            <a:lvl1pPr marR="0" lvl="0"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chemeClr val="dk2"/>
              </a:buClr>
              <a:buSzPts val="3200"/>
              <a:buFont typeface="Times New Roman"/>
              <a:buNone/>
              <a:defRPr sz="3200" b="0" i="0" u="none" strike="noStrike" cap="none">
                <a:solidFill>
                  <a:schemeClr val="dk2"/>
                </a:solidFill>
                <a:latin typeface="Times New Roman"/>
                <a:ea typeface="Times New Roman"/>
                <a:cs typeface="Times New Roman"/>
                <a:sym typeface="Times New Roman"/>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5794375" y="6731000"/>
            <a:ext cx="4429125" cy="355600"/>
          </a:xfrm>
          <a:prstGeom prst="rect">
            <a:avLst/>
          </a:prstGeom>
          <a:noFill/>
          <a:ln>
            <a:noFill/>
          </a:ln>
        </p:spPr>
        <p:txBody>
          <a:bodyPr spcFirstLastPara="1" wrap="square" lIns="96575" tIns="48275" rIns="96575" bIns="48275" anchor="b" anchorCtr="0">
            <a:noAutofit/>
          </a:bodyPr>
          <a:lstStyle/>
          <a:p>
            <a:pPr marL="0" marR="0" lvl="0" indent="0" algn="r" rtl="0">
              <a:lnSpc>
                <a:spcPct val="100000"/>
              </a:lnSpc>
              <a:spcBef>
                <a:spcPts val="0"/>
              </a:spcBef>
              <a:spcAft>
                <a:spcPts val="0"/>
              </a:spcAft>
              <a:buClr>
                <a:schemeClr val="dk1"/>
              </a:buClr>
              <a:buSzPts val="1200"/>
              <a:buFont typeface="Times New Roman"/>
              <a:buNone/>
            </a:pPr>
            <a:fld id="{00000000-1234-1234-1234-123412341234}" type="slidenum">
              <a:rPr lang="zh-CN"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hf sldNum="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1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1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1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1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1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1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1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1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19"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91;p1:notes"/>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Arial" panose="020B0604020202020204" pitchFamily="34" charset="0"/>
            </a:endParaRPr>
          </a:p>
        </p:txBody>
      </p:sp>
      <p:sp>
        <p:nvSpPr>
          <p:cNvPr id="7171" name="Google Shape;92;p1:notes"/>
          <p:cNvSpPr>
            <a:spLocks noGrp="1" noRot="1" noChangeAspect="1" noTextEdit="1"/>
          </p:cNvSpPr>
          <p:nvPr>
            <p:ph type="sldImg" idx="2"/>
          </p:nvPr>
        </p:nvSpPr>
        <p:spPr>
          <a:xfrm>
            <a:off x="382588" y="685800"/>
            <a:ext cx="6092825"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93369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DBC0559E-A760-79E9-FF85-A1679BCE3695}"/>
              </a:ext>
            </a:extLst>
          </p:cNvPr>
          <p:cNvSpPr>
            <a:spLocks noGrp="1"/>
          </p:cNvSpPr>
          <p:nvPr>
            <p:ph type="hdr" idx="2"/>
          </p:nvPr>
        </p:nvSpPr>
        <p:spPr/>
        <p:txBody>
          <a:bodyPr/>
          <a:lstStyle/>
          <a:p>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178" name="Google Shape;178;p12: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E481B003-1401-0293-48BA-7741CB233342}"/>
              </a:ext>
            </a:extLst>
          </p:cNvPr>
          <p:cNvSpPr>
            <a:spLocks noGrp="1"/>
          </p:cNvSpPr>
          <p:nvPr>
            <p:ph type="hdr" idx="2"/>
          </p:nvPr>
        </p:nvSpPr>
        <p:spPr/>
        <p:txBody>
          <a:bodyPr/>
          <a:lstStyle/>
          <a:p>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202" name="Google Shape;202;p14: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229884DA-89D8-FC68-8C8D-B45073436834}"/>
              </a:ext>
            </a:extLst>
          </p:cNvPr>
          <p:cNvSpPr>
            <a:spLocks noGrp="1"/>
          </p:cNvSpPr>
          <p:nvPr>
            <p:ph type="hdr" idx="2"/>
          </p:nvPr>
        </p:nvSpPr>
        <p:spPr/>
        <p:txBody>
          <a:bodyPr/>
          <a:lstStyle/>
          <a:p>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210" name="Google Shape;210;p15: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DF28A025-B500-B043-0177-EC69F8B0D080}"/>
              </a:ext>
            </a:extLst>
          </p:cNvPr>
          <p:cNvSpPr>
            <a:spLocks noGrp="1"/>
          </p:cNvSpPr>
          <p:nvPr>
            <p:ph type="hdr" idx="2"/>
          </p:nvPr>
        </p:nvSpPr>
        <p:spPr/>
        <p:txBody>
          <a:bodyPr/>
          <a:lstStyle/>
          <a:p>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p:nvPr/>
        </p:nvSpPr>
        <p:spPr>
          <a:xfrm>
            <a:off x="5794375" y="6731000"/>
            <a:ext cx="4429125" cy="355600"/>
          </a:xfrm>
          <a:prstGeom prst="rect">
            <a:avLst/>
          </a:prstGeom>
          <a:noFill/>
          <a:ln>
            <a:noFill/>
          </a:ln>
        </p:spPr>
        <p:txBody>
          <a:bodyPr spcFirstLastPara="1" wrap="square" lIns="96575" tIns="48275" rIns="96575" bIns="4827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altLang="zh-CN" sz="1200" b="0" i="0" u="none" strike="noStrike" cap="none">
                <a:solidFill>
                  <a:srgbClr val="000000"/>
                </a:solidFill>
                <a:latin typeface="Times New Roman"/>
                <a:ea typeface="Times New Roman"/>
                <a:cs typeface="Times New Roman"/>
                <a:sym typeface="Times New Roman"/>
              </a:rPr>
              <a:t>15</a:t>
            </a:fld>
            <a:endParaRPr sz="1200" b="0" i="0" u="none" strike="noStrike" cap="none">
              <a:solidFill>
                <a:srgbClr val="000000"/>
              </a:solidFill>
              <a:latin typeface="Times New Roman"/>
              <a:ea typeface="Times New Roman"/>
              <a:cs typeface="Times New Roman"/>
              <a:sym typeface="Times New Roman"/>
            </a:endParaRPr>
          </a:p>
        </p:txBody>
      </p:sp>
      <p:sp>
        <p:nvSpPr>
          <p:cNvPr id="217" name="Google Shape;217;p16:notes"/>
          <p:cNvSpPr>
            <a:spLocks noGrp="1" noRot="1" noChangeAspect="1"/>
          </p:cNvSpPr>
          <p:nvPr>
            <p:ph type="sldImg" idx="2"/>
          </p:nvPr>
        </p:nvSpPr>
        <p:spPr>
          <a:xfrm>
            <a:off x="2752725" y="531813"/>
            <a:ext cx="4722813" cy="2657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8" name="Google Shape;218;p16:notes"/>
          <p:cNvSpPr txBox="1">
            <a:spLocks noGrp="1"/>
          </p:cNvSpPr>
          <p:nvPr>
            <p:ph type="body" idx="1"/>
          </p:nvPr>
        </p:nvSpPr>
        <p:spPr>
          <a:xfrm>
            <a:off x="1020762" y="3367087"/>
            <a:ext cx="8181975" cy="318770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r>
              <a:rPr lang="zh-CN"/>
              <a:t>Here is a Triage Tree. It can be useful to help people understand the thinking behind the triage method. </a:t>
            </a:r>
            <a:endParaRPr/>
          </a:p>
        </p:txBody>
      </p:sp>
      <p:sp>
        <p:nvSpPr>
          <p:cNvPr id="219" name="Google Shape;219;p16:notes"/>
          <p:cNvSpPr txBox="1"/>
          <p:nvPr/>
        </p:nvSpPr>
        <p:spPr>
          <a:xfrm>
            <a:off x="0" y="6731000"/>
            <a:ext cx="4429125" cy="355600"/>
          </a:xfrm>
          <a:prstGeom prst="rect">
            <a:avLst/>
          </a:prstGeom>
          <a:noFill/>
          <a:ln>
            <a:noFill/>
          </a:ln>
        </p:spPr>
        <p:txBody>
          <a:bodyPr spcFirstLastPara="1" wrap="square" lIns="96575" tIns="48275" rIns="96575" bIns="48275" anchor="b"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u="none" strike="noStrike" cap="none">
                <a:solidFill>
                  <a:schemeClr val="dk1"/>
                </a:solidFill>
                <a:latin typeface="Times New Roman"/>
                <a:ea typeface="Times New Roman"/>
                <a:cs typeface="Times New Roman"/>
                <a:sym typeface="Times New Roman"/>
              </a:rPr>
              <a:t>DEEPAK BAMORIYA</a:t>
            </a:r>
            <a:endParaRPr/>
          </a:p>
        </p:txBody>
      </p:sp>
      <p:sp>
        <p:nvSpPr>
          <p:cNvPr id="2" name="Header Placeholder 1">
            <a:extLst>
              <a:ext uri="{FF2B5EF4-FFF2-40B4-BE49-F238E27FC236}">
                <a16:creationId xmlns:a16="http://schemas.microsoft.com/office/drawing/2014/main" id="{FF34A7E3-F737-03F9-7EB9-3C65DDBE2906}"/>
              </a:ext>
            </a:extLst>
          </p:cNvPr>
          <p:cNvSpPr>
            <a:spLocks noGrp="1"/>
          </p:cNvSpPr>
          <p:nvPr>
            <p:ph type="hdr" idx="2"/>
          </p:nvPr>
        </p:nvSpPr>
        <p:spPr/>
        <p:txBody>
          <a:bodyPr/>
          <a:lstStyle/>
          <a:p>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253" name="Google Shape;253;p17: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3AC80033-34B6-7DE6-A3A6-8FAA5C2C54FF}"/>
              </a:ext>
            </a:extLst>
          </p:cNvPr>
          <p:cNvSpPr>
            <a:spLocks noGrp="1"/>
          </p:cNvSpPr>
          <p:nvPr>
            <p:ph type="hdr" idx="2"/>
          </p:nvPr>
        </p:nvSpPr>
        <p:spPr/>
        <p:txBody>
          <a:bodyPr/>
          <a:lstStyle/>
          <a:p>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260" name="Google Shape;260;p18: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CA460E6D-E8DF-C299-B9D8-D3F236F8B86E}"/>
              </a:ext>
            </a:extLst>
          </p:cNvPr>
          <p:cNvSpPr>
            <a:spLocks noGrp="1"/>
          </p:cNvSpPr>
          <p:nvPr>
            <p:ph type="hdr" idx="2"/>
          </p:nvPr>
        </p:nvSpPr>
        <p:spPr/>
        <p:txBody>
          <a:bodyPr/>
          <a:lstStyle/>
          <a:p>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268" name="Google Shape;268;p19: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814B9A2A-01D7-6477-EA3A-08FFD9B2513E}"/>
              </a:ext>
            </a:extLst>
          </p:cNvPr>
          <p:cNvSpPr>
            <a:spLocks noGrp="1"/>
          </p:cNvSpPr>
          <p:nvPr>
            <p:ph type="hdr" idx="2"/>
          </p:nvPr>
        </p:nvSpPr>
        <p:spPr/>
        <p:txBody>
          <a:bodyPr/>
          <a:lstStyle/>
          <a:p>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3C7366AD-EA94-F5ED-4CDE-BE01520F0B53}"/>
              </a:ext>
            </a:extLst>
          </p:cNvPr>
          <p:cNvSpPr>
            <a:spLocks noGrp="1"/>
          </p:cNvSpPr>
          <p:nvPr>
            <p:ph type="hdr" idx="2"/>
          </p:nvPr>
        </p:nvSpPr>
        <p:spPr/>
        <p:txBody>
          <a:bodyPr/>
          <a:lstStyle/>
          <a:p>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282" name="Google Shape;282;p21: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2EE890BC-5696-D7EB-FA3A-3EA99398FDFB}"/>
              </a:ext>
            </a:extLst>
          </p:cNvPr>
          <p:cNvSpPr>
            <a:spLocks noGrp="1"/>
          </p:cNvSpPr>
          <p:nvPr>
            <p:ph type="hdr" idx="2"/>
          </p:nvPr>
        </p:nvSpPr>
        <p:spPr/>
        <p:txBody>
          <a:bodyPr/>
          <a:lstStyle/>
          <a:p>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DD2E3529-900C-8538-F094-ED2CA9927E27}"/>
              </a:ext>
            </a:extLst>
          </p:cNvPr>
          <p:cNvSpPr>
            <a:spLocks noGrp="1"/>
          </p:cNvSpPr>
          <p:nvPr>
            <p:ph type="hdr" idx="2"/>
          </p:nvPr>
        </p:nvSpPr>
        <p:spPr/>
        <p:txBody>
          <a:bodyPr/>
          <a:lstStyle/>
          <a:p>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297" name="Google Shape;297;p23: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278C8760-7948-6EF6-0AF0-8F776FF3FE5B}"/>
              </a:ext>
            </a:extLst>
          </p:cNvPr>
          <p:cNvSpPr>
            <a:spLocks noGrp="1"/>
          </p:cNvSpPr>
          <p:nvPr>
            <p:ph type="hdr" idx="2"/>
          </p:nvPr>
        </p:nvSpPr>
        <p:spPr/>
        <p:txBody>
          <a:bodyPr/>
          <a:lstStyle/>
          <a:p>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305" name="Google Shape;305;p24: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8D457DC9-83D7-D2CB-6F1F-DA19161B7C6A}"/>
              </a:ext>
            </a:extLst>
          </p:cNvPr>
          <p:cNvSpPr>
            <a:spLocks noGrp="1"/>
          </p:cNvSpPr>
          <p:nvPr>
            <p:ph type="hdr" idx="2"/>
          </p:nvPr>
        </p:nvSpPr>
        <p:spPr/>
        <p:txBody>
          <a:bodyPr/>
          <a:lstStyle/>
          <a:p>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5: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314" name="Google Shape;314;p25: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AC281E49-48BF-8F35-2916-718172E9C1E2}"/>
              </a:ext>
            </a:extLst>
          </p:cNvPr>
          <p:cNvSpPr>
            <a:spLocks noGrp="1"/>
          </p:cNvSpPr>
          <p:nvPr>
            <p:ph type="hdr" idx="2"/>
          </p:nvPr>
        </p:nvSpPr>
        <p:spPr/>
        <p:txBody>
          <a:bodyPr/>
          <a:lstStyle/>
          <a:p>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6: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321" name="Google Shape;321;p26: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49EC5B77-FD59-F72B-08A9-5E9B9FE21683}"/>
              </a:ext>
            </a:extLst>
          </p:cNvPr>
          <p:cNvSpPr>
            <a:spLocks noGrp="1"/>
          </p:cNvSpPr>
          <p:nvPr>
            <p:ph type="hdr" idx="2"/>
          </p:nvPr>
        </p:nvSpPr>
        <p:spPr/>
        <p:txBody>
          <a:bodyPr/>
          <a:lstStyle/>
          <a:p>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7: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328" name="Google Shape;328;p27: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CB7507C3-1567-FC0F-1219-146D2F4B651C}"/>
              </a:ext>
            </a:extLst>
          </p:cNvPr>
          <p:cNvSpPr>
            <a:spLocks noGrp="1"/>
          </p:cNvSpPr>
          <p:nvPr>
            <p:ph type="hdr" idx="2"/>
          </p:nvPr>
        </p:nvSpPr>
        <p:spPr/>
        <p:txBody>
          <a:bodyPr/>
          <a:lstStyle/>
          <a:p>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335" name="Google Shape;335;p28: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013DED79-C3EE-01DA-3313-64A2BAB3D97D}"/>
              </a:ext>
            </a:extLst>
          </p:cNvPr>
          <p:cNvSpPr>
            <a:spLocks noGrp="1"/>
          </p:cNvSpPr>
          <p:nvPr>
            <p:ph type="hdr" idx="2"/>
          </p:nvPr>
        </p:nvSpPr>
        <p:spPr/>
        <p:txBody>
          <a:bodyPr/>
          <a:lstStyle/>
          <a:p>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9: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342" name="Google Shape;342;p29: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C5841C05-40C5-28F7-6098-DFD79232F2FE}"/>
              </a:ext>
            </a:extLst>
          </p:cNvPr>
          <p:cNvSpPr>
            <a:spLocks noGrp="1"/>
          </p:cNvSpPr>
          <p:nvPr>
            <p:ph type="hdr" idx="2"/>
          </p:nvPr>
        </p:nvSpPr>
        <p:spPr/>
        <p:txBody>
          <a:bodyPr/>
          <a:lstStyle/>
          <a:p>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1: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358" name="Google Shape;358;p31: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1AD61012-74AD-B45E-93B1-9BE0266453B9}"/>
              </a:ext>
            </a:extLst>
          </p:cNvPr>
          <p:cNvSpPr>
            <a:spLocks noGrp="1"/>
          </p:cNvSpPr>
          <p:nvPr>
            <p:ph type="hdr" idx="2"/>
          </p:nvPr>
        </p:nvSpPr>
        <p:spPr/>
        <p:txBody>
          <a:bodyPr/>
          <a:lstStyle/>
          <a:p>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3:notes"/>
          <p:cNvSpPr txBox="1"/>
          <p:nvPr/>
        </p:nvSpPr>
        <p:spPr>
          <a:xfrm>
            <a:off x="0" y="0"/>
            <a:ext cx="4429125" cy="354012"/>
          </a:xfrm>
          <a:prstGeom prst="rect">
            <a:avLst/>
          </a:prstGeom>
          <a:noFill/>
          <a:ln>
            <a:noFill/>
          </a:ln>
        </p:spPr>
        <p:txBody>
          <a:bodyPr spcFirstLastPara="1" wrap="square" lIns="96575" tIns="48275" rIns="96575" bIns="482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u="none" strike="noStrike" cap="none">
                <a:solidFill>
                  <a:schemeClr val="dk1"/>
                </a:solidFill>
                <a:latin typeface="Times New Roman"/>
                <a:ea typeface="Times New Roman"/>
                <a:cs typeface="Times New Roman"/>
                <a:sym typeface="Times New Roman"/>
              </a:rPr>
              <a:t>Lesson 4: Structural Triage and the INSARAG Marking System</a:t>
            </a:r>
            <a:endParaRPr/>
          </a:p>
        </p:txBody>
      </p:sp>
      <p:sp>
        <p:nvSpPr>
          <p:cNvPr id="372" name="Google Shape;372;p33:notes"/>
          <p:cNvSpPr txBox="1"/>
          <p:nvPr/>
        </p:nvSpPr>
        <p:spPr>
          <a:xfrm>
            <a:off x="5794375" y="0"/>
            <a:ext cx="4429125" cy="354012"/>
          </a:xfrm>
          <a:prstGeom prst="rect">
            <a:avLst/>
          </a:prstGeom>
          <a:noFill/>
          <a:ln>
            <a:noFill/>
          </a:ln>
        </p:spPr>
        <p:txBody>
          <a:bodyPr spcFirstLastPara="1" wrap="square" lIns="96575" tIns="48275" rIns="96575" bIns="48275" anchor="t" anchorCtr="0">
            <a:noAutofit/>
          </a:bodyPr>
          <a:lstStyle/>
          <a:p>
            <a:pPr marL="0" marR="0" lvl="0" indent="0" algn="r" rtl="0">
              <a:lnSpc>
                <a:spcPct val="100000"/>
              </a:lnSpc>
              <a:spcBef>
                <a:spcPts val="0"/>
              </a:spcBef>
              <a:spcAft>
                <a:spcPts val="0"/>
              </a:spcAft>
              <a:buClr>
                <a:schemeClr val="dk1"/>
              </a:buClr>
              <a:buSzPts val="1200"/>
              <a:buFont typeface="Times New Roman"/>
              <a:buNone/>
            </a:pPr>
            <a:r>
              <a:rPr lang="zh-CN" sz="1200" b="0" i="0" u="none" strike="noStrike" cap="none">
                <a:solidFill>
                  <a:schemeClr val="dk1"/>
                </a:solidFill>
                <a:latin typeface="Times New Roman"/>
                <a:ea typeface="Times New Roman"/>
                <a:cs typeface="Times New Roman"/>
                <a:sym typeface="Times New Roman"/>
              </a:rPr>
              <a:t>Rev. Oct. 2002</a:t>
            </a:r>
            <a:endParaRPr/>
          </a:p>
        </p:txBody>
      </p:sp>
      <p:sp>
        <p:nvSpPr>
          <p:cNvPr id="373" name="Google Shape;373;p33:notes"/>
          <p:cNvSpPr txBox="1"/>
          <p:nvPr/>
        </p:nvSpPr>
        <p:spPr>
          <a:xfrm>
            <a:off x="5794375" y="6731000"/>
            <a:ext cx="4429125" cy="355600"/>
          </a:xfrm>
          <a:prstGeom prst="rect">
            <a:avLst/>
          </a:prstGeom>
          <a:noFill/>
          <a:ln>
            <a:noFill/>
          </a:ln>
        </p:spPr>
        <p:txBody>
          <a:bodyPr spcFirstLastPara="1" wrap="square" lIns="96575" tIns="48275" rIns="96575" bIns="48275" anchor="b" anchorCtr="0">
            <a:noAutofit/>
          </a:bodyPr>
          <a:lstStyle/>
          <a:p>
            <a:pPr marL="0" marR="0" lvl="0" indent="0" algn="r" rtl="0">
              <a:lnSpc>
                <a:spcPct val="100000"/>
              </a:lnSpc>
              <a:spcBef>
                <a:spcPts val="0"/>
              </a:spcBef>
              <a:spcAft>
                <a:spcPts val="0"/>
              </a:spcAft>
              <a:buClr>
                <a:schemeClr val="dk1"/>
              </a:buClr>
              <a:buSzPts val="1200"/>
              <a:buFont typeface="Times New Roman"/>
              <a:buNone/>
            </a:pPr>
            <a:fld id="{00000000-1234-1234-1234-123412341234}" type="slidenum">
              <a:rPr lang="en-US" altLang="zh-CN" sz="1200" b="0" i="0" u="none" strike="noStrike" cap="none">
                <a:solidFill>
                  <a:schemeClr val="dk1"/>
                </a:solidFill>
                <a:latin typeface="Times New Roman"/>
                <a:ea typeface="Times New Roman"/>
                <a:cs typeface="Times New Roman"/>
                <a:sym typeface="Times New Roman"/>
              </a:rPr>
              <a:t>29</a:t>
            </a:fld>
            <a:endParaRPr sz="1200" b="0" i="0" u="none" strike="noStrike" cap="none">
              <a:solidFill>
                <a:schemeClr val="dk1"/>
              </a:solidFill>
              <a:latin typeface="Times New Roman"/>
              <a:ea typeface="Times New Roman"/>
              <a:cs typeface="Times New Roman"/>
              <a:sym typeface="Times New Roman"/>
            </a:endParaRPr>
          </a:p>
        </p:txBody>
      </p:sp>
      <p:sp>
        <p:nvSpPr>
          <p:cNvPr id="374" name="Google Shape;374;p33: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75" name="Google Shape;375;p33:notes"/>
          <p:cNvSpPr txBox="1">
            <a:spLocks noGrp="1"/>
          </p:cNvSpPr>
          <p:nvPr>
            <p:ph type="body" idx="1"/>
          </p:nvPr>
        </p:nvSpPr>
        <p:spPr>
          <a:xfrm>
            <a:off x="1362075" y="3365500"/>
            <a:ext cx="7499350" cy="3189287"/>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376" name="Google Shape;376;p33:notes"/>
          <p:cNvSpPr txBox="1"/>
          <p:nvPr/>
        </p:nvSpPr>
        <p:spPr>
          <a:xfrm>
            <a:off x="0" y="6731000"/>
            <a:ext cx="4429125" cy="355600"/>
          </a:xfrm>
          <a:prstGeom prst="rect">
            <a:avLst/>
          </a:prstGeom>
          <a:noFill/>
          <a:ln>
            <a:noFill/>
          </a:ln>
        </p:spPr>
        <p:txBody>
          <a:bodyPr spcFirstLastPara="1" wrap="square" lIns="96575" tIns="48275" rIns="96575" bIns="48275" anchor="b"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u="none" strike="noStrike" cap="none">
                <a:solidFill>
                  <a:schemeClr val="dk1"/>
                </a:solidFill>
                <a:latin typeface="Times New Roman"/>
                <a:ea typeface="Times New Roman"/>
                <a:cs typeface="Times New Roman"/>
                <a:sym typeface="Times New Roman"/>
              </a:rPr>
              <a:t>DEEPAK BAMORIYA</a:t>
            </a:r>
            <a:endParaRPr/>
          </a:p>
        </p:txBody>
      </p:sp>
      <p:sp>
        <p:nvSpPr>
          <p:cNvPr id="2" name="Header Placeholder 1">
            <a:extLst>
              <a:ext uri="{FF2B5EF4-FFF2-40B4-BE49-F238E27FC236}">
                <a16:creationId xmlns:a16="http://schemas.microsoft.com/office/drawing/2014/main" id="{9D533C76-8D71-94DB-45B2-987CCD50704D}"/>
              </a:ext>
            </a:extLst>
          </p:cNvPr>
          <p:cNvSpPr>
            <a:spLocks noGrp="1"/>
          </p:cNvSpPr>
          <p:nvPr>
            <p:ph type="hdr" idx="2"/>
          </p:nvPr>
        </p:nvSpPr>
        <p:spPr/>
        <p:txBody>
          <a:bodyPr/>
          <a:lstStyle/>
          <a:p>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4: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384" name="Google Shape;384;p34: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AEF12E29-3C83-93D5-539D-D7E5ECD4BE89}"/>
              </a:ext>
            </a:extLst>
          </p:cNvPr>
          <p:cNvSpPr>
            <a:spLocks noGrp="1"/>
          </p:cNvSpPr>
          <p:nvPr>
            <p:ph type="hdr" idx="2"/>
          </p:nvPr>
        </p:nvSpPr>
        <p:spPr/>
        <p:txBody>
          <a:bodyPr/>
          <a:lstStyle/>
          <a:p>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3D4B867A-7BA6-F7C7-2108-D0CC7B202DC6}"/>
              </a:ext>
            </a:extLst>
          </p:cNvPr>
          <p:cNvSpPr>
            <a:spLocks noGrp="1"/>
          </p:cNvSpPr>
          <p:nvPr>
            <p:ph type="hdr" idx="2"/>
          </p:nvPr>
        </p:nvSpPr>
        <p:spPr/>
        <p:txBody>
          <a:bodyPr/>
          <a:lstStyle/>
          <a:p>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5:notes"/>
          <p:cNvSpPr txBox="1"/>
          <p:nvPr/>
        </p:nvSpPr>
        <p:spPr>
          <a:xfrm>
            <a:off x="5794375" y="0"/>
            <a:ext cx="4429125" cy="354012"/>
          </a:xfrm>
          <a:prstGeom prst="rect">
            <a:avLst/>
          </a:prstGeom>
          <a:noFill/>
          <a:ln>
            <a:noFill/>
          </a:ln>
        </p:spPr>
        <p:txBody>
          <a:bodyPr spcFirstLastPara="1" wrap="square" lIns="96575" tIns="48275" rIns="96575" bIns="48275" anchor="t" anchorCtr="0">
            <a:noAutofit/>
          </a:bodyPr>
          <a:lstStyle/>
          <a:p>
            <a:pPr marL="0" marR="0" lvl="0" indent="0" algn="r" rtl="0">
              <a:lnSpc>
                <a:spcPct val="100000"/>
              </a:lnSpc>
              <a:spcBef>
                <a:spcPts val="0"/>
              </a:spcBef>
              <a:spcAft>
                <a:spcPts val="0"/>
              </a:spcAft>
              <a:buClr>
                <a:schemeClr val="dk1"/>
              </a:buClr>
              <a:buSzPts val="1200"/>
              <a:buFont typeface="Times New Roman"/>
              <a:buNone/>
            </a:pPr>
            <a:r>
              <a:rPr lang="zh-CN" sz="1200" b="0" i="0" u="none" strike="noStrike" cap="none">
                <a:solidFill>
                  <a:schemeClr val="dk1"/>
                </a:solidFill>
                <a:latin typeface="Times New Roman"/>
                <a:ea typeface="Times New Roman"/>
                <a:cs typeface="Times New Roman"/>
                <a:sym typeface="Times New Roman"/>
              </a:rPr>
              <a:t>Stand TT.MM.JJ</a:t>
            </a:r>
            <a:endParaRPr/>
          </a:p>
        </p:txBody>
      </p:sp>
      <p:sp>
        <p:nvSpPr>
          <p:cNvPr id="392" name="Google Shape;392;p35:notes"/>
          <p:cNvSpPr txBox="1"/>
          <p:nvPr/>
        </p:nvSpPr>
        <p:spPr>
          <a:xfrm>
            <a:off x="0" y="0"/>
            <a:ext cx="4429125" cy="354012"/>
          </a:xfrm>
          <a:prstGeom prst="rect">
            <a:avLst/>
          </a:prstGeom>
          <a:noFill/>
          <a:ln>
            <a:noFill/>
          </a:ln>
        </p:spPr>
        <p:txBody>
          <a:bodyPr spcFirstLastPara="1" wrap="square" lIns="96575" tIns="48275" rIns="96575" bIns="482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u="none" strike="noStrike" cap="none">
                <a:solidFill>
                  <a:schemeClr val="dk1"/>
                </a:solidFill>
                <a:latin typeface="Times New Roman"/>
                <a:ea typeface="Times New Roman"/>
                <a:cs typeface="Times New Roman"/>
                <a:sym typeface="Times New Roman"/>
              </a:rPr>
              <a:t>Bezeichnung des Anlasses mit Datum bzw Geschäft / Vorhaben</a:t>
            </a:r>
            <a:endParaRPr/>
          </a:p>
        </p:txBody>
      </p:sp>
      <p:sp>
        <p:nvSpPr>
          <p:cNvPr id="393" name="Google Shape;393;p35:notes"/>
          <p:cNvSpPr txBox="1"/>
          <p:nvPr/>
        </p:nvSpPr>
        <p:spPr>
          <a:xfrm>
            <a:off x="0" y="6731000"/>
            <a:ext cx="4429125" cy="355600"/>
          </a:xfrm>
          <a:prstGeom prst="rect">
            <a:avLst/>
          </a:prstGeom>
          <a:noFill/>
          <a:ln>
            <a:noFill/>
          </a:ln>
        </p:spPr>
        <p:txBody>
          <a:bodyPr spcFirstLastPara="1" wrap="square" lIns="96575" tIns="48275" rIns="96575" bIns="48275" anchor="b"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u="none" strike="noStrike" cap="none">
                <a:solidFill>
                  <a:schemeClr val="dk1"/>
                </a:solidFill>
                <a:latin typeface="Times New Roman"/>
                <a:ea typeface="Times New Roman"/>
                <a:cs typeface="Times New Roman"/>
                <a:sym typeface="Times New Roman"/>
              </a:rPr>
              <a:t>DEEPAK BAMORIYA</a:t>
            </a:r>
            <a:endParaRPr/>
          </a:p>
        </p:txBody>
      </p:sp>
      <p:sp>
        <p:nvSpPr>
          <p:cNvPr id="394" name="Google Shape;394;p35:notes"/>
          <p:cNvSpPr txBox="1"/>
          <p:nvPr/>
        </p:nvSpPr>
        <p:spPr>
          <a:xfrm>
            <a:off x="5794375" y="6731000"/>
            <a:ext cx="4429125" cy="355600"/>
          </a:xfrm>
          <a:prstGeom prst="rect">
            <a:avLst/>
          </a:prstGeom>
          <a:noFill/>
          <a:ln>
            <a:noFill/>
          </a:ln>
        </p:spPr>
        <p:txBody>
          <a:bodyPr spcFirstLastPara="1" wrap="square" lIns="96575" tIns="48275" rIns="96575" bIns="48275" anchor="b" anchorCtr="0">
            <a:noAutofit/>
          </a:bodyPr>
          <a:lstStyle/>
          <a:p>
            <a:pPr marL="0" marR="0" lvl="0" indent="0" algn="r" rtl="0">
              <a:lnSpc>
                <a:spcPct val="100000"/>
              </a:lnSpc>
              <a:spcBef>
                <a:spcPts val="0"/>
              </a:spcBef>
              <a:spcAft>
                <a:spcPts val="0"/>
              </a:spcAft>
              <a:buClr>
                <a:schemeClr val="dk1"/>
              </a:buClr>
              <a:buSzPts val="1200"/>
              <a:buFont typeface="Times New Roman"/>
              <a:buNone/>
            </a:pPr>
            <a:fld id="{00000000-1234-1234-1234-123412341234}" type="slidenum">
              <a:rPr lang="en-US" altLang="zh-CN" sz="1200" b="0" i="0" u="none" strike="noStrike" cap="none">
                <a:solidFill>
                  <a:schemeClr val="dk1"/>
                </a:solidFill>
                <a:latin typeface="Times New Roman"/>
                <a:ea typeface="Times New Roman"/>
                <a:cs typeface="Times New Roman"/>
                <a:sym typeface="Times New Roman"/>
              </a:rPr>
              <a:t>31</a:t>
            </a:fld>
            <a:endParaRPr sz="1200" b="0" i="0" u="none" strike="noStrike" cap="none">
              <a:solidFill>
                <a:schemeClr val="dk1"/>
              </a:solidFill>
              <a:latin typeface="Times New Roman"/>
              <a:ea typeface="Times New Roman"/>
              <a:cs typeface="Times New Roman"/>
              <a:sym typeface="Times New Roman"/>
            </a:endParaRPr>
          </a:p>
        </p:txBody>
      </p:sp>
      <p:sp>
        <p:nvSpPr>
          <p:cNvPr id="395" name="Google Shape;395;p35:notes"/>
          <p:cNvSpPr/>
          <p:nvPr/>
        </p:nvSpPr>
        <p:spPr>
          <a:xfrm>
            <a:off x="5791200" y="0"/>
            <a:ext cx="4432300" cy="354012"/>
          </a:xfrm>
          <a:prstGeom prst="rect">
            <a:avLst/>
          </a:prstGeom>
          <a:noFill/>
          <a:ln>
            <a:noFill/>
          </a:ln>
        </p:spPr>
        <p:txBody>
          <a:bodyPr spcFirstLastPara="1" wrap="square" lIns="94775" tIns="47375" rIns="94775" bIns="47375" anchor="ctr" anchorCtr="0">
            <a:noAutofit/>
          </a:bodyPr>
          <a:lstStyle/>
          <a:p>
            <a:pPr marL="0" marR="0" lvl="0" indent="0" algn="l" rtl="0">
              <a:lnSpc>
                <a:spcPct val="100000"/>
              </a:lnSpc>
              <a:spcBef>
                <a:spcPts val="0"/>
              </a:spcBef>
              <a:spcAft>
                <a:spcPts val="0"/>
              </a:spcAft>
              <a:buClr>
                <a:schemeClr val="dk2"/>
              </a:buClr>
              <a:buSzPts val="3200"/>
              <a:buFont typeface="Times New Roman"/>
              <a:buNone/>
            </a:pPr>
            <a:endParaRPr sz="3200" b="0" i="0">
              <a:solidFill>
                <a:schemeClr val="dk2"/>
              </a:solidFill>
              <a:latin typeface="Times New Roman"/>
              <a:ea typeface="Times New Roman"/>
              <a:cs typeface="Times New Roman"/>
              <a:sym typeface="Times New Roman"/>
            </a:endParaRPr>
          </a:p>
        </p:txBody>
      </p:sp>
      <p:sp>
        <p:nvSpPr>
          <p:cNvPr id="396" name="Google Shape;396;p35:notes"/>
          <p:cNvSpPr/>
          <p:nvPr/>
        </p:nvSpPr>
        <p:spPr>
          <a:xfrm>
            <a:off x="5791200" y="6732587"/>
            <a:ext cx="4432300" cy="354012"/>
          </a:xfrm>
          <a:prstGeom prst="rect">
            <a:avLst/>
          </a:prstGeom>
          <a:noFill/>
          <a:ln>
            <a:noFill/>
          </a:ln>
        </p:spPr>
        <p:txBody>
          <a:bodyPr spcFirstLastPara="1" wrap="square" lIns="93775" tIns="46050" rIns="93775" bIns="46050" anchor="b" anchorCtr="0">
            <a:noAutofit/>
          </a:bodyPr>
          <a:lstStyle/>
          <a:p>
            <a:pPr marL="0" marR="0" lvl="0" indent="0" algn="r" rtl="0">
              <a:lnSpc>
                <a:spcPct val="100000"/>
              </a:lnSpc>
              <a:spcBef>
                <a:spcPts val="0"/>
              </a:spcBef>
              <a:spcAft>
                <a:spcPts val="0"/>
              </a:spcAft>
              <a:buClr>
                <a:schemeClr val="dk2"/>
              </a:buClr>
              <a:buSzPts val="1200"/>
              <a:buFont typeface="Times New Roman"/>
              <a:buNone/>
            </a:pPr>
            <a:r>
              <a:rPr lang="zh-CN" sz="1200" b="0" i="0">
                <a:solidFill>
                  <a:schemeClr val="dk2"/>
                </a:solidFill>
                <a:latin typeface="Times New Roman"/>
                <a:ea typeface="Times New Roman"/>
                <a:cs typeface="Times New Roman"/>
                <a:sym typeface="Times New Roman"/>
              </a:rPr>
              <a:t>1</a:t>
            </a:r>
            <a:endParaRPr/>
          </a:p>
        </p:txBody>
      </p:sp>
      <p:sp>
        <p:nvSpPr>
          <p:cNvPr id="397" name="Google Shape;397;p35:notes"/>
          <p:cNvSpPr/>
          <p:nvPr/>
        </p:nvSpPr>
        <p:spPr>
          <a:xfrm>
            <a:off x="0" y="6732587"/>
            <a:ext cx="4432300" cy="354012"/>
          </a:xfrm>
          <a:prstGeom prst="rect">
            <a:avLst/>
          </a:prstGeom>
          <a:noFill/>
          <a:ln>
            <a:noFill/>
          </a:ln>
        </p:spPr>
        <p:txBody>
          <a:bodyPr spcFirstLastPara="1" wrap="square" lIns="94775" tIns="47375" rIns="94775" bIns="47375" anchor="ctr" anchorCtr="0">
            <a:noAutofit/>
          </a:bodyPr>
          <a:lstStyle/>
          <a:p>
            <a:pPr marL="0" marR="0" lvl="0" indent="0" algn="l" rtl="0">
              <a:lnSpc>
                <a:spcPct val="100000"/>
              </a:lnSpc>
              <a:spcBef>
                <a:spcPts val="0"/>
              </a:spcBef>
              <a:spcAft>
                <a:spcPts val="0"/>
              </a:spcAft>
              <a:buClr>
                <a:schemeClr val="dk2"/>
              </a:buClr>
              <a:buSzPts val="3200"/>
              <a:buFont typeface="Times New Roman"/>
              <a:buNone/>
            </a:pPr>
            <a:endParaRPr sz="3200" b="0" i="0">
              <a:solidFill>
                <a:schemeClr val="dk2"/>
              </a:solidFill>
              <a:latin typeface="Times New Roman"/>
              <a:ea typeface="Times New Roman"/>
              <a:cs typeface="Times New Roman"/>
              <a:sym typeface="Times New Roman"/>
            </a:endParaRPr>
          </a:p>
        </p:txBody>
      </p:sp>
      <p:sp>
        <p:nvSpPr>
          <p:cNvPr id="398" name="Google Shape;398;p35:notes"/>
          <p:cNvSpPr/>
          <p:nvPr/>
        </p:nvSpPr>
        <p:spPr>
          <a:xfrm>
            <a:off x="0" y="0"/>
            <a:ext cx="4432300" cy="354012"/>
          </a:xfrm>
          <a:prstGeom prst="rect">
            <a:avLst/>
          </a:prstGeom>
          <a:noFill/>
          <a:ln>
            <a:noFill/>
          </a:ln>
        </p:spPr>
        <p:txBody>
          <a:bodyPr spcFirstLastPara="1" wrap="square" lIns="94775" tIns="47375" rIns="94775" bIns="47375" anchor="ctr" anchorCtr="0">
            <a:noAutofit/>
          </a:bodyPr>
          <a:lstStyle/>
          <a:p>
            <a:pPr marL="0" marR="0" lvl="0" indent="0" algn="l" rtl="0">
              <a:lnSpc>
                <a:spcPct val="100000"/>
              </a:lnSpc>
              <a:spcBef>
                <a:spcPts val="0"/>
              </a:spcBef>
              <a:spcAft>
                <a:spcPts val="0"/>
              </a:spcAft>
              <a:buClr>
                <a:schemeClr val="dk2"/>
              </a:buClr>
              <a:buSzPts val="3200"/>
              <a:buFont typeface="Times New Roman"/>
              <a:buNone/>
            </a:pPr>
            <a:endParaRPr sz="3200" b="0" i="0">
              <a:solidFill>
                <a:schemeClr val="dk2"/>
              </a:solidFill>
              <a:latin typeface="Times New Roman"/>
              <a:ea typeface="Times New Roman"/>
              <a:cs typeface="Times New Roman"/>
              <a:sym typeface="Times New Roman"/>
            </a:endParaRPr>
          </a:p>
        </p:txBody>
      </p:sp>
      <p:sp>
        <p:nvSpPr>
          <p:cNvPr id="399" name="Google Shape;399;p35:notes"/>
          <p:cNvSpPr>
            <a:spLocks noGrp="1" noRot="1" noChangeAspect="1"/>
          </p:cNvSpPr>
          <p:nvPr>
            <p:ph type="sldImg" idx="2"/>
          </p:nvPr>
        </p:nvSpPr>
        <p:spPr>
          <a:xfrm>
            <a:off x="2760663" y="236538"/>
            <a:ext cx="4702175" cy="2646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00" name="Google Shape;400;p35:notes"/>
          <p:cNvSpPr txBox="1">
            <a:spLocks noGrp="1"/>
          </p:cNvSpPr>
          <p:nvPr>
            <p:ph type="body" idx="1"/>
          </p:nvPr>
        </p:nvSpPr>
        <p:spPr>
          <a:xfrm>
            <a:off x="795337" y="3071812"/>
            <a:ext cx="8859838" cy="3778250"/>
          </a:xfrm>
          <a:prstGeom prst="rect">
            <a:avLst/>
          </a:prstGeom>
          <a:noFill/>
          <a:ln>
            <a:noFill/>
          </a:ln>
        </p:spPr>
        <p:txBody>
          <a:bodyPr spcFirstLastPara="1" wrap="square" lIns="93775" tIns="46050" rIns="93775" bIns="4605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371D12D5-EED8-1C6E-289C-1DEB4F96AFD4}"/>
              </a:ext>
            </a:extLst>
          </p:cNvPr>
          <p:cNvSpPr>
            <a:spLocks noGrp="1"/>
          </p:cNvSpPr>
          <p:nvPr>
            <p:ph type="hdr" idx="2"/>
          </p:nvPr>
        </p:nvSpPr>
        <p:spPr/>
        <p:txBody>
          <a:bodyPr/>
          <a:lstStyle/>
          <a:p>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7:notes"/>
          <p:cNvSpPr txBox="1"/>
          <p:nvPr/>
        </p:nvSpPr>
        <p:spPr>
          <a:xfrm>
            <a:off x="5794375" y="0"/>
            <a:ext cx="4429125" cy="354012"/>
          </a:xfrm>
          <a:prstGeom prst="rect">
            <a:avLst/>
          </a:prstGeom>
          <a:noFill/>
          <a:ln>
            <a:noFill/>
          </a:ln>
        </p:spPr>
        <p:txBody>
          <a:bodyPr spcFirstLastPara="1" wrap="square" lIns="96575" tIns="48275" rIns="96575" bIns="48275" anchor="t" anchorCtr="0">
            <a:noAutofit/>
          </a:bodyPr>
          <a:lstStyle/>
          <a:p>
            <a:pPr marL="0" marR="0" lvl="0" indent="0" algn="r"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Stand TT.MM.JJ</a:t>
            </a:r>
            <a:endParaRPr/>
          </a:p>
        </p:txBody>
      </p:sp>
      <p:sp>
        <p:nvSpPr>
          <p:cNvPr id="427" name="Google Shape;427;p37:notes"/>
          <p:cNvSpPr txBox="1"/>
          <p:nvPr/>
        </p:nvSpPr>
        <p:spPr>
          <a:xfrm>
            <a:off x="0" y="0"/>
            <a:ext cx="4429125" cy="354012"/>
          </a:xfrm>
          <a:prstGeom prst="rect">
            <a:avLst/>
          </a:prstGeom>
          <a:noFill/>
          <a:ln>
            <a:noFill/>
          </a:ln>
        </p:spPr>
        <p:txBody>
          <a:bodyPr spcFirstLastPara="1" wrap="square" lIns="96575" tIns="48275" rIns="96575" bIns="482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Bezeichnung des Anlasses mit Datum bzw Geschäft / Vorhaben</a:t>
            </a:r>
            <a:endParaRPr/>
          </a:p>
        </p:txBody>
      </p:sp>
      <p:sp>
        <p:nvSpPr>
          <p:cNvPr id="428" name="Google Shape;428;p37:notes"/>
          <p:cNvSpPr txBox="1"/>
          <p:nvPr/>
        </p:nvSpPr>
        <p:spPr>
          <a:xfrm>
            <a:off x="0" y="6731000"/>
            <a:ext cx="4429125" cy="355600"/>
          </a:xfrm>
          <a:prstGeom prst="rect">
            <a:avLst/>
          </a:prstGeom>
          <a:noFill/>
          <a:ln>
            <a:noFill/>
          </a:ln>
        </p:spPr>
        <p:txBody>
          <a:bodyPr spcFirstLastPara="1" wrap="square" lIns="96575" tIns="48275" rIns="96575" bIns="48275" anchor="b"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DEEPAK BAMORIYA</a:t>
            </a:r>
            <a:endParaRPr/>
          </a:p>
        </p:txBody>
      </p:sp>
      <p:sp>
        <p:nvSpPr>
          <p:cNvPr id="429" name="Google Shape;429;p37:notes"/>
          <p:cNvSpPr txBox="1"/>
          <p:nvPr/>
        </p:nvSpPr>
        <p:spPr>
          <a:xfrm>
            <a:off x="5794375" y="6731000"/>
            <a:ext cx="4429125" cy="355600"/>
          </a:xfrm>
          <a:prstGeom prst="rect">
            <a:avLst/>
          </a:prstGeom>
          <a:noFill/>
          <a:ln>
            <a:noFill/>
          </a:ln>
        </p:spPr>
        <p:txBody>
          <a:bodyPr spcFirstLastPara="1" wrap="square" lIns="96575" tIns="48275" rIns="96575" bIns="48275" anchor="b" anchorCtr="0">
            <a:noAutofit/>
          </a:bodyPr>
          <a:lstStyle/>
          <a:p>
            <a:pPr marL="0" marR="0" lvl="0" indent="0" algn="r" rtl="0">
              <a:lnSpc>
                <a:spcPct val="100000"/>
              </a:lnSpc>
              <a:spcBef>
                <a:spcPts val="0"/>
              </a:spcBef>
              <a:spcAft>
                <a:spcPts val="0"/>
              </a:spcAft>
              <a:buClr>
                <a:schemeClr val="dk1"/>
              </a:buClr>
              <a:buSzPts val="1200"/>
              <a:buFont typeface="Times New Roman"/>
              <a:buNone/>
            </a:pPr>
            <a:fld id="{00000000-1234-1234-1234-123412341234}" type="slidenum">
              <a:rPr lang="en-US" altLang="zh-CN" sz="1200" b="0" i="0">
                <a:solidFill>
                  <a:schemeClr val="dk1"/>
                </a:solidFill>
                <a:latin typeface="Times New Roman"/>
                <a:ea typeface="Times New Roman"/>
                <a:cs typeface="Times New Roman"/>
                <a:sym typeface="Times New Roman"/>
              </a:rPr>
              <a:t>32</a:t>
            </a:fld>
            <a:endParaRPr sz="1200" b="0" i="0">
              <a:solidFill>
                <a:schemeClr val="dk1"/>
              </a:solidFill>
              <a:latin typeface="Times New Roman"/>
              <a:ea typeface="Times New Roman"/>
              <a:cs typeface="Times New Roman"/>
              <a:sym typeface="Times New Roman"/>
            </a:endParaRPr>
          </a:p>
        </p:txBody>
      </p:sp>
      <p:sp>
        <p:nvSpPr>
          <p:cNvPr id="430" name="Google Shape;430;p37:notes"/>
          <p:cNvSpPr>
            <a:spLocks noGrp="1" noRot="1" noChangeAspect="1"/>
          </p:cNvSpPr>
          <p:nvPr>
            <p:ph type="sldImg" idx="2"/>
          </p:nvPr>
        </p:nvSpPr>
        <p:spPr>
          <a:xfrm>
            <a:off x="1314450" y="773113"/>
            <a:ext cx="2287588" cy="12874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31" name="Google Shape;431;p37:notes"/>
          <p:cNvSpPr txBox="1">
            <a:spLocks noGrp="1"/>
          </p:cNvSpPr>
          <p:nvPr>
            <p:ph type="body" idx="1"/>
          </p:nvPr>
        </p:nvSpPr>
        <p:spPr>
          <a:xfrm>
            <a:off x="1362075" y="3365500"/>
            <a:ext cx="7499350" cy="3189287"/>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18AC9E9E-BC9C-7B38-6DCA-6B561E840BEA}"/>
              </a:ext>
            </a:extLst>
          </p:cNvPr>
          <p:cNvSpPr>
            <a:spLocks noGrp="1"/>
          </p:cNvSpPr>
          <p:nvPr>
            <p:ph type="hdr" idx="2"/>
          </p:nvPr>
        </p:nvSpPr>
        <p:spPr/>
        <p:txBody>
          <a:bodyPr/>
          <a:lstStyle/>
          <a:p>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8:notes"/>
          <p:cNvSpPr txBox="1"/>
          <p:nvPr/>
        </p:nvSpPr>
        <p:spPr>
          <a:xfrm>
            <a:off x="5794375" y="0"/>
            <a:ext cx="4429125" cy="354012"/>
          </a:xfrm>
          <a:prstGeom prst="rect">
            <a:avLst/>
          </a:prstGeom>
          <a:noFill/>
          <a:ln>
            <a:noFill/>
          </a:ln>
        </p:spPr>
        <p:txBody>
          <a:bodyPr spcFirstLastPara="1" wrap="square" lIns="96575" tIns="48275" rIns="96575" bIns="48275" anchor="t" anchorCtr="0">
            <a:noAutofit/>
          </a:bodyPr>
          <a:lstStyle/>
          <a:p>
            <a:pPr marL="0" marR="0" lvl="0" indent="0" algn="r"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Stand TT.MM.JJ</a:t>
            </a:r>
            <a:endParaRPr/>
          </a:p>
        </p:txBody>
      </p:sp>
      <p:sp>
        <p:nvSpPr>
          <p:cNvPr id="446" name="Google Shape;446;p38:notes"/>
          <p:cNvSpPr txBox="1"/>
          <p:nvPr/>
        </p:nvSpPr>
        <p:spPr>
          <a:xfrm>
            <a:off x="0" y="0"/>
            <a:ext cx="4429125" cy="354012"/>
          </a:xfrm>
          <a:prstGeom prst="rect">
            <a:avLst/>
          </a:prstGeom>
          <a:noFill/>
          <a:ln>
            <a:noFill/>
          </a:ln>
        </p:spPr>
        <p:txBody>
          <a:bodyPr spcFirstLastPara="1" wrap="square" lIns="96575" tIns="48275" rIns="96575" bIns="482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Bezeichnung des Anlasses mit Datum bzw Geschäft / Vorhaben</a:t>
            </a:r>
            <a:endParaRPr/>
          </a:p>
        </p:txBody>
      </p:sp>
      <p:sp>
        <p:nvSpPr>
          <p:cNvPr id="447" name="Google Shape;447;p38:notes"/>
          <p:cNvSpPr txBox="1"/>
          <p:nvPr/>
        </p:nvSpPr>
        <p:spPr>
          <a:xfrm>
            <a:off x="0" y="6731000"/>
            <a:ext cx="4429125" cy="355600"/>
          </a:xfrm>
          <a:prstGeom prst="rect">
            <a:avLst/>
          </a:prstGeom>
          <a:noFill/>
          <a:ln>
            <a:noFill/>
          </a:ln>
        </p:spPr>
        <p:txBody>
          <a:bodyPr spcFirstLastPara="1" wrap="square" lIns="96575" tIns="48275" rIns="96575" bIns="48275" anchor="b"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DEEPAK BAMORIYA</a:t>
            </a:r>
            <a:endParaRPr/>
          </a:p>
        </p:txBody>
      </p:sp>
      <p:sp>
        <p:nvSpPr>
          <p:cNvPr id="448" name="Google Shape;448;p38:notes"/>
          <p:cNvSpPr txBox="1"/>
          <p:nvPr/>
        </p:nvSpPr>
        <p:spPr>
          <a:xfrm>
            <a:off x="5794375" y="6731000"/>
            <a:ext cx="4429125" cy="355600"/>
          </a:xfrm>
          <a:prstGeom prst="rect">
            <a:avLst/>
          </a:prstGeom>
          <a:noFill/>
          <a:ln>
            <a:noFill/>
          </a:ln>
        </p:spPr>
        <p:txBody>
          <a:bodyPr spcFirstLastPara="1" wrap="square" lIns="96575" tIns="48275" rIns="96575" bIns="48275" anchor="b" anchorCtr="0">
            <a:noAutofit/>
          </a:bodyPr>
          <a:lstStyle/>
          <a:p>
            <a:pPr marL="0" marR="0" lvl="0" indent="0" algn="r" rtl="0">
              <a:lnSpc>
                <a:spcPct val="100000"/>
              </a:lnSpc>
              <a:spcBef>
                <a:spcPts val="0"/>
              </a:spcBef>
              <a:spcAft>
                <a:spcPts val="0"/>
              </a:spcAft>
              <a:buClr>
                <a:schemeClr val="dk1"/>
              </a:buClr>
              <a:buSzPts val="1200"/>
              <a:buFont typeface="Times New Roman"/>
              <a:buNone/>
            </a:pPr>
            <a:fld id="{00000000-1234-1234-1234-123412341234}" type="slidenum">
              <a:rPr lang="en-US" altLang="zh-CN" sz="1200" b="0" i="0">
                <a:solidFill>
                  <a:schemeClr val="dk1"/>
                </a:solidFill>
                <a:latin typeface="Times New Roman"/>
                <a:ea typeface="Times New Roman"/>
                <a:cs typeface="Times New Roman"/>
                <a:sym typeface="Times New Roman"/>
              </a:rPr>
              <a:t>33</a:t>
            </a:fld>
            <a:endParaRPr sz="1200" b="0" i="0">
              <a:solidFill>
                <a:schemeClr val="dk1"/>
              </a:solidFill>
              <a:latin typeface="Times New Roman"/>
              <a:ea typeface="Times New Roman"/>
              <a:cs typeface="Times New Roman"/>
              <a:sym typeface="Times New Roman"/>
            </a:endParaRPr>
          </a:p>
        </p:txBody>
      </p:sp>
      <p:sp>
        <p:nvSpPr>
          <p:cNvPr id="449" name="Google Shape;449;p38:notes"/>
          <p:cNvSpPr/>
          <p:nvPr/>
        </p:nvSpPr>
        <p:spPr>
          <a:xfrm>
            <a:off x="5794375" y="0"/>
            <a:ext cx="4429125" cy="354012"/>
          </a:xfrm>
          <a:prstGeom prst="rect">
            <a:avLst/>
          </a:prstGeom>
          <a:noFill/>
          <a:ln>
            <a:noFill/>
          </a:ln>
        </p:spPr>
        <p:txBody>
          <a:bodyPr spcFirstLastPara="1" wrap="square" lIns="94775" tIns="47375" rIns="94775" bIns="47375" anchor="ctr" anchorCtr="0">
            <a:noAutofit/>
          </a:bodyPr>
          <a:lstStyle/>
          <a:p>
            <a:pPr marL="0" marR="0" lvl="0" indent="0" algn="l" rtl="0">
              <a:lnSpc>
                <a:spcPct val="100000"/>
              </a:lnSpc>
              <a:spcBef>
                <a:spcPts val="0"/>
              </a:spcBef>
              <a:spcAft>
                <a:spcPts val="0"/>
              </a:spcAft>
              <a:buClr>
                <a:schemeClr val="dk2"/>
              </a:buClr>
              <a:buSzPts val="3200"/>
              <a:buFont typeface="Times New Roman"/>
              <a:buNone/>
            </a:pPr>
            <a:endParaRPr sz="3200" b="0" i="0">
              <a:solidFill>
                <a:schemeClr val="dk2"/>
              </a:solidFill>
              <a:latin typeface="Times New Roman"/>
              <a:ea typeface="Times New Roman"/>
              <a:cs typeface="Times New Roman"/>
              <a:sym typeface="Times New Roman"/>
            </a:endParaRPr>
          </a:p>
        </p:txBody>
      </p:sp>
      <p:sp>
        <p:nvSpPr>
          <p:cNvPr id="450" name="Google Shape;450;p38:notes"/>
          <p:cNvSpPr/>
          <p:nvPr/>
        </p:nvSpPr>
        <p:spPr>
          <a:xfrm>
            <a:off x="5794375" y="6732587"/>
            <a:ext cx="4429125" cy="354012"/>
          </a:xfrm>
          <a:prstGeom prst="rect">
            <a:avLst/>
          </a:prstGeom>
          <a:noFill/>
          <a:ln>
            <a:noFill/>
          </a:ln>
        </p:spPr>
        <p:txBody>
          <a:bodyPr spcFirstLastPara="1" wrap="square" lIns="93775" tIns="46050" rIns="93775" bIns="46050" anchor="b" anchorCtr="0">
            <a:noAutofit/>
          </a:bodyPr>
          <a:lstStyle/>
          <a:p>
            <a:pPr marL="0" marR="0" lvl="0" indent="0" algn="r" rtl="0">
              <a:lnSpc>
                <a:spcPct val="100000"/>
              </a:lnSpc>
              <a:spcBef>
                <a:spcPts val="0"/>
              </a:spcBef>
              <a:spcAft>
                <a:spcPts val="0"/>
              </a:spcAft>
              <a:buClr>
                <a:schemeClr val="dk2"/>
              </a:buClr>
              <a:buSzPts val="1200"/>
              <a:buFont typeface="Times New Roman"/>
              <a:buNone/>
            </a:pPr>
            <a:r>
              <a:rPr lang="zh-CN" sz="1200" b="0" i="0">
                <a:solidFill>
                  <a:schemeClr val="dk2"/>
                </a:solidFill>
                <a:latin typeface="Times New Roman"/>
                <a:ea typeface="Times New Roman"/>
                <a:cs typeface="Times New Roman"/>
                <a:sym typeface="Times New Roman"/>
              </a:rPr>
              <a:t>1</a:t>
            </a:r>
            <a:endParaRPr/>
          </a:p>
        </p:txBody>
      </p:sp>
      <p:sp>
        <p:nvSpPr>
          <p:cNvPr id="451" name="Google Shape;451;p38:notes"/>
          <p:cNvSpPr/>
          <p:nvPr/>
        </p:nvSpPr>
        <p:spPr>
          <a:xfrm>
            <a:off x="0" y="6732587"/>
            <a:ext cx="4429125" cy="354012"/>
          </a:xfrm>
          <a:prstGeom prst="rect">
            <a:avLst/>
          </a:prstGeom>
          <a:noFill/>
          <a:ln>
            <a:noFill/>
          </a:ln>
        </p:spPr>
        <p:txBody>
          <a:bodyPr spcFirstLastPara="1" wrap="square" lIns="94775" tIns="47375" rIns="94775" bIns="47375" anchor="ctr" anchorCtr="0">
            <a:noAutofit/>
          </a:bodyPr>
          <a:lstStyle/>
          <a:p>
            <a:pPr marL="0" marR="0" lvl="0" indent="0" algn="l" rtl="0">
              <a:lnSpc>
                <a:spcPct val="100000"/>
              </a:lnSpc>
              <a:spcBef>
                <a:spcPts val="0"/>
              </a:spcBef>
              <a:spcAft>
                <a:spcPts val="0"/>
              </a:spcAft>
              <a:buClr>
                <a:schemeClr val="dk2"/>
              </a:buClr>
              <a:buSzPts val="3200"/>
              <a:buFont typeface="Times New Roman"/>
              <a:buNone/>
            </a:pPr>
            <a:endParaRPr sz="3200" b="0" i="0">
              <a:solidFill>
                <a:schemeClr val="dk2"/>
              </a:solidFill>
              <a:latin typeface="Times New Roman"/>
              <a:ea typeface="Times New Roman"/>
              <a:cs typeface="Times New Roman"/>
              <a:sym typeface="Times New Roman"/>
            </a:endParaRPr>
          </a:p>
        </p:txBody>
      </p:sp>
      <p:sp>
        <p:nvSpPr>
          <p:cNvPr id="452" name="Google Shape;452;p38:notes"/>
          <p:cNvSpPr/>
          <p:nvPr/>
        </p:nvSpPr>
        <p:spPr>
          <a:xfrm>
            <a:off x="0" y="0"/>
            <a:ext cx="4429125" cy="354012"/>
          </a:xfrm>
          <a:prstGeom prst="rect">
            <a:avLst/>
          </a:prstGeom>
          <a:noFill/>
          <a:ln>
            <a:noFill/>
          </a:ln>
        </p:spPr>
        <p:txBody>
          <a:bodyPr spcFirstLastPara="1" wrap="square" lIns="94775" tIns="47375" rIns="94775" bIns="47375" anchor="ctr" anchorCtr="0">
            <a:noAutofit/>
          </a:bodyPr>
          <a:lstStyle/>
          <a:p>
            <a:pPr marL="0" marR="0" lvl="0" indent="0" algn="l" rtl="0">
              <a:lnSpc>
                <a:spcPct val="100000"/>
              </a:lnSpc>
              <a:spcBef>
                <a:spcPts val="0"/>
              </a:spcBef>
              <a:spcAft>
                <a:spcPts val="0"/>
              </a:spcAft>
              <a:buClr>
                <a:schemeClr val="dk2"/>
              </a:buClr>
              <a:buSzPts val="3200"/>
              <a:buFont typeface="Times New Roman"/>
              <a:buNone/>
            </a:pPr>
            <a:endParaRPr sz="3200" b="0" i="0">
              <a:solidFill>
                <a:schemeClr val="dk2"/>
              </a:solidFill>
              <a:latin typeface="Times New Roman"/>
              <a:ea typeface="Times New Roman"/>
              <a:cs typeface="Times New Roman"/>
              <a:sym typeface="Times New Roman"/>
            </a:endParaRPr>
          </a:p>
        </p:txBody>
      </p:sp>
      <p:sp>
        <p:nvSpPr>
          <p:cNvPr id="453" name="Google Shape;453;p38:notes"/>
          <p:cNvSpPr>
            <a:spLocks noGrp="1" noRot="1" noChangeAspect="1"/>
          </p:cNvSpPr>
          <p:nvPr>
            <p:ph type="sldImg" idx="2"/>
          </p:nvPr>
        </p:nvSpPr>
        <p:spPr>
          <a:xfrm>
            <a:off x="2760663" y="236538"/>
            <a:ext cx="4702175" cy="2646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54" name="Google Shape;454;p38:notes"/>
          <p:cNvSpPr txBox="1">
            <a:spLocks noGrp="1"/>
          </p:cNvSpPr>
          <p:nvPr>
            <p:ph type="body" idx="1"/>
          </p:nvPr>
        </p:nvSpPr>
        <p:spPr>
          <a:xfrm>
            <a:off x="795337" y="3071812"/>
            <a:ext cx="8863012" cy="3778250"/>
          </a:xfrm>
          <a:prstGeom prst="rect">
            <a:avLst/>
          </a:prstGeom>
          <a:noFill/>
          <a:ln>
            <a:noFill/>
          </a:ln>
        </p:spPr>
        <p:txBody>
          <a:bodyPr spcFirstLastPara="1" wrap="square" lIns="93775" tIns="46050" rIns="93775" bIns="4605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D912A20E-BCE2-F451-B11A-CFE5AF3E9CFF}"/>
              </a:ext>
            </a:extLst>
          </p:cNvPr>
          <p:cNvSpPr>
            <a:spLocks noGrp="1"/>
          </p:cNvSpPr>
          <p:nvPr>
            <p:ph type="hdr" idx="2"/>
          </p:nvPr>
        </p:nvSpPr>
        <p:spPr/>
        <p:txBody>
          <a:bodyPr/>
          <a:lstStyle/>
          <a:p>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1:notes"/>
          <p:cNvSpPr txBox="1"/>
          <p:nvPr/>
        </p:nvSpPr>
        <p:spPr>
          <a:xfrm>
            <a:off x="5794375" y="0"/>
            <a:ext cx="4429125" cy="354012"/>
          </a:xfrm>
          <a:prstGeom prst="rect">
            <a:avLst/>
          </a:prstGeom>
          <a:noFill/>
          <a:ln>
            <a:noFill/>
          </a:ln>
        </p:spPr>
        <p:txBody>
          <a:bodyPr spcFirstLastPara="1" wrap="square" lIns="96575" tIns="48275" rIns="96575" bIns="48275" anchor="t" anchorCtr="0">
            <a:noAutofit/>
          </a:bodyPr>
          <a:lstStyle/>
          <a:p>
            <a:pPr marL="0" marR="0" lvl="0" indent="0" algn="r"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Stand TT.MM.JJ</a:t>
            </a:r>
            <a:endParaRPr/>
          </a:p>
        </p:txBody>
      </p:sp>
      <p:sp>
        <p:nvSpPr>
          <p:cNvPr id="521" name="Google Shape;521;p41:notes"/>
          <p:cNvSpPr txBox="1"/>
          <p:nvPr/>
        </p:nvSpPr>
        <p:spPr>
          <a:xfrm>
            <a:off x="0" y="0"/>
            <a:ext cx="4429125" cy="354012"/>
          </a:xfrm>
          <a:prstGeom prst="rect">
            <a:avLst/>
          </a:prstGeom>
          <a:noFill/>
          <a:ln>
            <a:noFill/>
          </a:ln>
        </p:spPr>
        <p:txBody>
          <a:bodyPr spcFirstLastPara="1" wrap="square" lIns="96575" tIns="48275" rIns="96575" bIns="482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Bezeichnung des Anlasses mit Datum bzw Geschäft / Vorhaben</a:t>
            </a:r>
            <a:endParaRPr/>
          </a:p>
        </p:txBody>
      </p:sp>
      <p:sp>
        <p:nvSpPr>
          <p:cNvPr id="522" name="Google Shape;522;p41:notes"/>
          <p:cNvSpPr txBox="1"/>
          <p:nvPr/>
        </p:nvSpPr>
        <p:spPr>
          <a:xfrm>
            <a:off x="0" y="6731000"/>
            <a:ext cx="4429125" cy="355600"/>
          </a:xfrm>
          <a:prstGeom prst="rect">
            <a:avLst/>
          </a:prstGeom>
          <a:noFill/>
          <a:ln>
            <a:noFill/>
          </a:ln>
        </p:spPr>
        <p:txBody>
          <a:bodyPr spcFirstLastPara="1" wrap="square" lIns="96575" tIns="48275" rIns="96575" bIns="48275" anchor="b"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DEEPAK BAMORIYA</a:t>
            </a:r>
            <a:endParaRPr/>
          </a:p>
        </p:txBody>
      </p:sp>
      <p:sp>
        <p:nvSpPr>
          <p:cNvPr id="523" name="Google Shape;523;p41:notes"/>
          <p:cNvSpPr txBox="1"/>
          <p:nvPr/>
        </p:nvSpPr>
        <p:spPr>
          <a:xfrm>
            <a:off x="5794375" y="6731000"/>
            <a:ext cx="4429125" cy="355600"/>
          </a:xfrm>
          <a:prstGeom prst="rect">
            <a:avLst/>
          </a:prstGeom>
          <a:noFill/>
          <a:ln>
            <a:noFill/>
          </a:ln>
        </p:spPr>
        <p:txBody>
          <a:bodyPr spcFirstLastPara="1" wrap="square" lIns="96575" tIns="48275" rIns="96575" bIns="48275" anchor="b" anchorCtr="0">
            <a:noAutofit/>
          </a:bodyPr>
          <a:lstStyle/>
          <a:p>
            <a:pPr marL="0" marR="0" lvl="0" indent="0" algn="r" rtl="0">
              <a:lnSpc>
                <a:spcPct val="100000"/>
              </a:lnSpc>
              <a:spcBef>
                <a:spcPts val="0"/>
              </a:spcBef>
              <a:spcAft>
                <a:spcPts val="0"/>
              </a:spcAft>
              <a:buClr>
                <a:schemeClr val="dk1"/>
              </a:buClr>
              <a:buSzPts val="1200"/>
              <a:buFont typeface="Times New Roman"/>
              <a:buNone/>
            </a:pPr>
            <a:fld id="{00000000-1234-1234-1234-123412341234}" type="slidenum">
              <a:rPr lang="en-US" altLang="zh-CN" sz="1200" b="0" i="0">
                <a:solidFill>
                  <a:schemeClr val="dk1"/>
                </a:solidFill>
                <a:latin typeface="Times New Roman"/>
                <a:ea typeface="Times New Roman"/>
                <a:cs typeface="Times New Roman"/>
                <a:sym typeface="Times New Roman"/>
              </a:rPr>
              <a:t>34</a:t>
            </a:fld>
            <a:endParaRPr sz="1200" b="0" i="0">
              <a:solidFill>
                <a:schemeClr val="dk1"/>
              </a:solidFill>
              <a:latin typeface="Times New Roman"/>
              <a:ea typeface="Times New Roman"/>
              <a:cs typeface="Times New Roman"/>
              <a:sym typeface="Times New Roman"/>
            </a:endParaRPr>
          </a:p>
        </p:txBody>
      </p:sp>
      <p:sp>
        <p:nvSpPr>
          <p:cNvPr id="524" name="Google Shape;524;p41:notes"/>
          <p:cNvSpPr/>
          <p:nvPr/>
        </p:nvSpPr>
        <p:spPr>
          <a:xfrm>
            <a:off x="5794375" y="0"/>
            <a:ext cx="4429125" cy="354012"/>
          </a:xfrm>
          <a:prstGeom prst="rect">
            <a:avLst/>
          </a:prstGeom>
          <a:noFill/>
          <a:ln>
            <a:noFill/>
          </a:ln>
        </p:spPr>
        <p:txBody>
          <a:bodyPr spcFirstLastPara="1" wrap="square" lIns="94775" tIns="47375" rIns="94775" bIns="47375" anchor="ctr" anchorCtr="0">
            <a:noAutofit/>
          </a:bodyPr>
          <a:lstStyle/>
          <a:p>
            <a:pPr marL="0" marR="0" lvl="0" indent="0" algn="l" rtl="0">
              <a:lnSpc>
                <a:spcPct val="100000"/>
              </a:lnSpc>
              <a:spcBef>
                <a:spcPts val="0"/>
              </a:spcBef>
              <a:spcAft>
                <a:spcPts val="0"/>
              </a:spcAft>
              <a:buClr>
                <a:schemeClr val="dk2"/>
              </a:buClr>
              <a:buSzPts val="3200"/>
              <a:buFont typeface="Times New Roman"/>
              <a:buNone/>
            </a:pPr>
            <a:endParaRPr sz="3200" b="0" i="0">
              <a:solidFill>
                <a:schemeClr val="dk2"/>
              </a:solidFill>
              <a:latin typeface="Times New Roman"/>
              <a:ea typeface="Times New Roman"/>
              <a:cs typeface="Times New Roman"/>
              <a:sym typeface="Times New Roman"/>
            </a:endParaRPr>
          </a:p>
        </p:txBody>
      </p:sp>
      <p:sp>
        <p:nvSpPr>
          <p:cNvPr id="525" name="Google Shape;525;p41:notes"/>
          <p:cNvSpPr/>
          <p:nvPr/>
        </p:nvSpPr>
        <p:spPr>
          <a:xfrm>
            <a:off x="5794375" y="6732587"/>
            <a:ext cx="4429125" cy="354012"/>
          </a:xfrm>
          <a:prstGeom prst="rect">
            <a:avLst/>
          </a:prstGeom>
          <a:noFill/>
          <a:ln>
            <a:noFill/>
          </a:ln>
        </p:spPr>
        <p:txBody>
          <a:bodyPr spcFirstLastPara="1" wrap="square" lIns="93775" tIns="46050" rIns="93775" bIns="46050" anchor="b" anchorCtr="0">
            <a:noAutofit/>
          </a:bodyPr>
          <a:lstStyle/>
          <a:p>
            <a:pPr marL="0" marR="0" lvl="0" indent="0" algn="r" rtl="0">
              <a:lnSpc>
                <a:spcPct val="100000"/>
              </a:lnSpc>
              <a:spcBef>
                <a:spcPts val="0"/>
              </a:spcBef>
              <a:spcAft>
                <a:spcPts val="0"/>
              </a:spcAft>
              <a:buClr>
                <a:schemeClr val="dk2"/>
              </a:buClr>
              <a:buSzPts val="1200"/>
              <a:buFont typeface="Times New Roman"/>
              <a:buNone/>
            </a:pPr>
            <a:r>
              <a:rPr lang="zh-CN" sz="1200" b="0" i="0">
                <a:solidFill>
                  <a:schemeClr val="dk2"/>
                </a:solidFill>
                <a:latin typeface="Times New Roman"/>
                <a:ea typeface="Times New Roman"/>
                <a:cs typeface="Times New Roman"/>
                <a:sym typeface="Times New Roman"/>
              </a:rPr>
              <a:t>1</a:t>
            </a:r>
            <a:endParaRPr/>
          </a:p>
        </p:txBody>
      </p:sp>
      <p:sp>
        <p:nvSpPr>
          <p:cNvPr id="526" name="Google Shape;526;p41:notes"/>
          <p:cNvSpPr/>
          <p:nvPr/>
        </p:nvSpPr>
        <p:spPr>
          <a:xfrm>
            <a:off x="0" y="6732587"/>
            <a:ext cx="4429125" cy="354012"/>
          </a:xfrm>
          <a:prstGeom prst="rect">
            <a:avLst/>
          </a:prstGeom>
          <a:noFill/>
          <a:ln>
            <a:noFill/>
          </a:ln>
        </p:spPr>
        <p:txBody>
          <a:bodyPr spcFirstLastPara="1" wrap="square" lIns="94775" tIns="47375" rIns="94775" bIns="47375" anchor="ctr" anchorCtr="0">
            <a:noAutofit/>
          </a:bodyPr>
          <a:lstStyle/>
          <a:p>
            <a:pPr marL="0" marR="0" lvl="0" indent="0" algn="l" rtl="0">
              <a:lnSpc>
                <a:spcPct val="100000"/>
              </a:lnSpc>
              <a:spcBef>
                <a:spcPts val="0"/>
              </a:spcBef>
              <a:spcAft>
                <a:spcPts val="0"/>
              </a:spcAft>
              <a:buClr>
                <a:schemeClr val="dk2"/>
              </a:buClr>
              <a:buSzPts val="3200"/>
              <a:buFont typeface="Times New Roman"/>
              <a:buNone/>
            </a:pPr>
            <a:endParaRPr sz="3200" b="0" i="0">
              <a:solidFill>
                <a:schemeClr val="dk2"/>
              </a:solidFill>
              <a:latin typeface="Times New Roman"/>
              <a:ea typeface="Times New Roman"/>
              <a:cs typeface="Times New Roman"/>
              <a:sym typeface="Times New Roman"/>
            </a:endParaRPr>
          </a:p>
        </p:txBody>
      </p:sp>
      <p:sp>
        <p:nvSpPr>
          <p:cNvPr id="527" name="Google Shape;527;p41:notes"/>
          <p:cNvSpPr/>
          <p:nvPr/>
        </p:nvSpPr>
        <p:spPr>
          <a:xfrm>
            <a:off x="0" y="0"/>
            <a:ext cx="4429125" cy="354012"/>
          </a:xfrm>
          <a:prstGeom prst="rect">
            <a:avLst/>
          </a:prstGeom>
          <a:noFill/>
          <a:ln>
            <a:noFill/>
          </a:ln>
        </p:spPr>
        <p:txBody>
          <a:bodyPr spcFirstLastPara="1" wrap="square" lIns="94775" tIns="47375" rIns="94775" bIns="47375" anchor="ctr" anchorCtr="0">
            <a:noAutofit/>
          </a:bodyPr>
          <a:lstStyle/>
          <a:p>
            <a:pPr marL="0" marR="0" lvl="0" indent="0" algn="l" rtl="0">
              <a:lnSpc>
                <a:spcPct val="100000"/>
              </a:lnSpc>
              <a:spcBef>
                <a:spcPts val="0"/>
              </a:spcBef>
              <a:spcAft>
                <a:spcPts val="0"/>
              </a:spcAft>
              <a:buClr>
                <a:schemeClr val="dk2"/>
              </a:buClr>
              <a:buSzPts val="3200"/>
              <a:buFont typeface="Times New Roman"/>
              <a:buNone/>
            </a:pPr>
            <a:endParaRPr sz="3200" b="0" i="0">
              <a:solidFill>
                <a:schemeClr val="dk2"/>
              </a:solidFill>
              <a:latin typeface="Times New Roman"/>
              <a:ea typeface="Times New Roman"/>
              <a:cs typeface="Times New Roman"/>
              <a:sym typeface="Times New Roman"/>
            </a:endParaRPr>
          </a:p>
        </p:txBody>
      </p:sp>
      <p:sp>
        <p:nvSpPr>
          <p:cNvPr id="528" name="Google Shape;528;p41:notes"/>
          <p:cNvSpPr>
            <a:spLocks noGrp="1" noRot="1" noChangeAspect="1"/>
          </p:cNvSpPr>
          <p:nvPr>
            <p:ph type="sldImg" idx="2"/>
          </p:nvPr>
        </p:nvSpPr>
        <p:spPr>
          <a:xfrm>
            <a:off x="2760663" y="236538"/>
            <a:ext cx="4702175" cy="2646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29" name="Google Shape;529;p41:notes"/>
          <p:cNvSpPr txBox="1">
            <a:spLocks noGrp="1"/>
          </p:cNvSpPr>
          <p:nvPr>
            <p:ph type="body" idx="1"/>
          </p:nvPr>
        </p:nvSpPr>
        <p:spPr>
          <a:xfrm>
            <a:off x="795337" y="3071812"/>
            <a:ext cx="8863012" cy="3778250"/>
          </a:xfrm>
          <a:prstGeom prst="rect">
            <a:avLst/>
          </a:prstGeom>
          <a:noFill/>
          <a:ln>
            <a:noFill/>
          </a:ln>
        </p:spPr>
        <p:txBody>
          <a:bodyPr spcFirstLastPara="1" wrap="square" lIns="93775" tIns="46050" rIns="93775" bIns="4605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40EE3AF6-8641-D793-E420-ADA47110AC72}"/>
              </a:ext>
            </a:extLst>
          </p:cNvPr>
          <p:cNvSpPr>
            <a:spLocks noGrp="1"/>
          </p:cNvSpPr>
          <p:nvPr>
            <p:ph type="hdr" idx="2"/>
          </p:nvPr>
        </p:nvSpPr>
        <p:spPr/>
        <p:txBody>
          <a:bodyPr/>
          <a:lstStyle/>
          <a:p>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2: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546" name="Google Shape;546;p42: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32EF892B-8FC9-A403-D62A-9BC192CFB8B2}"/>
              </a:ext>
            </a:extLst>
          </p:cNvPr>
          <p:cNvSpPr>
            <a:spLocks noGrp="1"/>
          </p:cNvSpPr>
          <p:nvPr>
            <p:ph type="hdr" idx="2"/>
          </p:nvPr>
        </p:nvSpPr>
        <p:spPr/>
        <p:txBody>
          <a:bodyPr/>
          <a:lstStyle/>
          <a:p>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3: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554" name="Google Shape;554;p43: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EDE017F4-B469-035B-3A3A-69DC6CF85A77}"/>
              </a:ext>
            </a:extLst>
          </p:cNvPr>
          <p:cNvSpPr>
            <a:spLocks noGrp="1"/>
          </p:cNvSpPr>
          <p:nvPr>
            <p:ph type="hdr" idx="2"/>
          </p:nvPr>
        </p:nvSpPr>
        <p:spPr/>
        <p:txBody>
          <a:bodyPr/>
          <a:lstStyle/>
          <a:p>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4: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564" name="Google Shape;564;p44: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FF8433B9-9658-A65C-D8BF-4FAEEDE524D8}"/>
              </a:ext>
            </a:extLst>
          </p:cNvPr>
          <p:cNvSpPr>
            <a:spLocks noGrp="1"/>
          </p:cNvSpPr>
          <p:nvPr>
            <p:ph type="hdr" idx="2"/>
          </p:nvPr>
        </p:nvSpPr>
        <p:spPr/>
        <p:txBody>
          <a:bodyPr/>
          <a:lstStyle/>
          <a:p>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5: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570" name="Google Shape;570;p45: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762DA7F0-0CF8-9F34-DE93-307CAB77BC96}"/>
              </a:ext>
            </a:extLst>
          </p:cNvPr>
          <p:cNvSpPr>
            <a:spLocks noGrp="1"/>
          </p:cNvSpPr>
          <p:nvPr>
            <p:ph type="hdr" idx="2"/>
          </p:nvPr>
        </p:nvSpPr>
        <p:spPr/>
        <p:txBody>
          <a:bodyPr/>
          <a:lstStyle/>
          <a:p>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6:notes"/>
          <p:cNvSpPr txBox="1"/>
          <p:nvPr/>
        </p:nvSpPr>
        <p:spPr>
          <a:xfrm>
            <a:off x="5794375" y="0"/>
            <a:ext cx="4429125" cy="354012"/>
          </a:xfrm>
          <a:prstGeom prst="rect">
            <a:avLst/>
          </a:prstGeom>
          <a:noFill/>
          <a:ln>
            <a:noFill/>
          </a:ln>
        </p:spPr>
        <p:txBody>
          <a:bodyPr spcFirstLastPara="1" wrap="square" lIns="96575" tIns="48275" rIns="96575" bIns="48275" anchor="t" anchorCtr="0">
            <a:noAutofit/>
          </a:bodyPr>
          <a:lstStyle/>
          <a:p>
            <a:pPr marL="0" marR="0" lvl="0" indent="0" algn="r"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Stand TT.MM.JJ</a:t>
            </a:r>
            <a:endParaRPr/>
          </a:p>
        </p:txBody>
      </p:sp>
      <p:sp>
        <p:nvSpPr>
          <p:cNvPr id="577" name="Google Shape;577;p46:notes"/>
          <p:cNvSpPr txBox="1"/>
          <p:nvPr/>
        </p:nvSpPr>
        <p:spPr>
          <a:xfrm>
            <a:off x="0" y="0"/>
            <a:ext cx="4429125" cy="354012"/>
          </a:xfrm>
          <a:prstGeom prst="rect">
            <a:avLst/>
          </a:prstGeom>
          <a:noFill/>
          <a:ln>
            <a:noFill/>
          </a:ln>
        </p:spPr>
        <p:txBody>
          <a:bodyPr spcFirstLastPara="1" wrap="square" lIns="96575" tIns="48275" rIns="96575" bIns="482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Bezeichnung des Anlasses mit Datum bzw Geschäft / Vorhaben</a:t>
            </a:r>
            <a:endParaRPr/>
          </a:p>
        </p:txBody>
      </p:sp>
      <p:sp>
        <p:nvSpPr>
          <p:cNvPr id="578" name="Google Shape;578;p46:notes"/>
          <p:cNvSpPr txBox="1"/>
          <p:nvPr/>
        </p:nvSpPr>
        <p:spPr>
          <a:xfrm>
            <a:off x="0" y="6731000"/>
            <a:ext cx="4429125" cy="355600"/>
          </a:xfrm>
          <a:prstGeom prst="rect">
            <a:avLst/>
          </a:prstGeom>
          <a:noFill/>
          <a:ln>
            <a:noFill/>
          </a:ln>
        </p:spPr>
        <p:txBody>
          <a:bodyPr spcFirstLastPara="1" wrap="square" lIns="96575" tIns="48275" rIns="96575" bIns="48275" anchor="b"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DEEPAK BAMORIYA</a:t>
            </a:r>
            <a:endParaRPr/>
          </a:p>
        </p:txBody>
      </p:sp>
      <p:sp>
        <p:nvSpPr>
          <p:cNvPr id="579" name="Google Shape;579;p46:notes"/>
          <p:cNvSpPr txBox="1"/>
          <p:nvPr/>
        </p:nvSpPr>
        <p:spPr>
          <a:xfrm>
            <a:off x="5794375" y="6731000"/>
            <a:ext cx="4429125" cy="355600"/>
          </a:xfrm>
          <a:prstGeom prst="rect">
            <a:avLst/>
          </a:prstGeom>
          <a:noFill/>
          <a:ln>
            <a:noFill/>
          </a:ln>
        </p:spPr>
        <p:txBody>
          <a:bodyPr spcFirstLastPara="1" wrap="square" lIns="96575" tIns="48275" rIns="96575" bIns="48275" anchor="b" anchorCtr="0">
            <a:noAutofit/>
          </a:bodyPr>
          <a:lstStyle/>
          <a:p>
            <a:pPr marL="0" marR="0" lvl="0" indent="0" algn="r" rtl="0">
              <a:lnSpc>
                <a:spcPct val="100000"/>
              </a:lnSpc>
              <a:spcBef>
                <a:spcPts val="0"/>
              </a:spcBef>
              <a:spcAft>
                <a:spcPts val="0"/>
              </a:spcAft>
              <a:buClr>
                <a:schemeClr val="dk1"/>
              </a:buClr>
              <a:buSzPts val="1200"/>
              <a:buFont typeface="Times New Roman"/>
              <a:buNone/>
            </a:pPr>
            <a:fld id="{00000000-1234-1234-1234-123412341234}" type="slidenum">
              <a:rPr lang="en-US" altLang="zh-CN" sz="1200" b="0" i="0">
                <a:solidFill>
                  <a:schemeClr val="dk1"/>
                </a:solidFill>
                <a:latin typeface="Times New Roman"/>
                <a:ea typeface="Times New Roman"/>
                <a:cs typeface="Times New Roman"/>
                <a:sym typeface="Times New Roman"/>
              </a:rPr>
              <a:t>39</a:t>
            </a:fld>
            <a:endParaRPr sz="1200" b="0" i="0">
              <a:solidFill>
                <a:schemeClr val="dk1"/>
              </a:solidFill>
              <a:latin typeface="Times New Roman"/>
              <a:ea typeface="Times New Roman"/>
              <a:cs typeface="Times New Roman"/>
              <a:sym typeface="Times New Roman"/>
            </a:endParaRPr>
          </a:p>
        </p:txBody>
      </p:sp>
      <p:sp>
        <p:nvSpPr>
          <p:cNvPr id="580" name="Google Shape;580;p46:notes"/>
          <p:cNvSpPr/>
          <p:nvPr/>
        </p:nvSpPr>
        <p:spPr>
          <a:xfrm>
            <a:off x="5791200" y="0"/>
            <a:ext cx="4432300" cy="354012"/>
          </a:xfrm>
          <a:prstGeom prst="rect">
            <a:avLst/>
          </a:prstGeom>
          <a:noFill/>
          <a:ln>
            <a:noFill/>
          </a:ln>
        </p:spPr>
        <p:txBody>
          <a:bodyPr spcFirstLastPara="1" wrap="square" lIns="94775" tIns="47375" rIns="94775" bIns="47375" anchor="ctr" anchorCtr="0">
            <a:noAutofit/>
          </a:bodyPr>
          <a:lstStyle/>
          <a:p>
            <a:pPr marL="0" marR="0" lvl="0" indent="0" algn="l" rtl="0">
              <a:lnSpc>
                <a:spcPct val="100000"/>
              </a:lnSpc>
              <a:spcBef>
                <a:spcPts val="0"/>
              </a:spcBef>
              <a:spcAft>
                <a:spcPts val="0"/>
              </a:spcAft>
              <a:buClr>
                <a:schemeClr val="dk2"/>
              </a:buClr>
              <a:buSzPts val="3200"/>
              <a:buFont typeface="Times New Roman"/>
              <a:buNone/>
            </a:pPr>
            <a:endParaRPr sz="3200" b="0" i="0">
              <a:solidFill>
                <a:schemeClr val="dk2"/>
              </a:solidFill>
              <a:latin typeface="Times New Roman"/>
              <a:ea typeface="Times New Roman"/>
              <a:cs typeface="Times New Roman"/>
              <a:sym typeface="Times New Roman"/>
            </a:endParaRPr>
          </a:p>
        </p:txBody>
      </p:sp>
      <p:sp>
        <p:nvSpPr>
          <p:cNvPr id="581" name="Google Shape;581;p46:notes"/>
          <p:cNvSpPr/>
          <p:nvPr/>
        </p:nvSpPr>
        <p:spPr>
          <a:xfrm>
            <a:off x="5791200" y="6732587"/>
            <a:ext cx="4432300" cy="354012"/>
          </a:xfrm>
          <a:prstGeom prst="rect">
            <a:avLst/>
          </a:prstGeom>
          <a:noFill/>
          <a:ln>
            <a:noFill/>
          </a:ln>
        </p:spPr>
        <p:txBody>
          <a:bodyPr spcFirstLastPara="1" wrap="square" lIns="93775" tIns="46050" rIns="93775" bIns="46050" anchor="b" anchorCtr="0">
            <a:noAutofit/>
          </a:bodyPr>
          <a:lstStyle/>
          <a:p>
            <a:pPr marL="0" marR="0" lvl="0" indent="0" algn="r" rtl="0">
              <a:lnSpc>
                <a:spcPct val="100000"/>
              </a:lnSpc>
              <a:spcBef>
                <a:spcPts val="0"/>
              </a:spcBef>
              <a:spcAft>
                <a:spcPts val="0"/>
              </a:spcAft>
              <a:buClr>
                <a:schemeClr val="dk2"/>
              </a:buClr>
              <a:buSzPts val="1200"/>
              <a:buFont typeface="Times New Roman"/>
              <a:buNone/>
            </a:pPr>
            <a:r>
              <a:rPr lang="zh-CN" sz="1200" b="0" i="0">
                <a:solidFill>
                  <a:schemeClr val="dk2"/>
                </a:solidFill>
                <a:latin typeface="Times New Roman"/>
                <a:ea typeface="Times New Roman"/>
                <a:cs typeface="Times New Roman"/>
                <a:sym typeface="Times New Roman"/>
              </a:rPr>
              <a:t>1</a:t>
            </a:r>
            <a:endParaRPr/>
          </a:p>
        </p:txBody>
      </p:sp>
      <p:sp>
        <p:nvSpPr>
          <p:cNvPr id="582" name="Google Shape;582;p46:notes"/>
          <p:cNvSpPr/>
          <p:nvPr/>
        </p:nvSpPr>
        <p:spPr>
          <a:xfrm>
            <a:off x="0" y="6732587"/>
            <a:ext cx="4432300" cy="354012"/>
          </a:xfrm>
          <a:prstGeom prst="rect">
            <a:avLst/>
          </a:prstGeom>
          <a:noFill/>
          <a:ln>
            <a:noFill/>
          </a:ln>
        </p:spPr>
        <p:txBody>
          <a:bodyPr spcFirstLastPara="1" wrap="square" lIns="94775" tIns="47375" rIns="94775" bIns="47375" anchor="ctr" anchorCtr="0">
            <a:noAutofit/>
          </a:bodyPr>
          <a:lstStyle/>
          <a:p>
            <a:pPr marL="0" marR="0" lvl="0" indent="0" algn="l" rtl="0">
              <a:lnSpc>
                <a:spcPct val="100000"/>
              </a:lnSpc>
              <a:spcBef>
                <a:spcPts val="0"/>
              </a:spcBef>
              <a:spcAft>
                <a:spcPts val="0"/>
              </a:spcAft>
              <a:buClr>
                <a:schemeClr val="dk2"/>
              </a:buClr>
              <a:buSzPts val="3200"/>
              <a:buFont typeface="Times New Roman"/>
              <a:buNone/>
            </a:pPr>
            <a:endParaRPr sz="3200" b="0" i="0">
              <a:solidFill>
                <a:schemeClr val="dk2"/>
              </a:solidFill>
              <a:latin typeface="Times New Roman"/>
              <a:ea typeface="Times New Roman"/>
              <a:cs typeface="Times New Roman"/>
              <a:sym typeface="Times New Roman"/>
            </a:endParaRPr>
          </a:p>
        </p:txBody>
      </p:sp>
      <p:sp>
        <p:nvSpPr>
          <p:cNvPr id="583" name="Google Shape;583;p46:notes"/>
          <p:cNvSpPr/>
          <p:nvPr/>
        </p:nvSpPr>
        <p:spPr>
          <a:xfrm>
            <a:off x="0" y="0"/>
            <a:ext cx="4432300" cy="354012"/>
          </a:xfrm>
          <a:prstGeom prst="rect">
            <a:avLst/>
          </a:prstGeom>
          <a:noFill/>
          <a:ln>
            <a:noFill/>
          </a:ln>
        </p:spPr>
        <p:txBody>
          <a:bodyPr spcFirstLastPara="1" wrap="square" lIns="94775" tIns="47375" rIns="94775" bIns="47375" anchor="ctr" anchorCtr="0">
            <a:noAutofit/>
          </a:bodyPr>
          <a:lstStyle/>
          <a:p>
            <a:pPr marL="0" marR="0" lvl="0" indent="0" algn="l" rtl="0">
              <a:lnSpc>
                <a:spcPct val="100000"/>
              </a:lnSpc>
              <a:spcBef>
                <a:spcPts val="0"/>
              </a:spcBef>
              <a:spcAft>
                <a:spcPts val="0"/>
              </a:spcAft>
              <a:buClr>
                <a:schemeClr val="dk2"/>
              </a:buClr>
              <a:buSzPts val="3200"/>
              <a:buFont typeface="Times New Roman"/>
              <a:buNone/>
            </a:pPr>
            <a:endParaRPr sz="3200" b="0" i="0">
              <a:solidFill>
                <a:schemeClr val="dk2"/>
              </a:solidFill>
              <a:latin typeface="Times New Roman"/>
              <a:ea typeface="Times New Roman"/>
              <a:cs typeface="Times New Roman"/>
              <a:sym typeface="Times New Roman"/>
            </a:endParaRPr>
          </a:p>
        </p:txBody>
      </p:sp>
      <p:sp>
        <p:nvSpPr>
          <p:cNvPr id="584" name="Google Shape;584;p46:notes"/>
          <p:cNvSpPr>
            <a:spLocks noGrp="1" noRot="1" noChangeAspect="1"/>
          </p:cNvSpPr>
          <p:nvPr>
            <p:ph type="sldImg" idx="2"/>
          </p:nvPr>
        </p:nvSpPr>
        <p:spPr>
          <a:xfrm>
            <a:off x="2760663" y="236538"/>
            <a:ext cx="4702175" cy="2646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85" name="Google Shape;585;p46:notes"/>
          <p:cNvSpPr txBox="1">
            <a:spLocks noGrp="1"/>
          </p:cNvSpPr>
          <p:nvPr>
            <p:ph type="body" idx="1"/>
          </p:nvPr>
        </p:nvSpPr>
        <p:spPr>
          <a:xfrm>
            <a:off x="795337" y="3071812"/>
            <a:ext cx="8859838" cy="3778250"/>
          </a:xfrm>
          <a:prstGeom prst="rect">
            <a:avLst/>
          </a:prstGeom>
          <a:noFill/>
          <a:ln>
            <a:noFill/>
          </a:ln>
        </p:spPr>
        <p:txBody>
          <a:bodyPr spcFirstLastPara="1" wrap="square" lIns="93775" tIns="46050" rIns="93775" bIns="4605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6A224C22-3DE6-B497-98D4-28A51E15546F}"/>
              </a:ext>
            </a:extLst>
          </p:cNvPr>
          <p:cNvSpPr>
            <a:spLocks noGrp="1"/>
          </p:cNvSpPr>
          <p:nvPr>
            <p:ph type="hdr" idx="2"/>
          </p:nvPr>
        </p:nvSpPr>
        <p:spPr/>
        <p:txBody>
          <a:bodyPr/>
          <a:lstStyle/>
          <a:p>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7: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99" name="Google Shape;599;p47:notes"/>
          <p:cNvSpPr txBox="1">
            <a:spLocks noGrp="1"/>
          </p:cNvSpPr>
          <p:nvPr>
            <p:ph type="body" idx="1"/>
          </p:nvPr>
        </p:nvSpPr>
        <p:spPr>
          <a:xfrm>
            <a:off x="1362075" y="3365500"/>
            <a:ext cx="7499350" cy="3189287"/>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600" name="Google Shape;600;p47:notes"/>
          <p:cNvSpPr txBox="1"/>
          <p:nvPr/>
        </p:nvSpPr>
        <p:spPr>
          <a:xfrm>
            <a:off x="0" y="0"/>
            <a:ext cx="4429125" cy="354012"/>
          </a:xfrm>
          <a:prstGeom prst="rect">
            <a:avLst/>
          </a:prstGeom>
          <a:noFill/>
          <a:ln>
            <a:noFill/>
          </a:ln>
        </p:spPr>
        <p:txBody>
          <a:bodyPr spcFirstLastPara="1" wrap="square" lIns="96575" tIns="48275" rIns="96575" bIns="482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Lesson 4: Structural Triage and the INSARAG Marking System</a:t>
            </a:r>
            <a:endParaRPr/>
          </a:p>
        </p:txBody>
      </p:sp>
      <p:sp>
        <p:nvSpPr>
          <p:cNvPr id="601" name="Google Shape;601;p47:notes"/>
          <p:cNvSpPr txBox="1"/>
          <p:nvPr/>
        </p:nvSpPr>
        <p:spPr>
          <a:xfrm>
            <a:off x="5794375" y="0"/>
            <a:ext cx="4429125" cy="354012"/>
          </a:xfrm>
          <a:prstGeom prst="rect">
            <a:avLst/>
          </a:prstGeom>
          <a:noFill/>
          <a:ln>
            <a:noFill/>
          </a:ln>
        </p:spPr>
        <p:txBody>
          <a:bodyPr spcFirstLastPara="1" wrap="square" lIns="96575" tIns="48275" rIns="96575" bIns="48275" anchor="t" anchorCtr="0">
            <a:noAutofit/>
          </a:bodyPr>
          <a:lstStyle/>
          <a:p>
            <a:pPr marL="0" marR="0" lvl="0" indent="0" algn="r"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Rev. Oct. 2002</a:t>
            </a:r>
            <a:endParaRPr/>
          </a:p>
        </p:txBody>
      </p:sp>
      <p:sp>
        <p:nvSpPr>
          <p:cNvPr id="602" name="Google Shape;602;p47:notes"/>
          <p:cNvSpPr txBox="1"/>
          <p:nvPr/>
        </p:nvSpPr>
        <p:spPr>
          <a:xfrm>
            <a:off x="5794375" y="6731000"/>
            <a:ext cx="4429125" cy="355600"/>
          </a:xfrm>
          <a:prstGeom prst="rect">
            <a:avLst/>
          </a:prstGeom>
          <a:noFill/>
          <a:ln>
            <a:noFill/>
          </a:ln>
        </p:spPr>
        <p:txBody>
          <a:bodyPr spcFirstLastPara="1" wrap="square" lIns="96575" tIns="48275" rIns="96575" bIns="48275" anchor="b" anchorCtr="0">
            <a:noAutofit/>
          </a:bodyPr>
          <a:lstStyle/>
          <a:p>
            <a:pPr marL="0" marR="0" lvl="0" indent="0" algn="r" rtl="0">
              <a:lnSpc>
                <a:spcPct val="100000"/>
              </a:lnSpc>
              <a:spcBef>
                <a:spcPts val="0"/>
              </a:spcBef>
              <a:spcAft>
                <a:spcPts val="0"/>
              </a:spcAft>
              <a:buClr>
                <a:schemeClr val="dk1"/>
              </a:buClr>
              <a:buSzPts val="1200"/>
              <a:buFont typeface="Times New Roman"/>
              <a:buNone/>
            </a:pPr>
            <a:fld id="{00000000-1234-1234-1234-123412341234}" type="slidenum">
              <a:rPr lang="en-US" altLang="zh-CN" sz="1200" b="0" i="0">
                <a:solidFill>
                  <a:schemeClr val="dk1"/>
                </a:solidFill>
                <a:latin typeface="Times New Roman"/>
                <a:ea typeface="Times New Roman"/>
                <a:cs typeface="Times New Roman"/>
                <a:sym typeface="Times New Roman"/>
              </a:rPr>
              <a:t>40</a:t>
            </a:fld>
            <a:endParaRPr sz="1200" b="0" i="0">
              <a:solidFill>
                <a:schemeClr val="dk1"/>
              </a:solidFill>
              <a:latin typeface="Times New Roman"/>
              <a:ea typeface="Times New Roman"/>
              <a:cs typeface="Times New Roman"/>
              <a:sym typeface="Times New Roman"/>
            </a:endParaRPr>
          </a:p>
        </p:txBody>
      </p:sp>
      <p:sp>
        <p:nvSpPr>
          <p:cNvPr id="603" name="Google Shape;603;p47:notes"/>
          <p:cNvSpPr txBox="1"/>
          <p:nvPr/>
        </p:nvSpPr>
        <p:spPr>
          <a:xfrm>
            <a:off x="0" y="6731000"/>
            <a:ext cx="4429125" cy="355600"/>
          </a:xfrm>
          <a:prstGeom prst="rect">
            <a:avLst/>
          </a:prstGeom>
          <a:noFill/>
          <a:ln>
            <a:noFill/>
          </a:ln>
        </p:spPr>
        <p:txBody>
          <a:bodyPr spcFirstLastPara="1" wrap="square" lIns="96575" tIns="48275" rIns="96575" bIns="48275" anchor="b"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zh-CN" sz="1200" b="0" i="0">
                <a:solidFill>
                  <a:schemeClr val="dk1"/>
                </a:solidFill>
                <a:latin typeface="Times New Roman"/>
                <a:ea typeface="Times New Roman"/>
                <a:cs typeface="Times New Roman"/>
                <a:sym typeface="Times New Roman"/>
              </a:rPr>
              <a:t>DEEPAK BAMORIYA</a:t>
            </a:r>
            <a:endParaRPr/>
          </a:p>
        </p:txBody>
      </p:sp>
      <p:sp>
        <p:nvSpPr>
          <p:cNvPr id="2" name="Header Placeholder 1">
            <a:extLst>
              <a:ext uri="{FF2B5EF4-FFF2-40B4-BE49-F238E27FC236}">
                <a16:creationId xmlns:a16="http://schemas.microsoft.com/office/drawing/2014/main" id="{96CBC275-D6C7-4318-EDE1-717587C7B55E}"/>
              </a:ext>
            </a:extLst>
          </p:cNvPr>
          <p:cNvSpPr>
            <a:spLocks noGrp="1"/>
          </p:cNvSpPr>
          <p:nvPr>
            <p:ph type="hdr" idx="2"/>
          </p:nvPr>
        </p:nvSpPr>
        <p:spPr/>
        <p:txBody>
          <a:bodyPr/>
          <a:lstStyle/>
          <a:p>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5813F142-AC61-8968-07BC-9A33387F2702}"/>
              </a:ext>
            </a:extLst>
          </p:cNvPr>
          <p:cNvSpPr>
            <a:spLocks noGrp="1"/>
          </p:cNvSpPr>
          <p:nvPr>
            <p:ph type="hdr" idx="2"/>
          </p:nvPr>
        </p:nvSpPr>
        <p:spPr/>
        <p:txBody>
          <a:bodyPr/>
          <a:lstStyle/>
          <a:p>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8: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610" name="Google Shape;610;p48: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E2FCF691-5792-3A5F-420A-3EB082454549}"/>
              </a:ext>
            </a:extLst>
          </p:cNvPr>
          <p:cNvSpPr>
            <a:spLocks noGrp="1"/>
          </p:cNvSpPr>
          <p:nvPr>
            <p:ph type="hdr" idx="2"/>
          </p:nvPr>
        </p:nvSpPr>
        <p:spPr/>
        <p:txBody>
          <a:bodyPr/>
          <a:lstStyle/>
          <a:p>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49: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617" name="Google Shape;617;p49: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AB7F2D49-DFC5-97E1-B2F1-2BDA27B4BF20}"/>
              </a:ext>
            </a:extLst>
          </p:cNvPr>
          <p:cNvSpPr>
            <a:spLocks noGrp="1"/>
          </p:cNvSpPr>
          <p:nvPr>
            <p:ph type="hdr" idx="2"/>
          </p:nvPr>
        </p:nvSpPr>
        <p:spPr/>
        <p:txBody>
          <a:bodyPr/>
          <a:lstStyle/>
          <a:p>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CEF77CF2-5CEB-733E-62D2-3A8286595130}"/>
              </a:ext>
            </a:extLst>
          </p:cNvPr>
          <p:cNvSpPr>
            <a:spLocks noGrp="1"/>
          </p:cNvSpPr>
          <p:nvPr>
            <p:ph type="hdr" idx="2"/>
          </p:nvPr>
        </p:nvSpPr>
        <p:spPr/>
        <p:txBody>
          <a:bodyPr/>
          <a:lstStyle/>
          <a:p>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B3503979-82B3-8A9C-F1FE-1F3BEED35E93}"/>
              </a:ext>
            </a:extLst>
          </p:cNvPr>
          <p:cNvSpPr>
            <a:spLocks noGrp="1"/>
          </p:cNvSpPr>
          <p:nvPr>
            <p:ph type="hdr" idx="2"/>
          </p:nvPr>
        </p:nvSpPr>
        <p:spPr/>
        <p:txBody>
          <a:bodyPr/>
          <a:lstStyle/>
          <a:p>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CFE77F5E-1DE9-0106-E228-DED0ACE1C070}"/>
              </a:ext>
            </a:extLst>
          </p:cNvPr>
          <p:cNvSpPr>
            <a:spLocks noGrp="1"/>
          </p:cNvSpPr>
          <p:nvPr>
            <p:ph type="hdr" idx="2"/>
          </p:nvPr>
        </p:nvSpPr>
        <p:spPr/>
        <p:txBody>
          <a:bodyPr/>
          <a:lstStyle/>
          <a:p>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1C44D5C0-26A9-6550-8B45-AE640273AD4B}"/>
              </a:ext>
            </a:extLst>
          </p:cNvPr>
          <p:cNvSpPr>
            <a:spLocks noGrp="1"/>
          </p:cNvSpPr>
          <p:nvPr>
            <p:ph type="hdr" idx="2"/>
          </p:nvPr>
        </p:nvSpPr>
        <p:spPr/>
        <p:txBody>
          <a:bodyPr/>
          <a:lstStyle/>
          <a:p>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1362075" y="3365500"/>
            <a:ext cx="7499350" cy="3189287"/>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2752725" y="531813"/>
            <a:ext cx="4719638" cy="2655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255056AC-6D80-19F6-B06E-46156ABA0BE9}"/>
              </a:ext>
            </a:extLst>
          </p:cNvPr>
          <p:cNvSpPr>
            <a:spLocks noGrp="1"/>
          </p:cNvSpPr>
          <p:nvPr>
            <p:ph type="hdr" idx="2"/>
          </p:nvPr>
        </p:nvSpPr>
        <p:spPr/>
        <p:txBody>
          <a:bodyPr/>
          <a:lstStyle/>
          <a:p>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6330-DE78-5521-D084-862EC66C79BA}"/>
              </a:ext>
            </a:extLst>
          </p:cNvPr>
          <p:cNvSpPr>
            <a:spLocks noGrp="1"/>
          </p:cNvSpPr>
          <p:nvPr>
            <p:ph type="ctrTitle"/>
          </p:nvPr>
        </p:nvSpPr>
        <p:spPr>
          <a:xfrm>
            <a:off x="1647031" y="1213555"/>
            <a:ext cx="9882188" cy="2581593"/>
          </a:xfrm>
        </p:spPr>
        <p:txBody>
          <a:bodyPr anchor="b"/>
          <a:lstStyle>
            <a:lvl1pPr algn="ctr">
              <a:defRPr sz="6484"/>
            </a:lvl1pPr>
          </a:lstStyle>
          <a:p>
            <a:r>
              <a:rPr lang="en-US"/>
              <a:t>Click to edit Master title style</a:t>
            </a:r>
            <a:endParaRPr lang="en-IN"/>
          </a:p>
        </p:txBody>
      </p:sp>
      <p:sp>
        <p:nvSpPr>
          <p:cNvPr id="3" name="Subtitle 2">
            <a:extLst>
              <a:ext uri="{FF2B5EF4-FFF2-40B4-BE49-F238E27FC236}">
                <a16:creationId xmlns:a16="http://schemas.microsoft.com/office/drawing/2014/main" id="{F91CBFD4-E978-0ADF-801C-927AA66418D9}"/>
              </a:ext>
            </a:extLst>
          </p:cNvPr>
          <p:cNvSpPr>
            <a:spLocks noGrp="1"/>
          </p:cNvSpPr>
          <p:nvPr>
            <p:ph type="subTitle" idx="1"/>
          </p:nvPr>
        </p:nvSpPr>
        <p:spPr>
          <a:xfrm>
            <a:off x="1647031" y="3894704"/>
            <a:ext cx="9882188" cy="1790293"/>
          </a:xfrm>
        </p:spPr>
        <p:txBody>
          <a:bodyPr/>
          <a:lstStyle>
            <a:lvl1pPr marL="0" indent="0" algn="ctr">
              <a:buNone/>
              <a:defRPr sz="2594"/>
            </a:lvl1pPr>
            <a:lvl2pPr marL="494096" indent="0" algn="ctr">
              <a:buNone/>
              <a:defRPr sz="2161"/>
            </a:lvl2pPr>
            <a:lvl3pPr marL="988192" indent="0" algn="ctr">
              <a:buNone/>
              <a:defRPr sz="1945"/>
            </a:lvl3pPr>
            <a:lvl4pPr marL="1482288" indent="0" algn="ctr">
              <a:buNone/>
              <a:defRPr sz="1729"/>
            </a:lvl4pPr>
            <a:lvl5pPr marL="1976384" indent="0" algn="ctr">
              <a:buNone/>
              <a:defRPr sz="1729"/>
            </a:lvl5pPr>
            <a:lvl6pPr marL="2470480" indent="0" algn="ctr">
              <a:buNone/>
              <a:defRPr sz="1729"/>
            </a:lvl6pPr>
            <a:lvl7pPr marL="2964576" indent="0" algn="ctr">
              <a:buNone/>
              <a:defRPr sz="1729"/>
            </a:lvl7pPr>
            <a:lvl8pPr marL="3458672" indent="0" algn="ctr">
              <a:buNone/>
              <a:defRPr sz="1729"/>
            </a:lvl8pPr>
            <a:lvl9pPr marL="3952768" indent="0" algn="ctr">
              <a:buNone/>
              <a:defRPr sz="1729"/>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4FA63E0-07E7-0630-EA95-96FA54792FF2}"/>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CA162B16-B9B1-0761-CC89-CD2EDEAEE53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B9E2E09-D6EF-F450-BFEF-148922BCC3E9}"/>
              </a:ext>
            </a:extLst>
          </p:cNvPr>
          <p:cNvSpPr>
            <a:spLocks noGrp="1"/>
          </p:cNvSpPr>
          <p:nvPr>
            <p:ph type="sldNum" sz="quarter" idx="12"/>
          </p:nvPr>
        </p:nvSpPr>
        <p:spPr/>
        <p:txBody>
          <a:bodyPr/>
          <a:lstStyle/>
          <a:p>
            <a:r>
              <a:rPr lang="en-IN" altLang="zh-CN"/>
              <a:t>TR 4-</a:t>
            </a:r>
            <a:fld id="{00000000-1234-1234-1234-123412341234}" type="slidenum">
              <a:rPr lang="zh-CN" smtClean="0"/>
              <a:pPr/>
              <a:t>‹#›</a:t>
            </a:fld>
            <a:endParaRPr/>
          </a:p>
        </p:txBody>
      </p:sp>
    </p:spTree>
    <p:extLst>
      <p:ext uri="{BB962C8B-B14F-4D97-AF65-F5344CB8AC3E}">
        <p14:creationId xmlns:p14="http://schemas.microsoft.com/office/powerpoint/2010/main" val="127197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3B3F7-E13A-EF0C-4CEB-F179DB3E3AF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246AA49-FE11-2E49-1CF9-3030BD17D1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97296D-77CE-9F05-A646-2983152ABE8C}"/>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6F594156-4BD8-A84C-D477-F9BBACF496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FD1F18-B58E-45E0-20CA-358161D98B92}"/>
              </a:ext>
            </a:extLst>
          </p:cNvPr>
          <p:cNvSpPr>
            <a:spLocks noGrp="1"/>
          </p:cNvSpPr>
          <p:nvPr>
            <p:ph type="sldNum" sz="quarter" idx="12"/>
          </p:nvPr>
        </p:nvSpPr>
        <p:spPr/>
        <p:txBody>
          <a:bodyPr/>
          <a:lstStyle/>
          <a:p>
            <a:r>
              <a:rPr lang="en-IN" altLang="zh-CN"/>
              <a:t>TR 4-</a:t>
            </a:r>
            <a:fld id="{00000000-1234-1234-1234-123412341234}" type="slidenum">
              <a:rPr lang="zh-CN" smtClean="0"/>
              <a:pPr/>
              <a:t>‹#›</a:t>
            </a:fld>
            <a:endParaRPr/>
          </a:p>
        </p:txBody>
      </p:sp>
    </p:spTree>
    <p:extLst>
      <p:ext uri="{BB962C8B-B14F-4D97-AF65-F5344CB8AC3E}">
        <p14:creationId xmlns:p14="http://schemas.microsoft.com/office/powerpoint/2010/main" val="108186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8341A5-894F-19B5-3CF3-BE383CFC3B9B}"/>
              </a:ext>
            </a:extLst>
          </p:cNvPr>
          <p:cNvSpPr>
            <a:spLocks noGrp="1"/>
          </p:cNvSpPr>
          <p:nvPr>
            <p:ph type="title" orient="vert"/>
          </p:nvPr>
        </p:nvSpPr>
        <p:spPr>
          <a:xfrm>
            <a:off x="9429254" y="394792"/>
            <a:ext cx="2841129" cy="6284050"/>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6763C20-1B83-3488-3A89-380230987DE3}"/>
              </a:ext>
            </a:extLst>
          </p:cNvPr>
          <p:cNvSpPr>
            <a:spLocks noGrp="1"/>
          </p:cNvSpPr>
          <p:nvPr>
            <p:ph type="body" orient="vert" idx="1"/>
          </p:nvPr>
        </p:nvSpPr>
        <p:spPr>
          <a:xfrm>
            <a:off x="905867" y="394792"/>
            <a:ext cx="8358684" cy="6284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0757404-3BCE-2719-D6B7-7EB5428C7202}"/>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261A16EF-114A-FFA2-E824-2FEE52F2DE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191C6D-BF8C-ED53-F7F6-62DA72B6A7A5}"/>
              </a:ext>
            </a:extLst>
          </p:cNvPr>
          <p:cNvSpPr>
            <a:spLocks noGrp="1"/>
          </p:cNvSpPr>
          <p:nvPr>
            <p:ph type="sldNum" sz="quarter" idx="12"/>
          </p:nvPr>
        </p:nvSpPr>
        <p:spPr/>
        <p:txBody>
          <a:bodyPr/>
          <a:lstStyle/>
          <a:p>
            <a:r>
              <a:rPr lang="en-IN" altLang="zh-CN"/>
              <a:t>TR 4-</a:t>
            </a:r>
            <a:fld id="{00000000-1234-1234-1234-123412341234}" type="slidenum">
              <a:rPr lang="zh-CN" smtClean="0"/>
              <a:pPr/>
              <a:t>‹#›</a:t>
            </a:fld>
            <a:endParaRPr/>
          </a:p>
        </p:txBody>
      </p:sp>
    </p:spTree>
    <p:extLst>
      <p:ext uri="{BB962C8B-B14F-4D97-AF65-F5344CB8AC3E}">
        <p14:creationId xmlns:p14="http://schemas.microsoft.com/office/powerpoint/2010/main" val="1698054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25511" y="6961542"/>
            <a:ext cx="2508674" cy="285000"/>
          </a:xfrm>
          <a:prstGeom prst="rect">
            <a:avLst/>
          </a:prstGeom>
          <a:noFill/>
          <a:ln>
            <a:noFill/>
          </a:ln>
        </p:spPr>
        <p:txBody>
          <a:bodyPr spcFirstLastPara="1" wrap="square" lIns="42284" tIns="42284" rIns="42284" bIns="42284" anchor="t" anchorCtr="0">
            <a:spAutoFit/>
          </a:bodyPr>
          <a:lstStyle/>
          <a:p>
            <a:pPr marL="0" marR="0" lvl="0" indent="0" algn="ctr" rtl="0">
              <a:spcBef>
                <a:spcPts val="0"/>
              </a:spcBef>
              <a:spcAft>
                <a:spcPts val="0"/>
              </a:spcAft>
              <a:buNone/>
            </a:pPr>
            <a:r>
              <a:rPr lang="en-US" sz="1297" b="0" i="0" u="none" strike="noStrike" cap="none">
                <a:solidFill>
                  <a:srgbClr val="535353"/>
                </a:solidFill>
                <a:latin typeface="Open Sans SemiBold"/>
                <a:ea typeface="Open Sans SemiBold"/>
                <a:cs typeface="Open Sans SemiBold"/>
                <a:sym typeface="Open Sans SemiBold"/>
              </a:rPr>
              <a:t>PEER | CSSR | INDIA</a:t>
            </a:r>
            <a:endParaRPr sz="1945"/>
          </a:p>
        </p:txBody>
      </p:sp>
      <p:sp>
        <p:nvSpPr>
          <p:cNvPr id="17" name="Google Shape;17;p2"/>
          <p:cNvSpPr/>
          <p:nvPr/>
        </p:nvSpPr>
        <p:spPr>
          <a:xfrm>
            <a:off x="549011" y="7305358"/>
            <a:ext cx="2061674" cy="109855"/>
          </a:xfrm>
          <a:prstGeom prst="rect">
            <a:avLst/>
          </a:prstGeom>
          <a:solidFill>
            <a:srgbClr val="C00000"/>
          </a:solidFill>
          <a:ln>
            <a:noFill/>
          </a:ln>
        </p:spPr>
        <p:txBody>
          <a:bodyPr spcFirstLastPara="1" wrap="square" lIns="42284" tIns="42284" rIns="42284" bIns="42284" anchor="t" anchorCtr="0">
            <a:noAutofit/>
          </a:bodyPr>
          <a:lstStyle/>
          <a:p>
            <a:pPr marL="0" marR="0" lvl="0" indent="0" algn="l" rtl="0">
              <a:spcBef>
                <a:spcPts val="0"/>
              </a:spcBef>
              <a:spcAft>
                <a:spcPts val="0"/>
              </a:spcAft>
              <a:buNone/>
            </a:pPr>
            <a:endParaRPr sz="973">
              <a:solidFill>
                <a:schemeClr val="dk1"/>
              </a:solidFill>
              <a:latin typeface="Calibri"/>
              <a:ea typeface="Calibri"/>
              <a:cs typeface="Calibri"/>
              <a:sym typeface="Calibri"/>
            </a:endParaRPr>
          </a:p>
        </p:txBody>
      </p:sp>
      <p:sp>
        <p:nvSpPr>
          <p:cNvPr id="18" name="Google Shape;18;p2"/>
          <p:cNvSpPr txBox="1"/>
          <p:nvPr/>
        </p:nvSpPr>
        <p:spPr>
          <a:xfrm>
            <a:off x="11626017" y="6927212"/>
            <a:ext cx="753448" cy="584248"/>
          </a:xfrm>
          <a:prstGeom prst="rect">
            <a:avLst/>
          </a:prstGeom>
          <a:noFill/>
          <a:ln>
            <a:noFill/>
          </a:ln>
        </p:spPr>
        <p:txBody>
          <a:bodyPr spcFirstLastPara="1" wrap="square" lIns="42284" tIns="42284" rIns="42284" bIns="42284" anchor="t" anchorCtr="0">
            <a:spAutoFit/>
          </a:bodyPr>
          <a:lstStyle/>
          <a:p>
            <a:pPr marL="0" marR="0" lvl="0" indent="0" algn="ctr" rtl="0">
              <a:spcBef>
                <a:spcPts val="0"/>
              </a:spcBef>
              <a:spcAft>
                <a:spcPts val="0"/>
              </a:spcAft>
              <a:buNone/>
            </a:pPr>
            <a:r>
              <a:rPr lang="en-US" sz="1621" b="1">
                <a:solidFill>
                  <a:srgbClr val="535353"/>
                </a:solidFill>
                <a:latin typeface="Open Sans"/>
                <a:ea typeface="Open Sans"/>
                <a:cs typeface="Open Sans"/>
                <a:sym typeface="Open Sans"/>
              </a:rPr>
              <a:t>PPT 2 -</a:t>
            </a:r>
            <a:endParaRPr sz="1945"/>
          </a:p>
        </p:txBody>
      </p:sp>
      <p:sp>
        <p:nvSpPr>
          <p:cNvPr id="19" name="Google Shape;19;p2"/>
          <p:cNvSpPr/>
          <p:nvPr/>
        </p:nvSpPr>
        <p:spPr>
          <a:xfrm>
            <a:off x="11639021" y="7305358"/>
            <a:ext cx="1015669" cy="109855"/>
          </a:xfrm>
          <a:prstGeom prst="rect">
            <a:avLst/>
          </a:prstGeom>
          <a:solidFill>
            <a:srgbClr val="C00000"/>
          </a:solidFill>
          <a:ln>
            <a:noFill/>
          </a:ln>
        </p:spPr>
        <p:txBody>
          <a:bodyPr spcFirstLastPara="1" wrap="square" lIns="42284" tIns="42284" rIns="42284" bIns="42284" anchor="t" anchorCtr="0">
            <a:noAutofit/>
          </a:bodyPr>
          <a:lstStyle/>
          <a:p>
            <a:pPr marL="0" marR="0" lvl="0" indent="0" algn="l" rtl="0">
              <a:spcBef>
                <a:spcPts val="0"/>
              </a:spcBef>
              <a:spcAft>
                <a:spcPts val="0"/>
              </a:spcAft>
              <a:buNone/>
            </a:pPr>
            <a:endParaRPr sz="973">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2303628" y="6927212"/>
            <a:ext cx="326499" cy="366149"/>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621" b="1">
                <a:solidFill>
                  <a:srgbClr val="535353"/>
                </a:solidFill>
                <a:latin typeface="Open Sans"/>
                <a:ea typeface="Open Sans"/>
                <a:cs typeface="Open Sans"/>
                <a:sym typeface="Open Sans"/>
              </a:defRPr>
            </a:lvl1pPr>
            <a:lvl2pPr marL="0" lvl="1" indent="0" algn="ctr">
              <a:spcBef>
                <a:spcPts val="0"/>
              </a:spcBef>
              <a:buNone/>
              <a:defRPr sz="1621" b="1">
                <a:solidFill>
                  <a:srgbClr val="535353"/>
                </a:solidFill>
                <a:latin typeface="Open Sans"/>
                <a:ea typeface="Open Sans"/>
                <a:cs typeface="Open Sans"/>
                <a:sym typeface="Open Sans"/>
              </a:defRPr>
            </a:lvl2pPr>
            <a:lvl3pPr marL="0" lvl="2" indent="0" algn="ctr">
              <a:spcBef>
                <a:spcPts val="0"/>
              </a:spcBef>
              <a:buNone/>
              <a:defRPr sz="1621" b="1">
                <a:solidFill>
                  <a:srgbClr val="535353"/>
                </a:solidFill>
                <a:latin typeface="Open Sans"/>
                <a:ea typeface="Open Sans"/>
                <a:cs typeface="Open Sans"/>
                <a:sym typeface="Open Sans"/>
              </a:defRPr>
            </a:lvl3pPr>
            <a:lvl4pPr marL="0" lvl="3" indent="0" algn="ctr">
              <a:spcBef>
                <a:spcPts val="0"/>
              </a:spcBef>
              <a:buNone/>
              <a:defRPr sz="1621" b="1">
                <a:solidFill>
                  <a:srgbClr val="535353"/>
                </a:solidFill>
                <a:latin typeface="Open Sans"/>
                <a:ea typeface="Open Sans"/>
                <a:cs typeface="Open Sans"/>
                <a:sym typeface="Open Sans"/>
              </a:defRPr>
            </a:lvl4pPr>
            <a:lvl5pPr marL="0" lvl="4" indent="0" algn="ctr">
              <a:spcBef>
                <a:spcPts val="0"/>
              </a:spcBef>
              <a:buNone/>
              <a:defRPr sz="1621" b="1">
                <a:solidFill>
                  <a:srgbClr val="535353"/>
                </a:solidFill>
                <a:latin typeface="Open Sans"/>
                <a:ea typeface="Open Sans"/>
                <a:cs typeface="Open Sans"/>
                <a:sym typeface="Open Sans"/>
              </a:defRPr>
            </a:lvl5pPr>
            <a:lvl6pPr marL="0" lvl="5" indent="0" algn="ctr">
              <a:spcBef>
                <a:spcPts val="0"/>
              </a:spcBef>
              <a:buNone/>
              <a:defRPr sz="1621" b="1">
                <a:solidFill>
                  <a:srgbClr val="535353"/>
                </a:solidFill>
                <a:latin typeface="Open Sans"/>
                <a:ea typeface="Open Sans"/>
                <a:cs typeface="Open Sans"/>
                <a:sym typeface="Open Sans"/>
              </a:defRPr>
            </a:lvl6pPr>
            <a:lvl7pPr marL="0" lvl="6" indent="0" algn="ctr">
              <a:spcBef>
                <a:spcPts val="0"/>
              </a:spcBef>
              <a:buNone/>
              <a:defRPr sz="1621" b="1">
                <a:solidFill>
                  <a:srgbClr val="535353"/>
                </a:solidFill>
                <a:latin typeface="Open Sans"/>
                <a:ea typeface="Open Sans"/>
                <a:cs typeface="Open Sans"/>
                <a:sym typeface="Open Sans"/>
              </a:defRPr>
            </a:lvl7pPr>
            <a:lvl8pPr marL="0" lvl="7" indent="0" algn="ctr">
              <a:spcBef>
                <a:spcPts val="0"/>
              </a:spcBef>
              <a:buNone/>
              <a:defRPr sz="1621" b="1">
                <a:solidFill>
                  <a:srgbClr val="535353"/>
                </a:solidFill>
                <a:latin typeface="Open Sans"/>
                <a:ea typeface="Open Sans"/>
                <a:cs typeface="Open Sans"/>
                <a:sym typeface="Open Sans"/>
              </a:defRPr>
            </a:lvl8pPr>
            <a:lvl9pPr marL="0" lvl="8" indent="0" algn="ctr">
              <a:spcBef>
                <a:spcPts val="0"/>
              </a:spcBef>
              <a:buNone/>
              <a:defRPr sz="1621"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48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7914-4D8C-3515-7AD6-09BD29BED1B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7D6D7FC-B5AE-7C6C-C6F4-F46221440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EE5425-3EFE-A03B-7FFF-9A02932BAD23}"/>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1FB4DE42-6BAE-2C02-4E15-5761372477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660C289-ACBF-2A34-F29F-699D29B69033}"/>
              </a:ext>
            </a:extLst>
          </p:cNvPr>
          <p:cNvSpPr>
            <a:spLocks noGrp="1"/>
          </p:cNvSpPr>
          <p:nvPr>
            <p:ph type="sldNum" sz="quarter" idx="12"/>
          </p:nvPr>
        </p:nvSpPr>
        <p:spPr/>
        <p:txBody>
          <a:bodyPr/>
          <a:lstStyle/>
          <a:p>
            <a:r>
              <a:rPr lang="en-IN" altLang="zh-CN"/>
              <a:t>TR 4-</a:t>
            </a:r>
            <a:fld id="{00000000-1234-1234-1234-123412341234}" type="slidenum">
              <a:rPr lang="zh-CN" smtClean="0"/>
              <a:pPr/>
              <a:t>‹#›</a:t>
            </a:fld>
            <a:endParaRPr/>
          </a:p>
        </p:txBody>
      </p:sp>
    </p:spTree>
    <p:extLst>
      <p:ext uri="{BB962C8B-B14F-4D97-AF65-F5344CB8AC3E}">
        <p14:creationId xmlns:p14="http://schemas.microsoft.com/office/powerpoint/2010/main" val="3653634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2FA1-1B67-92E5-DC27-4520391D77F9}"/>
              </a:ext>
            </a:extLst>
          </p:cNvPr>
          <p:cNvSpPr>
            <a:spLocks noGrp="1"/>
          </p:cNvSpPr>
          <p:nvPr>
            <p:ph type="title"/>
          </p:nvPr>
        </p:nvSpPr>
        <p:spPr>
          <a:xfrm>
            <a:off x="899004" y="1848655"/>
            <a:ext cx="11364516" cy="3084522"/>
          </a:xfrm>
        </p:spPr>
        <p:txBody>
          <a:bodyPr anchor="b"/>
          <a:lstStyle>
            <a:lvl1pPr>
              <a:defRPr sz="6484"/>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BC2A15B-1AEE-5E1E-C014-ABCB6B4EA263}"/>
              </a:ext>
            </a:extLst>
          </p:cNvPr>
          <p:cNvSpPr>
            <a:spLocks noGrp="1"/>
          </p:cNvSpPr>
          <p:nvPr>
            <p:ph type="body" idx="1"/>
          </p:nvPr>
        </p:nvSpPr>
        <p:spPr>
          <a:xfrm>
            <a:off x="899004" y="4962358"/>
            <a:ext cx="11364516" cy="1622077"/>
          </a:xfrm>
        </p:spPr>
        <p:txBody>
          <a:bodyPr/>
          <a:lstStyle>
            <a:lvl1pPr marL="0" indent="0">
              <a:buNone/>
              <a:defRPr sz="2594">
                <a:solidFill>
                  <a:schemeClr val="tx1">
                    <a:tint val="75000"/>
                  </a:schemeClr>
                </a:solidFill>
              </a:defRPr>
            </a:lvl1pPr>
            <a:lvl2pPr marL="494096" indent="0">
              <a:buNone/>
              <a:defRPr sz="2161">
                <a:solidFill>
                  <a:schemeClr val="tx1">
                    <a:tint val="75000"/>
                  </a:schemeClr>
                </a:solidFill>
              </a:defRPr>
            </a:lvl2pPr>
            <a:lvl3pPr marL="988192" indent="0">
              <a:buNone/>
              <a:defRPr sz="1945">
                <a:solidFill>
                  <a:schemeClr val="tx1">
                    <a:tint val="75000"/>
                  </a:schemeClr>
                </a:solidFill>
              </a:defRPr>
            </a:lvl3pPr>
            <a:lvl4pPr marL="1482288" indent="0">
              <a:buNone/>
              <a:defRPr sz="1729">
                <a:solidFill>
                  <a:schemeClr val="tx1">
                    <a:tint val="75000"/>
                  </a:schemeClr>
                </a:solidFill>
              </a:defRPr>
            </a:lvl4pPr>
            <a:lvl5pPr marL="1976384" indent="0">
              <a:buNone/>
              <a:defRPr sz="1729">
                <a:solidFill>
                  <a:schemeClr val="tx1">
                    <a:tint val="75000"/>
                  </a:schemeClr>
                </a:solidFill>
              </a:defRPr>
            </a:lvl5pPr>
            <a:lvl6pPr marL="2470480" indent="0">
              <a:buNone/>
              <a:defRPr sz="1729">
                <a:solidFill>
                  <a:schemeClr val="tx1">
                    <a:tint val="75000"/>
                  </a:schemeClr>
                </a:solidFill>
              </a:defRPr>
            </a:lvl6pPr>
            <a:lvl7pPr marL="2964576" indent="0">
              <a:buNone/>
              <a:defRPr sz="1729">
                <a:solidFill>
                  <a:schemeClr val="tx1">
                    <a:tint val="75000"/>
                  </a:schemeClr>
                </a:solidFill>
              </a:defRPr>
            </a:lvl7pPr>
            <a:lvl8pPr marL="3458672" indent="0">
              <a:buNone/>
              <a:defRPr sz="1729">
                <a:solidFill>
                  <a:schemeClr val="tx1">
                    <a:tint val="75000"/>
                  </a:schemeClr>
                </a:solidFill>
              </a:defRPr>
            </a:lvl8pPr>
            <a:lvl9pPr marL="3952768" indent="0">
              <a:buNone/>
              <a:defRPr sz="172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EF38EF-7672-3E59-C3FB-31F0DBB16AEE}"/>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C8273701-C5AA-05C8-34CE-D112B24BD01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5C39429-029C-0F37-8B83-B22886014818}"/>
              </a:ext>
            </a:extLst>
          </p:cNvPr>
          <p:cNvSpPr>
            <a:spLocks noGrp="1"/>
          </p:cNvSpPr>
          <p:nvPr>
            <p:ph type="sldNum" sz="quarter" idx="12"/>
          </p:nvPr>
        </p:nvSpPr>
        <p:spPr/>
        <p:txBody>
          <a:bodyPr/>
          <a:lstStyle/>
          <a:p>
            <a:r>
              <a:rPr lang="en-IN" altLang="zh-CN"/>
              <a:t>TR 4-</a:t>
            </a:r>
            <a:fld id="{00000000-1234-1234-1234-123412341234}" type="slidenum">
              <a:rPr lang="zh-CN" smtClean="0"/>
              <a:pPr/>
              <a:t>‹#›</a:t>
            </a:fld>
            <a:endParaRPr/>
          </a:p>
        </p:txBody>
      </p:sp>
    </p:spTree>
    <p:extLst>
      <p:ext uri="{BB962C8B-B14F-4D97-AF65-F5344CB8AC3E}">
        <p14:creationId xmlns:p14="http://schemas.microsoft.com/office/powerpoint/2010/main" val="29811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DF24-898F-1979-119E-369A1C801B1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D1D0C03-C270-AE57-3A98-742AF70B3E45}"/>
              </a:ext>
            </a:extLst>
          </p:cNvPr>
          <p:cNvSpPr>
            <a:spLocks noGrp="1"/>
          </p:cNvSpPr>
          <p:nvPr>
            <p:ph sz="half" idx="1"/>
          </p:nvPr>
        </p:nvSpPr>
        <p:spPr>
          <a:xfrm>
            <a:off x="905867" y="1973957"/>
            <a:ext cx="5599906" cy="4704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3E006CF-7877-381D-B2D4-C72D9CA61A89}"/>
              </a:ext>
            </a:extLst>
          </p:cNvPr>
          <p:cNvSpPr>
            <a:spLocks noGrp="1"/>
          </p:cNvSpPr>
          <p:nvPr>
            <p:ph sz="half" idx="2"/>
          </p:nvPr>
        </p:nvSpPr>
        <p:spPr>
          <a:xfrm>
            <a:off x="6670477" y="1973957"/>
            <a:ext cx="5599906" cy="4704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CAB3520-08B0-B4C5-43A6-D5F925BF52F1}"/>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E215F123-17EA-8DD6-E08C-D330FCF1BEB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76A94B7-A19D-5880-B256-F1390A111F1D}"/>
              </a:ext>
            </a:extLst>
          </p:cNvPr>
          <p:cNvSpPr>
            <a:spLocks noGrp="1"/>
          </p:cNvSpPr>
          <p:nvPr>
            <p:ph type="sldNum" sz="quarter" idx="12"/>
          </p:nvPr>
        </p:nvSpPr>
        <p:spPr/>
        <p:txBody>
          <a:bodyPr/>
          <a:lstStyle/>
          <a:p>
            <a:r>
              <a:rPr lang="en-IN" altLang="zh-CN"/>
              <a:t>TR 4-</a:t>
            </a:r>
            <a:fld id="{00000000-1234-1234-1234-123412341234}" type="slidenum">
              <a:rPr lang="zh-CN" smtClean="0"/>
              <a:pPr/>
              <a:t>‹#›</a:t>
            </a:fld>
            <a:endParaRPr/>
          </a:p>
        </p:txBody>
      </p:sp>
    </p:spTree>
    <p:extLst>
      <p:ext uri="{BB962C8B-B14F-4D97-AF65-F5344CB8AC3E}">
        <p14:creationId xmlns:p14="http://schemas.microsoft.com/office/powerpoint/2010/main" val="48560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BA12-AA51-A92E-A857-9B06EBB7314D}"/>
              </a:ext>
            </a:extLst>
          </p:cNvPr>
          <p:cNvSpPr>
            <a:spLocks noGrp="1"/>
          </p:cNvSpPr>
          <p:nvPr>
            <p:ph type="title"/>
          </p:nvPr>
        </p:nvSpPr>
        <p:spPr>
          <a:xfrm>
            <a:off x="907583" y="394792"/>
            <a:ext cx="11364516" cy="1433265"/>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E0D6B68-F886-B125-3A8B-F434EF02A95A}"/>
              </a:ext>
            </a:extLst>
          </p:cNvPr>
          <p:cNvSpPr>
            <a:spLocks noGrp="1"/>
          </p:cNvSpPr>
          <p:nvPr>
            <p:ph type="body" idx="1"/>
          </p:nvPr>
        </p:nvSpPr>
        <p:spPr>
          <a:xfrm>
            <a:off x="907584" y="1817758"/>
            <a:ext cx="5574171" cy="890855"/>
          </a:xfrm>
        </p:spPr>
        <p:txBody>
          <a:bodyPr anchor="b"/>
          <a:lstStyle>
            <a:lvl1pPr marL="0" indent="0">
              <a:buNone/>
              <a:defRPr sz="2594" b="1"/>
            </a:lvl1pPr>
            <a:lvl2pPr marL="494096" indent="0">
              <a:buNone/>
              <a:defRPr sz="2161" b="1"/>
            </a:lvl2pPr>
            <a:lvl3pPr marL="988192" indent="0">
              <a:buNone/>
              <a:defRPr sz="1945" b="1"/>
            </a:lvl3pPr>
            <a:lvl4pPr marL="1482288" indent="0">
              <a:buNone/>
              <a:defRPr sz="1729" b="1"/>
            </a:lvl4pPr>
            <a:lvl5pPr marL="1976384" indent="0">
              <a:buNone/>
              <a:defRPr sz="1729" b="1"/>
            </a:lvl5pPr>
            <a:lvl6pPr marL="2470480" indent="0">
              <a:buNone/>
              <a:defRPr sz="1729" b="1"/>
            </a:lvl6pPr>
            <a:lvl7pPr marL="2964576" indent="0">
              <a:buNone/>
              <a:defRPr sz="1729" b="1"/>
            </a:lvl7pPr>
            <a:lvl8pPr marL="3458672" indent="0">
              <a:buNone/>
              <a:defRPr sz="1729" b="1"/>
            </a:lvl8pPr>
            <a:lvl9pPr marL="3952768" indent="0">
              <a:buNone/>
              <a:defRPr sz="1729" b="1"/>
            </a:lvl9pPr>
          </a:lstStyle>
          <a:p>
            <a:pPr lvl="0"/>
            <a:r>
              <a:rPr lang="en-US"/>
              <a:t>Click to edit Master text styles</a:t>
            </a:r>
          </a:p>
        </p:txBody>
      </p:sp>
      <p:sp>
        <p:nvSpPr>
          <p:cNvPr id="4" name="Content Placeholder 3">
            <a:extLst>
              <a:ext uri="{FF2B5EF4-FFF2-40B4-BE49-F238E27FC236}">
                <a16:creationId xmlns:a16="http://schemas.microsoft.com/office/drawing/2014/main" id="{834684DB-0438-9735-6182-E03483534631}"/>
              </a:ext>
            </a:extLst>
          </p:cNvPr>
          <p:cNvSpPr>
            <a:spLocks noGrp="1"/>
          </p:cNvSpPr>
          <p:nvPr>
            <p:ph sz="half" idx="2"/>
          </p:nvPr>
        </p:nvSpPr>
        <p:spPr>
          <a:xfrm>
            <a:off x="907584" y="2708613"/>
            <a:ext cx="5574171" cy="3983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69B1849-804F-5F68-FABF-64A7D39A4382}"/>
              </a:ext>
            </a:extLst>
          </p:cNvPr>
          <p:cNvSpPr>
            <a:spLocks noGrp="1"/>
          </p:cNvSpPr>
          <p:nvPr>
            <p:ph type="body" sz="quarter" idx="3"/>
          </p:nvPr>
        </p:nvSpPr>
        <p:spPr>
          <a:xfrm>
            <a:off x="6670477" y="1817758"/>
            <a:ext cx="5601622" cy="890855"/>
          </a:xfrm>
        </p:spPr>
        <p:txBody>
          <a:bodyPr anchor="b"/>
          <a:lstStyle>
            <a:lvl1pPr marL="0" indent="0">
              <a:buNone/>
              <a:defRPr sz="2594" b="1"/>
            </a:lvl1pPr>
            <a:lvl2pPr marL="494096" indent="0">
              <a:buNone/>
              <a:defRPr sz="2161" b="1"/>
            </a:lvl2pPr>
            <a:lvl3pPr marL="988192" indent="0">
              <a:buNone/>
              <a:defRPr sz="1945" b="1"/>
            </a:lvl3pPr>
            <a:lvl4pPr marL="1482288" indent="0">
              <a:buNone/>
              <a:defRPr sz="1729" b="1"/>
            </a:lvl4pPr>
            <a:lvl5pPr marL="1976384" indent="0">
              <a:buNone/>
              <a:defRPr sz="1729" b="1"/>
            </a:lvl5pPr>
            <a:lvl6pPr marL="2470480" indent="0">
              <a:buNone/>
              <a:defRPr sz="1729" b="1"/>
            </a:lvl6pPr>
            <a:lvl7pPr marL="2964576" indent="0">
              <a:buNone/>
              <a:defRPr sz="1729" b="1"/>
            </a:lvl7pPr>
            <a:lvl8pPr marL="3458672" indent="0">
              <a:buNone/>
              <a:defRPr sz="1729" b="1"/>
            </a:lvl8pPr>
            <a:lvl9pPr marL="3952768" indent="0">
              <a:buNone/>
              <a:defRPr sz="1729" b="1"/>
            </a:lvl9pPr>
          </a:lstStyle>
          <a:p>
            <a:pPr lvl="0"/>
            <a:r>
              <a:rPr lang="en-US"/>
              <a:t>Click to edit Master text styles</a:t>
            </a:r>
          </a:p>
        </p:txBody>
      </p:sp>
      <p:sp>
        <p:nvSpPr>
          <p:cNvPr id="6" name="Content Placeholder 5">
            <a:extLst>
              <a:ext uri="{FF2B5EF4-FFF2-40B4-BE49-F238E27FC236}">
                <a16:creationId xmlns:a16="http://schemas.microsoft.com/office/drawing/2014/main" id="{E0CCE6F7-39D5-F814-9B44-62F75CE50BAC}"/>
              </a:ext>
            </a:extLst>
          </p:cNvPr>
          <p:cNvSpPr>
            <a:spLocks noGrp="1"/>
          </p:cNvSpPr>
          <p:nvPr>
            <p:ph sz="quarter" idx="4"/>
          </p:nvPr>
        </p:nvSpPr>
        <p:spPr>
          <a:xfrm>
            <a:off x="6670477" y="2708613"/>
            <a:ext cx="5601622" cy="3983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C1B49F8-006B-C1E6-492D-12C1A366E57B}"/>
              </a:ext>
            </a:extLst>
          </p:cNvPr>
          <p:cNvSpPr>
            <a:spLocks noGrp="1"/>
          </p:cNvSpPr>
          <p:nvPr>
            <p:ph type="dt" sz="half" idx="10"/>
          </p:nvPr>
        </p:nvSpPr>
        <p:spPr/>
        <p:txBody>
          <a:bodyPr/>
          <a:lstStyle/>
          <a:p>
            <a:endParaRPr lang="en-IN"/>
          </a:p>
        </p:txBody>
      </p:sp>
      <p:sp>
        <p:nvSpPr>
          <p:cNvPr id="8" name="Footer Placeholder 7">
            <a:extLst>
              <a:ext uri="{FF2B5EF4-FFF2-40B4-BE49-F238E27FC236}">
                <a16:creationId xmlns:a16="http://schemas.microsoft.com/office/drawing/2014/main" id="{B8E10BF1-EFDF-DCA2-B1D9-AC292AC653F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51ACB1-15C4-A6C3-EC80-0C4AD656AA2D}"/>
              </a:ext>
            </a:extLst>
          </p:cNvPr>
          <p:cNvSpPr>
            <a:spLocks noGrp="1"/>
          </p:cNvSpPr>
          <p:nvPr>
            <p:ph type="sldNum" sz="quarter" idx="12"/>
          </p:nvPr>
        </p:nvSpPr>
        <p:spPr/>
        <p:txBody>
          <a:bodyPr/>
          <a:lstStyle/>
          <a:p>
            <a:r>
              <a:rPr lang="en-IN" altLang="zh-CN"/>
              <a:t>TR 4-</a:t>
            </a:r>
            <a:fld id="{00000000-1234-1234-1234-123412341234}" type="slidenum">
              <a:rPr lang="zh-CN" smtClean="0"/>
              <a:pPr/>
              <a:t>‹#›</a:t>
            </a:fld>
            <a:endParaRPr/>
          </a:p>
        </p:txBody>
      </p:sp>
    </p:spTree>
    <p:extLst>
      <p:ext uri="{BB962C8B-B14F-4D97-AF65-F5344CB8AC3E}">
        <p14:creationId xmlns:p14="http://schemas.microsoft.com/office/powerpoint/2010/main" val="424519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EAAA-316D-58D5-07A2-66DDAD8E2DF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71612DE-B27E-DE2E-CF9F-8394678EBD71}"/>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237FE633-9AA7-07CF-5AC9-38D1BB8EDE5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AE8ADC1-67FE-E437-AF92-E7FBF239C32C}"/>
              </a:ext>
            </a:extLst>
          </p:cNvPr>
          <p:cNvSpPr>
            <a:spLocks noGrp="1"/>
          </p:cNvSpPr>
          <p:nvPr>
            <p:ph type="sldNum" sz="quarter" idx="12"/>
          </p:nvPr>
        </p:nvSpPr>
        <p:spPr/>
        <p:txBody>
          <a:bodyPr/>
          <a:lstStyle/>
          <a:p>
            <a:r>
              <a:rPr lang="en-IN" altLang="zh-CN"/>
              <a:t>TR 4-</a:t>
            </a:r>
            <a:fld id="{00000000-1234-1234-1234-123412341234}" type="slidenum">
              <a:rPr lang="zh-CN" smtClean="0"/>
              <a:pPr/>
              <a:t>‹#›</a:t>
            </a:fld>
            <a:endParaRPr/>
          </a:p>
        </p:txBody>
      </p:sp>
    </p:spTree>
    <p:extLst>
      <p:ext uri="{BB962C8B-B14F-4D97-AF65-F5344CB8AC3E}">
        <p14:creationId xmlns:p14="http://schemas.microsoft.com/office/powerpoint/2010/main" val="48172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D07D99-DBE9-9343-5CA1-2A134BC2AFA8}"/>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633886DD-1BF2-A4F7-E7A3-84B9A2F942C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227101A-A521-2F16-4DA0-F16D0D1B5151}"/>
              </a:ext>
            </a:extLst>
          </p:cNvPr>
          <p:cNvSpPr>
            <a:spLocks noGrp="1"/>
          </p:cNvSpPr>
          <p:nvPr>
            <p:ph type="sldNum" sz="quarter" idx="12"/>
          </p:nvPr>
        </p:nvSpPr>
        <p:spPr/>
        <p:txBody>
          <a:bodyPr/>
          <a:lstStyle/>
          <a:p>
            <a:r>
              <a:rPr lang="en-IN" altLang="zh-CN"/>
              <a:t>TR 4-</a:t>
            </a:r>
            <a:fld id="{00000000-1234-1234-1234-123412341234}" type="slidenum">
              <a:rPr lang="zh-CN" smtClean="0"/>
              <a:pPr/>
              <a:t>‹#›</a:t>
            </a:fld>
            <a:endParaRPr/>
          </a:p>
        </p:txBody>
      </p:sp>
    </p:spTree>
    <p:extLst>
      <p:ext uri="{BB962C8B-B14F-4D97-AF65-F5344CB8AC3E}">
        <p14:creationId xmlns:p14="http://schemas.microsoft.com/office/powerpoint/2010/main" val="87136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BFC4-57BB-1FD7-C818-FF512ABC7D59}"/>
              </a:ext>
            </a:extLst>
          </p:cNvPr>
          <p:cNvSpPr>
            <a:spLocks noGrp="1"/>
          </p:cNvSpPr>
          <p:nvPr>
            <p:ph type="title"/>
          </p:nvPr>
        </p:nvSpPr>
        <p:spPr>
          <a:xfrm>
            <a:off x="907584" y="494348"/>
            <a:ext cx="4249683" cy="1730216"/>
          </a:xfrm>
        </p:spPr>
        <p:txBody>
          <a:bodyPr anchor="b"/>
          <a:lstStyle>
            <a:lvl1pPr>
              <a:defRPr sz="3458"/>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0AD84B0-E269-ADDA-BBB1-73FB3BAD41CF}"/>
              </a:ext>
            </a:extLst>
          </p:cNvPr>
          <p:cNvSpPr>
            <a:spLocks noGrp="1"/>
          </p:cNvSpPr>
          <p:nvPr>
            <p:ph idx="1"/>
          </p:nvPr>
        </p:nvSpPr>
        <p:spPr>
          <a:xfrm>
            <a:off x="5601622" y="1067654"/>
            <a:ext cx="6670477" cy="5269607"/>
          </a:xfrm>
        </p:spPr>
        <p:txBody>
          <a:bodyPr/>
          <a:lstStyle>
            <a:lvl1pPr>
              <a:defRPr sz="3458"/>
            </a:lvl1pPr>
            <a:lvl2pPr>
              <a:defRPr sz="3026"/>
            </a:lvl2pPr>
            <a:lvl3pPr>
              <a:defRPr sz="2594"/>
            </a:lvl3pPr>
            <a:lvl4pPr>
              <a:defRPr sz="2161"/>
            </a:lvl4pPr>
            <a:lvl5pPr>
              <a:defRPr sz="2161"/>
            </a:lvl5pPr>
            <a:lvl6pPr>
              <a:defRPr sz="2161"/>
            </a:lvl6pPr>
            <a:lvl7pPr>
              <a:defRPr sz="2161"/>
            </a:lvl7pPr>
            <a:lvl8pPr>
              <a:defRPr sz="2161"/>
            </a:lvl8pPr>
            <a:lvl9pPr>
              <a:defRPr sz="21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CED7CBD-88F6-55B9-DF8B-2FCA3AA50B64}"/>
              </a:ext>
            </a:extLst>
          </p:cNvPr>
          <p:cNvSpPr>
            <a:spLocks noGrp="1"/>
          </p:cNvSpPr>
          <p:nvPr>
            <p:ph type="body" sz="half" idx="2"/>
          </p:nvPr>
        </p:nvSpPr>
        <p:spPr>
          <a:xfrm>
            <a:off x="907584" y="2224564"/>
            <a:ext cx="4249683" cy="4121280"/>
          </a:xfrm>
        </p:spPr>
        <p:txBody>
          <a:bodyPr/>
          <a:lstStyle>
            <a:lvl1pPr marL="0" indent="0">
              <a:buNone/>
              <a:defRPr sz="1729"/>
            </a:lvl1pPr>
            <a:lvl2pPr marL="494096" indent="0">
              <a:buNone/>
              <a:defRPr sz="1513"/>
            </a:lvl2pPr>
            <a:lvl3pPr marL="988192" indent="0">
              <a:buNone/>
              <a:defRPr sz="1297"/>
            </a:lvl3pPr>
            <a:lvl4pPr marL="1482288" indent="0">
              <a:buNone/>
              <a:defRPr sz="1081"/>
            </a:lvl4pPr>
            <a:lvl5pPr marL="1976384" indent="0">
              <a:buNone/>
              <a:defRPr sz="1081"/>
            </a:lvl5pPr>
            <a:lvl6pPr marL="2470480" indent="0">
              <a:buNone/>
              <a:defRPr sz="1081"/>
            </a:lvl6pPr>
            <a:lvl7pPr marL="2964576" indent="0">
              <a:buNone/>
              <a:defRPr sz="1081"/>
            </a:lvl7pPr>
            <a:lvl8pPr marL="3458672" indent="0">
              <a:buNone/>
              <a:defRPr sz="1081"/>
            </a:lvl8pPr>
            <a:lvl9pPr marL="3952768" indent="0">
              <a:buNone/>
              <a:defRPr sz="1081"/>
            </a:lvl9pPr>
          </a:lstStyle>
          <a:p>
            <a:pPr lvl="0"/>
            <a:r>
              <a:rPr lang="en-US"/>
              <a:t>Click to edit Master text styles</a:t>
            </a:r>
          </a:p>
        </p:txBody>
      </p:sp>
      <p:sp>
        <p:nvSpPr>
          <p:cNvPr id="5" name="Date Placeholder 4">
            <a:extLst>
              <a:ext uri="{FF2B5EF4-FFF2-40B4-BE49-F238E27FC236}">
                <a16:creationId xmlns:a16="http://schemas.microsoft.com/office/drawing/2014/main" id="{C93F1510-1A30-8F84-F660-B0E3C723023A}"/>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A12B5413-B0ED-87CA-D308-AE545FA67B4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93829F1-4FB3-B590-3B5F-7FC36819C83D}"/>
              </a:ext>
            </a:extLst>
          </p:cNvPr>
          <p:cNvSpPr>
            <a:spLocks noGrp="1"/>
          </p:cNvSpPr>
          <p:nvPr>
            <p:ph type="sldNum" sz="quarter" idx="12"/>
          </p:nvPr>
        </p:nvSpPr>
        <p:spPr/>
        <p:txBody>
          <a:bodyPr/>
          <a:lstStyle/>
          <a:p>
            <a:r>
              <a:rPr lang="en-IN" altLang="zh-CN"/>
              <a:t>TR 4-</a:t>
            </a:r>
            <a:fld id="{00000000-1234-1234-1234-123412341234}" type="slidenum">
              <a:rPr lang="zh-CN" smtClean="0"/>
              <a:pPr/>
              <a:t>‹#›</a:t>
            </a:fld>
            <a:endParaRPr/>
          </a:p>
        </p:txBody>
      </p:sp>
    </p:spTree>
    <p:extLst>
      <p:ext uri="{BB962C8B-B14F-4D97-AF65-F5344CB8AC3E}">
        <p14:creationId xmlns:p14="http://schemas.microsoft.com/office/powerpoint/2010/main" val="141479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1C87-9291-793E-3B97-D57C0D3F0E58}"/>
              </a:ext>
            </a:extLst>
          </p:cNvPr>
          <p:cNvSpPr>
            <a:spLocks noGrp="1"/>
          </p:cNvSpPr>
          <p:nvPr>
            <p:ph type="title"/>
          </p:nvPr>
        </p:nvSpPr>
        <p:spPr>
          <a:xfrm>
            <a:off x="907584" y="494348"/>
            <a:ext cx="4249683" cy="1730216"/>
          </a:xfrm>
        </p:spPr>
        <p:txBody>
          <a:bodyPr anchor="b"/>
          <a:lstStyle>
            <a:lvl1pPr>
              <a:defRPr sz="3458"/>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716BB2A-A8E3-48D1-491C-CE98D28AB5DD}"/>
              </a:ext>
            </a:extLst>
          </p:cNvPr>
          <p:cNvSpPr>
            <a:spLocks noGrp="1"/>
          </p:cNvSpPr>
          <p:nvPr>
            <p:ph type="pic" idx="1"/>
          </p:nvPr>
        </p:nvSpPr>
        <p:spPr>
          <a:xfrm>
            <a:off x="5601622" y="1067654"/>
            <a:ext cx="6670477" cy="5269607"/>
          </a:xfrm>
        </p:spPr>
        <p:txBody>
          <a:bodyPr/>
          <a:lstStyle>
            <a:lvl1pPr marL="0" indent="0">
              <a:buNone/>
              <a:defRPr sz="3458"/>
            </a:lvl1pPr>
            <a:lvl2pPr marL="494096" indent="0">
              <a:buNone/>
              <a:defRPr sz="3026"/>
            </a:lvl2pPr>
            <a:lvl3pPr marL="988192" indent="0">
              <a:buNone/>
              <a:defRPr sz="2594"/>
            </a:lvl3pPr>
            <a:lvl4pPr marL="1482288" indent="0">
              <a:buNone/>
              <a:defRPr sz="2161"/>
            </a:lvl4pPr>
            <a:lvl5pPr marL="1976384" indent="0">
              <a:buNone/>
              <a:defRPr sz="2161"/>
            </a:lvl5pPr>
            <a:lvl6pPr marL="2470480" indent="0">
              <a:buNone/>
              <a:defRPr sz="2161"/>
            </a:lvl6pPr>
            <a:lvl7pPr marL="2964576" indent="0">
              <a:buNone/>
              <a:defRPr sz="2161"/>
            </a:lvl7pPr>
            <a:lvl8pPr marL="3458672" indent="0">
              <a:buNone/>
              <a:defRPr sz="2161"/>
            </a:lvl8pPr>
            <a:lvl9pPr marL="3952768" indent="0">
              <a:buNone/>
              <a:defRPr sz="2161"/>
            </a:lvl9pPr>
          </a:lstStyle>
          <a:p>
            <a:endParaRPr lang="en-IN"/>
          </a:p>
        </p:txBody>
      </p:sp>
      <p:sp>
        <p:nvSpPr>
          <p:cNvPr id="4" name="Text Placeholder 3">
            <a:extLst>
              <a:ext uri="{FF2B5EF4-FFF2-40B4-BE49-F238E27FC236}">
                <a16:creationId xmlns:a16="http://schemas.microsoft.com/office/drawing/2014/main" id="{438634F6-2930-0167-8932-76CFC719C240}"/>
              </a:ext>
            </a:extLst>
          </p:cNvPr>
          <p:cNvSpPr>
            <a:spLocks noGrp="1"/>
          </p:cNvSpPr>
          <p:nvPr>
            <p:ph type="body" sz="half" idx="2"/>
          </p:nvPr>
        </p:nvSpPr>
        <p:spPr>
          <a:xfrm>
            <a:off x="907584" y="2224564"/>
            <a:ext cx="4249683" cy="4121280"/>
          </a:xfrm>
        </p:spPr>
        <p:txBody>
          <a:bodyPr/>
          <a:lstStyle>
            <a:lvl1pPr marL="0" indent="0">
              <a:buNone/>
              <a:defRPr sz="1729"/>
            </a:lvl1pPr>
            <a:lvl2pPr marL="494096" indent="0">
              <a:buNone/>
              <a:defRPr sz="1513"/>
            </a:lvl2pPr>
            <a:lvl3pPr marL="988192" indent="0">
              <a:buNone/>
              <a:defRPr sz="1297"/>
            </a:lvl3pPr>
            <a:lvl4pPr marL="1482288" indent="0">
              <a:buNone/>
              <a:defRPr sz="1081"/>
            </a:lvl4pPr>
            <a:lvl5pPr marL="1976384" indent="0">
              <a:buNone/>
              <a:defRPr sz="1081"/>
            </a:lvl5pPr>
            <a:lvl6pPr marL="2470480" indent="0">
              <a:buNone/>
              <a:defRPr sz="1081"/>
            </a:lvl6pPr>
            <a:lvl7pPr marL="2964576" indent="0">
              <a:buNone/>
              <a:defRPr sz="1081"/>
            </a:lvl7pPr>
            <a:lvl8pPr marL="3458672" indent="0">
              <a:buNone/>
              <a:defRPr sz="1081"/>
            </a:lvl8pPr>
            <a:lvl9pPr marL="3952768" indent="0">
              <a:buNone/>
              <a:defRPr sz="1081"/>
            </a:lvl9pPr>
          </a:lstStyle>
          <a:p>
            <a:pPr lvl="0"/>
            <a:r>
              <a:rPr lang="en-US"/>
              <a:t>Click to edit Master text styles</a:t>
            </a:r>
          </a:p>
        </p:txBody>
      </p:sp>
      <p:sp>
        <p:nvSpPr>
          <p:cNvPr id="5" name="Date Placeholder 4">
            <a:extLst>
              <a:ext uri="{FF2B5EF4-FFF2-40B4-BE49-F238E27FC236}">
                <a16:creationId xmlns:a16="http://schemas.microsoft.com/office/drawing/2014/main" id="{3C7BAA60-1EE6-A2EA-C152-C47E31126D48}"/>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55E6E677-C2D6-7499-8601-349E152F4B4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58B45EF-F2A5-9E9D-AD33-73FAF1A30FC8}"/>
              </a:ext>
            </a:extLst>
          </p:cNvPr>
          <p:cNvSpPr>
            <a:spLocks noGrp="1"/>
          </p:cNvSpPr>
          <p:nvPr>
            <p:ph type="sldNum" sz="quarter" idx="12"/>
          </p:nvPr>
        </p:nvSpPr>
        <p:spPr/>
        <p:txBody>
          <a:bodyPr/>
          <a:lstStyle/>
          <a:p>
            <a:r>
              <a:rPr lang="en-IN" altLang="zh-CN"/>
              <a:t>TR 4-</a:t>
            </a:r>
            <a:fld id="{00000000-1234-1234-1234-123412341234}" type="slidenum">
              <a:rPr lang="zh-CN" smtClean="0"/>
              <a:pPr/>
              <a:t>‹#›</a:t>
            </a:fld>
            <a:endParaRPr/>
          </a:p>
        </p:txBody>
      </p:sp>
    </p:spTree>
    <p:extLst>
      <p:ext uri="{BB962C8B-B14F-4D97-AF65-F5344CB8AC3E}">
        <p14:creationId xmlns:p14="http://schemas.microsoft.com/office/powerpoint/2010/main" val="118110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35E921-7BF1-4454-701B-F9354A907796}"/>
              </a:ext>
            </a:extLst>
          </p:cNvPr>
          <p:cNvSpPr>
            <a:spLocks noGrp="1"/>
          </p:cNvSpPr>
          <p:nvPr>
            <p:ph type="title"/>
          </p:nvPr>
        </p:nvSpPr>
        <p:spPr>
          <a:xfrm>
            <a:off x="905867" y="394792"/>
            <a:ext cx="11364516" cy="1433265"/>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C30549A-DDE4-A0BE-CC69-99E5F6EB04EF}"/>
              </a:ext>
            </a:extLst>
          </p:cNvPr>
          <p:cNvSpPr>
            <a:spLocks noGrp="1"/>
          </p:cNvSpPr>
          <p:nvPr>
            <p:ph type="body" idx="1"/>
          </p:nvPr>
        </p:nvSpPr>
        <p:spPr>
          <a:xfrm>
            <a:off x="905867" y="1973957"/>
            <a:ext cx="11364516" cy="47048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2F9719-221A-A5A4-D348-DEE7F3AA4682}"/>
              </a:ext>
            </a:extLst>
          </p:cNvPr>
          <p:cNvSpPr>
            <a:spLocks noGrp="1"/>
          </p:cNvSpPr>
          <p:nvPr>
            <p:ph type="dt" sz="half" idx="2"/>
          </p:nvPr>
        </p:nvSpPr>
        <p:spPr>
          <a:xfrm>
            <a:off x="905867" y="6872805"/>
            <a:ext cx="2964656" cy="394791"/>
          </a:xfrm>
          <a:prstGeom prst="rect">
            <a:avLst/>
          </a:prstGeom>
        </p:spPr>
        <p:txBody>
          <a:bodyPr vert="horz" lIns="91440" tIns="45720" rIns="91440" bIns="45720" rtlCol="0" anchor="ctr"/>
          <a:lstStyle>
            <a:lvl1pPr algn="l">
              <a:defRPr sz="1297">
                <a:solidFill>
                  <a:schemeClr val="tx1">
                    <a:tint val="75000"/>
                  </a:schemeClr>
                </a:solidFill>
              </a:defRPr>
            </a:lvl1pPr>
          </a:lstStyle>
          <a:p>
            <a:endParaRPr lang="en-IN"/>
          </a:p>
        </p:txBody>
      </p:sp>
      <p:sp>
        <p:nvSpPr>
          <p:cNvPr id="5" name="Footer Placeholder 4">
            <a:extLst>
              <a:ext uri="{FF2B5EF4-FFF2-40B4-BE49-F238E27FC236}">
                <a16:creationId xmlns:a16="http://schemas.microsoft.com/office/drawing/2014/main" id="{03C42CF8-C5D9-3892-30FC-137633F2A7BB}"/>
              </a:ext>
            </a:extLst>
          </p:cNvPr>
          <p:cNvSpPr>
            <a:spLocks noGrp="1"/>
          </p:cNvSpPr>
          <p:nvPr>
            <p:ph type="ftr" sz="quarter" idx="3"/>
          </p:nvPr>
        </p:nvSpPr>
        <p:spPr>
          <a:xfrm>
            <a:off x="4364633" y="6872805"/>
            <a:ext cx="4446984" cy="394791"/>
          </a:xfrm>
          <a:prstGeom prst="rect">
            <a:avLst/>
          </a:prstGeom>
        </p:spPr>
        <p:txBody>
          <a:bodyPr vert="horz" lIns="91440" tIns="45720" rIns="91440" bIns="45720" rtlCol="0" anchor="ctr"/>
          <a:lstStyle>
            <a:lvl1pPr algn="ctr">
              <a:defRPr sz="1297">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FB9D36F-393E-DD89-53E9-4EE3B9DF4CD0}"/>
              </a:ext>
            </a:extLst>
          </p:cNvPr>
          <p:cNvSpPr>
            <a:spLocks noGrp="1"/>
          </p:cNvSpPr>
          <p:nvPr>
            <p:ph type="sldNum" sz="quarter" idx="4"/>
          </p:nvPr>
        </p:nvSpPr>
        <p:spPr>
          <a:xfrm>
            <a:off x="9305727" y="6872805"/>
            <a:ext cx="2964656" cy="394791"/>
          </a:xfrm>
          <a:prstGeom prst="rect">
            <a:avLst/>
          </a:prstGeom>
        </p:spPr>
        <p:txBody>
          <a:bodyPr vert="horz" lIns="91440" tIns="45720" rIns="91440" bIns="45720" rtlCol="0" anchor="ctr"/>
          <a:lstStyle>
            <a:lvl1pPr algn="r">
              <a:defRPr sz="1297">
                <a:solidFill>
                  <a:schemeClr val="tx1">
                    <a:tint val="75000"/>
                  </a:schemeClr>
                </a:solidFill>
              </a:defRPr>
            </a:lvl1pPr>
          </a:lstStyle>
          <a:p>
            <a:r>
              <a:rPr lang="en-IN" altLang="zh-CN"/>
              <a:t>TR 4-</a:t>
            </a:r>
            <a:fld id="{00000000-1234-1234-1234-123412341234}" type="slidenum">
              <a:rPr lang="zh-CN" smtClean="0"/>
              <a:pPr/>
              <a:t>‹#›</a:t>
            </a:fld>
            <a:endParaRPr/>
          </a:p>
        </p:txBody>
      </p:sp>
      <p:pic>
        <p:nvPicPr>
          <p:cNvPr id="7" name="Picture 1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887200" y="61835"/>
            <a:ext cx="1225572" cy="93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4846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8" r:id="rId12"/>
  </p:sldLayoutIdLst>
  <p:hf sldNum="0" hdr="0" ftr="0" dt="0"/>
  <p:txStyles>
    <p:titleStyle>
      <a:lvl1pPr algn="l" defTabSz="988192" rtl="0" eaLnBrk="1" latinLnBrk="0" hangingPunct="1">
        <a:lnSpc>
          <a:spcPct val="90000"/>
        </a:lnSpc>
        <a:spcBef>
          <a:spcPct val="0"/>
        </a:spcBef>
        <a:buNone/>
        <a:defRPr sz="4755" kern="1200">
          <a:solidFill>
            <a:schemeClr val="tx1"/>
          </a:solidFill>
          <a:latin typeface="+mj-lt"/>
          <a:ea typeface="+mj-ea"/>
          <a:cs typeface="+mj-cs"/>
        </a:defRPr>
      </a:lvl1pPr>
    </p:titleStyle>
    <p:bodyStyle>
      <a:lvl1pPr marL="247048" indent="-247048" algn="l" defTabSz="988192" rtl="0" eaLnBrk="1" latinLnBrk="0" hangingPunct="1">
        <a:lnSpc>
          <a:spcPct val="90000"/>
        </a:lnSpc>
        <a:spcBef>
          <a:spcPts val="1081"/>
        </a:spcBef>
        <a:buFont typeface="Arial" panose="020B0604020202020204" pitchFamily="34" charset="0"/>
        <a:buChar char="•"/>
        <a:defRPr sz="3026" kern="1200">
          <a:solidFill>
            <a:schemeClr val="tx1"/>
          </a:solidFill>
          <a:latin typeface="+mn-lt"/>
          <a:ea typeface="+mn-ea"/>
          <a:cs typeface="+mn-cs"/>
        </a:defRPr>
      </a:lvl1pPr>
      <a:lvl2pPr marL="741144" indent="-247048" algn="l" defTabSz="988192" rtl="0" eaLnBrk="1" latinLnBrk="0" hangingPunct="1">
        <a:lnSpc>
          <a:spcPct val="90000"/>
        </a:lnSpc>
        <a:spcBef>
          <a:spcPts val="540"/>
        </a:spcBef>
        <a:buFont typeface="Arial" panose="020B0604020202020204" pitchFamily="34" charset="0"/>
        <a:buChar char="•"/>
        <a:defRPr sz="2594" kern="1200">
          <a:solidFill>
            <a:schemeClr val="tx1"/>
          </a:solidFill>
          <a:latin typeface="+mn-lt"/>
          <a:ea typeface="+mn-ea"/>
          <a:cs typeface="+mn-cs"/>
        </a:defRPr>
      </a:lvl2pPr>
      <a:lvl3pPr marL="1235240" indent="-247048" algn="l" defTabSz="988192" rtl="0" eaLnBrk="1" latinLnBrk="0" hangingPunct="1">
        <a:lnSpc>
          <a:spcPct val="90000"/>
        </a:lnSpc>
        <a:spcBef>
          <a:spcPts val="540"/>
        </a:spcBef>
        <a:buFont typeface="Arial" panose="020B0604020202020204" pitchFamily="34" charset="0"/>
        <a:buChar char="•"/>
        <a:defRPr sz="2161" kern="1200">
          <a:solidFill>
            <a:schemeClr val="tx1"/>
          </a:solidFill>
          <a:latin typeface="+mn-lt"/>
          <a:ea typeface="+mn-ea"/>
          <a:cs typeface="+mn-cs"/>
        </a:defRPr>
      </a:lvl3pPr>
      <a:lvl4pPr marL="1729336" indent="-247048" algn="l" defTabSz="988192" rtl="0" eaLnBrk="1" latinLnBrk="0" hangingPunct="1">
        <a:lnSpc>
          <a:spcPct val="90000"/>
        </a:lnSpc>
        <a:spcBef>
          <a:spcPts val="540"/>
        </a:spcBef>
        <a:buFont typeface="Arial" panose="020B0604020202020204" pitchFamily="34" charset="0"/>
        <a:buChar char="•"/>
        <a:defRPr sz="1945" kern="1200">
          <a:solidFill>
            <a:schemeClr val="tx1"/>
          </a:solidFill>
          <a:latin typeface="+mn-lt"/>
          <a:ea typeface="+mn-ea"/>
          <a:cs typeface="+mn-cs"/>
        </a:defRPr>
      </a:lvl4pPr>
      <a:lvl5pPr marL="2223432" indent="-247048" algn="l" defTabSz="988192" rtl="0" eaLnBrk="1" latinLnBrk="0" hangingPunct="1">
        <a:lnSpc>
          <a:spcPct val="90000"/>
        </a:lnSpc>
        <a:spcBef>
          <a:spcPts val="540"/>
        </a:spcBef>
        <a:buFont typeface="Arial" panose="020B0604020202020204" pitchFamily="34" charset="0"/>
        <a:buChar char="•"/>
        <a:defRPr sz="1945" kern="1200">
          <a:solidFill>
            <a:schemeClr val="tx1"/>
          </a:solidFill>
          <a:latin typeface="+mn-lt"/>
          <a:ea typeface="+mn-ea"/>
          <a:cs typeface="+mn-cs"/>
        </a:defRPr>
      </a:lvl5pPr>
      <a:lvl6pPr marL="2717528" indent="-247048" algn="l" defTabSz="988192" rtl="0" eaLnBrk="1" latinLnBrk="0" hangingPunct="1">
        <a:lnSpc>
          <a:spcPct val="90000"/>
        </a:lnSpc>
        <a:spcBef>
          <a:spcPts val="540"/>
        </a:spcBef>
        <a:buFont typeface="Arial" panose="020B0604020202020204" pitchFamily="34" charset="0"/>
        <a:buChar char="•"/>
        <a:defRPr sz="1945" kern="1200">
          <a:solidFill>
            <a:schemeClr val="tx1"/>
          </a:solidFill>
          <a:latin typeface="+mn-lt"/>
          <a:ea typeface="+mn-ea"/>
          <a:cs typeface="+mn-cs"/>
        </a:defRPr>
      </a:lvl6pPr>
      <a:lvl7pPr marL="3211624" indent="-247048" algn="l" defTabSz="988192" rtl="0" eaLnBrk="1" latinLnBrk="0" hangingPunct="1">
        <a:lnSpc>
          <a:spcPct val="90000"/>
        </a:lnSpc>
        <a:spcBef>
          <a:spcPts val="540"/>
        </a:spcBef>
        <a:buFont typeface="Arial" panose="020B0604020202020204" pitchFamily="34" charset="0"/>
        <a:buChar char="•"/>
        <a:defRPr sz="1945" kern="1200">
          <a:solidFill>
            <a:schemeClr val="tx1"/>
          </a:solidFill>
          <a:latin typeface="+mn-lt"/>
          <a:ea typeface="+mn-ea"/>
          <a:cs typeface="+mn-cs"/>
        </a:defRPr>
      </a:lvl7pPr>
      <a:lvl8pPr marL="3705720" indent="-247048" algn="l" defTabSz="988192" rtl="0" eaLnBrk="1" latinLnBrk="0" hangingPunct="1">
        <a:lnSpc>
          <a:spcPct val="90000"/>
        </a:lnSpc>
        <a:spcBef>
          <a:spcPts val="540"/>
        </a:spcBef>
        <a:buFont typeface="Arial" panose="020B0604020202020204" pitchFamily="34" charset="0"/>
        <a:buChar char="•"/>
        <a:defRPr sz="1945" kern="1200">
          <a:solidFill>
            <a:schemeClr val="tx1"/>
          </a:solidFill>
          <a:latin typeface="+mn-lt"/>
          <a:ea typeface="+mn-ea"/>
          <a:cs typeface="+mn-cs"/>
        </a:defRPr>
      </a:lvl8pPr>
      <a:lvl9pPr marL="4199816" indent="-247048" algn="l" defTabSz="988192" rtl="0" eaLnBrk="1" latinLnBrk="0" hangingPunct="1">
        <a:lnSpc>
          <a:spcPct val="90000"/>
        </a:lnSpc>
        <a:spcBef>
          <a:spcPts val="540"/>
        </a:spcBef>
        <a:buFont typeface="Arial" panose="020B0604020202020204" pitchFamily="34" charset="0"/>
        <a:buChar char="•"/>
        <a:defRPr sz="1945" kern="1200">
          <a:solidFill>
            <a:schemeClr val="tx1"/>
          </a:solidFill>
          <a:latin typeface="+mn-lt"/>
          <a:ea typeface="+mn-ea"/>
          <a:cs typeface="+mn-cs"/>
        </a:defRPr>
      </a:lvl9pPr>
    </p:bodyStyle>
    <p:otherStyle>
      <a:defPPr>
        <a:defRPr lang="en-US"/>
      </a:defPPr>
      <a:lvl1pPr marL="0" algn="l" defTabSz="988192" rtl="0" eaLnBrk="1" latinLnBrk="0" hangingPunct="1">
        <a:defRPr sz="1945" kern="1200">
          <a:solidFill>
            <a:schemeClr val="tx1"/>
          </a:solidFill>
          <a:latin typeface="+mn-lt"/>
          <a:ea typeface="+mn-ea"/>
          <a:cs typeface="+mn-cs"/>
        </a:defRPr>
      </a:lvl1pPr>
      <a:lvl2pPr marL="494096" algn="l" defTabSz="988192" rtl="0" eaLnBrk="1" latinLnBrk="0" hangingPunct="1">
        <a:defRPr sz="1945" kern="1200">
          <a:solidFill>
            <a:schemeClr val="tx1"/>
          </a:solidFill>
          <a:latin typeface="+mn-lt"/>
          <a:ea typeface="+mn-ea"/>
          <a:cs typeface="+mn-cs"/>
        </a:defRPr>
      </a:lvl2pPr>
      <a:lvl3pPr marL="988192" algn="l" defTabSz="988192" rtl="0" eaLnBrk="1" latinLnBrk="0" hangingPunct="1">
        <a:defRPr sz="1945" kern="1200">
          <a:solidFill>
            <a:schemeClr val="tx1"/>
          </a:solidFill>
          <a:latin typeface="+mn-lt"/>
          <a:ea typeface="+mn-ea"/>
          <a:cs typeface="+mn-cs"/>
        </a:defRPr>
      </a:lvl3pPr>
      <a:lvl4pPr marL="1482288" algn="l" defTabSz="988192" rtl="0" eaLnBrk="1" latinLnBrk="0" hangingPunct="1">
        <a:defRPr sz="1945" kern="1200">
          <a:solidFill>
            <a:schemeClr val="tx1"/>
          </a:solidFill>
          <a:latin typeface="+mn-lt"/>
          <a:ea typeface="+mn-ea"/>
          <a:cs typeface="+mn-cs"/>
        </a:defRPr>
      </a:lvl4pPr>
      <a:lvl5pPr marL="1976384" algn="l" defTabSz="988192" rtl="0" eaLnBrk="1" latinLnBrk="0" hangingPunct="1">
        <a:defRPr sz="1945" kern="1200">
          <a:solidFill>
            <a:schemeClr val="tx1"/>
          </a:solidFill>
          <a:latin typeface="+mn-lt"/>
          <a:ea typeface="+mn-ea"/>
          <a:cs typeface="+mn-cs"/>
        </a:defRPr>
      </a:lvl5pPr>
      <a:lvl6pPr marL="2470480" algn="l" defTabSz="988192" rtl="0" eaLnBrk="1" latinLnBrk="0" hangingPunct="1">
        <a:defRPr sz="1945" kern="1200">
          <a:solidFill>
            <a:schemeClr val="tx1"/>
          </a:solidFill>
          <a:latin typeface="+mn-lt"/>
          <a:ea typeface="+mn-ea"/>
          <a:cs typeface="+mn-cs"/>
        </a:defRPr>
      </a:lvl6pPr>
      <a:lvl7pPr marL="2964576" algn="l" defTabSz="988192" rtl="0" eaLnBrk="1" latinLnBrk="0" hangingPunct="1">
        <a:defRPr sz="1945" kern="1200">
          <a:solidFill>
            <a:schemeClr val="tx1"/>
          </a:solidFill>
          <a:latin typeface="+mn-lt"/>
          <a:ea typeface="+mn-ea"/>
          <a:cs typeface="+mn-cs"/>
        </a:defRPr>
      </a:lvl7pPr>
      <a:lvl8pPr marL="3458672" algn="l" defTabSz="988192" rtl="0" eaLnBrk="1" latinLnBrk="0" hangingPunct="1">
        <a:defRPr sz="1945" kern="1200">
          <a:solidFill>
            <a:schemeClr val="tx1"/>
          </a:solidFill>
          <a:latin typeface="+mn-lt"/>
          <a:ea typeface="+mn-ea"/>
          <a:cs typeface="+mn-cs"/>
        </a:defRPr>
      </a:lvl8pPr>
      <a:lvl9pPr marL="3952768" algn="l" defTabSz="988192" rtl="0" eaLnBrk="1" latinLnBrk="0" hangingPunct="1">
        <a:defRPr sz="1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oogle Shape;94;p14" descr="closeup-firefighter-holding-his-helmet-walking-towards-fire-truck.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3432" b="1559"/>
          <a:stretch>
            <a:fillRect/>
          </a:stretch>
        </p:blipFill>
        <p:spPr bwMode="auto">
          <a:xfrm>
            <a:off x="-13726" y="-32528"/>
            <a:ext cx="13203701" cy="748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Google Shape;95;p14"/>
          <p:cNvSpPr txBox="1">
            <a:spLocks noChangeArrowheads="1"/>
          </p:cNvSpPr>
          <p:nvPr/>
        </p:nvSpPr>
        <p:spPr bwMode="auto">
          <a:xfrm>
            <a:off x="325976" y="6960493"/>
            <a:ext cx="2508291" cy="2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84" tIns="42284" rIns="42284" bIns="4228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97">
                <a:solidFill>
                  <a:srgbClr val="535353"/>
                </a:solidFill>
                <a:latin typeface="Open Sans SemiBold"/>
                <a:ea typeface="Open Sans SemiBold"/>
                <a:cs typeface="Open Sans SemiBold"/>
                <a:sym typeface="Open Sans SemiBold"/>
              </a:rPr>
              <a:t>PEER | CSSR | INDIA</a:t>
            </a:r>
            <a:endParaRPr lang="en-US" altLang="en-US" sz="2161">
              <a:latin typeface="Arial" panose="020B0604020202020204" pitchFamily="34" charset="0"/>
            </a:endParaRPr>
          </a:p>
        </p:txBody>
      </p:sp>
      <p:sp>
        <p:nvSpPr>
          <p:cNvPr id="6148" name="Google Shape;96;p14"/>
          <p:cNvSpPr>
            <a:spLocks noChangeArrowheads="1"/>
          </p:cNvSpPr>
          <p:nvPr/>
        </p:nvSpPr>
        <p:spPr bwMode="auto">
          <a:xfrm>
            <a:off x="549011" y="7303624"/>
            <a:ext cx="2062220" cy="10980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284" tIns="42284" rIns="42284" bIns="42284"/>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973">
              <a:solidFill>
                <a:srgbClr val="000000"/>
              </a:solidFill>
              <a:cs typeface="Calibri" panose="020F0502020204030204" pitchFamily="34" charset="0"/>
              <a:sym typeface="Calibri" panose="020F0502020204030204" pitchFamily="34" charset="0"/>
            </a:endParaRPr>
          </a:p>
        </p:txBody>
      </p:sp>
      <p:sp>
        <p:nvSpPr>
          <p:cNvPr id="6149" name="Google Shape;97;p14"/>
          <p:cNvSpPr txBox="1">
            <a:spLocks noChangeArrowheads="1"/>
          </p:cNvSpPr>
          <p:nvPr/>
        </p:nvSpPr>
        <p:spPr bwMode="auto">
          <a:xfrm>
            <a:off x="11625296" y="6926180"/>
            <a:ext cx="754889"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84" tIns="42284" rIns="42284" bIns="4228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621" b="1">
                <a:solidFill>
                  <a:srgbClr val="535353"/>
                </a:solidFill>
                <a:latin typeface="Open Sans"/>
                <a:ea typeface="Open Sans"/>
                <a:cs typeface="Open Sans"/>
                <a:sym typeface="Open Sans"/>
              </a:rPr>
              <a:t>PPT 2 -</a:t>
            </a:r>
            <a:endParaRPr lang="en-US" altLang="en-US" sz="2161">
              <a:latin typeface="Arial" panose="020B0604020202020204" pitchFamily="34" charset="0"/>
            </a:endParaRPr>
          </a:p>
        </p:txBody>
      </p:sp>
      <p:sp>
        <p:nvSpPr>
          <p:cNvPr id="6150" name="Google Shape;98;p14"/>
          <p:cNvSpPr>
            <a:spLocks noChangeArrowheads="1"/>
          </p:cNvSpPr>
          <p:nvPr/>
        </p:nvSpPr>
        <p:spPr bwMode="auto">
          <a:xfrm>
            <a:off x="11639021" y="7303624"/>
            <a:ext cx="1015669" cy="10980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284" tIns="42284" rIns="42284" bIns="42284"/>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973">
              <a:solidFill>
                <a:srgbClr val="000000"/>
              </a:solidFill>
              <a:cs typeface="Calibri" panose="020F0502020204030204" pitchFamily="34" charset="0"/>
              <a:sym typeface="Calibri" panose="020F0502020204030204" pitchFamily="34" charset="0"/>
            </a:endParaRPr>
          </a:p>
        </p:txBody>
      </p:sp>
      <p:sp>
        <p:nvSpPr>
          <p:cNvPr id="6151" name="Google Shape;99;p14"/>
          <p:cNvSpPr>
            <a:spLocks noGrp="1"/>
          </p:cNvSpPr>
          <p:nvPr>
            <p:ph type="sldNum" idx="12"/>
          </p:nvPr>
        </p:nvSpPr>
        <p:spPr bwMode="auto">
          <a:xfrm>
            <a:off x="12363028" y="6926179"/>
            <a:ext cx="207595" cy="3654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lnSpc>
                <a:spcPct val="90000"/>
              </a:lnSpc>
              <a:spcBef>
                <a:spcPts val="1081"/>
              </a:spcBef>
              <a:buFont typeface="Arial" panose="020B0604020202020204" pitchFamily="34" charset="0"/>
              <a:buChar char="•"/>
              <a:defRPr sz="3026">
                <a:solidFill>
                  <a:schemeClr val="tx1"/>
                </a:solidFill>
                <a:latin typeface="Calibri" panose="020F0502020204030204" pitchFamily="34" charset="0"/>
              </a:defRPr>
            </a:lvl1pPr>
            <a:lvl2pPr marL="802906" indent="-308810">
              <a:lnSpc>
                <a:spcPct val="90000"/>
              </a:lnSpc>
              <a:spcBef>
                <a:spcPts val="540"/>
              </a:spcBef>
              <a:buFont typeface="Arial" panose="020B0604020202020204" pitchFamily="34" charset="0"/>
              <a:buChar char="•"/>
              <a:defRPr sz="2594">
                <a:solidFill>
                  <a:schemeClr val="tx1"/>
                </a:solidFill>
                <a:latin typeface="Calibri" panose="020F0502020204030204" pitchFamily="34" charset="0"/>
              </a:defRPr>
            </a:lvl2pPr>
            <a:lvl3pPr marL="1235240" indent="-247048">
              <a:lnSpc>
                <a:spcPct val="90000"/>
              </a:lnSpc>
              <a:spcBef>
                <a:spcPts val="540"/>
              </a:spcBef>
              <a:buFont typeface="Arial" panose="020B0604020202020204" pitchFamily="34" charset="0"/>
              <a:buChar char="•"/>
              <a:defRPr sz="2161">
                <a:solidFill>
                  <a:schemeClr val="tx1"/>
                </a:solidFill>
                <a:latin typeface="Calibri" panose="020F0502020204030204" pitchFamily="34" charset="0"/>
              </a:defRPr>
            </a:lvl3pPr>
            <a:lvl4pPr marL="1729336" indent="-247048">
              <a:lnSpc>
                <a:spcPct val="90000"/>
              </a:lnSpc>
              <a:spcBef>
                <a:spcPts val="540"/>
              </a:spcBef>
              <a:buFont typeface="Arial" panose="020B0604020202020204" pitchFamily="34" charset="0"/>
              <a:buChar char="•"/>
              <a:defRPr>
                <a:solidFill>
                  <a:schemeClr val="tx1"/>
                </a:solidFill>
                <a:latin typeface="Calibri" panose="020F0502020204030204" pitchFamily="34" charset="0"/>
              </a:defRPr>
            </a:lvl4pPr>
            <a:lvl5pPr marL="2223432" indent="-247048">
              <a:lnSpc>
                <a:spcPct val="90000"/>
              </a:lnSpc>
              <a:spcBef>
                <a:spcPts val="540"/>
              </a:spcBef>
              <a:buFont typeface="Arial" panose="020B0604020202020204" pitchFamily="34" charset="0"/>
              <a:buChar char="•"/>
              <a:defRPr>
                <a:solidFill>
                  <a:schemeClr val="tx1"/>
                </a:solidFill>
                <a:latin typeface="Calibri" panose="020F0502020204030204" pitchFamily="34" charset="0"/>
              </a:defRPr>
            </a:lvl5pPr>
            <a:lvl6pPr marL="2717528" indent="-247048" eaLnBrk="0" fontAlgn="base" hangingPunct="0">
              <a:lnSpc>
                <a:spcPct val="90000"/>
              </a:lnSpc>
              <a:spcBef>
                <a:spcPts val="540"/>
              </a:spcBef>
              <a:spcAft>
                <a:spcPct val="0"/>
              </a:spcAft>
              <a:buFont typeface="Arial" panose="020B0604020202020204" pitchFamily="34" charset="0"/>
              <a:buChar char="•"/>
              <a:defRPr>
                <a:solidFill>
                  <a:schemeClr val="tx1"/>
                </a:solidFill>
                <a:latin typeface="Calibri" panose="020F0502020204030204" pitchFamily="34" charset="0"/>
              </a:defRPr>
            </a:lvl6pPr>
            <a:lvl7pPr marL="3211624" indent="-247048" eaLnBrk="0" fontAlgn="base" hangingPunct="0">
              <a:lnSpc>
                <a:spcPct val="90000"/>
              </a:lnSpc>
              <a:spcBef>
                <a:spcPts val="540"/>
              </a:spcBef>
              <a:spcAft>
                <a:spcPct val="0"/>
              </a:spcAft>
              <a:buFont typeface="Arial" panose="020B0604020202020204" pitchFamily="34" charset="0"/>
              <a:buChar char="•"/>
              <a:defRPr>
                <a:solidFill>
                  <a:schemeClr val="tx1"/>
                </a:solidFill>
                <a:latin typeface="Calibri" panose="020F0502020204030204" pitchFamily="34" charset="0"/>
              </a:defRPr>
            </a:lvl7pPr>
            <a:lvl8pPr marL="3705720" indent="-247048" eaLnBrk="0" fontAlgn="base" hangingPunct="0">
              <a:lnSpc>
                <a:spcPct val="90000"/>
              </a:lnSpc>
              <a:spcBef>
                <a:spcPts val="540"/>
              </a:spcBef>
              <a:spcAft>
                <a:spcPct val="0"/>
              </a:spcAft>
              <a:buFont typeface="Arial" panose="020B0604020202020204" pitchFamily="34" charset="0"/>
              <a:buChar char="•"/>
              <a:defRPr>
                <a:solidFill>
                  <a:schemeClr val="tx1"/>
                </a:solidFill>
                <a:latin typeface="Calibri" panose="020F0502020204030204" pitchFamily="34" charset="0"/>
              </a:defRPr>
            </a:lvl8pPr>
            <a:lvl9pPr marL="4199816" indent="-247048" eaLnBrk="0" fontAlgn="base" hangingPunct="0">
              <a:lnSpc>
                <a:spcPct val="90000"/>
              </a:lnSpc>
              <a:spcBef>
                <a:spcPts val="54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ct val="0"/>
              </a:spcAft>
              <a:buFontTx/>
              <a:buNone/>
            </a:pPr>
            <a:fld id="{BF1B5359-6C3D-40EF-9D2D-B60EB35E7914}" type="slidenum">
              <a:rPr lang="en-US" altLang="en-US" sz="1621">
                <a:solidFill>
                  <a:srgbClr val="535353"/>
                </a:solidFill>
                <a:latin typeface="Open Sans"/>
              </a:rPr>
              <a:pPr>
                <a:lnSpc>
                  <a:spcPct val="100000"/>
                </a:lnSpc>
                <a:spcBef>
                  <a:spcPct val="0"/>
                </a:spcBef>
                <a:spcAft>
                  <a:spcPct val="0"/>
                </a:spcAft>
                <a:buFontTx/>
                <a:buNone/>
              </a:pPr>
              <a:t>1</a:t>
            </a:fld>
            <a:endParaRPr lang="en-US" altLang="en-US" sz="1621">
              <a:solidFill>
                <a:srgbClr val="535353"/>
              </a:solidFill>
              <a:latin typeface="Open Sans"/>
            </a:endParaRPr>
          </a:p>
        </p:txBody>
      </p:sp>
      <p:sp>
        <p:nvSpPr>
          <p:cNvPr id="6152" name="Google Shape;100;p14"/>
          <p:cNvSpPr>
            <a:spLocks noChangeArrowheads="1"/>
          </p:cNvSpPr>
          <p:nvPr/>
        </p:nvSpPr>
        <p:spPr bwMode="auto">
          <a:xfrm>
            <a:off x="0" y="10364"/>
            <a:ext cx="13189975" cy="7425366"/>
          </a:xfrm>
          <a:prstGeom prst="rect">
            <a:avLst/>
          </a:prstGeom>
          <a:solidFill>
            <a:srgbClr val="535353">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284" tIns="42284" rIns="42284" bIns="42284"/>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973">
              <a:solidFill>
                <a:srgbClr val="000000"/>
              </a:solidFill>
              <a:cs typeface="Calibri" panose="020F0502020204030204" pitchFamily="34" charset="0"/>
              <a:sym typeface="Calibri" panose="020F0502020204030204" pitchFamily="34" charset="0"/>
            </a:endParaRPr>
          </a:p>
        </p:txBody>
      </p:sp>
      <p:pic>
        <p:nvPicPr>
          <p:cNvPr id="6153" name="Google Shape;101;p14" descr="Imag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50481"/>
          <a:stretch>
            <a:fillRect/>
          </a:stretch>
        </p:blipFill>
        <p:spPr bwMode="auto">
          <a:xfrm>
            <a:off x="-27451" y="2208122"/>
            <a:ext cx="10602764" cy="213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Google Shape;102;p14" descr="CSSR-logo-white-01.pn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794" y="-205809"/>
            <a:ext cx="4096990" cy="289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Google Shape;103;p14"/>
          <p:cNvSpPr>
            <a:spLocks/>
          </p:cNvSpPr>
          <p:nvPr/>
        </p:nvSpPr>
        <p:spPr bwMode="auto">
          <a:xfrm flipH="1">
            <a:off x="0" y="6051195"/>
            <a:ext cx="13176250" cy="1362232"/>
          </a:xfrm>
          <a:custGeom>
            <a:avLst/>
            <a:gdLst>
              <a:gd name="T0" fmla="*/ 0 w 21600"/>
              <a:gd name="T1" fmla="*/ 0 h 21600"/>
              <a:gd name="T2" fmla="*/ 0 w 21600"/>
              <a:gd name="T3" fmla="*/ 73555427 h 21600"/>
              <a:gd name="T4" fmla="*/ 2147483646 w 21600"/>
              <a:gd name="T5" fmla="*/ 73555427 h 21600"/>
              <a:gd name="T6" fmla="*/ 2147483646 w 21600"/>
              <a:gd name="T7" fmla="*/ 0 h 21600"/>
              <a:gd name="T8" fmla="*/ 2147483646 w 21600"/>
              <a:gd name="T9" fmla="*/ 0 h 21600"/>
              <a:gd name="T10" fmla="*/ 2147483646 w 21600"/>
              <a:gd name="T11" fmla="*/ 24157529 h 21600"/>
              <a:gd name="T12" fmla="*/ 2147483646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42284" tIns="42284" rIns="42284" bIns="42284"/>
          <a:lstStyle/>
          <a:p>
            <a:endParaRPr lang="en-IN" sz="1945"/>
          </a:p>
        </p:txBody>
      </p:sp>
      <p:pic>
        <p:nvPicPr>
          <p:cNvPr id="615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51" y="61835"/>
            <a:ext cx="1729383" cy="11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8"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625296" y="61834"/>
            <a:ext cx="1487476" cy="123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98;p13"/>
          <p:cNvSpPr txBox="1"/>
          <p:nvPr/>
        </p:nvSpPr>
        <p:spPr>
          <a:xfrm>
            <a:off x="238760" y="2336020"/>
            <a:ext cx="9418639" cy="1875049"/>
          </a:xfrm>
          <a:prstGeom prst="rect">
            <a:avLst/>
          </a:prstGeom>
          <a:solidFill>
            <a:srgbClr val="C00000"/>
          </a:solidFill>
          <a:ln>
            <a:noFill/>
          </a:ln>
        </p:spPr>
        <p:txBody>
          <a:bodyPr spcFirstLastPara="1" wrap="square" lIns="97325" tIns="48650" rIns="97325" bIns="48650" anchor="ctr" anchorCtr="0">
            <a:noAutofit/>
          </a:bodyPr>
          <a:lstStyle/>
          <a:p>
            <a:pPr algn="ctr">
              <a:lnSpc>
                <a:spcPct val="70000"/>
              </a:lnSpc>
              <a:buClr>
                <a:srgbClr val="7F7F7F"/>
              </a:buClr>
              <a:buSzPts val="5400"/>
            </a:pPr>
            <a:r>
              <a:rPr lang="en-US" altLang="zh-CN" sz="4800" b="1" dirty="0">
                <a:solidFill>
                  <a:schemeClr val="bg1"/>
                </a:solidFill>
                <a:latin typeface=" simsun"/>
                <a:ea typeface=" simsun"/>
                <a:cs typeface=" simsun"/>
                <a:sym typeface=" simsun"/>
              </a:rPr>
              <a:t>STRUCTURAL TRIAGE &amp; THE INSARAG MARKING SYSTEM</a:t>
            </a:r>
            <a:endParaRPr sz="4800" b="1" dirty="0">
              <a:solidFill>
                <a:schemeClr val="bg1"/>
              </a:solidFill>
              <a:latin typeface=" simsun"/>
              <a:ea typeface=" simsun"/>
              <a:cs typeface=" simsun"/>
              <a:sym typeface=" simsun"/>
            </a:endParaRPr>
          </a:p>
        </p:txBody>
      </p:sp>
      <p:sp>
        <p:nvSpPr>
          <p:cNvPr id="2" name="Duties of…">
            <a:extLst>
              <a:ext uri="{FF2B5EF4-FFF2-40B4-BE49-F238E27FC236}">
                <a16:creationId xmlns:a16="http://schemas.microsoft.com/office/drawing/2014/main" id="{32CA1EFC-F53D-A333-D115-D590743E3921}"/>
              </a:ext>
            </a:extLst>
          </p:cNvPr>
          <p:cNvSpPr txBox="1"/>
          <p:nvPr/>
        </p:nvSpPr>
        <p:spPr>
          <a:xfrm>
            <a:off x="7237477" y="6223321"/>
            <a:ext cx="6165211" cy="448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2400" b="1" dirty="0">
                <a:latin typeface="Open sans"/>
              </a:rPr>
              <a:t>Presented By:- Sachin Chauhan,2IC</a:t>
            </a:r>
            <a:endParaRPr lang="en-US" sz="2400" dirty="0">
              <a:latin typeface="Open sans"/>
            </a:endParaRPr>
          </a:p>
        </p:txBody>
      </p:sp>
    </p:spTree>
    <p:extLst>
      <p:ext uri="{BB962C8B-B14F-4D97-AF65-F5344CB8AC3E}">
        <p14:creationId xmlns:p14="http://schemas.microsoft.com/office/powerpoint/2010/main" val="204406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202116" y="3185317"/>
            <a:ext cx="5922459" cy="1219200"/>
          </a:xfrm>
          <a:prstGeom prst="rect">
            <a:avLst/>
          </a:prstGeom>
          <a:noFill/>
          <a:ln>
            <a:noFill/>
          </a:ln>
        </p:spPr>
        <p:txBody>
          <a:bodyPr spcFirstLastPara="1" vert="horz" wrap="square" lIns="97325" tIns="48650" rIns="97325" bIns="48650" rtlCol="0" anchor="ctr" anchorCtr="0">
            <a:noAutofit/>
          </a:bodyPr>
          <a:lstStyle/>
          <a:p>
            <a:pPr>
              <a:spcBef>
                <a:spcPts val="0"/>
              </a:spcBef>
              <a:buClr>
                <a:srgbClr val="FF0000"/>
              </a:buClr>
              <a:buSzPts val="3600"/>
            </a:pPr>
            <a:r>
              <a:rPr lang="en-US" altLang="zh-CN" sz="2800" b="1" dirty="0">
                <a:solidFill>
                  <a:srgbClr val="FF0000"/>
                </a:solidFill>
                <a:latin typeface="Open Sans"/>
                <a:ea typeface="Arial Black"/>
                <a:cs typeface="Arial Black"/>
                <a:sym typeface="Arial Black"/>
              </a:rPr>
              <a:t>2. </a:t>
            </a:r>
            <a:r>
              <a:rPr lang="en-US" altLang="zh-CN" sz="2800" b="1" u="sng" dirty="0">
                <a:solidFill>
                  <a:srgbClr val="FF0000"/>
                </a:solidFill>
                <a:latin typeface="Open Sans"/>
                <a:ea typeface="Arial Black"/>
                <a:cs typeface="Arial Black"/>
                <a:sym typeface="Arial Black"/>
              </a:rPr>
              <a:t>ASSESSMENT, SEARCH AND </a:t>
            </a:r>
            <a:br>
              <a:rPr lang="en-US" altLang="zh-CN" sz="2800" b="1" u="sng" dirty="0">
                <a:solidFill>
                  <a:srgbClr val="FF0000"/>
                </a:solidFill>
                <a:latin typeface="Open Sans"/>
                <a:ea typeface="Arial Black"/>
                <a:cs typeface="Arial Black"/>
                <a:sym typeface="Arial Black"/>
              </a:rPr>
            </a:br>
            <a:r>
              <a:rPr lang="en-US" altLang="zh-CN" sz="2800" b="1" u="sng" dirty="0">
                <a:solidFill>
                  <a:srgbClr val="FF0000"/>
                </a:solidFill>
                <a:latin typeface="Open Sans"/>
                <a:ea typeface="Arial Black"/>
                <a:cs typeface="Arial Black"/>
                <a:sym typeface="Arial Black"/>
              </a:rPr>
              <a:t>RESCUE LEVELS </a:t>
            </a:r>
            <a:endParaRPr sz="2800" b="1" dirty="0">
              <a:latin typeface="Open Sans"/>
            </a:endParaRPr>
          </a:p>
        </p:txBody>
      </p:sp>
      <p:sp>
        <p:nvSpPr>
          <p:cNvPr id="173" name="Google Shape;173;p23"/>
          <p:cNvSpPr txBox="1">
            <a:spLocks noGrp="1"/>
          </p:cNvSpPr>
          <p:nvPr>
            <p:ph idx="1"/>
          </p:nvPr>
        </p:nvSpPr>
        <p:spPr>
          <a:xfrm>
            <a:off x="5843588" y="1397794"/>
            <a:ext cx="7218362" cy="4389437"/>
          </a:xfrm>
          <a:prstGeom prst="rect">
            <a:avLst/>
          </a:prstGeom>
          <a:noFill/>
          <a:ln>
            <a:noFill/>
          </a:ln>
        </p:spPr>
        <p:txBody>
          <a:bodyPr spcFirstLastPara="1" vert="horz" wrap="square" lIns="97325" tIns="48650" rIns="97325" bIns="48650" rtlCol="0" anchor="t" anchorCtr="0">
            <a:noAutofit/>
          </a:bodyPr>
          <a:lstStyle/>
          <a:p>
            <a:pPr marL="482600" indent="-482600" algn="just">
              <a:spcBef>
                <a:spcPts val="0"/>
              </a:spcBef>
              <a:spcAft>
                <a:spcPts val="0"/>
              </a:spcAft>
              <a:buClr>
                <a:schemeClr val="dk2"/>
              </a:buClr>
              <a:buSzPts val="1500"/>
              <a:buFont typeface="Wingdings" panose="05000000000000000000" pitchFamily="2" charset="2"/>
              <a:buChar char="§"/>
            </a:pPr>
            <a:r>
              <a:rPr lang="en-US" altLang="zh-CN" sz="2800" dirty="0">
                <a:latin typeface="Open Sans"/>
                <a:ea typeface="Times New Roman"/>
                <a:cs typeface="Times New Roman"/>
                <a:sym typeface="Times New Roman"/>
              </a:rPr>
              <a:t>The five operational levels can define the </a:t>
            </a:r>
            <a:r>
              <a:rPr lang="en-US" altLang="zh-CN" sz="2800" u="sng" dirty="0">
                <a:latin typeface="Open Sans"/>
                <a:ea typeface="Times New Roman"/>
                <a:cs typeface="Times New Roman"/>
                <a:sym typeface="Times New Roman"/>
              </a:rPr>
              <a:t>phases of potential </a:t>
            </a:r>
            <a:r>
              <a:rPr lang="en-US" altLang="zh-CN" sz="2800" dirty="0">
                <a:latin typeface="Open Sans"/>
                <a:ea typeface="Times New Roman"/>
                <a:cs typeface="Times New Roman"/>
                <a:sym typeface="Times New Roman"/>
              </a:rPr>
              <a:t>USAR related work. It should be remembered that not all these levels will always be carried out by international USAR teams; often the LEMA</a:t>
            </a:r>
            <a:r>
              <a:rPr lang="zh-CN" altLang="en-US" sz="2800" dirty="0">
                <a:latin typeface="Open Sans"/>
                <a:ea typeface="Times New Roman"/>
                <a:cs typeface="Times New Roman"/>
                <a:sym typeface="Times New Roman"/>
              </a:rPr>
              <a:t> </a:t>
            </a:r>
            <a:r>
              <a:rPr lang="en-US" altLang="zh-CN" sz="2800" dirty="0">
                <a:latin typeface="Open Sans"/>
                <a:ea typeface="Times New Roman"/>
                <a:cs typeface="Times New Roman"/>
                <a:sym typeface="Times New Roman"/>
              </a:rPr>
              <a:t>resources will do certain aspects. </a:t>
            </a:r>
          </a:p>
          <a:p>
            <a:pPr marL="482600" indent="-482600" algn="just">
              <a:spcBef>
                <a:spcPts val="0"/>
              </a:spcBef>
              <a:spcAft>
                <a:spcPts val="0"/>
              </a:spcAft>
              <a:buClr>
                <a:schemeClr val="dk2"/>
              </a:buClr>
              <a:buSzPts val="1500"/>
              <a:buFont typeface="Wingdings" panose="05000000000000000000" pitchFamily="2" charset="2"/>
              <a:buChar char="§"/>
            </a:pPr>
            <a:r>
              <a:rPr lang="en-US" altLang="zh-CN" sz="2800" dirty="0">
                <a:latin typeface="Open Sans"/>
                <a:ea typeface="Times New Roman"/>
                <a:cs typeface="Times New Roman"/>
                <a:sym typeface="Times New Roman"/>
              </a:rPr>
              <a:t>     Levels can also be combined when appropriate and it is also possible that different levels of work are being carried out in different areas of the incident at the same time.</a:t>
            </a:r>
            <a:endParaRPr dirty="0">
              <a:latin typeface="Open Sans"/>
            </a:endParaRPr>
          </a:p>
        </p:txBody>
      </p:sp>
      <p:sp>
        <p:nvSpPr>
          <p:cNvPr id="174" name="Google Shape;174;p23"/>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175" name="Google Shape;175;p23"/>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2" name="Picture 2">
            <a:extLst>
              <a:ext uri="{FF2B5EF4-FFF2-40B4-BE49-F238E27FC236}">
                <a16:creationId xmlns:a16="http://schemas.microsoft.com/office/drawing/2014/main" id="{A6CAB907-9AC2-E131-6F22-8DDAA85395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37"/>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1190627" y="2780459"/>
            <a:ext cx="4543423" cy="1133523"/>
          </a:xfrm>
          <a:prstGeom prst="rect">
            <a:avLst/>
          </a:prstGeom>
          <a:noFill/>
          <a:ln>
            <a:noFill/>
          </a:ln>
        </p:spPr>
        <p:txBody>
          <a:bodyPr spcFirstLastPara="1" vert="horz" wrap="square" lIns="97325" tIns="48650" rIns="97325" bIns="48650" rtlCol="0" anchor="ctr" anchorCtr="0">
            <a:noAutofit/>
          </a:bodyPr>
          <a:lstStyle/>
          <a:p>
            <a:pPr>
              <a:spcBef>
                <a:spcPts val="0"/>
              </a:spcBef>
              <a:buClr>
                <a:srgbClr val="FF0000"/>
              </a:buClr>
              <a:buSzPts val="3800"/>
            </a:pPr>
            <a:r>
              <a:rPr lang="en-US" altLang="zh-CN" sz="2800" b="1" dirty="0">
                <a:solidFill>
                  <a:srgbClr val="FF0000"/>
                </a:solidFill>
                <a:latin typeface="Open Sans"/>
                <a:ea typeface="Arial Black"/>
                <a:cs typeface="Arial Black"/>
                <a:sym typeface="Arial Black"/>
              </a:rPr>
              <a:t>ASSESSMENT, SEARCH AND RESCUE LEVELS</a:t>
            </a:r>
            <a:endParaRPr sz="3600" dirty="0">
              <a:latin typeface="Open Sans"/>
            </a:endParaRPr>
          </a:p>
        </p:txBody>
      </p:sp>
      <p:sp>
        <p:nvSpPr>
          <p:cNvPr id="181" name="Google Shape;181;p24"/>
          <p:cNvSpPr txBox="1">
            <a:spLocks noGrp="1"/>
          </p:cNvSpPr>
          <p:nvPr>
            <p:ph idx="1"/>
          </p:nvPr>
        </p:nvSpPr>
        <p:spPr>
          <a:xfrm>
            <a:off x="6137275" y="1558312"/>
            <a:ext cx="6911975" cy="5022850"/>
          </a:xfrm>
          <a:prstGeom prst="rect">
            <a:avLst/>
          </a:prstGeom>
          <a:noFill/>
          <a:ln>
            <a:noFill/>
          </a:ln>
        </p:spPr>
        <p:txBody>
          <a:bodyPr spcFirstLastPara="1" vert="horz" wrap="square" lIns="97325" tIns="48650" rIns="97325" bIns="48650" rtlCol="0" anchor="t" anchorCtr="0">
            <a:noAutofit/>
          </a:bodyPr>
          <a:lstStyle/>
          <a:p>
            <a:pPr marL="0" indent="0">
              <a:spcBef>
                <a:spcPts val="0"/>
              </a:spcBef>
              <a:spcAft>
                <a:spcPts val="0"/>
              </a:spcAft>
              <a:buClr>
                <a:schemeClr val="dk2"/>
              </a:buClr>
              <a:buSzPts val="1200"/>
              <a:buNone/>
            </a:pPr>
            <a:r>
              <a:rPr lang="en-US" altLang="zh-CN" sz="2400" dirty="0">
                <a:latin typeface="Open Sans"/>
                <a:ea typeface="Times New Roman"/>
                <a:cs typeface="Times New Roman"/>
                <a:sym typeface="Times New Roman"/>
              </a:rPr>
              <a:t>LEVEL</a:t>
            </a:r>
            <a:r>
              <a:rPr lang="zh-CN" altLang="en-US" sz="2400" dirty="0">
                <a:latin typeface="Open Sans"/>
                <a:ea typeface="Times New Roman"/>
                <a:cs typeface="Times New Roman"/>
                <a:sym typeface="Times New Roman"/>
              </a:rPr>
              <a:t> </a:t>
            </a:r>
            <a:r>
              <a:rPr lang="en-US" altLang="zh-CN" sz="2400" dirty="0">
                <a:latin typeface="Open Sans"/>
                <a:ea typeface="Times New Roman"/>
                <a:cs typeface="Times New Roman"/>
                <a:sym typeface="Times New Roman"/>
              </a:rPr>
              <a:t>0:       Pre Deployment Research of  </a:t>
            </a:r>
            <a:endParaRPr sz="2400" dirty="0">
              <a:latin typeface="Open Sans"/>
            </a:endParaRPr>
          </a:p>
          <a:p>
            <a:pPr marL="0" indent="0">
              <a:spcBef>
                <a:spcPts val="637"/>
              </a:spcBef>
              <a:spcAft>
                <a:spcPts val="0"/>
              </a:spcAft>
              <a:buClr>
                <a:schemeClr val="dk2"/>
              </a:buClr>
              <a:buSzPts val="1500"/>
              <a:buNone/>
            </a:pPr>
            <a:r>
              <a:rPr lang="zh-CN" altLang="en-US" sz="2400" dirty="0">
                <a:latin typeface="Open Sans"/>
                <a:ea typeface="Times New Roman"/>
                <a:cs typeface="Times New Roman"/>
                <a:sym typeface="Times New Roman"/>
              </a:rPr>
              <a:t>                        </a:t>
            </a:r>
            <a:r>
              <a:rPr lang="en-US" altLang="zh-CN" sz="2400" dirty="0">
                <a:latin typeface="Open Sans"/>
                <a:ea typeface="Times New Roman"/>
                <a:cs typeface="Times New Roman"/>
                <a:sym typeface="Times New Roman"/>
              </a:rPr>
              <a:t>the Affected Area</a:t>
            </a:r>
            <a:endParaRPr sz="2400" dirty="0">
              <a:latin typeface="Open Sans"/>
            </a:endParaRPr>
          </a:p>
          <a:p>
            <a:pPr marL="0" indent="0">
              <a:spcBef>
                <a:spcPts val="1237"/>
              </a:spcBef>
              <a:spcAft>
                <a:spcPts val="0"/>
              </a:spcAft>
              <a:buClr>
                <a:schemeClr val="dk2"/>
              </a:buClr>
              <a:buSzPts val="1200"/>
              <a:buNone/>
            </a:pPr>
            <a:r>
              <a:rPr lang="en-US" altLang="zh-CN" sz="2400" dirty="0">
                <a:latin typeface="Open Sans"/>
                <a:ea typeface="Times New Roman"/>
                <a:cs typeface="Times New Roman"/>
                <a:sym typeface="Times New Roman"/>
              </a:rPr>
              <a:t>LEVEL</a:t>
            </a:r>
            <a:r>
              <a:rPr lang="zh-CN" altLang="en-US" sz="2400" dirty="0">
                <a:latin typeface="Open Sans"/>
                <a:ea typeface="Times New Roman"/>
                <a:cs typeface="Times New Roman"/>
                <a:sym typeface="Times New Roman"/>
              </a:rPr>
              <a:t> </a:t>
            </a:r>
            <a:r>
              <a:rPr lang="en-US" altLang="zh-CN" sz="2400" dirty="0">
                <a:latin typeface="Open Sans"/>
                <a:ea typeface="Times New Roman"/>
                <a:cs typeface="Times New Roman"/>
                <a:sym typeface="Times New Roman"/>
              </a:rPr>
              <a:t>1:       Wide Area Assessment</a:t>
            </a:r>
            <a:endParaRPr sz="2400" dirty="0">
              <a:latin typeface="Open Sans"/>
            </a:endParaRPr>
          </a:p>
          <a:p>
            <a:pPr marL="0" indent="0">
              <a:spcBef>
                <a:spcPts val="1237"/>
              </a:spcBef>
              <a:spcAft>
                <a:spcPts val="0"/>
              </a:spcAft>
              <a:buClr>
                <a:schemeClr val="dk2"/>
              </a:buClr>
              <a:buSzPts val="1200"/>
              <a:buNone/>
            </a:pPr>
            <a:r>
              <a:rPr lang="en-US" altLang="zh-CN" sz="2400" dirty="0">
                <a:latin typeface="Open Sans"/>
                <a:ea typeface="Times New Roman"/>
                <a:cs typeface="Times New Roman"/>
                <a:sym typeface="Times New Roman"/>
              </a:rPr>
              <a:t>LEVEL</a:t>
            </a:r>
            <a:r>
              <a:rPr lang="zh-CN" altLang="en-US" sz="2400" dirty="0">
                <a:latin typeface="Open Sans"/>
                <a:ea typeface="Times New Roman"/>
                <a:cs typeface="Times New Roman"/>
                <a:sym typeface="Times New Roman"/>
              </a:rPr>
              <a:t> </a:t>
            </a:r>
            <a:r>
              <a:rPr lang="en-US" altLang="zh-CN" sz="2400" dirty="0">
                <a:latin typeface="Open Sans"/>
                <a:ea typeface="Times New Roman"/>
                <a:cs typeface="Times New Roman"/>
                <a:sym typeface="Times New Roman"/>
              </a:rPr>
              <a:t>2:       Worksite Triage Assessment</a:t>
            </a:r>
            <a:endParaRPr sz="2400" dirty="0">
              <a:latin typeface="Open Sans"/>
              <a:ea typeface="Times New Roman"/>
              <a:cs typeface="Times New Roman"/>
              <a:sym typeface="Times New Roman"/>
            </a:endParaRPr>
          </a:p>
          <a:p>
            <a:pPr marL="0" indent="0">
              <a:spcBef>
                <a:spcPts val="1237"/>
              </a:spcBef>
              <a:spcAft>
                <a:spcPts val="0"/>
              </a:spcAft>
              <a:buClr>
                <a:schemeClr val="dk2"/>
              </a:buClr>
              <a:buSzPts val="1200"/>
              <a:buNone/>
            </a:pPr>
            <a:r>
              <a:rPr lang="en-US" altLang="zh-CN" sz="2400" dirty="0">
                <a:latin typeface="Open Sans"/>
                <a:ea typeface="Times New Roman"/>
                <a:cs typeface="Times New Roman"/>
                <a:sym typeface="Times New Roman"/>
              </a:rPr>
              <a:t>LEVEL</a:t>
            </a:r>
            <a:r>
              <a:rPr lang="zh-CN" altLang="en-US" sz="2400" dirty="0">
                <a:latin typeface="Open Sans"/>
                <a:ea typeface="Times New Roman"/>
                <a:cs typeface="Times New Roman"/>
                <a:sym typeface="Times New Roman"/>
              </a:rPr>
              <a:t> </a:t>
            </a:r>
            <a:r>
              <a:rPr lang="en-US" altLang="zh-CN" sz="2400" dirty="0">
                <a:latin typeface="Open Sans"/>
                <a:ea typeface="Times New Roman"/>
                <a:cs typeface="Times New Roman"/>
                <a:sym typeface="Times New Roman"/>
              </a:rPr>
              <a:t>3:       Rapid Search and Rescue</a:t>
            </a:r>
            <a:endParaRPr sz="2400" dirty="0">
              <a:latin typeface="Open Sans"/>
            </a:endParaRPr>
          </a:p>
          <a:p>
            <a:pPr marL="0" indent="0">
              <a:spcBef>
                <a:spcPts val="1237"/>
              </a:spcBef>
              <a:spcAft>
                <a:spcPts val="0"/>
              </a:spcAft>
              <a:buClr>
                <a:schemeClr val="dk2"/>
              </a:buClr>
              <a:buSzPts val="1200"/>
              <a:buNone/>
            </a:pPr>
            <a:r>
              <a:rPr lang="en-US" altLang="zh-CN" sz="2400" dirty="0">
                <a:latin typeface="Open Sans"/>
                <a:ea typeface="Times New Roman"/>
                <a:cs typeface="Times New Roman"/>
                <a:sym typeface="Times New Roman"/>
              </a:rPr>
              <a:t>LEVEL</a:t>
            </a:r>
            <a:r>
              <a:rPr lang="zh-CN" altLang="en-US" sz="2400" dirty="0">
                <a:latin typeface="Open Sans"/>
                <a:ea typeface="Times New Roman"/>
                <a:cs typeface="Times New Roman"/>
                <a:sym typeface="Times New Roman"/>
              </a:rPr>
              <a:t> </a:t>
            </a:r>
            <a:r>
              <a:rPr lang="en-US" altLang="zh-CN" sz="2400" dirty="0">
                <a:latin typeface="Open Sans"/>
                <a:ea typeface="Times New Roman"/>
                <a:cs typeface="Times New Roman"/>
                <a:sym typeface="Times New Roman"/>
              </a:rPr>
              <a:t>4:       Full Search and Rescue</a:t>
            </a:r>
            <a:endParaRPr sz="2400" dirty="0">
              <a:latin typeface="Open Sans"/>
            </a:endParaRPr>
          </a:p>
          <a:p>
            <a:pPr marL="0" indent="0">
              <a:spcBef>
                <a:spcPts val="1274"/>
              </a:spcBef>
              <a:spcAft>
                <a:spcPts val="0"/>
              </a:spcAft>
              <a:buClr>
                <a:schemeClr val="dk2"/>
              </a:buClr>
              <a:buSzPts val="1200"/>
              <a:buNone/>
            </a:pPr>
            <a:r>
              <a:rPr lang="en-US" altLang="zh-CN" sz="2400" dirty="0">
                <a:latin typeface="Open Sans"/>
                <a:ea typeface="Times New Roman"/>
                <a:cs typeface="Times New Roman"/>
                <a:sym typeface="Times New Roman"/>
              </a:rPr>
              <a:t>LEVEL</a:t>
            </a:r>
            <a:r>
              <a:rPr lang="zh-CN" altLang="en-US" sz="2400" dirty="0">
                <a:latin typeface="Open Sans"/>
                <a:ea typeface="Times New Roman"/>
                <a:cs typeface="Times New Roman"/>
                <a:sym typeface="Times New Roman"/>
              </a:rPr>
              <a:t> </a:t>
            </a:r>
            <a:r>
              <a:rPr lang="en-US" altLang="zh-CN" sz="2400" dirty="0">
                <a:latin typeface="Open Sans"/>
                <a:ea typeface="Times New Roman"/>
                <a:cs typeface="Times New Roman"/>
                <a:sym typeface="Times New Roman"/>
              </a:rPr>
              <a:t>5:       Total Coverage Search and Recovery</a:t>
            </a:r>
            <a:endParaRPr sz="2400" dirty="0">
              <a:latin typeface="Open Sans"/>
            </a:endParaRPr>
          </a:p>
        </p:txBody>
      </p:sp>
      <p:sp>
        <p:nvSpPr>
          <p:cNvPr id="182" name="Google Shape;182;p24"/>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183" name="Google Shape;183;p24"/>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2" name="Picture 2">
            <a:extLst>
              <a:ext uri="{FF2B5EF4-FFF2-40B4-BE49-F238E27FC236}">
                <a16:creationId xmlns:a16="http://schemas.microsoft.com/office/drawing/2014/main" id="{0CC11309-E6DD-00E3-67D7-18D7D8B9DA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89;p25"/>
          <p:cNvPicPr preferRelativeResize="0"/>
          <p:nvPr/>
        </p:nvPicPr>
        <p:blipFill rotWithShape="1">
          <a:blip r:embed="rId2">
            <a:alphaModFix/>
          </a:blip>
          <a:srcRect/>
          <a:stretch/>
        </p:blipFill>
        <p:spPr>
          <a:xfrm>
            <a:off x="6847681" y="1378457"/>
            <a:ext cx="6328569" cy="5624512"/>
          </a:xfrm>
          <a:prstGeom prst="rect">
            <a:avLst/>
          </a:prstGeom>
          <a:noFill/>
          <a:ln>
            <a:noFill/>
          </a:ln>
        </p:spPr>
      </p:pic>
      <p:sp>
        <p:nvSpPr>
          <p:cNvPr id="5" name="Google Shape;188;p25"/>
          <p:cNvSpPr txBox="1"/>
          <p:nvPr/>
        </p:nvSpPr>
        <p:spPr>
          <a:xfrm>
            <a:off x="1095377" y="2909095"/>
            <a:ext cx="5267323" cy="959368"/>
          </a:xfrm>
          <a:prstGeom prst="rect">
            <a:avLst/>
          </a:prstGeom>
          <a:noFill/>
          <a:ln>
            <a:noFill/>
          </a:ln>
        </p:spPr>
        <p:txBody>
          <a:bodyPr spcFirstLastPara="1" wrap="square" lIns="96650" tIns="48325" rIns="96650" bIns="48325" anchor="t" anchorCtr="0">
            <a:spAutoFit/>
          </a:bodyPr>
          <a:lstStyle/>
          <a:p>
            <a:pPr algn="ctr">
              <a:buClr>
                <a:srgbClr val="FF0000"/>
              </a:buClr>
              <a:buSzPts val="2400"/>
            </a:pPr>
            <a:r>
              <a:rPr lang="en-US" altLang="zh-CN" sz="2800" b="1" dirty="0">
                <a:solidFill>
                  <a:srgbClr val="FF0000"/>
                </a:solidFill>
                <a:latin typeface="Open Sans"/>
                <a:ea typeface="Times New Roman"/>
                <a:cs typeface="Times New Roman"/>
                <a:sym typeface="Times New Roman"/>
              </a:rPr>
              <a:t>ASSESSMENT, SEARCH &amp; RESCUE (ASR) LEVELS</a:t>
            </a:r>
            <a:endParaRPr sz="2800" dirty="0">
              <a:latin typeface="Open Sans"/>
            </a:endParaRPr>
          </a:p>
        </p:txBody>
      </p:sp>
      <p:pic>
        <p:nvPicPr>
          <p:cNvPr id="6" name="Picture 2">
            <a:extLst>
              <a:ext uri="{FF2B5EF4-FFF2-40B4-BE49-F238E27FC236}">
                <a16:creationId xmlns:a16="http://schemas.microsoft.com/office/drawing/2014/main" id="{0CC11309-E6DD-00E3-67D7-18D7D8B9DA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82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973797" y="2258219"/>
            <a:ext cx="5629738" cy="2323305"/>
          </a:xfrm>
          <a:prstGeom prst="rect">
            <a:avLst/>
          </a:prstGeom>
          <a:noFill/>
          <a:ln>
            <a:noFill/>
          </a:ln>
        </p:spPr>
        <p:txBody>
          <a:bodyPr spcFirstLastPara="1" vert="horz" wrap="square" lIns="97325" tIns="48650" rIns="97325" bIns="48650" rtlCol="0" anchor="ctr" anchorCtr="0">
            <a:noAutofit/>
          </a:bodyPr>
          <a:lstStyle/>
          <a:p>
            <a:pPr>
              <a:spcBef>
                <a:spcPts val="0"/>
              </a:spcBef>
              <a:buClr>
                <a:srgbClr val="FF0000"/>
              </a:buClr>
              <a:buSzPts val="3200"/>
            </a:pPr>
            <a:r>
              <a:rPr lang="en-US" altLang="zh-CN" sz="4000" b="1" dirty="0">
                <a:solidFill>
                  <a:srgbClr val="FF0000"/>
                </a:solidFill>
                <a:latin typeface="Open Sans"/>
                <a:ea typeface="Arial Black"/>
                <a:cs typeface="Arial Black"/>
                <a:sym typeface="Arial Black"/>
              </a:rPr>
              <a:t>CONSIDERATIONS FOR PRIORITY OF TRIAGE</a:t>
            </a:r>
            <a:endParaRPr sz="6000" b="1" dirty="0">
              <a:solidFill>
                <a:srgbClr val="FF0000"/>
              </a:solidFill>
              <a:latin typeface="Open Sans"/>
            </a:endParaRPr>
          </a:p>
        </p:txBody>
      </p:sp>
      <p:sp>
        <p:nvSpPr>
          <p:cNvPr id="205" name="Google Shape;205;p26"/>
          <p:cNvSpPr txBox="1">
            <a:spLocks noGrp="1"/>
          </p:cNvSpPr>
          <p:nvPr>
            <p:ph idx="1"/>
          </p:nvPr>
        </p:nvSpPr>
        <p:spPr>
          <a:xfrm>
            <a:off x="6470185" y="1370410"/>
            <a:ext cx="6572715" cy="4389437"/>
          </a:xfrm>
          <a:prstGeom prst="rect">
            <a:avLst/>
          </a:prstGeom>
          <a:noFill/>
          <a:ln>
            <a:noFill/>
          </a:ln>
        </p:spPr>
        <p:txBody>
          <a:bodyPr spcFirstLastPara="1" vert="horz" wrap="square" lIns="97325" tIns="48650" rIns="97325" bIns="48650" rtlCol="0" anchor="t" anchorCtr="0">
            <a:noAutofit/>
          </a:bodyPr>
          <a:lstStyle/>
          <a:p>
            <a:pPr marL="482600" indent="-482600">
              <a:spcBef>
                <a:spcPts val="0"/>
              </a:spcBef>
              <a:spcAft>
                <a:spcPts val="0"/>
              </a:spcAft>
              <a:buClr>
                <a:schemeClr val="dk2"/>
              </a:buClr>
              <a:buSzPts val="1500"/>
              <a:buFont typeface="Arial"/>
              <a:buChar char="●"/>
            </a:pPr>
            <a:r>
              <a:rPr lang="en-US" altLang="zh-CN" sz="3000" dirty="0">
                <a:latin typeface="Times New Roman"/>
                <a:ea typeface="Times New Roman"/>
                <a:cs typeface="Times New Roman"/>
                <a:sym typeface="Times New Roman"/>
              </a:rPr>
              <a:t>Confirmed live victims:</a:t>
            </a:r>
            <a:r>
              <a:rPr lang="zh-CN" altLang="en-US" sz="3000" dirty="0">
                <a:latin typeface="Times New Roman"/>
                <a:ea typeface="Times New Roman"/>
                <a:cs typeface="Times New Roman"/>
                <a:sym typeface="Times New Roman"/>
              </a:rPr>
              <a:t> </a:t>
            </a:r>
            <a:r>
              <a:rPr lang="en-US" altLang="zh-CN" sz="3000" dirty="0">
                <a:latin typeface="Times New Roman"/>
                <a:ea typeface="Times New Roman"/>
                <a:cs typeface="Times New Roman"/>
                <a:sym typeface="Times New Roman"/>
              </a:rPr>
              <a:t>Means that the assess-</a:t>
            </a:r>
            <a:r>
              <a:rPr lang="en-US" altLang="zh-CN" sz="3000" dirty="0" err="1">
                <a:latin typeface="Times New Roman"/>
                <a:ea typeface="Times New Roman"/>
                <a:cs typeface="Times New Roman"/>
                <a:sym typeface="Times New Roman"/>
              </a:rPr>
              <a:t>ment</a:t>
            </a:r>
            <a:r>
              <a:rPr lang="en-US" altLang="zh-CN" sz="3000" dirty="0">
                <a:latin typeface="Times New Roman"/>
                <a:ea typeface="Times New Roman"/>
                <a:cs typeface="Times New Roman"/>
                <a:sym typeface="Times New Roman"/>
              </a:rPr>
              <a:t> team knows that there are people alive in the collapsed structure. </a:t>
            </a:r>
            <a:endParaRPr dirty="0"/>
          </a:p>
          <a:p>
            <a:pPr marL="482600" indent="-387350">
              <a:spcBef>
                <a:spcPts val="600"/>
              </a:spcBef>
              <a:spcAft>
                <a:spcPts val="0"/>
              </a:spcAft>
              <a:buClr>
                <a:schemeClr val="dk2"/>
              </a:buClr>
              <a:buSzPts val="1500"/>
              <a:buNone/>
            </a:pPr>
            <a:endParaRPr sz="3000" dirty="0">
              <a:latin typeface="Times New Roman"/>
              <a:ea typeface="Times New Roman"/>
              <a:cs typeface="Times New Roman"/>
              <a:sym typeface="Times New Roman"/>
            </a:endParaRPr>
          </a:p>
          <a:p>
            <a:pPr marL="482600" indent="-482600">
              <a:spcBef>
                <a:spcPts val="600"/>
              </a:spcBef>
              <a:spcAft>
                <a:spcPts val="0"/>
              </a:spcAft>
              <a:buClr>
                <a:schemeClr val="dk2"/>
              </a:buClr>
              <a:buSzPts val="1500"/>
              <a:buFont typeface="Arial"/>
              <a:buChar char="●"/>
            </a:pPr>
            <a:r>
              <a:rPr lang="en-US" altLang="zh-CN" sz="3000" dirty="0">
                <a:latin typeface="Times New Roman"/>
                <a:ea typeface="Times New Roman"/>
                <a:cs typeface="Times New Roman"/>
                <a:sym typeface="Times New Roman"/>
              </a:rPr>
              <a:t>Unknown victims or possible victims:</a:t>
            </a:r>
            <a:r>
              <a:rPr lang="zh-CN" altLang="en-US" sz="3000" dirty="0">
                <a:latin typeface="Times New Roman"/>
                <a:ea typeface="Times New Roman"/>
                <a:cs typeface="Times New Roman"/>
                <a:sym typeface="Times New Roman"/>
              </a:rPr>
              <a:t> </a:t>
            </a:r>
            <a:r>
              <a:rPr lang="en-US" altLang="zh-CN" sz="3000" dirty="0">
                <a:latin typeface="Times New Roman"/>
                <a:ea typeface="Times New Roman"/>
                <a:cs typeface="Times New Roman"/>
                <a:sym typeface="Times New Roman"/>
              </a:rPr>
              <a:t>Means that people are missing, but the assessment    team does not know whether these people are alive or even in the structure. </a:t>
            </a:r>
            <a:endParaRPr dirty="0"/>
          </a:p>
          <a:p>
            <a:pPr marL="482600" indent="-387350">
              <a:spcBef>
                <a:spcPts val="600"/>
              </a:spcBef>
              <a:spcAft>
                <a:spcPts val="0"/>
              </a:spcAft>
              <a:buClr>
                <a:schemeClr val="dk2"/>
              </a:buClr>
              <a:buSzPts val="1500"/>
              <a:buNone/>
            </a:pPr>
            <a:endParaRPr sz="3000" b="1" dirty="0">
              <a:solidFill>
                <a:schemeClr val="dk2"/>
              </a:solidFill>
              <a:latin typeface="Times New Roman"/>
              <a:ea typeface="Times New Roman"/>
              <a:cs typeface="Times New Roman"/>
              <a:sym typeface="Times New Roman"/>
            </a:endParaRPr>
          </a:p>
        </p:txBody>
      </p:sp>
      <p:sp>
        <p:nvSpPr>
          <p:cNvPr id="206" name="Google Shape;206;p26"/>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207" name="Google Shape;207;p26"/>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9E001EC1-ADB1-2CBD-C702-04AE280DC4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idx="1"/>
          </p:nvPr>
        </p:nvSpPr>
        <p:spPr>
          <a:xfrm>
            <a:off x="5721491" y="1398589"/>
            <a:ext cx="7454759" cy="6275387"/>
          </a:xfrm>
          <a:prstGeom prst="rect">
            <a:avLst/>
          </a:prstGeom>
          <a:noFill/>
          <a:ln>
            <a:noFill/>
          </a:ln>
        </p:spPr>
        <p:txBody>
          <a:bodyPr spcFirstLastPara="1" vert="horz" wrap="square" lIns="97325" tIns="48650" rIns="97325" bIns="48650" rtlCol="0" anchor="t" anchorCtr="0">
            <a:noAutofit/>
          </a:bodyPr>
          <a:lstStyle/>
          <a:p>
            <a:pPr algn="just">
              <a:lnSpc>
                <a:spcPct val="150000"/>
              </a:lnSpc>
              <a:spcBef>
                <a:spcPts val="0"/>
              </a:spcBef>
              <a:spcAft>
                <a:spcPts val="0"/>
              </a:spcAft>
              <a:buClr>
                <a:schemeClr val="dk2"/>
              </a:buClr>
              <a:buSzPts val="1500"/>
              <a:buFont typeface="Wingdings" panose="05000000000000000000" pitchFamily="2" charset="2"/>
              <a:buChar char="§"/>
            </a:pPr>
            <a:r>
              <a:rPr lang="en-US" altLang="zh-CN" sz="2400" u="sng" dirty="0">
                <a:latin typeface="Open Sans"/>
                <a:ea typeface="Times New Roman"/>
                <a:cs typeface="Times New Roman"/>
                <a:sym typeface="Times New Roman"/>
              </a:rPr>
              <a:t>A BIG VOID  </a:t>
            </a:r>
            <a:r>
              <a:rPr lang="en-US" altLang="zh-CN" sz="2400" dirty="0">
                <a:latin typeface="Open Sans"/>
                <a:ea typeface="Times New Roman"/>
                <a:cs typeface="Times New Roman"/>
                <a:sym typeface="Times New Roman"/>
              </a:rPr>
              <a:t>- is big enough for a person to crawl. The chances of survival for a victim are greater in big voids than small voids. </a:t>
            </a:r>
            <a:endParaRPr sz="2400" dirty="0">
              <a:latin typeface="Open Sans"/>
            </a:endParaRPr>
          </a:p>
          <a:p>
            <a:pPr algn="just">
              <a:lnSpc>
                <a:spcPct val="150000"/>
              </a:lnSpc>
              <a:spcBef>
                <a:spcPts val="600"/>
              </a:spcBef>
              <a:spcAft>
                <a:spcPts val="0"/>
              </a:spcAft>
              <a:buClr>
                <a:schemeClr val="dk2"/>
              </a:buClr>
              <a:buSzPts val="1500"/>
              <a:buFont typeface="Wingdings" panose="05000000000000000000" pitchFamily="2" charset="2"/>
              <a:buChar char="§"/>
            </a:pPr>
            <a:r>
              <a:rPr lang="en-US" altLang="zh-CN" sz="2400" u="sng" dirty="0">
                <a:latin typeface="Open Sans"/>
                <a:ea typeface="Times New Roman"/>
                <a:cs typeface="Times New Roman"/>
                <a:sym typeface="Times New Roman"/>
              </a:rPr>
              <a:t>A SMALL VOID  </a:t>
            </a:r>
            <a:r>
              <a:rPr lang="en-US" altLang="zh-CN" sz="2400" dirty="0">
                <a:latin typeface="Open Sans"/>
                <a:ea typeface="Times New Roman"/>
                <a:cs typeface="Times New Roman"/>
                <a:sym typeface="Times New Roman"/>
              </a:rPr>
              <a:t>- is where a person can hardly move and has to lie more or less still while waiting for help. In small voids, the chances of injury are higher as people trapped inside have less space to avoid falling objects and collapsing structural elements </a:t>
            </a:r>
            <a:endParaRPr sz="2400" dirty="0">
              <a:latin typeface="Open Sans"/>
            </a:endParaRPr>
          </a:p>
          <a:p>
            <a:pPr marL="0" indent="0">
              <a:spcBef>
                <a:spcPts val="600"/>
              </a:spcBef>
              <a:spcAft>
                <a:spcPts val="0"/>
              </a:spcAft>
              <a:buClr>
                <a:schemeClr val="dk2"/>
              </a:buClr>
              <a:buSzPts val="1500"/>
              <a:buNone/>
            </a:pPr>
            <a:endParaRPr sz="3000" b="1" dirty="0">
              <a:solidFill>
                <a:schemeClr val="dk2"/>
              </a:solidFill>
              <a:latin typeface="Times New Roman"/>
              <a:ea typeface="Times New Roman"/>
              <a:cs typeface="Times New Roman"/>
              <a:sym typeface="Times New Roman"/>
            </a:endParaRPr>
          </a:p>
        </p:txBody>
      </p:sp>
      <p:sp>
        <p:nvSpPr>
          <p:cNvPr id="213" name="Google Shape;213;p27"/>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214" name="Google Shape;214;p27"/>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49AE40AB-5EA6-1B2B-6719-750BB918FE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04;p26"/>
          <p:cNvSpPr txBox="1">
            <a:spLocks noGrp="1"/>
          </p:cNvSpPr>
          <p:nvPr>
            <p:ph type="title"/>
          </p:nvPr>
        </p:nvSpPr>
        <p:spPr>
          <a:xfrm>
            <a:off x="221322" y="2212977"/>
            <a:ext cx="5629738" cy="2323305"/>
          </a:xfrm>
          <a:prstGeom prst="rect">
            <a:avLst/>
          </a:prstGeom>
          <a:noFill/>
          <a:ln>
            <a:noFill/>
          </a:ln>
        </p:spPr>
        <p:txBody>
          <a:bodyPr spcFirstLastPara="1" vert="horz" wrap="square" lIns="97325" tIns="48650" rIns="97325" bIns="48650" rtlCol="0" anchor="ctr" anchorCtr="0">
            <a:noAutofit/>
          </a:bodyPr>
          <a:lstStyle/>
          <a:p>
            <a:pPr>
              <a:spcBef>
                <a:spcPts val="0"/>
              </a:spcBef>
              <a:buClr>
                <a:srgbClr val="FF0000"/>
              </a:buClr>
              <a:buSzPts val="3200"/>
            </a:pPr>
            <a:r>
              <a:rPr lang="en-US" altLang="zh-CN" sz="4000" b="1" dirty="0">
                <a:solidFill>
                  <a:srgbClr val="FF0000"/>
                </a:solidFill>
                <a:latin typeface="Open Sans"/>
                <a:ea typeface="Arial Black"/>
                <a:cs typeface="Arial Black"/>
                <a:sym typeface="Arial Black"/>
              </a:rPr>
              <a:t>CONSIDERATIONS FOR PRIORITY OF TRIAGE</a:t>
            </a:r>
            <a:endParaRPr sz="6000" b="1" dirty="0">
              <a:solidFill>
                <a:srgbClr val="FF0000"/>
              </a:solidFill>
              <a:latin typeface="Open Sans"/>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p:nvPr/>
        </p:nvSpPr>
        <p:spPr>
          <a:xfrm>
            <a:off x="520711" y="1833460"/>
            <a:ext cx="5469098" cy="1759587"/>
          </a:xfrm>
          <a:prstGeom prst="rect">
            <a:avLst/>
          </a:prstGeom>
          <a:noFill/>
          <a:ln>
            <a:noFill/>
          </a:ln>
        </p:spPr>
        <p:txBody>
          <a:bodyPr spcFirstLastPara="1" wrap="square" lIns="96650" tIns="48325" rIns="96650" bIns="48325" anchor="t" anchorCtr="0">
            <a:spAutoFit/>
          </a:bodyPr>
          <a:lstStyle/>
          <a:p>
            <a:pPr>
              <a:buClr>
                <a:srgbClr val="FF0000"/>
              </a:buClr>
              <a:buSzPts val="2000"/>
            </a:pPr>
            <a:r>
              <a:rPr lang="en-US" altLang="zh-CN" sz="3600" b="1" dirty="0">
                <a:solidFill>
                  <a:srgbClr val="FF0000"/>
                </a:solidFill>
                <a:latin typeface="Open Sans"/>
                <a:ea typeface="Arial"/>
                <a:cs typeface="Arial"/>
                <a:sym typeface="Arial"/>
              </a:rPr>
              <a:t>TRIAGE TREE: VICTIMS, SURVIVABILITY, RESOURCES NEEDED</a:t>
            </a:r>
            <a:endParaRPr sz="3200" dirty="0">
              <a:solidFill>
                <a:srgbClr val="FF0000"/>
              </a:solidFill>
              <a:latin typeface="Open Sans"/>
            </a:endParaRPr>
          </a:p>
        </p:txBody>
      </p:sp>
      <p:grpSp>
        <p:nvGrpSpPr>
          <p:cNvPr id="222" name="Google Shape;222;p28"/>
          <p:cNvGrpSpPr/>
          <p:nvPr/>
        </p:nvGrpSpPr>
        <p:grpSpPr>
          <a:xfrm>
            <a:off x="7323644" y="1356135"/>
            <a:ext cx="5852606" cy="5343841"/>
            <a:chOff x="109602" y="1065069"/>
            <a:chExt cx="9135729" cy="5641367"/>
          </a:xfrm>
        </p:grpSpPr>
        <p:grpSp>
          <p:nvGrpSpPr>
            <p:cNvPr id="223" name="Google Shape;223;p28"/>
            <p:cNvGrpSpPr/>
            <p:nvPr/>
          </p:nvGrpSpPr>
          <p:grpSpPr>
            <a:xfrm>
              <a:off x="109602" y="1065069"/>
              <a:ext cx="9135729" cy="5641367"/>
              <a:chOff x="53070" y="1030929"/>
              <a:chExt cx="9135097" cy="5639946"/>
            </a:xfrm>
          </p:grpSpPr>
          <p:grpSp>
            <p:nvGrpSpPr>
              <p:cNvPr id="224" name="Google Shape;224;p28"/>
              <p:cNvGrpSpPr/>
              <p:nvPr/>
            </p:nvGrpSpPr>
            <p:grpSpPr>
              <a:xfrm>
                <a:off x="53070" y="1030929"/>
                <a:ext cx="9135097" cy="5639946"/>
                <a:chOff x="-65037" y="1104070"/>
                <a:chExt cx="9135448" cy="5640152"/>
              </a:xfrm>
            </p:grpSpPr>
            <p:pic>
              <p:nvPicPr>
                <p:cNvPr id="225" name="Google Shape;225;p28"/>
                <p:cNvPicPr preferRelativeResize="0"/>
                <p:nvPr/>
              </p:nvPicPr>
              <p:blipFill rotWithShape="1">
                <a:blip r:embed="rId3">
                  <a:alphaModFix/>
                </a:blip>
                <a:srcRect/>
                <a:stretch/>
              </p:blipFill>
              <p:spPr>
                <a:xfrm>
                  <a:off x="-65037" y="1104070"/>
                  <a:ext cx="9135448" cy="5640152"/>
                </a:xfrm>
                <a:prstGeom prst="rect">
                  <a:avLst/>
                </a:prstGeom>
                <a:noFill/>
                <a:ln>
                  <a:noFill/>
                </a:ln>
              </p:spPr>
            </p:pic>
            <p:sp>
              <p:nvSpPr>
                <p:cNvPr id="226" name="Google Shape;226;p28"/>
                <p:cNvSpPr txBox="1"/>
                <p:nvPr/>
              </p:nvSpPr>
              <p:spPr>
                <a:xfrm>
                  <a:off x="1404880" y="3242114"/>
                  <a:ext cx="619517" cy="365415"/>
                </a:xfrm>
                <a:prstGeom prst="rect">
                  <a:avLst/>
                </a:prstGeom>
                <a:noFill/>
                <a:ln>
                  <a:noFill/>
                </a:ln>
              </p:spPr>
              <p:txBody>
                <a:bodyPr spcFirstLastPara="1" wrap="square" lIns="91425" tIns="45700" rIns="91425" bIns="45700" anchor="t" anchorCtr="0">
                  <a:spAutoFit/>
                </a:bodyPr>
                <a:lstStyle/>
                <a:p>
                  <a:pPr>
                    <a:buClr>
                      <a:srgbClr val="000000"/>
                    </a:buClr>
                    <a:buSzPts val="1900"/>
                  </a:pPr>
                  <a:r>
                    <a:rPr lang="en-US" altLang="zh-CN" sz="1900" b="1">
                      <a:solidFill>
                        <a:srgbClr val="000000"/>
                      </a:solidFill>
                      <a:latin typeface="Calibri"/>
                      <a:ea typeface="Calibri"/>
                      <a:cs typeface="Calibri"/>
                      <a:sym typeface="Calibri"/>
                    </a:rPr>
                    <a:t>YES</a:t>
                  </a:r>
                  <a:endParaRPr/>
                </a:p>
              </p:txBody>
            </p:sp>
            <p:cxnSp>
              <p:nvCxnSpPr>
                <p:cNvPr id="227" name="Google Shape;227;p28"/>
                <p:cNvCxnSpPr/>
                <p:nvPr/>
              </p:nvCxnSpPr>
              <p:spPr>
                <a:xfrm>
                  <a:off x="724929" y="4016315"/>
                  <a:ext cx="0" cy="867099"/>
                </a:xfrm>
                <a:prstGeom prst="straightConnector1">
                  <a:avLst/>
                </a:prstGeom>
                <a:noFill/>
                <a:ln w="9525" cap="flat" cmpd="sng">
                  <a:solidFill>
                    <a:srgbClr val="007272"/>
                  </a:solidFill>
                  <a:prstDash val="solid"/>
                  <a:miter lim="8000"/>
                  <a:headEnd type="none" w="sm" len="sm"/>
                  <a:tailEnd type="triangle" w="med" len="med"/>
                </a:ln>
              </p:spPr>
            </p:cxnSp>
            <p:sp>
              <p:nvSpPr>
                <p:cNvPr id="228" name="Google Shape;228;p28"/>
                <p:cNvSpPr txBox="1"/>
                <p:nvPr/>
              </p:nvSpPr>
              <p:spPr>
                <a:xfrm>
                  <a:off x="468284" y="4330904"/>
                  <a:ext cx="519982" cy="365361"/>
                </a:xfrm>
                <a:prstGeom prst="rect">
                  <a:avLst/>
                </a:prstGeom>
                <a:noFill/>
                <a:ln>
                  <a:noFill/>
                </a:ln>
              </p:spPr>
              <p:txBody>
                <a:bodyPr spcFirstLastPara="1" wrap="square" lIns="91425" tIns="45700" rIns="91425" bIns="45700" anchor="t" anchorCtr="0">
                  <a:spAutoFit/>
                </a:bodyPr>
                <a:lstStyle/>
                <a:p>
                  <a:pPr>
                    <a:buClr>
                      <a:srgbClr val="000000"/>
                    </a:buClr>
                    <a:buSzPts val="1900"/>
                  </a:pPr>
                  <a:r>
                    <a:rPr lang="en-US" altLang="zh-CN" sz="1900" b="1">
                      <a:solidFill>
                        <a:srgbClr val="000000"/>
                      </a:solidFill>
                      <a:latin typeface="Calibri"/>
                      <a:ea typeface="Calibri"/>
                      <a:cs typeface="Calibri"/>
                      <a:sym typeface="Calibri"/>
                    </a:rPr>
                    <a:t>NO</a:t>
                  </a:r>
                  <a:endParaRPr/>
                </a:p>
              </p:txBody>
            </p:sp>
            <p:cxnSp>
              <p:nvCxnSpPr>
                <p:cNvPr id="229" name="Google Shape;229;p28"/>
                <p:cNvCxnSpPr/>
                <p:nvPr/>
              </p:nvCxnSpPr>
              <p:spPr>
                <a:xfrm>
                  <a:off x="1446728" y="3565424"/>
                  <a:ext cx="894965" cy="9048"/>
                </a:xfrm>
                <a:prstGeom prst="straightConnector1">
                  <a:avLst/>
                </a:prstGeom>
                <a:noFill/>
                <a:ln w="9525" cap="flat" cmpd="sng">
                  <a:solidFill>
                    <a:schemeClr val="dk1"/>
                  </a:solidFill>
                  <a:prstDash val="solid"/>
                  <a:miter lim="8000"/>
                  <a:headEnd type="none" w="sm" len="sm"/>
                  <a:tailEnd type="triangle" w="med" len="med"/>
                </a:ln>
              </p:spPr>
            </p:cxnSp>
            <p:sp>
              <p:nvSpPr>
                <p:cNvPr id="230" name="Google Shape;230;p28"/>
                <p:cNvSpPr/>
                <p:nvPr/>
              </p:nvSpPr>
              <p:spPr>
                <a:xfrm>
                  <a:off x="6758260" y="5292081"/>
                  <a:ext cx="1498623" cy="514228"/>
                </a:xfrm>
                <a:prstGeom prst="rect">
                  <a:avLst/>
                </a:prstGeom>
                <a:solidFill>
                  <a:srgbClr val="59C1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algn="ctr">
                    <a:buClr>
                      <a:srgbClr val="000000"/>
                    </a:buClr>
                    <a:buSzPts val="1500"/>
                  </a:pPr>
                  <a:r>
                    <a:rPr lang="en-US" altLang="zh-CN" sz="1500" b="1">
                      <a:solidFill>
                        <a:srgbClr val="000000"/>
                      </a:solidFill>
                      <a:latin typeface="Calibri"/>
                      <a:ea typeface="Calibri"/>
                      <a:cs typeface="Calibri"/>
                      <a:sym typeface="Calibri"/>
                    </a:rPr>
                    <a:t>Level 4 Full</a:t>
                  </a:r>
                  <a:r>
                    <a:rPr lang="zh-CN" altLang="en-US" sz="1500">
                      <a:solidFill>
                        <a:srgbClr val="000000"/>
                      </a:solidFill>
                      <a:latin typeface="Calibri"/>
                      <a:ea typeface="Calibri"/>
                      <a:cs typeface="Calibri"/>
                      <a:sym typeface="Calibri"/>
                    </a:rPr>
                    <a:t> </a:t>
                  </a:r>
                  <a:r>
                    <a:rPr lang="en-US" altLang="zh-CN" sz="1500" b="1">
                      <a:solidFill>
                        <a:srgbClr val="000000"/>
                      </a:solidFill>
                      <a:latin typeface="Calibri"/>
                      <a:ea typeface="Calibri"/>
                      <a:cs typeface="Calibri"/>
                      <a:sym typeface="Calibri"/>
                    </a:rPr>
                    <a:t>SAR</a:t>
                  </a:r>
                  <a:r>
                    <a:rPr lang="zh-CN" altLang="en-US" sz="1500">
                      <a:solidFill>
                        <a:srgbClr val="000000"/>
                      </a:solidFill>
                      <a:latin typeface="Calibri"/>
                      <a:ea typeface="Calibri"/>
                      <a:cs typeface="Calibri"/>
                      <a:sym typeface="Calibri"/>
                    </a:rPr>
                    <a:t> </a:t>
                  </a:r>
                  <a:r>
                    <a:rPr lang="en-US" altLang="zh-CN" sz="1500">
                      <a:solidFill>
                        <a:srgbClr val="000000"/>
                      </a:solidFill>
                      <a:latin typeface="Calibri"/>
                      <a:ea typeface="Calibri"/>
                      <a:cs typeface="Calibri"/>
                      <a:sym typeface="Calibri"/>
                    </a:rPr>
                    <a:t>needed</a:t>
                  </a:r>
                  <a:endParaRPr/>
                </a:p>
              </p:txBody>
            </p:sp>
            <p:sp>
              <p:nvSpPr>
                <p:cNvPr id="231" name="Google Shape;231;p28"/>
                <p:cNvSpPr/>
                <p:nvPr/>
              </p:nvSpPr>
              <p:spPr>
                <a:xfrm>
                  <a:off x="6757766" y="6029163"/>
                  <a:ext cx="1498554" cy="507890"/>
                </a:xfrm>
                <a:prstGeom prst="rect">
                  <a:avLst/>
                </a:prstGeom>
                <a:solidFill>
                  <a:srgbClr val="92D050"/>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algn="ctr">
                    <a:buClr>
                      <a:srgbClr val="000000"/>
                    </a:buClr>
                    <a:buSzPts val="1500"/>
                  </a:pPr>
                  <a:r>
                    <a:rPr lang="en-US" altLang="zh-CN" sz="1500" b="1">
                      <a:solidFill>
                        <a:srgbClr val="000000"/>
                      </a:solidFill>
                      <a:latin typeface="Calibri"/>
                      <a:ea typeface="Calibri"/>
                      <a:cs typeface="Calibri"/>
                      <a:sym typeface="Calibri"/>
                    </a:rPr>
                    <a:t>Level 4 Full SAR</a:t>
                  </a:r>
                  <a:r>
                    <a:rPr lang="zh-CN" altLang="en-US" sz="1500">
                      <a:solidFill>
                        <a:srgbClr val="000000"/>
                      </a:solidFill>
                      <a:latin typeface="Calibri"/>
                      <a:ea typeface="Calibri"/>
                      <a:cs typeface="Calibri"/>
                      <a:sym typeface="Calibri"/>
                    </a:rPr>
                    <a:t> </a:t>
                  </a:r>
                  <a:r>
                    <a:rPr lang="en-US" altLang="zh-CN" sz="1500">
                      <a:solidFill>
                        <a:srgbClr val="000000"/>
                      </a:solidFill>
                      <a:latin typeface="Calibri"/>
                      <a:ea typeface="Calibri"/>
                      <a:cs typeface="Calibri"/>
                      <a:sym typeface="Calibri"/>
                    </a:rPr>
                    <a:t>needed</a:t>
                  </a:r>
                  <a:endParaRPr/>
                </a:p>
              </p:txBody>
            </p:sp>
            <p:cxnSp>
              <p:nvCxnSpPr>
                <p:cNvPr id="232" name="Google Shape;232;p28"/>
                <p:cNvCxnSpPr/>
                <p:nvPr/>
              </p:nvCxnSpPr>
              <p:spPr>
                <a:xfrm>
                  <a:off x="5644125" y="5875547"/>
                  <a:ext cx="1114288" cy="407044"/>
                </a:xfrm>
                <a:prstGeom prst="straightConnector1">
                  <a:avLst/>
                </a:prstGeom>
                <a:noFill/>
                <a:ln w="9525" cap="flat" cmpd="sng">
                  <a:solidFill>
                    <a:srgbClr val="000000"/>
                  </a:solidFill>
                  <a:prstDash val="solid"/>
                  <a:miter lim="8000"/>
                  <a:headEnd type="none" w="sm" len="sm"/>
                  <a:tailEnd type="triangle" w="med" len="med"/>
                </a:ln>
              </p:spPr>
            </p:cxnSp>
            <p:cxnSp>
              <p:nvCxnSpPr>
                <p:cNvPr id="233" name="Google Shape;233;p28"/>
                <p:cNvCxnSpPr/>
                <p:nvPr/>
              </p:nvCxnSpPr>
              <p:spPr>
                <a:xfrm rot="10800000" flipH="1">
                  <a:off x="5644125" y="4845528"/>
                  <a:ext cx="1114048" cy="1030019"/>
                </a:xfrm>
                <a:prstGeom prst="straightConnector1">
                  <a:avLst/>
                </a:prstGeom>
                <a:noFill/>
                <a:ln w="9525" cap="flat" cmpd="sng">
                  <a:solidFill>
                    <a:srgbClr val="000000"/>
                  </a:solidFill>
                  <a:prstDash val="solid"/>
                  <a:miter lim="8000"/>
                  <a:headEnd type="none" w="sm" len="sm"/>
                  <a:tailEnd type="triangle" w="med" len="med"/>
                </a:ln>
              </p:spPr>
            </p:cxnSp>
            <p:cxnSp>
              <p:nvCxnSpPr>
                <p:cNvPr id="234" name="Google Shape;234;p28"/>
                <p:cNvCxnSpPr/>
                <p:nvPr/>
              </p:nvCxnSpPr>
              <p:spPr>
                <a:xfrm rot="10800000">
                  <a:off x="1116578" y="1737731"/>
                  <a:ext cx="7713213" cy="0"/>
                </a:xfrm>
                <a:prstGeom prst="straightConnector1">
                  <a:avLst/>
                </a:prstGeom>
                <a:noFill/>
                <a:ln w="9525" cap="flat" cmpd="sng">
                  <a:solidFill>
                    <a:schemeClr val="dk1"/>
                  </a:solidFill>
                  <a:prstDash val="solid"/>
                  <a:miter lim="8000"/>
                  <a:headEnd type="none" w="sm" len="sm"/>
                  <a:tailEnd type="none" w="sm" len="sm"/>
                </a:ln>
              </p:spPr>
            </p:cxnSp>
            <p:sp>
              <p:nvSpPr>
                <p:cNvPr id="235" name="Google Shape;235;p28"/>
                <p:cNvSpPr/>
                <p:nvPr/>
              </p:nvSpPr>
              <p:spPr>
                <a:xfrm>
                  <a:off x="3909878" y="4778483"/>
                  <a:ext cx="950883" cy="777707"/>
                </a:xfrm>
                <a:prstGeom prst="rect">
                  <a:avLst/>
                </a:prstGeom>
                <a:no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algn="ctr">
                    <a:buClr>
                      <a:srgbClr val="000000"/>
                    </a:buClr>
                    <a:buSzPts val="1500"/>
                  </a:pPr>
                  <a:r>
                    <a:rPr lang="en-US" altLang="zh-CN" sz="1500" b="1">
                      <a:solidFill>
                        <a:srgbClr val="000000"/>
                      </a:solidFill>
                      <a:latin typeface="Calibri"/>
                      <a:ea typeface="Calibri"/>
                      <a:cs typeface="Calibri"/>
                      <a:sym typeface="Calibri"/>
                    </a:rPr>
                    <a:t>Are there survivable voids?</a:t>
                  </a:r>
                  <a:endParaRPr/>
                </a:p>
              </p:txBody>
            </p:sp>
            <p:cxnSp>
              <p:nvCxnSpPr>
                <p:cNvPr id="236" name="Google Shape;236;p28"/>
                <p:cNvCxnSpPr/>
                <p:nvPr/>
              </p:nvCxnSpPr>
              <p:spPr>
                <a:xfrm>
                  <a:off x="8253393" y="2284006"/>
                  <a:ext cx="305007" cy="1"/>
                </a:xfrm>
                <a:prstGeom prst="straightConnector1">
                  <a:avLst/>
                </a:prstGeom>
                <a:noFill/>
                <a:ln w="19050" cap="flat" cmpd="sng">
                  <a:solidFill>
                    <a:srgbClr val="000000"/>
                  </a:solidFill>
                  <a:prstDash val="solid"/>
                  <a:miter lim="8000"/>
                  <a:headEnd type="none" w="sm" len="sm"/>
                  <a:tailEnd type="triangle" w="med" len="med"/>
                </a:ln>
              </p:spPr>
            </p:cxnSp>
            <p:cxnSp>
              <p:nvCxnSpPr>
                <p:cNvPr id="237" name="Google Shape;237;p28"/>
                <p:cNvCxnSpPr/>
                <p:nvPr/>
              </p:nvCxnSpPr>
              <p:spPr>
                <a:xfrm rot="10800000" flipH="1">
                  <a:off x="8251046" y="3043877"/>
                  <a:ext cx="307876" cy="4236"/>
                </a:xfrm>
                <a:prstGeom prst="straightConnector1">
                  <a:avLst/>
                </a:prstGeom>
                <a:noFill/>
                <a:ln w="19050" cap="flat" cmpd="sng">
                  <a:solidFill>
                    <a:srgbClr val="000000"/>
                  </a:solidFill>
                  <a:prstDash val="solid"/>
                  <a:miter lim="8000"/>
                  <a:headEnd type="none" w="sm" len="sm"/>
                  <a:tailEnd type="triangle" w="med" len="med"/>
                </a:ln>
              </p:spPr>
            </p:cxnSp>
            <p:cxnSp>
              <p:nvCxnSpPr>
                <p:cNvPr id="238" name="Google Shape;238;p28"/>
                <p:cNvCxnSpPr/>
                <p:nvPr/>
              </p:nvCxnSpPr>
              <p:spPr>
                <a:xfrm>
                  <a:off x="8251046" y="4160250"/>
                  <a:ext cx="282559" cy="2599"/>
                </a:xfrm>
                <a:prstGeom prst="straightConnector1">
                  <a:avLst/>
                </a:prstGeom>
                <a:noFill/>
                <a:ln w="19050" cap="flat" cmpd="sng">
                  <a:solidFill>
                    <a:srgbClr val="000000"/>
                  </a:solidFill>
                  <a:prstDash val="solid"/>
                  <a:miter lim="8000"/>
                  <a:headEnd type="none" w="sm" len="sm"/>
                  <a:tailEnd type="triangle" w="med" len="med"/>
                </a:ln>
              </p:spPr>
            </p:cxnSp>
            <p:cxnSp>
              <p:nvCxnSpPr>
                <p:cNvPr id="239" name="Google Shape;239;p28"/>
                <p:cNvCxnSpPr/>
                <p:nvPr/>
              </p:nvCxnSpPr>
              <p:spPr>
                <a:xfrm>
                  <a:off x="8257070" y="6282591"/>
                  <a:ext cx="301751" cy="1717"/>
                </a:xfrm>
                <a:prstGeom prst="straightConnector1">
                  <a:avLst/>
                </a:prstGeom>
                <a:noFill/>
                <a:ln w="19050" cap="flat" cmpd="sng">
                  <a:solidFill>
                    <a:srgbClr val="000000"/>
                  </a:solidFill>
                  <a:prstDash val="solid"/>
                  <a:miter lim="8000"/>
                  <a:headEnd type="none" w="sm" len="sm"/>
                  <a:tailEnd type="triangle" w="med" len="med"/>
                </a:ln>
              </p:spPr>
            </p:cxnSp>
            <p:cxnSp>
              <p:nvCxnSpPr>
                <p:cNvPr id="240" name="Google Shape;240;p28"/>
                <p:cNvCxnSpPr/>
                <p:nvPr/>
              </p:nvCxnSpPr>
              <p:spPr>
                <a:xfrm>
                  <a:off x="8257069" y="5547786"/>
                  <a:ext cx="301752" cy="7247"/>
                </a:xfrm>
                <a:prstGeom prst="straightConnector1">
                  <a:avLst/>
                </a:prstGeom>
                <a:noFill/>
                <a:ln w="19050" cap="flat" cmpd="sng">
                  <a:solidFill>
                    <a:srgbClr val="000000"/>
                  </a:solidFill>
                  <a:prstDash val="solid"/>
                  <a:miter lim="8000"/>
                  <a:headEnd type="none" w="sm" len="sm"/>
                  <a:tailEnd type="triangle" w="med" len="med"/>
                </a:ln>
              </p:spPr>
            </p:cxnSp>
            <p:cxnSp>
              <p:nvCxnSpPr>
                <p:cNvPr id="241" name="Google Shape;241;p28"/>
                <p:cNvCxnSpPr/>
                <p:nvPr/>
              </p:nvCxnSpPr>
              <p:spPr>
                <a:xfrm>
                  <a:off x="8275034" y="4867413"/>
                  <a:ext cx="281545" cy="0"/>
                </a:xfrm>
                <a:prstGeom prst="straightConnector1">
                  <a:avLst/>
                </a:prstGeom>
                <a:noFill/>
                <a:ln w="19050" cap="flat" cmpd="sng">
                  <a:solidFill>
                    <a:srgbClr val="000000"/>
                  </a:solidFill>
                  <a:prstDash val="solid"/>
                  <a:miter lim="8000"/>
                  <a:headEnd type="none" w="sm" len="sm"/>
                  <a:tailEnd type="triangle" w="med" len="med"/>
                </a:ln>
              </p:spPr>
            </p:cxnSp>
            <p:sp>
              <p:nvSpPr>
                <p:cNvPr id="242" name="Google Shape;242;p28"/>
                <p:cNvSpPr txBox="1"/>
                <p:nvPr/>
              </p:nvSpPr>
              <p:spPr>
                <a:xfrm>
                  <a:off x="4860761" y="5041951"/>
                  <a:ext cx="680368" cy="365415"/>
                </a:xfrm>
                <a:prstGeom prst="rect">
                  <a:avLst/>
                </a:prstGeom>
                <a:noFill/>
                <a:ln>
                  <a:noFill/>
                </a:ln>
              </p:spPr>
              <p:txBody>
                <a:bodyPr spcFirstLastPara="1" wrap="square" lIns="91425" tIns="45700" rIns="91425" bIns="45700" anchor="t" anchorCtr="0">
                  <a:spAutoFit/>
                </a:bodyPr>
                <a:lstStyle/>
                <a:p>
                  <a:pPr>
                    <a:buClr>
                      <a:srgbClr val="000000"/>
                    </a:buClr>
                    <a:buSzPts val="1900"/>
                  </a:pPr>
                  <a:r>
                    <a:rPr lang="zh-CN" altLang="en-US" sz="1900" b="1">
                      <a:solidFill>
                        <a:srgbClr val="000000"/>
                      </a:solidFill>
                      <a:latin typeface="Calibri"/>
                      <a:ea typeface="Calibri"/>
                      <a:cs typeface="Calibri"/>
                      <a:sym typeface="Calibri"/>
                    </a:rPr>
                    <a:t> </a:t>
                  </a:r>
                  <a:r>
                    <a:rPr lang="en-US" altLang="zh-CN" sz="1900" b="1">
                      <a:solidFill>
                        <a:srgbClr val="000000"/>
                      </a:solidFill>
                      <a:latin typeface="Calibri"/>
                      <a:ea typeface="Calibri"/>
                      <a:cs typeface="Calibri"/>
                      <a:sym typeface="Calibri"/>
                    </a:rPr>
                    <a:t>YES</a:t>
                  </a:r>
                  <a:endParaRPr/>
                </a:p>
              </p:txBody>
            </p:sp>
            <p:sp>
              <p:nvSpPr>
                <p:cNvPr id="243" name="Google Shape;243;p28"/>
                <p:cNvSpPr txBox="1"/>
                <p:nvPr/>
              </p:nvSpPr>
              <p:spPr>
                <a:xfrm>
                  <a:off x="3605088" y="5545080"/>
                  <a:ext cx="519982" cy="365361"/>
                </a:xfrm>
                <a:prstGeom prst="rect">
                  <a:avLst/>
                </a:prstGeom>
                <a:noFill/>
                <a:ln>
                  <a:noFill/>
                </a:ln>
              </p:spPr>
              <p:txBody>
                <a:bodyPr spcFirstLastPara="1" wrap="square" lIns="91425" tIns="45700" rIns="91425" bIns="45700" anchor="t" anchorCtr="0">
                  <a:spAutoFit/>
                </a:bodyPr>
                <a:lstStyle/>
                <a:p>
                  <a:pPr>
                    <a:buClr>
                      <a:srgbClr val="000000"/>
                    </a:buClr>
                    <a:buSzPts val="1900"/>
                  </a:pPr>
                  <a:r>
                    <a:rPr lang="en-US" altLang="zh-CN" sz="1900" b="1">
                      <a:solidFill>
                        <a:srgbClr val="000000"/>
                      </a:solidFill>
                      <a:latin typeface="Calibri"/>
                      <a:ea typeface="Calibri"/>
                      <a:cs typeface="Calibri"/>
                      <a:sym typeface="Calibri"/>
                    </a:rPr>
                    <a:t>NO</a:t>
                  </a:r>
                  <a:endParaRPr/>
                </a:p>
              </p:txBody>
            </p:sp>
            <p:cxnSp>
              <p:nvCxnSpPr>
                <p:cNvPr id="244" name="Google Shape;244;p28"/>
                <p:cNvCxnSpPr/>
                <p:nvPr/>
              </p:nvCxnSpPr>
              <p:spPr>
                <a:xfrm>
                  <a:off x="3266011" y="4906947"/>
                  <a:ext cx="644059" cy="260416"/>
                </a:xfrm>
                <a:prstGeom prst="straightConnector1">
                  <a:avLst/>
                </a:prstGeom>
                <a:noFill/>
                <a:ln w="9525" cap="flat" cmpd="sng">
                  <a:solidFill>
                    <a:srgbClr val="000000"/>
                  </a:solidFill>
                  <a:prstDash val="solid"/>
                  <a:miter lim="8000"/>
                  <a:headEnd type="none" w="sm" len="sm"/>
                  <a:tailEnd type="triangle" w="med" len="med"/>
                </a:ln>
              </p:spPr>
            </p:cxnSp>
            <p:cxnSp>
              <p:nvCxnSpPr>
                <p:cNvPr id="245" name="Google Shape;245;p28"/>
                <p:cNvCxnSpPr/>
                <p:nvPr/>
              </p:nvCxnSpPr>
              <p:spPr>
                <a:xfrm flipH="1">
                  <a:off x="3505311" y="5555981"/>
                  <a:ext cx="880400" cy="212627"/>
                </a:xfrm>
                <a:prstGeom prst="straightConnector1">
                  <a:avLst/>
                </a:prstGeom>
                <a:noFill/>
                <a:ln w="9525" cap="flat" cmpd="sng">
                  <a:solidFill>
                    <a:schemeClr val="dk1"/>
                  </a:solidFill>
                  <a:prstDash val="solid"/>
                  <a:miter lim="8000"/>
                  <a:headEnd type="none" w="sm" len="sm"/>
                  <a:tailEnd type="triangle" w="med" len="med"/>
                </a:ln>
              </p:spPr>
            </p:cxnSp>
            <p:sp>
              <p:nvSpPr>
                <p:cNvPr id="246" name="Google Shape;246;p28"/>
                <p:cNvSpPr txBox="1"/>
                <p:nvPr/>
              </p:nvSpPr>
              <p:spPr>
                <a:xfrm rot="-5400000">
                  <a:off x="273367" y="3792435"/>
                  <a:ext cx="3691728" cy="800072"/>
                </a:xfrm>
                <a:prstGeom prst="rect">
                  <a:avLst/>
                </a:prstGeom>
                <a:noFill/>
                <a:ln>
                  <a:noFill/>
                </a:ln>
              </p:spPr>
              <p:txBody>
                <a:bodyPr spcFirstLastPara="1" wrap="square" lIns="91425" tIns="45700" rIns="91425" bIns="45700" anchor="t" anchorCtr="0">
                  <a:spAutoFit/>
                </a:bodyPr>
                <a:lstStyle/>
                <a:p>
                  <a:pPr algn="ctr">
                    <a:buClr>
                      <a:srgbClr val="000000"/>
                    </a:buClr>
                    <a:buSzPts val="1500"/>
                  </a:pPr>
                  <a:r>
                    <a:rPr lang="zh-CN" altLang="en-US" sz="1500" b="1" dirty="0">
                      <a:solidFill>
                        <a:srgbClr val="000000"/>
                      </a:solidFill>
                      <a:latin typeface="Calibri"/>
                      <a:ea typeface="Calibri"/>
                      <a:cs typeface="Calibri"/>
                      <a:sym typeface="Calibri"/>
                    </a:rPr>
                    <a:t>                    </a:t>
                  </a:r>
                  <a:r>
                    <a:rPr lang="en-US" altLang="zh-CN" sz="1500" b="1" dirty="0">
                      <a:solidFill>
                        <a:srgbClr val="000000"/>
                      </a:solidFill>
                      <a:latin typeface="Calibri"/>
                      <a:ea typeface="Calibri"/>
                      <a:cs typeface="Calibri"/>
                      <a:sym typeface="Calibri"/>
                    </a:rPr>
                    <a:t>Allocate  Worksite    ID and</a:t>
                  </a:r>
                  <a:endParaRPr dirty="0"/>
                </a:p>
                <a:p>
                  <a:pPr algn="ctr">
                    <a:buClr>
                      <a:srgbClr val="000000"/>
                    </a:buClr>
                    <a:buSzPts val="1500"/>
                  </a:pPr>
                  <a:r>
                    <a:rPr lang="zh-CN" altLang="en-US" sz="1500" b="1" dirty="0">
                      <a:solidFill>
                        <a:srgbClr val="000000"/>
                      </a:solidFill>
                      <a:latin typeface="Calibri"/>
                      <a:ea typeface="Calibri"/>
                      <a:cs typeface="Calibri"/>
                      <a:sym typeface="Calibri"/>
                    </a:rPr>
                    <a:t>                           </a:t>
                  </a:r>
                  <a:r>
                    <a:rPr lang="en-US" altLang="zh-CN" sz="1500" b="1" dirty="0">
                      <a:solidFill>
                        <a:srgbClr val="000000"/>
                      </a:solidFill>
                      <a:latin typeface="Calibri"/>
                      <a:ea typeface="Calibri"/>
                      <a:cs typeface="Calibri"/>
                      <a:sym typeface="Calibri"/>
                    </a:rPr>
                    <a:t>complete  Worksite    Triage form     </a:t>
                  </a:r>
                  <a:endParaRPr dirty="0"/>
                </a:p>
              </p:txBody>
            </p:sp>
          </p:grpSp>
          <p:cxnSp>
            <p:nvCxnSpPr>
              <p:cNvPr id="247" name="Google Shape;247;p28"/>
              <p:cNvCxnSpPr/>
              <p:nvPr/>
            </p:nvCxnSpPr>
            <p:spPr>
              <a:xfrm rot="10800000" flipH="1">
                <a:off x="3899249" y="2535093"/>
                <a:ext cx="1852326" cy="1"/>
              </a:xfrm>
              <a:prstGeom prst="straightConnector1">
                <a:avLst/>
              </a:prstGeom>
              <a:noFill/>
              <a:ln w="9525" cap="flat" cmpd="sng">
                <a:solidFill>
                  <a:srgbClr val="000000"/>
                </a:solidFill>
                <a:prstDash val="solid"/>
                <a:miter lim="8000"/>
                <a:headEnd type="none" w="sm" len="sm"/>
                <a:tailEnd type="triangle" w="med" len="med"/>
              </a:ln>
            </p:spPr>
          </p:cxnSp>
        </p:grpSp>
        <p:pic>
          <p:nvPicPr>
            <p:cNvPr id="248" name="Google Shape;248;p28"/>
            <p:cNvPicPr preferRelativeResize="0"/>
            <p:nvPr/>
          </p:nvPicPr>
          <p:blipFill rotWithShape="1">
            <a:blip r:embed="rId4">
              <a:alphaModFix/>
            </a:blip>
            <a:srcRect/>
            <a:stretch/>
          </p:blipFill>
          <p:spPr>
            <a:xfrm>
              <a:off x="5957710" y="1568970"/>
              <a:ext cx="577975" cy="5073756"/>
            </a:xfrm>
            <a:prstGeom prst="rect">
              <a:avLst/>
            </a:prstGeom>
            <a:noFill/>
            <a:ln>
              <a:noFill/>
            </a:ln>
          </p:spPr>
        </p:pic>
      </p:grpSp>
      <p:sp>
        <p:nvSpPr>
          <p:cNvPr id="249" name="Google Shape;249;p28"/>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250" name="Google Shape;250;p28"/>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DA468E07-AD3E-EF25-456B-2DBDE09019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aphicFrame>
        <p:nvGraphicFramePr>
          <p:cNvPr id="255" name="Google Shape;255;p29"/>
          <p:cNvGraphicFramePr/>
          <p:nvPr>
            <p:extLst>
              <p:ext uri="{D42A27DB-BD31-4B8C-83A1-F6EECF244321}">
                <p14:modId xmlns:p14="http://schemas.microsoft.com/office/powerpoint/2010/main" val="1026007034"/>
              </p:ext>
            </p:extLst>
          </p:nvPr>
        </p:nvGraphicFramePr>
        <p:xfrm>
          <a:off x="5962649" y="1394154"/>
          <a:ext cx="7110097" cy="5620216"/>
        </p:xfrm>
        <a:graphic>
          <a:graphicData uri="http://schemas.openxmlformats.org/drawingml/2006/table">
            <a:tbl>
              <a:tblPr>
                <a:noFill/>
                <a:tableStyleId>{56521B04-B601-48CA-BADD-23DE52977FE4}</a:tableStyleId>
              </a:tblPr>
              <a:tblGrid>
                <a:gridCol w="2252978">
                  <a:extLst>
                    <a:ext uri="{9D8B030D-6E8A-4147-A177-3AD203B41FA5}">
                      <a16:colId xmlns:a16="http://schemas.microsoft.com/office/drawing/2014/main" val="20000"/>
                    </a:ext>
                  </a:extLst>
                </a:gridCol>
                <a:gridCol w="2496323">
                  <a:extLst>
                    <a:ext uri="{9D8B030D-6E8A-4147-A177-3AD203B41FA5}">
                      <a16:colId xmlns:a16="http://schemas.microsoft.com/office/drawing/2014/main" val="20001"/>
                    </a:ext>
                  </a:extLst>
                </a:gridCol>
                <a:gridCol w="2360796">
                  <a:extLst>
                    <a:ext uri="{9D8B030D-6E8A-4147-A177-3AD203B41FA5}">
                      <a16:colId xmlns:a16="http://schemas.microsoft.com/office/drawing/2014/main" val="20002"/>
                    </a:ext>
                  </a:extLst>
                </a:gridCol>
              </a:tblGrid>
              <a:tr h="1371441">
                <a:tc>
                  <a:txBody>
                    <a:bodyPr/>
                    <a:lstStyle/>
                    <a:p>
                      <a:pPr marL="0" marR="0" lvl="0" indent="0" algn="l" rtl="0">
                        <a:spcBef>
                          <a:spcPts val="0"/>
                        </a:spcBef>
                        <a:spcAft>
                          <a:spcPts val="0"/>
                        </a:spcAft>
                        <a:buNone/>
                      </a:pPr>
                      <a:r>
                        <a:rPr lang="zh-CN" sz="2400" b="0" u="none" strike="noStrike" cap="none" dirty="0">
                          <a:solidFill>
                            <a:schemeClr val="tx1"/>
                          </a:solidFill>
                          <a:latin typeface="Open Sans"/>
                          <a:ea typeface="Arial Black"/>
                          <a:cs typeface="Arial Black"/>
                          <a:sym typeface="Arial Black"/>
                        </a:rPr>
                        <a:t>Triage Categories</a:t>
                      </a:r>
                      <a:endParaRPr sz="2400" b="0" u="none" strike="noStrike" cap="none" dirty="0">
                        <a:solidFill>
                          <a:schemeClr val="tx1"/>
                        </a:solidFill>
                        <a:latin typeface="Open Sans"/>
                        <a:ea typeface="Arial Black"/>
                        <a:cs typeface="Arial Black"/>
                        <a:sym typeface="Arial Black"/>
                      </a:endParaRPr>
                    </a:p>
                  </a:txBody>
                  <a:tcPr marL="88650" marR="88650" marT="48750" marB="48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zh-CN" sz="2400" b="0" u="none" strike="noStrike" cap="none">
                          <a:solidFill>
                            <a:schemeClr val="tx1"/>
                          </a:solidFill>
                          <a:latin typeface="Open Sans"/>
                          <a:ea typeface="Arial Black"/>
                          <a:cs typeface="Arial Black"/>
                          <a:sym typeface="Arial Black"/>
                        </a:rPr>
                        <a:t>Type of Victims </a:t>
                      </a:r>
                      <a:endParaRPr sz="2400" b="0">
                        <a:solidFill>
                          <a:schemeClr val="tx1"/>
                        </a:solidFill>
                        <a:latin typeface="Open Sans"/>
                      </a:endParaRPr>
                    </a:p>
                  </a:txBody>
                  <a:tcPr marL="88650" marR="88650" marT="48750" marB="487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zh-CN" sz="2400" b="0" u="none" strike="noStrike" cap="none">
                          <a:solidFill>
                            <a:schemeClr val="tx1"/>
                          </a:solidFill>
                          <a:latin typeface="Open Sans"/>
                          <a:ea typeface="Arial Black"/>
                          <a:cs typeface="Arial Black"/>
                          <a:sym typeface="Arial Black"/>
                        </a:rPr>
                        <a:t>Expected Duration Of Operation</a:t>
                      </a:r>
                      <a:endParaRPr sz="2400" b="0" u="none" strike="noStrike" cap="none">
                        <a:solidFill>
                          <a:schemeClr val="tx1"/>
                        </a:solidFill>
                        <a:latin typeface="Open Sans"/>
                        <a:ea typeface="Arial Black"/>
                        <a:cs typeface="Arial Black"/>
                        <a:sym typeface="Arial Black"/>
                      </a:endParaRPr>
                    </a:p>
                  </a:txBody>
                  <a:tcPr marL="88650" marR="88650" marT="48750" marB="487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35709">
                <a:tc>
                  <a:txBody>
                    <a:bodyPr/>
                    <a:lstStyle/>
                    <a:p>
                      <a:pPr marL="0" marR="0" lvl="0" indent="0" algn="l" rtl="0">
                        <a:spcBef>
                          <a:spcPts val="0"/>
                        </a:spcBef>
                        <a:spcAft>
                          <a:spcPts val="0"/>
                        </a:spcAft>
                        <a:buNone/>
                      </a:pPr>
                      <a:r>
                        <a:rPr lang="zh-CN" sz="2400" b="0" u="none" strike="noStrike" cap="none" dirty="0">
                          <a:solidFill>
                            <a:schemeClr val="tx1"/>
                          </a:solidFill>
                          <a:latin typeface="Open Sans"/>
                          <a:ea typeface="Calibri"/>
                          <a:cs typeface="Calibri"/>
                          <a:sym typeface="Calibri"/>
                        </a:rPr>
                        <a:t>A</a:t>
                      </a:r>
                      <a:endParaRPr sz="2400" b="0" u="none" strike="noStrike" cap="none" dirty="0">
                        <a:solidFill>
                          <a:schemeClr val="tx1"/>
                        </a:solidFill>
                        <a:latin typeface="Open Sans"/>
                        <a:ea typeface="Calibri"/>
                        <a:cs typeface="Calibri"/>
                        <a:sym typeface="Calibri"/>
                      </a:endParaRPr>
                    </a:p>
                  </a:txBody>
                  <a:tcPr marL="88650" marR="88650" marT="48750" marB="48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zh-CN" sz="2400" b="0" u="none" strike="noStrike" cap="none" dirty="0">
                          <a:solidFill>
                            <a:schemeClr val="tx1"/>
                          </a:solidFill>
                          <a:latin typeface="Open Sans"/>
                          <a:ea typeface="Arial Black"/>
                          <a:cs typeface="Arial Black"/>
                          <a:sym typeface="Arial Black"/>
                        </a:rPr>
                        <a:t>Confirmed live victims</a:t>
                      </a:r>
                      <a:endParaRPr sz="2400" b="0" u="none" strike="noStrike" cap="none" dirty="0">
                        <a:solidFill>
                          <a:schemeClr val="tx1"/>
                        </a:solidFill>
                        <a:latin typeface="Open Sans"/>
                        <a:ea typeface="Arial Black"/>
                        <a:cs typeface="Arial Black"/>
                        <a:sym typeface="Arial Black"/>
                      </a:endParaRPr>
                    </a:p>
                  </a:txBody>
                  <a:tcPr marL="88650" marR="88650" marT="48750" marB="487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zh-CN" sz="2400" b="0" u="none" strike="noStrike" cap="none">
                          <a:solidFill>
                            <a:schemeClr val="tx1"/>
                          </a:solidFill>
                          <a:latin typeface="Open Sans"/>
                          <a:ea typeface="Arial Black"/>
                          <a:cs typeface="Arial Black"/>
                          <a:sym typeface="Arial Black"/>
                        </a:rPr>
                        <a:t>Less than 12 hours</a:t>
                      </a:r>
                      <a:endParaRPr sz="2400" b="0" u="none" strike="noStrike" cap="none">
                        <a:solidFill>
                          <a:schemeClr val="tx1"/>
                        </a:solidFill>
                        <a:latin typeface="Open Sans"/>
                        <a:ea typeface="Arial Black"/>
                        <a:cs typeface="Arial Black"/>
                        <a:sym typeface="Arial Black"/>
                      </a:endParaRPr>
                    </a:p>
                  </a:txBody>
                  <a:tcPr marL="88650" marR="88650" marT="48750" marB="487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77688">
                <a:tc>
                  <a:txBody>
                    <a:bodyPr/>
                    <a:lstStyle/>
                    <a:p>
                      <a:pPr marL="0" marR="0" lvl="0" indent="0" algn="l" rtl="0">
                        <a:spcBef>
                          <a:spcPts val="0"/>
                        </a:spcBef>
                        <a:spcAft>
                          <a:spcPts val="0"/>
                        </a:spcAft>
                        <a:buNone/>
                      </a:pPr>
                      <a:r>
                        <a:rPr lang="zh-CN" sz="2400" b="0" u="none" strike="noStrike" cap="none">
                          <a:solidFill>
                            <a:schemeClr val="tx1"/>
                          </a:solidFill>
                          <a:latin typeface="Open Sans"/>
                          <a:ea typeface="Calibri"/>
                          <a:cs typeface="Calibri"/>
                          <a:sym typeface="Calibri"/>
                        </a:rPr>
                        <a:t>B</a:t>
                      </a:r>
                      <a:endParaRPr sz="2400" b="0" u="none" strike="noStrike" cap="none">
                        <a:solidFill>
                          <a:schemeClr val="tx1"/>
                        </a:solidFill>
                        <a:latin typeface="Open Sans"/>
                        <a:ea typeface="Calibri"/>
                        <a:cs typeface="Calibri"/>
                        <a:sym typeface="Calibri"/>
                      </a:endParaRPr>
                    </a:p>
                  </a:txBody>
                  <a:tcPr marL="88650" marR="88650" marT="48750" marB="48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zh-CN" sz="2400" b="0" u="none" strike="noStrike" cap="none" dirty="0">
                          <a:solidFill>
                            <a:schemeClr val="tx1"/>
                          </a:solidFill>
                          <a:latin typeface="Open Sans"/>
                          <a:ea typeface="Arial Black"/>
                          <a:cs typeface="Arial Black"/>
                          <a:sym typeface="Arial Black"/>
                        </a:rPr>
                        <a:t>Confirmed live victims</a:t>
                      </a:r>
                      <a:endParaRPr sz="2400" b="0" u="none" strike="noStrike" cap="none" dirty="0">
                        <a:solidFill>
                          <a:schemeClr val="tx1"/>
                        </a:solidFill>
                        <a:latin typeface="Open Sans"/>
                        <a:ea typeface="Arial Black"/>
                        <a:cs typeface="Arial Black"/>
                        <a:sym typeface="Arial Black"/>
                      </a:endParaRPr>
                    </a:p>
                  </a:txBody>
                  <a:tcPr marL="88650" marR="88650" marT="48750" marB="487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2800"/>
                        <a:buFont typeface="Arial Black"/>
                        <a:buNone/>
                      </a:pPr>
                      <a:r>
                        <a:rPr lang="zh-CN" sz="2400" b="0" u="none" strike="noStrike" cap="none">
                          <a:solidFill>
                            <a:schemeClr val="tx1"/>
                          </a:solidFill>
                          <a:latin typeface="Open Sans"/>
                          <a:ea typeface="Arial Black"/>
                          <a:cs typeface="Arial Black"/>
                          <a:sym typeface="Arial Black"/>
                        </a:rPr>
                        <a:t>Longer than 12 hours</a:t>
                      </a:r>
                      <a:endParaRPr sz="2400" b="0" u="none" strike="noStrike" cap="none">
                        <a:solidFill>
                          <a:schemeClr val="tx1"/>
                        </a:solidFill>
                        <a:latin typeface="Open Sans"/>
                        <a:ea typeface="Arial Black"/>
                        <a:cs typeface="Arial Black"/>
                        <a:sym typeface="Arial Black"/>
                      </a:endParaRPr>
                    </a:p>
                    <a:p>
                      <a:pPr marL="0" marR="0" lvl="0" indent="0" algn="ctr" rtl="0">
                        <a:spcBef>
                          <a:spcPts val="560"/>
                        </a:spcBef>
                        <a:spcAft>
                          <a:spcPts val="0"/>
                        </a:spcAft>
                        <a:buNone/>
                      </a:pPr>
                      <a:endParaRPr sz="2400" b="0" u="none" strike="noStrike" cap="none">
                        <a:solidFill>
                          <a:schemeClr val="tx1"/>
                        </a:solidFill>
                        <a:latin typeface="Open Sans"/>
                        <a:ea typeface="Arial Black"/>
                        <a:cs typeface="Arial Black"/>
                        <a:sym typeface="Arial Black"/>
                      </a:endParaRPr>
                    </a:p>
                  </a:txBody>
                  <a:tcPr marL="88650" marR="88650" marT="48750" marB="487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115567">
                <a:tc>
                  <a:txBody>
                    <a:bodyPr/>
                    <a:lstStyle/>
                    <a:p>
                      <a:pPr marL="0" marR="0" lvl="0" indent="0" algn="l" rtl="0">
                        <a:lnSpc>
                          <a:spcPct val="100000"/>
                        </a:lnSpc>
                        <a:spcBef>
                          <a:spcPts val="0"/>
                        </a:spcBef>
                        <a:spcAft>
                          <a:spcPts val="0"/>
                        </a:spcAft>
                        <a:buClr>
                          <a:schemeClr val="dk2"/>
                        </a:buClr>
                        <a:buSzPts val="2800"/>
                        <a:buFont typeface="Calibri"/>
                        <a:buNone/>
                      </a:pPr>
                      <a:r>
                        <a:rPr lang="zh-CN" sz="2400" b="0" u="none" strike="noStrike" cap="none">
                          <a:solidFill>
                            <a:schemeClr val="tx1"/>
                          </a:solidFill>
                          <a:latin typeface="Open Sans"/>
                          <a:ea typeface="Calibri"/>
                          <a:cs typeface="Calibri"/>
                          <a:sym typeface="Calibri"/>
                        </a:rPr>
                        <a:t>C</a:t>
                      </a:r>
                      <a:endParaRPr sz="2400" b="0" u="none" strike="noStrike" cap="none">
                        <a:solidFill>
                          <a:schemeClr val="tx1"/>
                        </a:solidFill>
                        <a:latin typeface="Open Sans"/>
                        <a:ea typeface="Calibri"/>
                        <a:cs typeface="Calibri"/>
                        <a:sym typeface="Calibri"/>
                      </a:endParaRPr>
                    </a:p>
                    <a:p>
                      <a:pPr marL="0" marR="0" lvl="0" indent="0" algn="l" rtl="0">
                        <a:spcBef>
                          <a:spcPts val="360"/>
                        </a:spcBef>
                        <a:spcAft>
                          <a:spcPts val="0"/>
                        </a:spcAft>
                        <a:buNone/>
                      </a:pPr>
                      <a:endParaRPr sz="2400" b="0" u="none" strike="noStrike" cap="none">
                        <a:solidFill>
                          <a:schemeClr val="tx1"/>
                        </a:solidFill>
                        <a:latin typeface="Open Sans"/>
                        <a:ea typeface="Calibri"/>
                        <a:cs typeface="Calibri"/>
                        <a:sym typeface="Calibri"/>
                      </a:endParaRPr>
                    </a:p>
                  </a:txBody>
                  <a:tcPr marL="88650" marR="88650" marT="48750" marB="48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zh-CN" sz="2400" b="0" u="none" strike="noStrike" cap="none" dirty="0">
                          <a:solidFill>
                            <a:schemeClr val="tx1"/>
                          </a:solidFill>
                          <a:latin typeface="Open Sans"/>
                          <a:ea typeface="Calibri"/>
                          <a:cs typeface="Calibri"/>
                          <a:sym typeface="Calibri"/>
                        </a:rPr>
                        <a:t>Possible live     victims</a:t>
                      </a:r>
                      <a:endParaRPr sz="2400" b="0" u="none" strike="noStrike" cap="none" dirty="0">
                        <a:solidFill>
                          <a:schemeClr val="tx1"/>
                        </a:solidFill>
                        <a:latin typeface="Open Sans"/>
                        <a:ea typeface="Calibri"/>
                        <a:cs typeface="Calibri"/>
                        <a:sym typeface="Calibri"/>
                      </a:endParaRPr>
                    </a:p>
                  </a:txBody>
                  <a:tcPr marL="88650" marR="88650" marT="48750" marB="487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zh-CN" sz="2400" b="0" u="none" strike="noStrike" cap="none" dirty="0">
                          <a:solidFill>
                            <a:schemeClr val="tx1"/>
                          </a:solidFill>
                          <a:latin typeface="Open Sans"/>
                          <a:ea typeface="Calibri"/>
                          <a:cs typeface="Calibri"/>
                          <a:sym typeface="Calibri"/>
                        </a:rPr>
                        <a:t>Not assessed</a:t>
                      </a:r>
                      <a:endParaRPr sz="2400" b="0" u="none" strike="noStrike" cap="none" dirty="0">
                        <a:solidFill>
                          <a:schemeClr val="tx1"/>
                        </a:solidFill>
                        <a:latin typeface="Open Sans"/>
                        <a:ea typeface="Calibri"/>
                        <a:cs typeface="Calibri"/>
                        <a:sym typeface="Calibri"/>
                      </a:endParaRPr>
                    </a:p>
                  </a:txBody>
                  <a:tcPr marL="88650" marR="88650" marT="48750" marB="487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019811">
                <a:tc>
                  <a:txBody>
                    <a:bodyPr/>
                    <a:lstStyle/>
                    <a:p>
                      <a:pPr marL="0" marR="0" lvl="0" indent="0" algn="l" rtl="0">
                        <a:lnSpc>
                          <a:spcPct val="100000"/>
                        </a:lnSpc>
                        <a:spcBef>
                          <a:spcPts val="0"/>
                        </a:spcBef>
                        <a:spcAft>
                          <a:spcPts val="0"/>
                        </a:spcAft>
                        <a:buClr>
                          <a:schemeClr val="dk2"/>
                        </a:buClr>
                        <a:buSzPts val="2800"/>
                        <a:buFont typeface="Calibri"/>
                        <a:buNone/>
                      </a:pPr>
                      <a:r>
                        <a:rPr lang="zh-CN" sz="2400" b="0" u="none" strike="noStrike" cap="none">
                          <a:solidFill>
                            <a:schemeClr val="tx1"/>
                          </a:solidFill>
                          <a:latin typeface="Open Sans"/>
                          <a:ea typeface="Calibri"/>
                          <a:cs typeface="Calibri"/>
                          <a:sym typeface="Calibri"/>
                        </a:rPr>
                        <a:t>D</a:t>
                      </a:r>
                      <a:endParaRPr sz="2400" b="0" u="none" strike="noStrike" cap="none">
                        <a:solidFill>
                          <a:schemeClr val="tx1"/>
                        </a:solidFill>
                        <a:latin typeface="Open Sans"/>
                        <a:ea typeface="Calibri"/>
                        <a:cs typeface="Calibri"/>
                        <a:sym typeface="Calibri"/>
                      </a:endParaRPr>
                    </a:p>
                    <a:p>
                      <a:pPr marL="0" marR="0" lvl="0" indent="0" algn="l" rtl="0">
                        <a:spcBef>
                          <a:spcPts val="560"/>
                        </a:spcBef>
                        <a:spcAft>
                          <a:spcPts val="0"/>
                        </a:spcAft>
                        <a:buNone/>
                      </a:pPr>
                      <a:endParaRPr sz="2400" b="0" u="none" strike="noStrike" cap="none">
                        <a:solidFill>
                          <a:schemeClr val="tx1"/>
                        </a:solidFill>
                        <a:latin typeface="Open Sans"/>
                        <a:ea typeface="Calibri"/>
                        <a:cs typeface="Calibri"/>
                        <a:sym typeface="Calibri"/>
                      </a:endParaRPr>
                    </a:p>
                  </a:txBody>
                  <a:tcPr marL="88650" marR="88650" marT="48750" marB="48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3399"/>
                        </a:buClr>
                        <a:buSzPts val="2800"/>
                        <a:buFont typeface="Calibri"/>
                        <a:buNone/>
                      </a:pPr>
                      <a:r>
                        <a:rPr lang="zh-CN" sz="2400" b="0" u="none" strike="noStrike" cap="none" dirty="0">
                          <a:solidFill>
                            <a:schemeClr val="tx1"/>
                          </a:solidFill>
                          <a:latin typeface="Open Sans"/>
                          <a:ea typeface="Calibri"/>
                          <a:cs typeface="Calibri"/>
                          <a:sym typeface="Calibri"/>
                        </a:rPr>
                        <a:t>Deceased only</a:t>
                      </a:r>
                      <a:endParaRPr sz="2400" b="0" u="none" strike="noStrike" cap="none" dirty="0">
                        <a:solidFill>
                          <a:schemeClr val="tx1"/>
                        </a:solidFill>
                        <a:latin typeface="Open Sans"/>
                        <a:ea typeface="Calibri"/>
                        <a:cs typeface="Calibri"/>
                        <a:sym typeface="Calibri"/>
                      </a:endParaRPr>
                    </a:p>
                    <a:p>
                      <a:pPr marL="0" marR="0" lvl="0" indent="0" algn="l" rtl="0">
                        <a:spcBef>
                          <a:spcPts val="560"/>
                        </a:spcBef>
                        <a:spcAft>
                          <a:spcPts val="0"/>
                        </a:spcAft>
                        <a:buNone/>
                      </a:pPr>
                      <a:endParaRPr sz="2400" b="0" u="none" strike="noStrike" cap="none" dirty="0">
                        <a:solidFill>
                          <a:schemeClr val="tx1"/>
                        </a:solidFill>
                        <a:latin typeface="Open Sans"/>
                        <a:ea typeface="Calibri"/>
                        <a:cs typeface="Calibri"/>
                        <a:sym typeface="Calibri"/>
                      </a:endParaRPr>
                    </a:p>
                  </a:txBody>
                  <a:tcPr marL="88650" marR="88650" marT="48750" marB="487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3399"/>
                        </a:buClr>
                        <a:buSzPts val="2800"/>
                        <a:buFont typeface="Calibri"/>
                        <a:buNone/>
                      </a:pPr>
                      <a:r>
                        <a:rPr lang="zh-CN" sz="2400" b="0" u="none" strike="noStrike" cap="none" dirty="0">
                          <a:solidFill>
                            <a:schemeClr val="tx1"/>
                          </a:solidFill>
                          <a:latin typeface="Open Sans"/>
                          <a:ea typeface="Calibri"/>
                          <a:cs typeface="Calibri"/>
                          <a:sym typeface="Calibri"/>
                        </a:rPr>
                        <a:t>Not assessed</a:t>
                      </a:r>
                      <a:endParaRPr sz="2400" b="0" u="none" strike="noStrike" cap="none" dirty="0">
                        <a:solidFill>
                          <a:schemeClr val="tx1"/>
                        </a:solidFill>
                        <a:latin typeface="Open Sans"/>
                        <a:ea typeface="Calibri"/>
                        <a:cs typeface="Calibri"/>
                        <a:sym typeface="Calibri"/>
                      </a:endParaRPr>
                    </a:p>
                    <a:p>
                      <a:pPr marL="0" marR="0" lvl="0" indent="0" algn="l" rtl="0">
                        <a:spcBef>
                          <a:spcPts val="560"/>
                        </a:spcBef>
                        <a:spcAft>
                          <a:spcPts val="0"/>
                        </a:spcAft>
                        <a:buNone/>
                      </a:pPr>
                      <a:endParaRPr sz="2400" b="0" u="none" strike="noStrike" cap="none" dirty="0">
                        <a:solidFill>
                          <a:schemeClr val="tx1"/>
                        </a:solidFill>
                        <a:latin typeface="Open Sans"/>
                        <a:ea typeface="Calibri"/>
                        <a:cs typeface="Calibri"/>
                        <a:sym typeface="Calibri"/>
                      </a:endParaRPr>
                    </a:p>
                  </a:txBody>
                  <a:tcPr marL="88650" marR="88650" marT="48750" marB="487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56" name="Google Shape;256;p29"/>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257" name="Google Shape;257;p29"/>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C121CD13-435E-86D7-359A-9A3ACE754E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21;p28"/>
          <p:cNvSpPr txBox="1"/>
          <p:nvPr/>
        </p:nvSpPr>
        <p:spPr>
          <a:xfrm>
            <a:off x="1345949" y="1336679"/>
            <a:ext cx="4043467" cy="2867583"/>
          </a:xfrm>
          <a:prstGeom prst="rect">
            <a:avLst/>
          </a:prstGeom>
          <a:noFill/>
          <a:ln>
            <a:noFill/>
          </a:ln>
        </p:spPr>
        <p:txBody>
          <a:bodyPr spcFirstLastPara="1" wrap="square" lIns="96650" tIns="48325" rIns="96650" bIns="48325" anchor="t" anchorCtr="0">
            <a:spAutoFit/>
          </a:bodyPr>
          <a:lstStyle/>
          <a:p>
            <a:pPr>
              <a:buClr>
                <a:srgbClr val="FF0000"/>
              </a:buClr>
              <a:buSzPts val="2000"/>
            </a:pPr>
            <a:r>
              <a:rPr lang="en-US" altLang="zh-CN" sz="3600" b="1" dirty="0">
                <a:solidFill>
                  <a:srgbClr val="FF0000"/>
                </a:solidFill>
                <a:latin typeface="Open Sans"/>
                <a:ea typeface="Arial"/>
                <a:cs typeface="Arial"/>
                <a:sym typeface="Arial"/>
              </a:rPr>
              <a:t>TRIAGE TREE: VICTIMS, SURVIVABILITY, RESOURCES NEEDED</a:t>
            </a:r>
            <a:endParaRPr sz="3200" dirty="0">
              <a:solidFill>
                <a:srgbClr val="FF0000"/>
              </a:solidFill>
              <a:latin typeface="Open Sans"/>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114300" y="2244726"/>
            <a:ext cx="8447666" cy="1347787"/>
          </a:xfrm>
          <a:prstGeom prst="rect">
            <a:avLst/>
          </a:prstGeom>
          <a:noFill/>
          <a:ln>
            <a:noFill/>
          </a:ln>
        </p:spPr>
        <p:txBody>
          <a:bodyPr spcFirstLastPara="1" vert="horz" wrap="square" lIns="97325" tIns="48650" rIns="97325" bIns="48650" rtlCol="0" anchor="ctr" anchorCtr="0">
            <a:noAutofit/>
          </a:bodyPr>
          <a:lstStyle/>
          <a:p>
            <a:pPr>
              <a:lnSpc>
                <a:spcPct val="80000"/>
              </a:lnSpc>
              <a:spcBef>
                <a:spcPts val="0"/>
              </a:spcBef>
              <a:buClr>
                <a:srgbClr val="FF0000"/>
              </a:buClr>
              <a:buSzPts val="3200"/>
            </a:pPr>
            <a:r>
              <a:rPr lang="en-US" altLang="zh-CN" sz="4000" b="1" dirty="0">
                <a:solidFill>
                  <a:srgbClr val="FF0000"/>
                </a:solidFill>
                <a:latin typeface="Open Sans"/>
                <a:ea typeface="Arial Black"/>
                <a:cs typeface="Arial Black"/>
                <a:sym typeface="Arial Black"/>
              </a:rPr>
              <a:t>POTENTIAL VICTIM LOCATION</a:t>
            </a:r>
            <a:endParaRPr sz="6000" b="1" dirty="0">
              <a:latin typeface="Open Sans"/>
            </a:endParaRPr>
          </a:p>
        </p:txBody>
      </p:sp>
      <p:pic>
        <p:nvPicPr>
          <p:cNvPr id="263" name="Google Shape;263;p30"/>
          <p:cNvPicPr preferRelativeResize="0"/>
          <p:nvPr/>
        </p:nvPicPr>
        <p:blipFill rotWithShape="1">
          <a:blip r:embed="rId3">
            <a:alphaModFix/>
          </a:blip>
          <a:srcRect/>
          <a:stretch/>
        </p:blipFill>
        <p:spPr>
          <a:xfrm>
            <a:off x="9553894" y="1646647"/>
            <a:ext cx="2805112" cy="2906712"/>
          </a:xfrm>
          <a:prstGeom prst="rect">
            <a:avLst/>
          </a:prstGeom>
          <a:noFill/>
          <a:ln>
            <a:noFill/>
          </a:ln>
        </p:spPr>
      </p:pic>
      <p:sp>
        <p:nvSpPr>
          <p:cNvPr id="264" name="Google Shape;264;p30"/>
          <p:cNvSpPr txBox="1"/>
          <p:nvPr/>
        </p:nvSpPr>
        <p:spPr>
          <a:xfrm>
            <a:off x="7324725" y="5050637"/>
            <a:ext cx="5851525" cy="1390255"/>
          </a:xfrm>
          <a:prstGeom prst="rect">
            <a:avLst/>
          </a:prstGeom>
          <a:noFill/>
          <a:ln>
            <a:noFill/>
          </a:ln>
        </p:spPr>
        <p:txBody>
          <a:bodyPr spcFirstLastPara="1" wrap="square" lIns="96650" tIns="48325" rIns="96650" bIns="48325" anchor="t" anchorCtr="0">
            <a:spAutoFit/>
          </a:bodyPr>
          <a:lstStyle/>
          <a:p>
            <a:pPr>
              <a:buClr>
                <a:schemeClr val="dk2"/>
              </a:buClr>
              <a:buSzPts val="3200"/>
            </a:pPr>
            <a:r>
              <a:rPr lang="en-US" altLang="zh-CN" sz="2800" dirty="0">
                <a:latin typeface="Open Sans"/>
                <a:ea typeface="Times New Roman"/>
                <a:cs typeface="Times New Roman"/>
                <a:sym typeface="Times New Roman"/>
              </a:rPr>
              <a:t>Draw a large “V” as close as possible to the location of known or potential victim(s).</a:t>
            </a:r>
            <a:endParaRPr sz="2800" dirty="0">
              <a:latin typeface="Open Sans"/>
            </a:endParaRPr>
          </a:p>
        </p:txBody>
      </p:sp>
      <p:sp>
        <p:nvSpPr>
          <p:cNvPr id="265" name="Google Shape;265;p30"/>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dirty="0">
                <a:latin typeface="Arial"/>
                <a:ea typeface="Arial"/>
                <a:cs typeface="Arial"/>
                <a:sym typeface="Arial"/>
              </a:rPr>
              <a:t>Structural Triage and the INSARAG Marking System</a:t>
            </a:r>
            <a:endParaRPr dirty="0"/>
          </a:p>
        </p:txBody>
      </p:sp>
      <p:pic>
        <p:nvPicPr>
          <p:cNvPr id="3" name="Picture 2">
            <a:extLst>
              <a:ext uri="{FF2B5EF4-FFF2-40B4-BE49-F238E27FC236}">
                <a16:creationId xmlns:a16="http://schemas.microsoft.com/office/drawing/2014/main" id="{C61F592D-8E21-D70A-920B-4458741EC0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a:spLocks noGrp="1"/>
          </p:cNvSpPr>
          <p:nvPr>
            <p:ph type="title"/>
          </p:nvPr>
        </p:nvSpPr>
        <p:spPr>
          <a:xfrm>
            <a:off x="672974" y="3177953"/>
            <a:ext cx="7103539" cy="914400"/>
          </a:xfrm>
          <a:prstGeom prst="rect">
            <a:avLst/>
          </a:prstGeom>
          <a:noFill/>
          <a:ln>
            <a:noFill/>
          </a:ln>
        </p:spPr>
        <p:txBody>
          <a:bodyPr spcFirstLastPara="1" vert="horz" wrap="square" lIns="97325" tIns="48650" rIns="97325" bIns="48650" rtlCol="0" anchor="ctr" anchorCtr="0">
            <a:noAutofit/>
          </a:bodyPr>
          <a:lstStyle/>
          <a:p>
            <a:pPr>
              <a:lnSpc>
                <a:spcPct val="80000"/>
              </a:lnSpc>
              <a:spcBef>
                <a:spcPts val="0"/>
              </a:spcBef>
              <a:buClr>
                <a:srgbClr val="FF0000"/>
              </a:buClr>
              <a:buSzPts val="3600"/>
            </a:pPr>
            <a:r>
              <a:rPr lang="en-US" altLang="zh-CN" sz="4000" b="1" dirty="0">
                <a:solidFill>
                  <a:srgbClr val="FF0000"/>
                </a:solidFill>
                <a:latin typeface="Open Sans"/>
                <a:ea typeface="Arial Black"/>
                <a:cs typeface="Arial Black"/>
                <a:sym typeface="Arial Black"/>
              </a:rPr>
              <a:t>CONFIRMED LIVE VICTIMS</a:t>
            </a:r>
            <a:endParaRPr sz="4800" b="1" dirty="0">
              <a:latin typeface="Open Sans"/>
            </a:endParaRPr>
          </a:p>
        </p:txBody>
      </p:sp>
      <p:pic>
        <p:nvPicPr>
          <p:cNvPr id="271" name="Google Shape;271;p31"/>
          <p:cNvPicPr preferRelativeResize="0">
            <a:picLocks noGrp="1"/>
          </p:cNvPicPr>
          <p:nvPr>
            <p:ph idx="1"/>
          </p:nvPr>
        </p:nvPicPr>
        <p:blipFill rotWithShape="1">
          <a:blip r:embed="rId3">
            <a:alphaModFix/>
          </a:blip>
          <a:srcRect/>
          <a:stretch/>
        </p:blipFill>
        <p:spPr>
          <a:xfrm>
            <a:off x="8378824" y="1837803"/>
            <a:ext cx="2949575" cy="3055937"/>
          </a:xfrm>
          <a:prstGeom prst="rect">
            <a:avLst/>
          </a:prstGeom>
          <a:noFill/>
          <a:ln>
            <a:noFill/>
          </a:ln>
        </p:spPr>
      </p:pic>
      <p:pic>
        <p:nvPicPr>
          <p:cNvPr id="272" name="Google Shape;272;p31"/>
          <p:cNvPicPr preferRelativeResize="0"/>
          <p:nvPr/>
        </p:nvPicPr>
        <p:blipFill rotWithShape="1">
          <a:blip r:embed="rId4">
            <a:alphaModFix/>
          </a:blip>
          <a:srcRect/>
          <a:stretch/>
        </p:blipFill>
        <p:spPr>
          <a:xfrm>
            <a:off x="8902698" y="5120640"/>
            <a:ext cx="1901825" cy="1817530"/>
          </a:xfrm>
          <a:prstGeom prst="rect">
            <a:avLst/>
          </a:prstGeom>
          <a:noFill/>
          <a:ln>
            <a:noFill/>
          </a:ln>
        </p:spPr>
      </p:pic>
      <p:sp>
        <p:nvSpPr>
          <p:cNvPr id="273" name="Google Shape;273;p31"/>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D3C1780D-D1DA-4DDC-BF48-D50051B334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2"/>
          <p:cNvSpPr txBox="1">
            <a:spLocks noGrp="1"/>
          </p:cNvSpPr>
          <p:nvPr>
            <p:ph type="title"/>
          </p:nvPr>
        </p:nvSpPr>
        <p:spPr>
          <a:xfrm>
            <a:off x="952702" y="2076450"/>
            <a:ext cx="5952923" cy="1828057"/>
          </a:xfrm>
          <a:prstGeom prst="rect">
            <a:avLst/>
          </a:prstGeom>
          <a:noFill/>
          <a:ln>
            <a:noFill/>
          </a:ln>
        </p:spPr>
        <p:txBody>
          <a:bodyPr spcFirstLastPara="1" vert="horz" wrap="square" lIns="97325" tIns="48650" rIns="97325" bIns="48650" rtlCol="0" anchor="ctr" anchorCtr="0">
            <a:noAutofit/>
          </a:bodyPr>
          <a:lstStyle/>
          <a:p>
            <a:pPr>
              <a:lnSpc>
                <a:spcPct val="70000"/>
              </a:lnSpc>
              <a:spcBef>
                <a:spcPts val="0"/>
              </a:spcBef>
            </a:pPr>
            <a:r>
              <a:rPr lang="en-US" altLang="zh-CN" sz="4000" b="1" dirty="0">
                <a:solidFill>
                  <a:srgbClr val="FF0000"/>
                </a:solidFill>
                <a:latin typeface="Open Sans"/>
              </a:rPr>
              <a:t>SECTOR ASSESSMENT WORKSITE TRIAGE CATEGORY FLOWCHART</a:t>
            </a:r>
            <a:endParaRPr lang="en-US" sz="4000" b="1" dirty="0">
              <a:latin typeface="Open Sans"/>
            </a:endParaRPr>
          </a:p>
        </p:txBody>
      </p:sp>
      <p:pic>
        <p:nvPicPr>
          <p:cNvPr id="279" name="Google Shape;279;p32"/>
          <p:cNvPicPr preferRelativeResize="0">
            <a:picLocks noGrp="1"/>
          </p:cNvPicPr>
          <p:nvPr>
            <p:ph idx="1"/>
          </p:nvPr>
        </p:nvPicPr>
        <p:blipFill rotWithShape="1">
          <a:blip r:embed="rId3">
            <a:alphaModFix/>
          </a:blip>
          <a:stretch/>
        </p:blipFill>
        <p:spPr>
          <a:xfrm>
            <a:off x="7647181" y="1828057"/>
            <a:ext cx="4930388" cy="4705350"/>
          </a:xfrm>
          <a:prstGeom prst="rect">
            <a:avLst/>
          </a:prstGeom>
          <a:noFill/>
          <a:ln>
            <a:noFill/>
          </a:ln>
        </p:spPr>
      </p:pic>
      <p:pic>
        <p:nvPicPr>
          <p:cNvPr id="3" name="Picture 2">
            <a:extLst>
              <a:ext uri="{FF2B5EF4-FFF2-40B4-BE49-F238E27FC236}">
                <a16:creationId xmlns:a16="http://schemas.microsoft.com/office/drawing/2014/main" id="{5E878986-BA01-8730-1472-CC2C1239A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685800" y="1533017"/>
            <a:ext cx="4405312" cy="1219200"/>
          </a:xfrm>
          <a:prstGeom prst="rect">
            <a:avLst/>
          </a:prstGeom>
          <a:noFill/>
          <a:ln>
            <a:noFill/>
          </a:ln>
        </p:spPr>
        <p:txBody>
          <a:bodyPr spcFirstLastPara="1" vert="horz" wrap="square" lIns="97325" tIns="48650" rIns="97325" bIns="48650" rtlCol="0" anchor="ctr" anchorCtr="0">
            <a:noAutofit/>
          </a:bodyPr>
          <a:lstStyle/>
          <a:p>
            <a:pPr>
              <a:lnSpc>
                <a:spcPct val="70000"/>
              </a:lnSpc>
              <a:spcBef>
                <a:spcPts val="0"/>
              </a:spcBef>
              <a:buClr>
                <a:srgbClr val="FF0000"/>
              </a:buClr>
              <a:buSzPts val="5400"/>
            </a:pPr>
            <a:r>
              <a:rPr lang="en-US" altLang="zh-CN" sz="4000" b="1" dirty="0">
                <a:solidFill>
                  <a:srgbClr val="FF0000"/>
                </a:solidFill>
                <a:latin typeface="Open Sans"/>
                <a:ea typeface="SimSun"/>
                <a:cs typeface="SimSun"/>
                <a:sym typeface="SimSun"/>
              </a:rPr>
              <a:t>OBJECTIVES</a:t>
            </a:r>
            <a:endParaRPr sz="4000" b="1" dirty="0">
              <a:solidFill>
                <a:srgbClr val="FF0000"/>
              </a:solidFill>
              <a:latin typeface="Open Sans"/>
              <a:ea typeface="SimSun"/>
              <a:cs typeface="SimSun"/>
              <a:sym typeface="SimSun"/>
            </a:endParaRPr>
          </a:p>
        </p:txBody>
      </p:sp>
      <p:sp>
        <p:nvSpPr>
          <p:cNvPr id="104" name="Google Shape;104;p14"/>
          <p:cNvSpPr txBox="1">
            <a:spLocks noGrp="1"/>
          </p:cNvSpPr>
          <p:nvPr>
            <p:ph idx="1"/>
          </p:nvPr>
        </p:nvSpPr>
        <p:spPr>
          <a:xfrm>
            <a:off x="4970463" y="1817228"/>
            <a:ext cx="8101013" cy="4766309"/>
          </a:xfrm>
          <a:prstGeom prst="rect">
            <a:avLst/>
          </a:prstGeom>
          <a:noFill/>
          <a:ln>
            <a:noFill/>
          </a:ln>
        </p:spPr>
        <p:txBody>
          <a:bodyPr spcFirstLastPara="1" vert="horz" wrap="square" lIns="97325" tIns="48650" rIns="97325" bIns="48650" rtlCol="0" anchor="t" anchorCtr="0">
            <a:noAutofit/>
          </a:bodyPr>
          <a:lstStyle/>
          <a:p>
            <a:pPr marL="0" indent="0">
              <a:spcBef>
                <a:spcPts val="480"/>
              </a:spcBef>
              <a:spcAft>
                <a:spcPts val="0"/>
              </a:spcAft>
              <a:buClr>
                <a:schemeClr val="dk2"/>
              </a:buClr>
              <a:buSzPts val="1200"/>
              <a:buNone/>
            </a:pPr>
            <a:r>
              <a:rPr lang="en-US" altLang="zh-CN" sz="2400" b="1" dirty="0">
                <a:latin typeface="Open Sans"/>
                <a:ea typeface="Times New Roman"/>
                <a:cs typeface="Times New Roman"/>
                <a:sym typeface="Times New Roman"/>
              </a:rPr>
              <a:t>1.    Describe Sectorization, its identification and five</a:t>
            </a:r>
            <a:endParaRPr sz="2400" dirty="0">
              <a:latin typeface="Open Sans"/>
            </a:endParaRPr>
          </a:p>
          <a:p>
            <a:pPr marL="0" indent="0">
              <a:spcBef>
                <a:spcPts val="480"/>
              </a:spcBef>
              <a:spcAft>
                <a:spcPts val="0"/>
              </a:spcAft>
              <a:buClr>
                <a:schemeClr val="dk2"/>
              </a:buClr>
              <a:buSzPts val="1200"/>
              <a:buNone/>
            </a:pPr>
            <a:r>
              <a:rPr lang="zh-CN" altLang="en-US" sz="2400" b="1" dirty="0">
                <a:latin typeface="Open Sans"/>
                <a:ea typeface="Times New Roman"/>
                <a:cs typeface="Times New Roman"/>
                <a:sym typeface="Times New Roman"/>
              </a:rPr>
              <a:t>       </a:t>
            </a:r>
            <a:r>
              <a:rPr lang="en-US" altLang="zh-CN" sz="2400" b="1" dirty="0">
                <a:latin typeface="Open Sans"/>
                <a:ea typeface="Times New Roman"/>
                <a:cs typeface="Times New Roman"/>
                <a:sym typeface="Times New Roman"/>
              </a:rPr>
              <a:t>ASR levels.</a:t>
            </a:r>
            <a:endParaRPr sz="2400" dirty="0">
              <a:latin typeface="Open Sans"/>
            </a:endParaRPr>
          </a:p>
          <a:p>
            <a:pPr marL="0" indent="0">
              <a:spcBef>
                <a:spcPts val="480"/>
              </a:spcBef>
              <a:spcAft>
                <a:spcPts val="0"/>
              </a:spcAft>
              <a:buClr>
                <a:schemeClr val="dk2"/>
              </a:buClr>
              <a:buSzPts val="1200"/>
              <a:buNone/>
            </a:pPr>
            <a:r>
              <a:rPr lang="en-US" altLang="zh-CN" sz="2400" b="1" dirty="0">
                <a:latin typeface="Open Sans"/>
                <a:ea typeface="Times New Roman"/>
                <a:cs typeface="Times New Roman"/>
                <a:sym typeface="Times New Roman"/>
              </a:rPr>
              <a:t>2.    List four categories of Worksite Triage.</a:t>
            </a:r>
            <a:endParaRPr sz="2400" dirty="0">
              <a:latin typeface="Open Sans"/>
            </a:endParaRPr>
          </a:p>
          <a:p>
            <a:pPr marL="0" indent="0">
              <a:spcBef>
                <a:spcPts val="480"/>
              </a:spcBef>
              <a:spcAft>
                <a:spcPts val="0"/>
              </a:spcAft>
              <a:buClr>
                <a:schemeClr val="dk2"/>
              </a:buClr>
              <a:buSzPts val="1200"/>
              <a:buNone/>
            </a:pPr>
            <a:r>
              <a:rPr lang="en-US" altLang="zh-CN" sz="2400" b="1" dirty="0">
                <a:latin typeface="Open Sans"/>
                <a:ea typeface="Times New Roman"/>
                <a:cs typeface="Times New Roman"/>
                <a:sym typeface="Times New Roman"/>
              </a:rPr>
              <a:t>3.    List at least eight factors to consider in Worksite Triage.</a:t>
            </a:r>
            <a:endParaRPr sz="2400" dirty="0">
              <a:latin typeface="Open Sans"/>
            </a:endParaRPr>
          </a:p>
          <a:p>
            <a:pPr marL="0" indent="0">
              <a:spcBef>
                <a:spcPts val="480"/>
              </a:spcBef>
              <a:spcAft>
                <a:spcPts val="0"/>
              </a:spcAft>
              <a:buClr>
                <a:schemeClr val="dk2"/>
              </a:buClr>
              <a:buSzPts val="1200"/>
              <a:buNone/>
            </a:pPr>
            <a:r>
              <a:rPr lang="en-US" altLang="zh-CN" sz="2400" b="1" dirty="0">
                <a:latin typeface="Open Sans"/>
                <a:ea typeface="Times New Roman"/>
                <a:cs typeface="Times New Roman"/>
                <a:sym typeface="Times New Roman"/>
              </a:rPr>
              <a:t>4.    Define the INSARAG Marking System, list and describe</a:t>
            </a:r>
            <a:endParaRPr sz="2400" dirty="0">
              <a:latin typeface="Open Sans"/>
            </a:endParaRPr>
          </a:p>
          <a:p>
            <a:pPr marL="0" indent="0">
              <a:spcBef>
                <a:spcPts val="480"/>
              </a:spcBef>
              <a:spcAft>
                <a:spcPts val="0"/>
              </a:spcAft>
              <a:buClr>
                <a:schemeClr val="dk2"/>
              </a:buClr>
              <a:buSzPts val="1200"/>
              <a:buNone/>
            </a:pPr>
            <a:r>
              <a:rPr lang="zh-CN" altLang="en-US" sz="2400" b="1" dirty="0">
                <a:latin typeface="Open Sans"/>
                <a:ea typeface="Times New Roman"/>
                <a:cs typeface="Times New Roman"/>
                <a:sym typeface="Times New Roman"/>
              </a:rPr>
              <a:t>        </a:t>
            </a:r>
            <a:r>
              <a:rPr lang="en-US" altLang="zh-CN" sz="2400" b="1" dirty="0">
                <a:latin typeface="Open Sans"/>
                <a:ea typeface="Times New Roman"/>
                <a:cs typeface="Times New Roman"/>
                <a:sym typeface="Times New Roman"/>
              </a:rPr>
              <a:t>the eight categories of INSARAG Marking System</a:t>
            </a:r>
            <a:r>
              <a:rPr lang="en-US" altLang="zh-CN" sz="2400" b="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p:txBody>
      </p:sp>
      <p:sp>
        <p:nvSpPr>
          <p:cNvPr id="105" name="Google Shape;105;p14"/>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106" name="Google Shape;106;p14"/>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2" name="Picture 2">
            <a:extLst>
              <a:ext uri="{FF2B5EF4-FFF2-40B4-BE49-F238E27FC236}">
                <a16:creationId xmlns:a16="http://schemas.microsoft.com/office/drawing/2014/main" id="{35E1B644-84BC-B7DB-C7A2-61F3A3CFA2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016" y="201031"/>
            <a:ext cx="1345949" cy="11335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2373051"/>
            <a:ext cx="3485242" cy="1754326"/>
          </a:xfrm>
          <a:prstGeom prst="rect">
            <a:avLst/>
          </a:prstGeom>
        </p:spPr>
        <p:txBody>
          <a:bodyPr wrap="square">
            <a:spAutoFit/>
          </a:bodyPr>
          <a:lstStyle/>
          <a:p>
            <a:pPr>
              <a:lnSpc>
                <a:spcPct val="150000"/>
              </a:lnSpc>
              <a:buClr>
                <a:schemeClr val="dk2"/>
              </a:buClr>
              <a:buSzPts val="1400"/>
            </a:pPr>
            <a:r>
              <a:rPr lang="en-US" altLang="zh-CN" sz="2400" b="1" dirty="0">
                <a:latin typeface="Open Sans"/>
                <a:ea typeface="Times New Roman"/>
                <a:cs typeface="Times New Roman"/>
                <a:sym typeface="Times New Roman"/>
              </a:rPr>
              <a:t>Upon Completion of this lesson, you will be able to:</a:t>
            </a:r>
            <a:endParaRPr lang="en-US" sz="2400" b="1" dirty="0">
              <a:latin typeface="Open Sans"/>
              <a:ea typeface="Times New Roman"/>
              <a:cs typeface="Times New Roman"/>
              <a:sym typeface="Times New Roman"/>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33"/>
          <p:cNvSpPr txBox="1">
            <a:spLocks noGrp="1"/>
          </p:cNvSpPr>
          <p:nvPr>
            <p:ph type="title"/>
          </p:nvPr>
        </p:nvSpPr>
        <p:spPr>
          <a:xfrm>
            <a:off x="2088510" y="1201001"/>
            <a:ext cx="4093215" cy="3056673"/>
          </a:xfrm>
          <a:prstGeom prst="rect">
            <a:avLst/>
          </a:prstGeom>
          <a:noFill/>
          <a:ln>
            <a:noFill/>
          </a:ln>
        </p:spPr>
        <p:txBody>
          <a:bodyPr spcFirstLastPara="1" vert="horz" wrap="square" lIns="97325" tIns="48650" rIns="97325" bIns="48650" rtlCol="0" anchor="ctr" anchorCtr="0">
            <a:noAutofit/>
          </a:bodyPr>
          <a:lstStyle/>
          <a:p>
            <a:pPr>
              <a:lnSpc>
                <a:spcPct val="80000"/>
              </a:lnSpc>
              <a:spcBef>
                <a:spcPts val="0"/>
              </a:spcBef>
              <a:buClr>
                <a:srgbClr val="FF0000"/>
              </a:buClr>
              <a:buSzPts val="5400"/>
            </a:pPr>
            <a:r>
              <a:rPr lang="en-US" altLang="zh-CN" sz="5400" dirty="0">
                <a:solidFill>
                  <a:srgbClr val="FF0000"/>
                </a:solidFill>
                <a:latin typeface="Calibri"/>
                <a:ea typeface="Calibri"/>
                <a:cs typeface="Calibri"/>
                <a:sym typeface="Calibri"/>
              </a:rPr>
              <a:t>                </a:t>
            </a:r>
            <a:br>
              <a:rPr lang="en-US" altLang="zh-CN" sz="5400" dirty="0">
                <a:solidFill>
                  <a:srgbClr val="FF0000"/>
                </a:solidFill>
                <a:latin typeface="Calibri"/>
                <a:ea typeface="Calibri"/>
                <a:cs typeface="Calibri"/>
                <a:sym typeface="Calibri"/>
              </a:rPr>
            </a:br>
            <a:r>
              <a:rPr lang="en-US" altLang="zh-CN" sz="5400" dirty="0">
                <a:solidFill>
                  <a:srgbClr val="FF0000"/>
                </a:solidFill>
                <a:latin typeface="Calibri"/>
                <a:ea typeface="Calibri"/>
                <a:cs typeface="Calibri"/>
                <a:sym typeface="Calibri"/>
              </a:rPr>
              <a:t>            </a:t>
            </a:r>
            <a:r>
              <a:rPr lang="en-US" altLang="zh-CN" sz="4000" b="1" dirty="0">
                <a:solidFill>
                  <a:srgbClr val="FF0000"/>
                </a:solidFill>
                <a:latin typeface="Open Sans"/>
                <a:ea typeface="Calibri"/>
                <a:cs typeface="Calibri"/>
                <a:sym typeface="Calibri"/>
              </a:rPr>
              <a:t>FACTORS IN</a:t>
            </a:r>
            <a:r>
              <a:rPr lang="zh-CN" altLang="en-US" sz="4000" b="1" dirty="0">
                <a:solidFill>
                  <a:srgbClr val="003399"/>
                </a:solidFill>
                <a:latin typeface="Open Sans"/>
                <a:ea typeface="Calibri"/>
                <a:cs typeface="Calibri"/>
                <a:sym typeface="Calibri"/>
              </a:rPr>
              <a:t> </a:t>
            </a:r>
            <a:r>
              <a:rPr lang="en-US" altLang="zh-CN" sz="4000" b="1" dirty="0">
                <a:solidFill>
                  <a:srgbClr val="FF0000"/>
                </a:solidFill>
                <a:latin typeface="Open Sans"/>
                <a:ea typeface="Calibri"/>
                <a:cs typeface="Calibri"/>
                <a:sym typeface="Calibri"/>
              </a:rPr>
              <a:t>WORKSITE TRIAGE</a:t>
            </a:r>
            <a:endParaRPr b="1" dirty="0">
              <a:latin typeface="Open Sans"/>
            </a:endParaRPr>
          </a:p>
        </p:txBody>
      </p:sp>
      <p:sp>
        <p:nvSpPr>
          <p:cNvPr id="284" name="Google Shape;284;p33"/>
          <p:cNvSpPr txBox="1">
            <a:spLocks noGrp="1"/>
          </p:cNvSpPr>
          <p:nvPr>
            <p:ph idx="1"/>
          </p:nvPr>
        </p:nvSpPr>
        <p:spPr>
          <a:xfrm>
            <a:off x="6712260" y="1868248"/>
            <a:ext cx="6463990" cy="4635500"/>
          </a:xfrm>
          <a:prstGeom prst="rect">
            <a:avLst/>
          </a:prstGeom>
          <a:noFill/>
          <a:ln>
            <a:noFill/>
          </a:ln>
        </p:spPr>
        <p:txBody>
          <a:bodyPr spcFirstLastPara="1" vert="horz" wrap="square" lIns="97325" tIns="48650" rIns="97325" bIns="48650" rtlCol="0" anchor="t" anchorCtr="0">
            <a:noAutofit/>
          </a:bodyPr>
          <a:lstStyle/>
          <a:p>
            <a:pPr marL="482600" indent="-482600">
              <a:spcBef>
                <a:spcPts val="0"/>
              </a:spcBef>
              <a:spcAft>
                <a:spcPts val="0"/>
              </a:spcAft>
              <a:buClr>
                <a:schemeClr val="dk2"/>
              </a:buClr>
              <a:buSzPts val="1400"/>
              <a:buFont typeface="Arial"/>
              <a:buChar char="●"/>
            </a:pPr>
            <a:r>
              <a:rPr lang="en-US" altLang="zh-CN" sz="2800" dirty="0">
                <a:solidFill>
                  <a:srgbClr val="2D2D00"/>
                </a:solidFill>
                <a:latin typeface="Times New Roman"/>
                <a:ea typeface="Times New Roman"/>
                <a:cs typeface="Times New Roman"/>
                <a:sym typeface="Times New Roman"/>
              </a:rPr>
              <a:t>Prior intelligence</a:t>
            </a:r>
            <a:endParaRPr sz="2800" dirty="0">
              <a:solidFill>
                <a:srgbClr val="2D2D00"/>
              </a:solidFill>
              <a:latin typeface="Times New Roman"/>
              <a:ea typeface="Times New Roman"/>
              <a:cs typeface="Times New Roman"/>
              <a:sym typeface="Times New Roman"/>
            </a:endParaRPr>
          </a:p>
          <a:p>
            <a:pPr marL="482600" indent="-482600">
              <a:spcBef>
                <a:spcPts val="560"/>
              </a:spcBef>
              <a:spcAft>
                <a:spcPts val="0"/>
              </a:spcAft>
              <a:buClr>
                <a:schemeClr val="dk2"/>
              </a:buClr>
              <a:buSzPts val="1400"/>
              <a:buFont typeface="Arial"/>
              <a:buChar char="●"/>
            </a:pPr>
            <a:r>
              <a:rPr lang="en-US" altLang="zh-CN" sz="2800" dirty="0">
                <a:solidFill>
                  <a:srgbClr val="2D2D00"/>
                </a:solidFill>
                <a:latin typeface="Times New Roman"/>
                <a:ea typeface="Times New Roman"/>
                <a:cs typeface="Times New Roman"/>
                <a:sym typeface="Times New Roman"/>
              </a:rPr>
              <a:t>Type of structure</a:t>
            </a:r>
            <a:endParaRPr sz="2800" dirty="0"/>
          </a:p>
          <a:p>
            <a:pPr marL="482600" indent="-482600">
              <a:spcBef>
                <a:spcPts val="560"/>
              </a:spcBef>
              <a:spcAft>
                <a:spcPts val="0"/>
              </a:spcAft>
              <a:buClr>
                <a:schemeClr val="dk2"/>
              </a:buClr>
              <a:buSzPts val="1400"/>
              <a:buFont typeface="Arial"/>
              <a:buChar char="●"/>
            </a:pPr>
            <a:r>
              <a:rPr lang="en-US" altLang="zh-CN" sz="2800" dirty="0">
                <a:solidFill>
                  <a:srgbClr val="2D2D00"/>
                </a:solidFill>
                <a:latin typeface="Times New Roman"/>
                <a:ea typeface="Times New Roman"/>
                <a:cs typeface="Times New Roman"/>
                <a:sym typeface="Times New Roman"/>
              </a:rPr>
              <a:t>Condition of the structure</a:t>
            </a:r>
            <a:endParaRPr sz="2800" dirty="0"/>
          </a:p>
          <a:p>
            <a:pPr marL="482600" indent="-482600">
              <a:spcBef>
                <a:spcPts val="560"/>
              </a:spcBef>
              <a:spcAft>
                <a:spcPts val="0"/>
              </a:spcAft>
              <a:buClr>
                <a:schemeClr val="dk2"/>
              </a:buClr>
              <a:buSzPts val="1400"/>
              <a:buFont typeface="Arial"/>
              <a:buChar char="●"/>
            </a:pPr>
            <a:r>
              <a:rPr lang="en-US" altLang="zh-CN" sz="2800" dirty="0">
                <a:solidFill>
                  <a:srgbClr val="2D2D00"/>
                </a:solidFill>
                <a:latin typeface="Times New Roman"/>
                <a:ea typeface="Times New Roman"/>
                <a:cs typeface="Times New Roman"/>
                <a:sym typeface="Times New Roman"/>
              </a:rPr>
              <a:t>Mechanism of collapse</a:t>
            </a:r>
            <a:endParaRPr sz="2800" dirty="0"/>
          </a:p>
          <a:p>
            <a:pPr marL="482600" indent="-482600">
              <a:spcBef>
                <a:spcPts val="560"/>
              </a:spcBef>
              <a:spcAft>
                <a:spcPts val="0"/>
              </a:spcAft>
              <a:buClr>
                <a:schemeClr val="dk2"/>
              </a:buClr>
              <a:buSzPts val="1400"/>
              <a:buFont typeface="Arial"/>
              <a:buChar char="●"/>
            </a:pPr>
            <a:r>
              <a:rPr lang="en-US" altLang="zh-CN" sz="2800" dirty="0">
                <a:solidFill>
                  <a:srgbClr val="2D2D00"/>
                </a:solidFill>
                <a:latin typeface="Times New Roman"/>
                <a:ea typeface="Times New Roman"/>
                <a:cs typeface="Times New Roman"/>
                <a:sym typeface="Times New Roman"/>
              </a:rPr>
              <a:t>Day, date &amp; time of collapse</a:t>
            </a:r>
            <a:endParaRPr sz="2800" dirty="0"/>
          </a:p>
          <a:p>
            <a:pPr marL="482600" indent="-482600">
              <a:spcBef>
                <a:spcPts val="560"/>
              </a:spcBef>
              <a:spcAft>
                <a:spcPts val="0"/>
              </a:spcAft>
              <a:buClr>
                <a:schemeClr val="dk2"/>
              </a:buClr>
              <a:buSzPts val="1400"/>
              <a:buFont typeface="Arial"/>
              <a:buChar char="●"/>
            </a:pPr>
            <a:r>
              <a:rPr lang="en-US" altLang="zh-CN" sz="2800" dirty="0">
                <a:solidFill>
                  <a:srgbClr val="2D2D00"/>
                </a:solidFill>
                <a:latin typeface="Times New Roman"/>
                <a:ea typeface="Times New Roman"/>
                <a:cs typeface="Times New Roman"/>
                <a:sym typeface="Times New Roman"/>
              </a:rPr>
              <a:t>Prior intelligence</a:t>
            </a:r>
            <a:endParaRPr sz="2800" dirty="0">
              <a:solidFill>
                <a:srgbClr val="2D2D00"/>
              </a:solidFill>
              <a:latin typeface="Times New Roman"/>
              <a:ea typeface="Times New Roman"/>
              <a:cs typeface="Times New Roman"/>
              <a:sym typeface="Times New Roman"/>
            </a:endParaRPr>
          </a:p>
          <a:p>
            <a:pPr marL="482600" indent="-482600">
              <a:spcBef>
                <a:spcPts val="560"/>
              </a:spcBef>
              <a:spcAft>
                <a:spcPts val="0"/>
              </a:spcAft>
              <a:buClr>
                <a:schemeClr val="dk2"/>
              </a:buClr>
              <a:buSzPts val="1400"/>
              <a:buFont typeface="Arial"/>
              <a:buChar char="●"/>
            </a:pPr>
            <a:r>
              <a:rPr lang="en-US" altLang="zh-CN" sz="2800" dirty="0">
                <a:solidFill>
                  <a:srgbClr val="2D2D00"/>
                </a:solidFill>
                <a:latin typeface="Times New Roman"/>
                <a:ea typeface="Times New Roman"/>
                <a:cs typeface="Times New Roman"/>
                <a:sym typeface="Times New Roman"/>
              </a:rPr>
              <a:t>Availability of resources</a:t>
            </a:r>
            <a:endParaRPr sz="2800" dirty="0"/>
          </a:p>
          <a:p>
            <a:pPr marL="482600" indent="-482600">
              <a:spcBef>
                <a:spcPts val="560"/>
              </a:spcBef>
              <a:spcAft>
                <a:spcPts val="0"/>
              </a:spcAft>
              <a:buClr>
                <a:schemeClr val="dk2"/>
              </a:buClr>
              <a:buSzPts val="1400"/>
              <a:buFont typeface="Arial"/>
              <a:buChar char="●"/>
            </a:pPr>
            <a:r>
              <a:rPr lang="en-US" altLang="zh-CN" sz="2800" dirty="0">
                <a:solidFill>
                  <a:srgbClr val="2D2D00"/>
                </a:solidFill>
                <a:latin typeface="Times New Roman"/>
                <a:ea typeface="Times New Roman"/>
                <a:cs typeface="Times New Roman"/>
                <a:sym typeface="Times New Roman"/>
              </a:rPr>
              <a:t>Location of utility shut-offs</a:t>
            </a:r>
            <a:endParaRPr sz="2800" dirty="0"/>
          </a:p>
          <a:p>
            <a:pPr marL="482600" indent="-482600">
              <a:spcBef>
                <a:spcPts val="560"/>
              </a:spcBef>
              <a:spcAft>
                <a:spcPts val="0"/>
              </a:spcAft>
              <a:buClr>
                <a:schemeClr val="dk2"/>
              </a:buClr>
              <a:buSzPts val="1400"/>
              <a:buFont typeface="Arial"/>
              <a:buChar char="●"/>
            </a:pPr>
            <a:r>
              <a:rPr lang="en-US" altLang="zh-CN" sz="2800" dirty="0">
                <a:solidFill>
                  <a:srgbClr val="2D2D00"/>
                </a:solidFill>
                <a:latin typeface="Times New Roman"/>
                <a:ea typeface="Times New Roman"/>
                <a:cs typeface="Times New Roman"/>
                <a:sym typeface="Times New Roman"/>
              </a:rPr>
              <a:t>Possible presence of </a:t>
            </a:r>
            <a:r>
              <a:rPr lang="en-US" altLang="zh-CN" sz="2800" u="sng" dirty="0">
                <a:solidFill>
                  <a:srgbClr val="2D2D00"/>
                </a:solidFill>
                <a:latin typeface="Times New Roman"/>
                <a:ea typeface="Times New Roman"/>
                <a:cs typeface="Times New Roman"/>
                <a:sym typeface="Times New Roman"/>
              </a:rPr>
              <a:t>hazardous materials</a:t>
            </a:r>
            <a:endParaRPr sz="2800" dirty="0"/>
          </a:p>
        </p:txBody>
      </p:sp>
      <p:sp>
        <p:nvSpPr>
          <p:cNvPr id="286" name="Google Shape;286;p33"/>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287" name="Google Shape;287;p33"/>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10F0E806-C8C3-58B9-F354-E19643BDC4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5"/>
          <p:cNvSpPr txBox="1">
            <a:spLocks noGrp="1"/>
          </p:cNvSpPr>
          <p:nvPr>
            <p:ph type="title"/>
          </p:nvPr>
        </p:nvSpPr>
        <p:spPr>
          <a:xfrm>
            <a:off x="399951" y="1853676"/>
            <a:ext cx="6169011" cy="1298575"/>
          </a:xfrm>
          <a:prstGeom prst="rect">
            <a:avLst/>
          </a:prstGeom>
          <a:noFill/>
          <a:ln>
            <a:noFill/>
          </a:ln>
        </p:spPr>
        <p:txBody>
          <a:bodyPr spcFirstLastPara="1" vert="horz" wrap="square" lIns="97325" tIns="48650" rIns="97325" bIns="48650" rtlCol="0" anchor="ctr" anchorCtr="0">
            <a:noAutofit/>
          </a:bodyPr>
          <a:lstStyle/>
          <a:p>
            <a:pPr>
              <a:spcBef>
                <a:spcPts val="0"/>
              </a:spcBef>
              <a:buClr>
                <a:srgbClr val="FF0000"/>
              </a:buClr>
              <a:buSzPts val="4700"/>
            </a:pPr>
            <a:r>
              <a:rPr lang="en-US" altLang="zh-CN" sz="4000" b="1" dirty="0">
                <a:solidFill>
                  <a:srgbClr val="FF0000"/>
                </a:solidFill>
                <a:latin typeface="Open Sans"/>
                <a:ea typeface="Arial Black"/>
                <a:cs typeface="Arial Black"/>
                <a:sym typeface="Arial Black"/>
              </a:rPr>
              <a:t>4.INSARAG MARKING SYSTEM</a:t>
            </a:r>
            <a:endParaRPr lang="en-US" sz="4000" b="1" dirty="0">
              <a:latin typeface="Open Sans"/>
            </a:endParaRPr>
          </a:p>
        </p:txBody>
      </p:sp>
      <p:sp>
        <p:nvSpPr>
          <p:cNvPr id="300" name="Google Shape;300;p35"/>
          <p:cNvSpPr txBox="1">
            <a:spLocks noGrp="1"/>
          </p:cNvSpPr>
          <p:nvPr>
            <p:ph idx="1"/>
          </p:nvPr>
        </p:nvSpPr>
        <p:spPr>
          <a:xfrm>
            <a:off x="6343649" y="1664629"/>
            <a:ext cx="6729731" cy="5054600"/>
          </a:xfrm>
          <a:prstGeom prst="rect">
            <a:avLst/>
          </a:prstGeom>
          <a:noFill/>
          <a:ln>
            <a:noFill/>
          </a:ln>
        </p:spPr>
        <p:txBody>
          <a:bodyPr spcFirstLastPara="1" vert="horz" wrap="square" lIns="97325" tIns="48650" rIns="97325" bIns="48650" rtlCol="0" anchor="t" anchorCtr="0">
            <a:noAutofit/>
          </a:bodyPr>
          <a:lstStyle/>
          <a:p>
            <a:pPr marL="0" indent="0" algn="just">
              <a:lnSpc>
                <a:spcPct val="150000"/>
              </a:lnSpc>
              <a:spcBef>
                <a:spcPts val="0"/>
              </a:spcBef>
              <a:spcAft>
                <a:spcPts val="0"/>
              </a:spcAft>
              <a:buClr>
                <a:schemeClr val="dk2"/>
              </a:buClr>
              <a:buSzPts val="1600"/>
              <a:buNone/>
            </a:pPr>
            <a:r>
              <a:rPr lang="en-US" altLang="zh-CN" sz="2400" dirty="0">
                <a:latin typeface="Open Sans"/>
                <a:ea typeface="Times New Roman"/>
                <a:cs typeface="Times New Roman"/>
                <a:sym typeface="Times New Roman"/>
              </a:rPr>
              <a:t>The international search and rescue advisory group ( INSARAG)  marking system uses </a:t>
            </a:r>
            <a:r>
              <a:rPr lang="en-US" altLang="zh-CN" sz="2400" u="sng" dirty="0">
                <a:latin typeface="Open Sans"/>
                <a:ea typeface="Times New Roman"/>
                <a:cs typeface="Times New Roman"/>
                <a:sym typeface="Times New Roman"/>
              </a:rPr>
              <a:t>symbols to identify</a:t>
            </a:r>
            <a:r>
              <a:rPr lang="zh-CN" altLang="en-US" sz="2400" dirty="0">
                <a:latin typeface="Open Sans"/>
                <a:ea typeface="Times New Roman"/>
                <a:cs typeface="Times New Roman"/>
                <a:sym typeface="Times New Roman"/>
              </a:rPr>
              <a:t> </a:t>
            </a:r>
            <a:r>
              <a:rPr lang="en-US" altLang="zh-CN" sz="2400" dirty="0">
                <a:latin typeface="Open Sans"/>
                <a:ea typeface="Times New Roman"/>
                <a:cs typeface="Times New Roman"/>
                <a:sym typeface="Times New Roman"/>
              </a:rPr>
              <a:t>the condition of structure , the presence of hazards  and status of victims  in a standardised, simple and clear fashion that can be </a:t>
            </a:r>
            <a:r>
              <a:rPr lang="en-US" altLang="zh-CN" sz="2400" u="sng" dirty="0">
                <a:latin typeface="Open Sans"/>
                <a:ea typeface="Times New Roman"/>
                <a:cs typeface="Times New Roman"/>
                <a:sym typeface="Times New Roman"/>
              </a:rPr>
              <a:t>understood by all local, national and international  rescue personnel</a:t>
            </a:r>
            <a:r>
              <a:rPr lang="en-US" altLang="zh-CN" sz="2400" dirty="0">
                <a:latin typeface="Open Sans"/>
                <a:ea typeface="Times New Roman"/>
                <a:cs typeface="Times New Roman"/>
                <a:sym typeface="Times New Roman"/>
              </a:rPr>
              <a:t>. </a:t>
            </a:r>
            <a:endParaRPr sz="2400" dirty="0">
              <a:latin typeface="Open Sans"/>
            </a:endParaRPr>
          </a:p>
          <a:p>
            <a:pPr marL="0" indent="0">
              <a:lnSpc>
                <a:spcPct val="150000"/>
              </a:lnSpc>
              <a:spcBef>
                <a:spcPts val="2500"/>
              </a:spcBef>
              <a:spcAft>
                <a:spcPts val="0"/>
              </a:spcAft>
              <a:buClr>
                <a:schemeClr val="dk2"/>
              </a:buClr>
              <a:buSzPts val="1250"/>
              <a:buNone/>
            </a:pPr>
            <a:endParaRPr sz="2500" b="1" dirty="0">
              <a:solidFill>
                <a:schemeClr val="dk2"/>
              </a:solidFill>
              <a:latin typeface="Times New Roman"/>
              <a:ea typeface="Times New Roman"/>
              <a:cs typeface="Times New Roman"/>
              <a:sym typeface="Times New Roman"/>
            </a:endParaRPr>
          </a:p>
        </p:txBody>
      </p:sp>
      <p:sp>
        <p:nvSpPr>
          <p:cNvPr id="301" name="Google Shape;301;p35"/>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302" name="Google Shape;302;p35"/>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D03BAB6C-B136-D6D8-2CEF-202B96B320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txBox="1">
            <a:spLocks noGrp="1"/>
          </p:cNvSpPr>
          <p:nvPr>
            <p:ph type="title"/>
          </p:nvPr>
        </p:nvSpPr>
        <p:spPr>
          <a:xfrm>
            <a:off x="1743986" y="2079039"/>
            <a:ext cx="4990982" cy="1284287"/>
          </a:xfrm>
          <a:prstGeom prst="rect">
            <a:avLst/>
          </a:prstGeom>
          <a:noFill/>
          <a:ln>
            <a:noFill/>
          </a:ln>
        </p:spPr>
        <p:txBody>
          <a:bodyPr spcFirstLastPara="1" vert="horz" wrap="square" lIns="97325" tIns="48650" rIns="97325" bIns="48650" rtlCol="0" anchor="ctr" anchorCtr="0">
            <a:noAutofit/>
          </a:bodyPr>
          <a:lstStyle/>
          <a:p>
            <a:pPr>
              <a:lnSpc>
                <a:spcPct val="70000"/>
              </a:lnSpc>
              <a:spcBef>
                <a:spcPts val="0"/>
              </a:spcBef>
              <a:buClr>
                <a:srgbClr val="FF0000"/>
              </a:buClr>
              <a:buSzPts val="5100"/>
            </a:pPr>
            <a:r>
              <a:rPr lang="en-US" altLang="zh-CN" sz="4000" b="1" dirty="0">
                <a:solidFill>
                  <a:srgbClr val="FF0000"/>
                </a:solidFill>
                <a:latin typeface="Open Sans"/>
                <a:ea typeface="Arial Black"/>
                <a:cs typeface="Arial Black"/>
                <a:sym typeface="Arial Black"/>
              </a:rPr>
              <a:t>CLEAR MARKINGS</a:t>
            </a:r>
            <a:endParaRPr sz="4000" b="1" dirty="0">
              <a:latin typeface="Open Sans"/>
            </a:endParaRPr>
          </a:p>
        </p:txBody>
      </p:sp>
      <p:sp>
        <p:nvSpPr>
          <p:cNvPr id="308" name="Google Shape;308;p36"/>
          <p:cNvSpPr txBox="1">
            <a:spLocks noGrp="1"/>
          </p:cNvSpPr>
          <p:nvPr>
            <p:ph idx="1"/>
          </p:nvPr>
        </p:nvSpPr>
        <p:spPr>
          <a:xfrm>
            <a:off x="8208072" y="2193035"/>
            <a:ext cx="4828478" cy="2798956"/>
          </a:xfrm>
          <a:prstGeom prst="rect">
            <a:avLst/>
          </a:prstGeom>
          <a:noFill/>
          <a:ln>
            <a:noFill/>
          </a:ln>
        </p:spPr>
        <p:txBody>
          <a:bodyPr spcFirstLastPara="1" vert="horz" wrap="square" lIns="97325" tIns="48650" rIns="97325" bIns="48650" rtlCol="0" anchor="t" anchorCtr="0">
            <a:noAutofit/>
          </a:bodyPr>
          <a:lstStyle/>
          <a:p>
            <a:pPr marL="0" indent="0" algn="just">
              <a:spcBef>
                <a:spcPts val="0"/>
              </a:spcBef>
              <a:spcAft>
                <a:spcPts val="0"/>
              </a:spcAft>
              <a:buClr>
                <a:schemeClr val="dk2"/>
              </a:buClr>
              <a:buSzPts val="1700"/>
              <a:buNone/>
            </a:pPr>
            <a:r>
              <a:rPr lang="en-US" altLang="zh-CN" sz="3600" dirty="0">
                <a:latin typeface="Open Sans"/>
                <a:ea typeface="Times New Roman"/>
                <a:cs typeface="Times New Roman"/>
                <a:sym typeface="Times New Roman"/>
              </a:rPr>
              <a:t>All markings must be obvious and     made using a high contrast, durable,   fluorescent colour.</a:t>
            </a:r>
            <a:endParaRPr sz="3600" dirty="0">
              <a:latin typeface="Open Sans"/>
            </a:endParaRPr>
          </a:p>
        </p:txBody>
      </p:sp>
      <p:sp>
        <p:nvSpPr>
          <p:cNvPr id="310" name="Google Shape;310;p36"/>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311" name="Google Shape;311;p36"/>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02015068-298E-6560-DB7B-ED89FF7667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7"/>
          <p:cNvSpPr txBox="1">
            <a:spLocks noGrp="1"/>
          </p:cNvSpPr>
          <p:nvPr>
            <p:ph type="title"/>
          </p:nvPr>
        </p:nvSpPr>
        <p:spPr>
          <a:xfrm>
            <a:off x="310291" y="1980586"/>
            <a:ext cx="7239897" cy="1495425"/>
          </a:xfrm>
          <a:prstGeom prst="rect">
            <a:avLst/>
          </a:prstGeom>
          <a:noFill/>
          <a:ln>
            <a:noFill/>
          </a:ln>
        </p:spPr>
        <p:txBody>
          <a:bodyPr spcFirstLastPara="1" vert="horz" wrap="square" lIns="97325" tIns="48650" rIns="97325" bIns="48650" rtlCol="0" anchor="ctr" anchorCtr="0">
            <a:noAutofit/>
          </a:bodyPr>
          <a:lstStyle/>
          <a:p>
            <a:pPr>
              <a:spcBef>
                <a:spcPts val="0"/>
              </a:spcBef>
              <a:buClr>
                <a:srgbClr val="FF0000"/>
              </a:buClr>
              <a:buSzPts val="4000"/>
            </a:pPr>
            <a:r>
              <a:rPr lang="en-US" altLang="zh-CN" sz="4000" b="1" dirty="0">
                <a:solidFill>
                  <a:srgbClr val="FF0000"/>
                </a:solidFill>
                <a:latin typeface="Open Sans"/>
                <a:ea typeface="Arial Black"/>
                <a:cs typeface="Arial Black"/>
                <a:sym typeface="Arial Black"/>
              </a:rPr>
              <a:t>LOCATION REFERENCES </a:t>
            </a:r>
            <a:br>
              <a:rPr lang="zh-CN" altLang="en-US" sz="4000" b="1" dirty="0">
                <a:solidFill>
                  <a:srgbClr val="003399"/>
                </a:solidFill>
                <a:latin typeface="Open Sans"/>
                <a:ea typeface="Arial Black"/>
                <a:cs typeface="Arial Black"/>
                <a:sym typeface="Arial Black"/>
              </a:rPr>
            </a:br>
            <a:r>
              <a:rPr lang="en-US" altLang="zh-CN" sz="4000" b="1" dirty="0">
                <a:solidFill>
                  <a:srgbClr val="FF0000"/>
                </a:solidFill>
                <a:latin typeface="Open Sans"/>
                <a:ea typeface="Arial Black"/>
                <a:cs typeface="Arial Black"/>
                <a:sym typeface="Arial Black"/>
              </a:rPr>
              <a:t>OF A STRUCTURE</a:t>
            </a:r>
            <a:endParaRPr sz="4000" b="1" dirty="0">
              <a:latin typeface="Open Sans"/>
            </a:endParaRPr>
          </a:p>
        </p:txBody>
      </p:sp>
      <p:sp>
        <p:nvSpPr>
          <p:cNvPr id="317" name="Google Shape;317;p37"/>
          <p:cNvSpPr txBox="1">
            <a:spLocks noGrp="1"/>
          </p:cNvSpPr>
          <p:nvPr>
            <p:ph idx="1"/>
          </p:nvPr>
        </p:nvSpPr>
        <p:spPr>
          <a:xfrm>
            <a:off x="7013575" y="1801021"/>
            <a:ext cx="5926306" cy="4389437"/>
          </a:xfrm>
          <a:prstGeom prst="rect">
            <a:avLst/>
          </a:prstGeom>
          <a:noFill/>
          <a:ln>
            <a:noFill/>
          </a:ln>
        </p:spPr>
        <p:txBody>
          <a:bodyPr spcFirstLastPara="1" vert="horz" wrap="square" lIns="97325" tIns="48650" rIns="97325" bIns="48650" rtlCol="0" anchor="t" anchorCtr="0">
            <a:noAutofit/>
          </a:bodyPr>
          <a:lstStyle/>
          <a:p>
            <a:pPr algn="just">
              <a:lnSpc>
                <a:spcPct val="150000"/>
              </a:lnSpc>
              <a:spcBef>
                <a:spcPts val="0"/>
              </a:spcBef>
              <a:spcAft>
                <a:spcPts val="0"/>
              </a:spcAft>
              <a:buClr>
                <a:schemeClr val="dk2"/>
              </a:buClr>
              <a:buSzPts val="1500"/>
              <a:buFont typeface="Wingdings" panose="05000000000000000000" pitchFamily="2" charset="2"/>
              <a:buChar char="§"/>
            </a:pPr>
            <a:r>
              <a:rPr lang="zh-CN" altLang="en-US" sz="3000" b="1" dirty="0">
                <a:latin typeface="Times New Roman"/>
                <a:ea typeface="Times New Roman"/>
                <a:cs typeface="Times New Roman"/>
                <a:sym typeface="Times New Roman"/>
              </a:rPr>
              <a:t>    </a:t>
            </a:r>
            <a:r>
              <a:rPr lang="en-US" altLang="zh-CN" sz="2400" dirty="0">
                <a:latin typeface="Open Sans"/>
                <a:ea typeface="Times New Roman"/>
                <a:cs typeface="Times New Roman"/>
                <a:sym typeface="Times New Roman"/>
              </a:rPr>
              <a:t>It is important to identify locations within and around a single structure. On the exterior of        the structure, the address side of the structure    is defined as Side 1. Other sides of the structure shall be assigned numerically in a clockwise     manner from Side 1</a:t>
            </a:r>
            <a:endParaRPr sz="2400" dirty="0">
              <a:latin typeface="Open Sans"/>
            </a:endParaRPr>
          </a:p>
        </p:txBody>
      </p:sp>
      <p:sp>
        <p:nvSpPr>
          <p:cNvPr id="318" name="Google Shape;318;p37"/>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D08A7C13-25C3-2B9F-5F04-333B56B9E6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754179" y="2169397"/>
            <a:ext cx="4513146" cy="2593103"/>
          </a:xfrm>
          <a:prstGeom prst="rect">
            <a:avLst/>
          </a:prstGeom>
          <a:noFill/>
          <a:ln>
            <a:noFill/>
          </a:ln>
        </p:spPr>
        <p:txBody>
          <a:bodyPr spcFirstLastPara="1" vert="horz" wrap="square" lIns="97325" tIns="48650" rIns="97325" bIns="48650" rtlCol="0" anchor="ctr" anchorCtr="0">
            <a:noAutofit/>
          </a:bodyPr>
          <a:lstStyle/>
          <a:p>
            <a:pPr>
              <a:lnSpc>
                <a:spcPct val="80000"/>
              </a:lnSpc>
              <a:spcBef>
                <a:spcPts val="0"/>
              </a:spcBef>
              <a:buClr>
                <a:srgbClr val="FF0000"/>
              </a:buClr>
              <a:buSzPts val="2800"/>
            </a:pPr>
            <a:r>
              <a:rPr lang="en-US" altLang="zh-CN" sz="4000" b="1" dirty="0">
                <a:solidFill>
                  <a:srgbClr val="FF0000"/>
                </a:solidFill>
                <a:latin typeface="Open Sans"/>
                <a:ea typeface="Arial Black"/>
                <a:cs typeface="Arial Black"/>
                <a:sym typeface="Arial Black"/>
              </a:rPr>
              <a:t>LOCATION REFERENCES — EXTERIOR</a:t>
            </a:r>
            <a:endParaRPr lang="en-US" sz="6000" b="1" dirty="0">
              <a:latin typeface="Open Sans"/>
            </a:endParaRPr>
          </a:p>
        </p:txBody>
      </p:sp>
      <p:pic>
        <p:nvPicPr>
          <p:cNvPr id="324" name="Google Shape;324;p38"/>
          <p:cNvPicPr preferRelativeResize="0">
            <a:picLocks noGrp="1"/>
          </p:cNvPicPr>
          <p:nvPr>
            <p:ph idx="1"/>
          </p:nvPr>
        </p:nvPicPr>
        <p:blipFill rotWithShape="1">
          <a:blip r:embed="rId3">
            <a:alphaModFix/>
          </a:blip>
          <a:srcRect/>
          <a:stretch/>
        </p:blipFill>
        <p:spPr>
          <a:xfrm>
            <a:off x="5843587" y="1531145"/>
            <a:ext cx="6913562" cy="5000625"/>
          </a:xfrm>
          <a:prstGeom prst="rect">
            <a:avLst/>
          </a:prstGeom>
          <a:noFill/>
          <a:ln>
            <a:noFill/>
          </a:ln>
        </p:spPr>
      </p:pic>
      <p:sp>
        <p:nvSpPr>
          <p:cNvPr id="325" name="Google Shape;325;p38"/>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E3C3CDDC-951F-2090-0B56-A5DBF92272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7EAF30D7-DC0F-2527-7BB9-2223F022D14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01" r="23999"/>
          <a:stretch/>
        </p:blipFill>
        <p:spPr bwMode="auto">
          <a:xfrm>
            <a:off x="11987531" y="0"/>
            <a:ext cx="1188719" cy="1166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9"/>
          <p:cNvSpPr txBox="1">
            <a:spLocks noGrp="1"/>
          </p:cNvSpPr>
          <p:nvPr>
            <p:ph type="title"/>
          </p:nvPr>
        </p:nvSpPr>
        <p:spPr>
          <a:xfrm>
            <a:off x="1210606" y="2104502"/>
            <a:ext cx="4713944" cy="1219200"/>
          </a:xfrm>
          <a:prstGeom prst="rect">
            <a:avLst/>
          </a:prstGeom>
          <a:noFill/>
          <a:ln>
            <a:noFill/>
          </a:ln>
        </p:spPr>
        <p:txBody>
          <a:bodyPr spcFirstLastPara="1" vert="horz" wrap="square" lIns="97325" tIns="48650" rIns="97325" bIns="48650" rtlCol="0" anchor="ctr" anchorCtr="0">
            <a:noAutofit/>
          </a:bodyPr>
          <a:lstStyle/>
          <a:p>
            <a:pPr>
              <a:spcBef>
                <a:spcPts val="0"/>
              </a:spcBef>
              <a:buClr>
                <a:srgbClr val="FF0000"/>
              </a:buClr>
              <a:buSzPts val="4000"/>
            </a:pPr>
            <a:r>
              <a:rPr lang="en-US" altLang="zh-CN" sz="4000" b="1" dirty="0">
                <a:solidFill>
                  <a:srgbClr val="FF0000"/>
                </a:solidFill>
                <a:latin typeface="Open Sans"/>
                <a:ea typeface="Arial Black"/>
                <a:cs typeface="Arial Black"/>
                <a:sym typeface="Arial Black"/>
              </a:rPr>
              <a:t>THE INTERIOR OF THE STRUCTURE</a:t>
            </a:r>
            <a:endParaRPr b="1" dirty="0">
              <a:latin typeface="Open Sans"/>
            </a:endParaRPr>
          </a:p>
        </p:txBody>
      </p:sp>
      <p:sp>
        <p:nvSpPr>
          <p:cNvPr id="331" name="Google Shape;331;p39"/>
          <p:cNvSpPr txBox="1">
            <a:spLocks noGrp="1"/>
          </p:cNvSpPr>
          <p:nvPr>
            <p:ph idx="1"/>
          </p:nvPr>
        </p:nvSpPr>
        <p:spPr>
          <a:xfrm>
            <a:off x="6381749" y="1771698"/>
            <a:ext cx="6553199" cy="4754562"/>
          </a:xfrm>
          <a:prstGeom prst="rect">
            <a:avLst/>
          </a:prstGeom>
          <a:noFill/>
          <a:ln>
            <a:noFill/>
          </a:ln>
        </p:spPr>
        <p:txBody>
          <a:bodyPr spcFirstLastPara="1" vert="horz" wrap="square" lIns="97325" tIns="48650" rIns="97325" bIns="48650" rtlCol="0" anchor="t" anchorCtr="0">
            <a:noAutofit/>
          </a:bodyPr>
          <a:lstStyle/>
          <a:p>
            <a:pPr algn="just">
              <a:lnSpc>
                <a:spcPct val="150000"/>
              </a:lnSpc>
              <a:spcBef>
                <a:spcPts val="0"/>
              </a:spcBef>
              <a:spcAft>
                <a:spcPts val="0"/>
              </a:spcAft>
              <a:buClr>
                <a:schemeClr val="dk2"/>
              </a:buClr>
              <a:buSzPts val="1500"/>
              <a:buFont typeface="Wingdings" panose="05000000000000000000" pitchFamily="2" charset="2"/>
              <a:buChar char="§"/>
            </a:pPr>
            <a:r>
              <a:rPr lang="zh-CN" altLang="en-US" sz="3000" b="1" dirty="0">
                <a:solidFill>
                  <a:schemeClr val="dk2"/>
                </a:solidFill>
                <a:latin typeface="Times New Roman"/>
                <a:ea typeface="Times New Roman"/>
                <a:cs typeface="Times New Roman"/>
                <a:sym typeface="Times New Roman"/>
              </a:rPr>
              <a:t> </a:t>
            </a:r>
            <a:r>
              <a:rPr lang="en-US" altLang="zh-CN" sz="2400" dirty="0">
                <a:latin typeface="Open Sans"/>
                <a:ea typeface="Times New Roman"/>
                <a:cs typeface="Times New Roman"/>
                <a:sym typeface="Times New Roman"/>
              </a:rPr>
              <a:t>The interior of the structure will be divided     into quadrants. </a:t>
            </a:r>
          </a:p>
          <a:p>
            <a:pPr algn="just">
              <a:lnSpc>
                <a:spcPct val="150000"/>
              </a:lnSpc>
              <a:spcBef>
                <a:spcPts val="0"/>
              </a:spcBef>
              <a:spcAft>
                <a:spcPts val="0"/>
              </a:spcAft>
              <a:buClr>
                <a:schemeClr val="dk2"/>
              </a:buClr>
              <a:buSzPts val="1500"/>
              <a:buFont typeface="Wingdings" panose="05000000000000000000" pitchFamily="2" charset="2"/>
              <a:buChar char="§"/>
            </a:pPr>
            <a:r>
              <a:rPr lang="en-US" altLang="zh-CN" sz="2400" dirty="0">
                <a:latin typeface="Open Sans"/>
                <a:ea typeface="Times New Roman"/>
                <a:cs typeface="Times New Roman"/>
                <a:sym typeface="Times New Roman"/>
              </a:rPr>
              <a:t> The quadrants are identified alphabetically in a clockwise manner starting from where SIDE 1 and SIDE 2 meet.</a:t>
            </a:r>
          </a:p>
          <a:p>
            <a:pPr algn="just">
              <a:lnSpc>
                <a:spcPct val="150000"/>
              </a:lnSpc>
              <a:spcBef>
                <a:spcPts val="0"/>
              </a:spcBef>
              <a:spcAft>
                <a:spcPts val="0"/>
              </a:spcAft>
              <a:buClr>
                <a:schemeClr val="dk2"/>
              </a:buClr>
              <a:buSzPts val="1500"/>
              <a:buFont typeface="Wingdings" panose="05000000000000000000" pitchFamily="2" charset="2"/>
              <a:buChar char="§"/>
            </a:pPr>
            <a:r>
              <a:rPr lang="en-US" altLang="zh-CN" sz="2400" dirty="0">
                <a:latin typeface="Open Sans"/>
                <a:ea typeface="Times New Roman"/>
                <a:cs typeface="Times New Roman"/>
                <a:sym typeface="Times New Roman"/>
              </a:rPr>
              <a:t>The  </a:t>
            </a:r>
            <a:r>
              <a:rPr lang="en-US" altLang="zh-CN" sz="2400" dirty="0" err="1">
                <a:latin typeface="Open Sans"/>
                <a:ea typeface="Times New Roman"/>
                <a:cs typeface="Times New Roman"/>
                <a:sym typeface="Times New Roman"/>
              </a:rPr>
              <a:t>centre</a:t>
            </a:r>
            <a:r>
              <a:rPr lang="en-US" altLang="zh-CN" sz="2400" dirty="0">
                <a:latin typeface="Open Sans"/>
                <a:ea typeface="Times New Roman"/>
                <a:cs typeface="Times New Roman"/>
                <a:sym typeface="Times New Roman"/>
              </a:rPr>
              <a:t> core, where all four quadrants meet,   is identified as QUADRANT E.</a:t>
            </a:r>
            <a:endParaRPr sz="2400" dirty="0">
              <a:latin typeface="Open Sans"/>
            </a:endParaRPr>
          </a:p>
        </p:txBody>
      </p:sp>
      <p:sp>
        <p:nvSpPr>
          <p:cNvPr id="332" name="Google Shape;332;p39"/>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17905EBF-4F0B-8C1B-D95B-23443BBC3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0"/>
          <p:cNvSpPr txBox="1">
            <a:spLocks noGrp="1"/>
          </p:cNvSpPr>
          <p:nvPr>
            <p:ph type="title"/>
          </p:nvPr>
        </p:nvSpPr>
        <p:spPr>
          <a:xfrm>
            <a:off x="2028825" y="2706688"/>
            <a:ext cx="4851400" cy="1771650"/>
          </a:xfrm>
          <a:prstGeom prst="rect">
            <a:avLst/>
          </a:prstGeom>
          <a:noFill/>
          <a:ln>
            <a:noFill/>
          </a:ln>
        </p:spPr>
        <p:txBody>
          <a:bodyPr spcFirstLastPara="1" vert="horz" wrap="square" lIns="97325" tIns="48650" rIns="97325" bIns="48650" rtlCol="0" anchor="ctr" anchorCtr="0">
            <a:noAutofit/>
          </a:bodyPr>
          <a:lstStyle/>
          <a:p>
            <a:pPr>
              <a:lnSpc>
                <a:spcPct val="80000"/>
              </a:lnSpc>
              <a:spcBef>
                <a:spcPts val="0"/>
              </a:spcBef>
              <a:buClr>
                <a:srgbClr val="FF0000"/>
              </a:buClr>
              <a:buSzPts val="3400"/>
            </a:pPr>
            <a:r>
              <a:rPr lang="en-US" altLang="zh-CN" sz="4000" b="1" dirty="0">
                <a:solidFill>
                  <a:srgbClr val="FF0000"/>
                </a:solidFill>
                <a:latin typeface="Open Sans"/>
                <a:ea typeface="Arial Black"/>
                <a:cs typeface="Arial Black"/>
                <a:sym typeface="Arial Black"/>
              </a:rPr>
              <a:t>LOCATION REFERENCES -INTERIOR</a:t>
            </a:r>
            <a:endParaRPr sz="4000" b="1" dirty="0">
              <a:latin typeface="Open Sans"/>
            </a:endParaRPr>
          </a:p>
        </p:txBody>
      </p:sp>
      <p:pic>
        <p:nvPicPr>
          <p:cNvPr id="338" name="Google Shape;338;p40"/>
          <p:cNvPicPr preferRelativeResize="0"/>
          <p:nvPr/>
        </p:nvPicPr>
        <p:blipFill rotWithShape="1">
          <a:blip r:embed="rId3">
            <a:alphaModFix/>
          </a:blip>
          <a:srcRect/>
          <a:stretch/>
        </p:blipFill>
        <p:spPr>
          <a:xfrm>
            <a:off x="8096250" y="1639094"/>
            <a:ext cx="5080000" cy="5124450"/>
          </a:xfrm>
          <a:prstGeom prst="rect">
            <a:avLst/>
          </a:prstGeom>
          <a:noFill/>
          <a:ln>
            <a:noFill/>
          </a:ln>
        </p:spPr>
      </p:pic>
      <p:sp>
        <p:nvSpPr>
          <p:cNvPr id="339" name="Google Shape;339;p40"/>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DA8CC3C2-E133-4A0E-0E47-1E7324302E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1"/>
          <p:cNvSpPr txBox="1">
            <a:spLocks noGrp="1"/>
          </p:cNvSpPr>
          <p:nvPr>
            <p:ph type="title"/>
          </p:nvPr>
        </p:nvSpPr>
        <p:spPr>
          <a:xfrm>
            <a:off x="78738" y="2568971"/>
            <a:ext cx="5664837" cy="1429543"/>
          </a:xfrm>
          <a:prstGeom prst="rect">
            <a:avLst/>
          </a:prstGeom>
          <a:noFill/>
          <a:ln>
            <a:noFill/>
          </a:ln>
        </p:spPr>
        <p:txBody>
          <a:bodyPr spcFirstLastPara="1" vert="horz" wrap="square" lIns="97325" tIns="48650" rIns="97325" bIns="48650" rtlCol="0" anchor="ctr" anchorCtr="0">
            <a:noAutofit/>
          </a:bodyPr>
          <a:lstStyle/>
          <a:p>
            <a:pPr>
              <a:lnSpc>
                <a:spcPct val="70000"/>
              </a:lnSpc>
              <a:spcBef>
                <a:spcPts val="0"/>
              </a:spcBef>
              <a:buClr>
                <a:srgbClr val="FF0000"/>
              </a:buClr>
              <a:buSzPts val="4000"/>
            </a:pPr>
            <a:r>
              <a:rPr lang="en-US" altLang="zh-CN" sz="4000" b="1" dirty="0">
                <a:solidFill>
                  <a:srgbClr val="FF0000"/>
                </a:solidFill>
                <a:latin typeface="Open Sans"/>
                <a:ea typeface="Arial Black"/>
                <a:cs typeface="Arial Black"/>
                <a:sym typeface="Arial Black"/>
              </a:rPr>
              <a:t>IDENTIFYING FLOORS</a:t>
            </a:r>
            <a:br>
              <a:rPr lang="zh-CN" altLang="en-US" sz="4000" b="1" dirty="0">
                <a:solidFill>
                  <a:srgbClr val="003399"/>
                </a:solidFill>
                <a:latin typeface="Open Sans"/>
                <a:ea typeface="Arial Black"/>
                <a:cs typeface="Arial Black"/>
                <a:sym typeface="Arial Black"/>
              </a:rPr>
            </a:br>
            <a:endParaRPr sz="4000" b="1" dirty="0">
              <a:solidFill>
                <a:srgbClr val="003399"/>
              </a:solidFill>
              <a:latin typeface="Open Sans"/>
              <a:ea typeface="Arial Black"/>
              <a:cs typeface="Arial Black"/>
              <a:sym typeface="Arial Black"/>
            </a:endParaRPr>
          </a:p>
        </p:txBody>
      </p:sp>
      <p:sp>
        <p:nvSpPr>
          <p:cNvPr id="345" name="Google Shape;345;p41"/>
          <p:cNvSpPr txBox="1">
            <a:spLocks noGrp="1"/>
          </p:cNvSpPr>
          <p:nvPr>
            <p:ph idx="1"/>
          </p:nvPr>
        </p:nvSpPr>
        <p:spPr>
          <a:xfrm>
            <a:off x="6143625" y="1253330"/>
            <a:ext cx="6811012" cy="5490369"/>
          </a:xfrm>
          <a:prstGeom prst="rect">
            <a:avLst/>
          </a:prstGeom>
          <a:noFill/>
          <a:ln>
            <a:noFill/>
          </a:ln>
        </p:spPr>
        <p:txBody>
          <a:bodyPr spcFirstLastPara="1" vert="horz" wrap="square" lIns="97325" tIns="48650" rIns="97325" bIns="48650" rtlCol="0" anchor="t" anchorCtr="0">
            <a:noAutofit/>
          </a:bodyPr>
          <a:lstStyle/>
          <a:p>
            <a:pPr algn="just">
              <a:spcBef>
                <a:spcPts val="0"/>
              </a:spcBef>
              <a:spcAft>
                <a:spcPts val="0"/>
              </a:spcAft>
              <a:buClr>
                <a:schemeClr val="dk2"/>
              </a:buClr>
              <a:buSzPts val="1500"/>
              <a:buFont typeface="Wingdings" panose="05000000000000000000" pitchFamily="2" charset="2"/>
              <a:buChar char="§"/>
            </a:pPr>
            <a:r>
              <a:rPr lang="zh-CN" altLang="en-US" sz="3000" b="1" dirty="0">
                <a:latin typeface="Times New Roman"/>
                <a:ea typeface="Times New Roman"/>
                <a:cs typeface="Times New Roman"/>
                <a:sym typeface="Times New Roman"/>
              </a:rPr>
              <a:t>    </a:t>
            </a:r>
            <a:r>
              <a:rPr lang="en-US" altLang="zh-CN" sz="2800" dirty="0">
                <a:latin typeface="Open Sans"/>
                <a:ea typeface="Times New Roman"/>
                <a:cs typeface="Times New Roman"/>
                <a:sym typeface="Times New Roman"/>
              </a:rPr>
              <a:t>Multi-story structures must have each floor clearly identified. </a:t>
            </a:r>
          </a:p>
          <a:p>
            <a:pPr algn="just">
              <a:spcBef>
                <a:spcPts val="0"/>
              </a:spcBef>
              <a:spcAft>
                <a:spcPts val="0"/>
              </a:spcAft>
              <a:buClr>
                <a:schemeClr val="dk2"/>
              </a:buClr>
              <a:buSzPts val="1500"/>
              <a:buFont typeface="Wingdings" panose="05000000000000000000" pitchFamily="2" charset="2"/>
              <a:buChar char="§"/>
            </a:pPr>
            <a:r>
              <a:rPr lang="en-US" altLang="zh-CN" sz="2800" dirty="0">
                <a:latin typeface="Open Sans"/>
                <a:ea typeface="Times New Roman"/>
                <a:cs typeface="Times New Roman"/>
                <a:sym typeface="Times New Roman"/>
              </a:rPr>
              <a:t>If not clearly identifiable, floors should be numbered in relation to ground level. The grade-level floor is designated as the ground floor. </a:t>
            </a:r>
          </a:p>
          <a:p>
            <a:pPr algn="just">
              <a:spcBef>
                <a:spcPts val="0"/>
              </a:spcBef>
              <a:spcAft>
                <a:spcPts val="0"/>
              </a:spcAft>
              <a:buClr>
                <a:schemeClr val="dk2"/>
              </a:buClr>
              <a:buSzPts val="1500"/>
              <a:buFont typeface="Wingdings" panose="05000000000000000000" pitchFamily="2" charset="2"/>
              <a:buChar char="§"/>
            </a:pPr>
            <a:r>
              <a:rPr lang="en-US" altLang="zh-CN" sz="2800" dirty="0">
                <a:latin typeface="Open Sans"/>
                <a:ea typeface="Times New Roman"/>
                <a:cs typeface="Times New Roman"/>
                <a:sym typeface="Times New Roman"/>
              </a:rPr>
              <a:t>The floors above are numbered as Floor 1, Floor 2, etc. Conversely, the floors below the ground floor are Basement 1, Basement 2, etc. </a:t>
            </a:r>
          </a:p>
          <a:p>
            <a:pPr algn="just">
              <a:spcBef>
                <a:spcPts val="0"/>
              </a:spcBef>
              <a:spcAft>
                <a:spcPts val="0"/>
              </a:spcAft>
              <a:buClr>
                <a:schemeClr val="dk2"/>
              </a:buClr>
              <a:buSzPts val="1500"/>
              <a:buFont typeface="Wingdings" panose="05000000000000000000" pitchFamily="2" charset="2"/>
              <a:buChar char="§"/>
            </a:pPr>
            <a:r>
              <a:rPr lang="en-US" altLang="zh-CN" sz="2800" dirty="0">
                <a:latin typeface="Open Sans"/>
                <a:ea typeface="Times New Roman"/>
                <a:cs typeface="Times New Roman"/>
                <a:sym typeface="Times New Roman"/>
              </a:rPr>
              <a:t>If possible, floors should be permanently marked at each landing of accessible stairways. </a:t>
            </a:r>
            <a:endParaRPr sz="2800" dirty="0">
              <a:latin typeface="Open Sans"/>
            </a:endParaRPr>
          </a:p>
        </p:txBody>
      </p:sp>
      <p:sp>
        <p:nvSpPr>
          <p:cNvPr id="346" name="Google Shape;346;p41"/>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347" name="Google Shape;347;p41"/>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6A035EEF-6962-9571-8561-BE1FA50D9A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3"/>
          <p:cNvSpPr txBox="1">
            <a:spLocks noGrp="1"/>
          </p:cNvSpPr>
          <p:nvPr>
            <p:ph type="title"/>
          </p:nvPr>
        </p:nvSpPr>
        <p:spPr>
          <a:xfrm>
            <a:off x="672974" y="2919413"/>
            <a:ext cx="6616043" cy="673100"/>
          </a:xfrm>
          <a:prstGeom prst="rect">
            <a:avLst/>
          </a:prstGeom>
          <a:noFill/>
          <a:ln>
            <a:noFill/>
          </a:ln>
        </p:spPr>
        <p:txBody>
          <a:bodyPr spcFirstLastPara="1" vert="horz" wrap="square" lIns="97325" tIns="48650" rIns="97325" bIns="48650" rtlCol="0" anchor="ctr" anchorCtr="0">
            <a:noAutofit/>
          </a:bodyPr>
          <a:lstStyle/>
          <a:p>
            <a:pPr>
              <a:lnSpc>
                <a:spcPct val="80000"/>
              </a:lnSpc>
              <a:spcBef>
                <a:spcPts val="0"/>
              </a:spcBef>
              <a:buClr>
                <a:srgbClr val="FF0000"/>
              </a:buClr>
              <a:buSzPts val="3600"/>
            </a:pPr>
            <a:r>
              <a:rPr lang="en-US" altLang="zh-CN" sz="3600" b="1" dirty="0">
                <a:solidFill>
                  <a:srgbClr val="FF0000"/>
                </a:solidFill>
                <a:latin typeface="Open Sans"/>
                <a:ea typeface="Arial Black"/>
                <a:cs typeface="Arial Black"/>
                <a:sym typeface="Arial Black"/>
              </a:rPr>
              <a:t>IDENTIFYING COLUMNS</a:t>
            </a:r>
            <a:endParaRPr b="1" dirty="0">
              <a:latin typeface="Open Sans"/>
            </a:endParaRPr>
          </a:p>
        </p:txBody>
      </p:sp>
      <p:pic>
        <p:nvPicPr>
          <p:cNvPr id="361" name="Google Shape;361;p43"/>
          <p:cNvPicPr preferRelativeResize="0"/>
          <p:nvPr/>
        </p:nvPicPr>
        <p:blipFill rotWithShape="1">
          <a:blip r:embed="rId3">
            <a:alphaModFix/>
          </a:blip>
          <a:srcRect/>
          <a:stretch/>
        </p:blipFill>
        <p:spPr>
          <a:xfrm>
            <a:off x="8094028" y="1324640"/>
            <a:ext cx="4992687" cy="5194300"/>
          </a:xfrm>
          <a:prstGeom prst="rect">
            <a:avLst/>
          </a:prstGeom>
          <a:noFill/>
          <a:ln>
            <a:noFill/>
          </a:ln>
        </p:spPr>
      </p:pic>
      <p:sp>
        <p:nvSpPr>
          <p:cNvPr id="362" name="Google Shape;362;p43"/>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363" name="Google Shape;363;p43"/>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BA3705DB-F7A1-DE45-4BCE-F4E80B5908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5"/>
          <p:cNvSpPr txBox="1">
            <a:spLocks noGrp="1"/>
          </p:cNvSpPr>
          <p:nvPr>
            <p:ph type="title"/>
          </p:nvPr>
        </p:nvSpPr>
        <p:spPr>
          <a:xfrm>
            <a:off x="672974" y="2851943"/>
            <a:ext cx="7548245" cy="1309687"/>
          </a:xfrm>
          <a:prstGeom prst="rect">
            <a:avLst/>
          </a:prstGeom>
          <a:noFill/>
          <a:ln>
            <a:noFill/>
          </a:ln>
        </p:spPr>
        <p:txBody>
          <a:bodyPr spcFirstLastPara="1" vert="horz" wrap="square" lIns="97325" tIns="48650" rIns="97325" bIns="48650" rtlCol="0" anchor="ctr" anchorCtr="0">
            <a:noAutofit/>
          </a:bodyPr>
          <a:lstStyle/>
          <a:p>
            <a:pPr>
              <a:lnSpc>
                <a:spcPct val="70000"/>
              </a:lnSpc>
              <a:spcBef>
                <a:spcPts val="0"/>
              </a:spcBef>
              <a:buClr>
                <a:srgbClr val="FF0000"/>
              </a:buClr>
              <a:buSzPts val="3600"/>
            </a:pPr>
            <a:r>
              <a:rPr lang="en-US" altLang="zh-CN" sz="4000" b="1" dirty="0">
                <a:solidFill>
                  <a:srgbClr val="FF0000"/>
                </a:solidFill>
                <a:latin typeface="Open Sans"/>
                <a:ea typeface="Arial Black"/>
                <a:cs typeface="Arial Black"/>
                <a:sym typeface="Arial Black"/>
              </a:rPr>
              <a:t>COLLAPSE / HAZARD ZONE</a:t>
            </a:r>
            <a:endParaRPr sz="4800" b="1" dirty="0">
              <a:latin typeface="Open Sans"/>
            </a:endParaRPr>
          </a:p>
        </p:txBody>
      </p:sp>
      <p:pic>
        <p:nvPicPr>
          <p:cNvPr id="379" name="Google Shape;379;p45"/>
          <p:cNvPicPr preferRelativeResize="0"/>
          <p:nvPr/>
        </p:nvPicPr>
        <p:blipFill rotWithShape="1">
          <a:blip r:embed="rId3">
            <a:alphaModFix/>
          </a:blip>
          <a:srcRect/>
          <a:stretch/>
        </p:blipFill>
        <p:spPr>
          <a:xfrm>
            <a:off x="8543925" y="1784351"/>
            <a:ext cx="4430320" cy="3784600"/>
          </a:xfrm>
          <a:prstGeom prst="rect">
            <a:avLst/>
          </a:prstGeom>
          <a:noFill/>
          <a:ln>
            <a:noFill/>
          </a:ln>
        </p:spPr>
      </p:pic>
      <p:sp>
        <p:nvSpPr>
          <p:cNvPr id="380" name="Google Shape;380;p45"/>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381" name="Google Shape;381;p45"/>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8DA62435-1D13-4DAC-97E9-7C1C344E5E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1783218" y="2283925"/>
            <a:ext cx="4690762" cy="1433265"/>
          </a:xfrm>
          <a:prstGeom prst="rect">
            <a:avLst/>
          </a:prstGeom>
          <a:noFill/>
          <a:ln>
            <a:noFill/>
          </a:ln>
        </p:spPr>
        <p:txBody>
          <a:bodyPr spcFirstLastPara="1" vert="horz" wrap="square" lIns="97325" tIns="48650" rIns="97325" bIns="48650" rtlCol="0" anchor="ctr" anchorCtr="0">
            <a:noAutofit/>
          </a:bodyPr>
          <a:lstStyle/>
          <a:p>
            <a:pPr>
              <a:lnSpc>
                <a:spcPct val="70000"/>
              </a:lnSpc>
              <a:spcBef>
                <a:spcPts val="0"/>
              </a:spcBef>
              <a:buClr>
                <a:srgbClr val="FF0000"/>
              </a:buClr>
              <a:buSzPts val="5400"/>
            </a:pPr>
            <a:r>
              <a:rPr lang="en-US" altLang="zh-CN" sz="5400" dirty="0">
                <a:solidFill>
                  <a:srgbClr val="FF0000"/>
                </a:solidFill>
                <a:latin typeface="Calibri"/>
                <a:ea typeface="Calibri"/>
                <a:cs typeface="Calibri"/>
                <a:sym typeface="Calibri"/>
              </a:rPr>
              <a:t>                     </a:t>
            </a:r>
            <a:r>
              <a:rPr lang="zh-CN" altLang="en-US" sz="5100" b="1" dirty="0">
                <a:solidFill>
                  <a:srgbClr val="FF0000"/>
                </a:solidFill>
                <a:latin typeface="Calibri"/>
                <a:ea typeface="Calibri"/>
                <a:cs typeface="Calibri"/>
                <a:sym typeface="Calibri"/>
              </a:rPr>
              <a:t> </a:t>
            </a:r>
            <a:r>
              <a:rPr lang="en-US" altLang="zh-CN" sz="4000" b="1" dirty="0">
                <a:solidFill>
                  <a:srgbClr val="FF0000"/>
                </a:solidFill>
                <a:latin typeface="Open Sans"/>
                <a:ea typeface="Calibri"/>
                <a:cs typeface="Calibri"/>
                <a:sym typeface="Calibri"/>
              </a:rPr>
              <a:t>SECTORIZATION</a:t>
            </a:r>
            <a:endParaRPr lang="en-US" sz="4000" b="1" dirty="0">
              <a:solidFill>
                <a:srgbClr val="FF0000"/>
              </a:solidFill>
              <a:latin typeface="Open Sans"/>
              <a:ea typeface="Calibri"/>
              <a:cs typeface="Calibri"/>
              <a:sym typeface="Calibri"/>
            </a:endParaRPr>
          </a:p>
        </p:txBody>
      </p:sp>
      <p:sp>
        <p:nvSpPr>
          <p:cNvPr id="112" name="Google Shape;112;p15"/>
          <p:cNvSpPr txBox="1">
            <a:spLocks noGrp="1"/>
          </p:cNvSpPr>
          <p:nvPr>
            <p:ph idx="1"/>
          </p:nvPr>
        </p:nvSpPr>
        <p:spPr>
          <a:xfrm>
            <a:off x="7302655" y="1389122"/>
            <a:ext cx="5651538" cy="4122737"/>
          </a:xfrm>
          <a:prstGeom prst="rect">
            <a:avLst/>
          </a:prstGeom>
          <a:noFill/>
          <a:ln>
            <a:noFill/>
          </a:ln>
        </p:spPr>
        <p:txBody>
          <a:bodyPr spcFirstLastPara="1" vert="horz" wrap="square" lIns="97325" tIns="48650" rIns="97325" bIns="48650" rtlCol="0" anchor="t" anchorCtr="0">
            <a:noAutofit/>
          </a:bodyPr>
          <a:lstStyle/>
          <a:p>
            <a:pPr marL="0" indent="0">
              <a:spcBef>
                <a:spcPts val="0"/>
              </a:spcBef>
              <a:spcAft>
                <a:spcPts val="0"/>
              </a:spcAft>
              <a:buClr>
                <a:schemeClr val="dk2"/>
              </a:buClr>
              <a:buSzPts val="1900"/>
              <a:buNone/>
            </a:pPr>
            <a:r>
              <a:rPr lang="zh-CN" altLang="en-US" sz="2800" b="1" dirty="0">
                <a:solidFill>
                  <a:schemeClr val="dk2"/>
                </a:solidFill>
                <a:latin typeface="Times New Roman"/>
                <a:ea typeface="Times New Roman"/>
                <a:cs typeface="Times New Roman"/>
                <a:sym typeface="Times New Roman"/>
              </a:rPr>
              <a:t> </a:t>
            </a:r>
            <a:r>
              <a:rPr lang="en-US" altLang="zh-CN" sz="2800" dirty="0">
                <a:latin typeface="Open Sans"/>
                <a:ea typeface="Times New Roman"/>
                <a:cs typeface="Times New Roman"/>
                <a:sym typeface="Times New Roman"/>
              </a:rPr>
              <a:t>In case of large-scale events, effecting large area or </a:t>
            </a:r>
            <a:r>
              <a:rPr lang="en-US" altLang="zh-CN" sz="2800" dirty="0" err="1">
                <a:latin typeface="Open Sans"/>
                <a:ea typeface="Times New Roman"/>
                <a:cs typeface="Times New Roman"/>
                <a:sym typeface="Times New Roman"/>
              </a:rPr>
              <a:t>numerouscities</a:t>
            </a:r>
            <a:r>
              <a:rPr lang="en-US" altLang="zh-CN" sz="2800" dirty="0">
                <a:latin typeface="Open Sans"/>
                <a:ea typeface="Times New Roman"/>
                <a:cs typeface="Times New Roman"/>
                <a:sym typeface="Times New Roman"/>
              </a:rPr>
              <a:t>, or even more than one country, sectorization done </a:t>
            </a:r>
            <a:r>
              <a:rPr lang="en-US" altLang="zh-CN" sz="2800" dirty="0" err="1">
                <a:latin typeface="Open Sans"/>
                <a:ea typeface="Times New Roman"/>
                <a:cs typeface="Times New Roman"/>
                <a:sym typeface="Times New Roman"/>
              </a:rPr>
              <a:t>toallow</a:t>
            </a:r>
            <a:r>
              <a:rPr lang="en-US" altLang="zh-CN" sz="2800" dirty="0">
                <a:latin typeface="Open Sans"/>
                <a:ea typeface="Times New Roman"/>
                <a:cs typeface="Times New Roman"/>
                <a:sym typeface="Times New Roman"/>
              </a:rPr>
              <a:t> effective co-ordination of Search and Rescue efforts</a:t>
            </a:r>
            <a:r>
              <a:rPr lang="zh-CN" altLang="en-US" sz="2800" dirty="0">
                <a:latin typeface="Open Sans"/>
                <a:ea typeface="Times New Roman"/>
                <a:cs typeface="Times New Roman"/>
                <a:sym typeface="Times New Roman"/>
              </a:rPr>
              <a:t>  </a:t>
            </a:r>
            <a:r>
              <a:rPr lang="en-US" altLang="zh-CN" sz="2800" dirty="0">
                <a:latin typeface="Open Sans"/>
                <a:ea typeface="Times New Roman"/>
                <a:cs typeface="Times New Roman"/>
                <a:sym typeface="Times New Roman"/>
              </a:rPr>
              <a:t>for better operational planning and effective deployment of search and rescue teams.</a:t>
            </a:r>
            <a:endParaRPr sz="2800" dirty="0">
              <a:latin typeface="Open Sans"/>
              <a:ea typeface="Times New Roman"/>
              <a:cs typeface="Times New Roman"/>
              <a:sym typeface="Times New Roman"/>
            </a:endParaRPr>
          </a:p>
        </p:txBody>
      </p:sp>
      <p:sp>
        <p:nvSpPr>
          <p:cNvPr id="113" name="Google Shape;113;p15"/>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2" name="Picture 2">
            <a:extLst>
              <a:ext uri="{FF2B5EF4-FFF2-40B4-BE49-F238E27FC236}">
                <a16:creationId xmlns:a16="http://schemas.microsoft.com/office/drawing/2014/main" id="{54305117-4E34-23DC-A076-07AF5FF276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6"/>
          <p:cNvSpPr txBox="1">
            <a:spLocks noGrp="1"/>
          </p:cNvSpPr>
          <p:nvPr>
            <p:ph type="title"/>
          </p:nvPr>
        </p:nvSpPr>
        <p:spPr>
          <a:xfrm>
            <a:off x="672974" y="3174205"/>
            <a:ext cx="6389642" cy="1296987"/>
          </a:xfrm>
          <a:prstGeom prst="rect">
            <a:avLst/>
          </a:prstGeom>
          <a:noFill/>
          <a:ln>
            <a:noFill/>
          </a:ln>
        </p:spPr>
        <p:txBody>
          <a:bodyPr spcFirstLastPara="1" vert="horz" wrap="square" lIns="97325" tIns="48650" rIns="97325" bIns="48650" rtlCol="0" anchor="ctr" anchorCtr="0">
            <a:noAutofit/>
          </a:bodyPr>
          <a:lstStyle/>
          <a:p>
            <a:pPr>
              <a:lnSpc>
                <a:spcPct val="70000"/>
              </a:lnSpc>
              <a:spcBef>
                <a:spcPts val="0"/>
              </a:spcBef>
              <a:buClr>
                <a:srgbClr val="FF0000"/>
              </a:buClr>
              <a:buSzPts val="3600"/>
            </a:pPr>
            <a:r>
              <a:rPr lang="en-US" altLang="zh-CN" sz="3600" b="1" dirty="0">
                <a:solidFill>
                  <a:srgbClr val="FF0000"/>
                </a:solidFill>
                <a:latin typeface="Open Sans"/>
                <a:ea typeface="Arial Black"/>
                <a:cs typeface="Arial Black"/>
                <a:sym typeface="Arial Black"/>
              </a:rPr>
              <a:t>OPERATIONS WORK ZONE</a:t>
            </a:r>
            <a:endParaRPr lang="en-US" b="1" dirty="0">
              <a:latin typeface="Open Sans"/>
            </a:endParaRPr>
          </a:p>
        </p:txBody>
      </p:sp>
      <p:pic>
        <p:nvPicPr>
          <p:cNvPr id="387" name="Google Shape;387;p46"/>
          <p:cNvPicPr preferRelativeResize="0"/>
          <p:nvPr/>
        </p:nvPicPr>
        <p:blipFill rotWithShape="1">
          <a:blip r:embed="rId3">
            <a:alphaModFix/>
          </a:blip>
          <a:srcRect/>
          <a:stretch/>
        </p:blipFill>
        <p:spPr>
          <a:xfrm>
            <a:off x="7924800" y="1966121"/>
            <a:ext cx="4900612" cy="3913187"/>
          </a:xfrm>
          <a:prstGeom prst="rect">
            <a:avLst/>
          </a:prstGeom>
          <a:noFill/>
          <a:ln>
            <a:noFill/>
          </a:ln>
        </p:spPr>
      </p:pic>
      <p:sp>
        <p:nvSpPr>
          <p:cNvPr id="388" name="Google Shape;388;p46"/>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389" name="Google Shape;389;p46"/>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2" name="Picture 1">
            <a:extLst>
              <a:ext uri="{FF2B5EF4-FFF2-40B4-BE49-F238E27FC236}">
                <a16:creationId xmlns:a16="http://schemas.microsoft.com/office/drawing/2014/main" id="{0AEB43EB-F190-FC65-3B92-2787131C57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7"/>
          <p:cNvSpPr/>
          <p:nvPr/>
        </p:nvSpPr>
        <p:spPr>
          <a:xfrm>
            <a:off x="2508250" y="6714331"/>
            <a:ext cx="2000250" cy="488950"/>
          </a:xfrm>
          <a:prstGeom prst="rect">
            <a:avLst/>
          </a:prstGeom>
          <a:noFill/>
          <a:ln>
            <a:noFill/>
          </a:ln>
        </p:spPr>
        <p:txBody>
          <a:bodyPr spcFirstLastPara="1" wrap="square" lIns="96650" tIns="48325" rIns="96650" bIns="48325" anchor="ctr"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403" name="Google Shape;403;p47"/>
          <p:cNvSpPr/>
          <p:nvPr/>
        </p:nvSpPr>
        <p:spPr>
          <a:xfrm>
            <a:off x="5067300" y="6714331"/>
            <a:ext cx="3041650" cy="488950"/>
          </a:xfrm>
          <a:prstGeom prst="rect">
            <a:avLst/>
          </a:prstGeom>
          <a:noFill/>
          <a:ln>
            <a:noFill/>
          </a:ln>
        </p:spPr>
        <p:txBody>
          <a:bodyPr spcFirstLastPara="1" wrap="square" lIns="96650" tIns="48325" rIns="96650" bIns="48325" anchor="ctr"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404" name="Google Shape;404;p47"/>
          <p:cNvSpPr/>
          <p:nvPr/>
        </p:nvSpPr>
        <p:spPr>
          <a:xfrm>
            <a:off x="5187950" y="3017043"/>
            <a:ext cx="9601200" cy="590550"/>
          </a:xfrm>
          <a:prstGeom prst="rect">
            <a:avLst/>
          </a:prstGeom>
          <a:noFill/>
          <a:ln>
            <a:noFill/>
          </a:ln>
        </p:spPr>
        <p:txBody>
          <a:bodyPr spcFirstLastPara="1" wrap="square" lIns="96650" tIns="48325" rIns="96650" bIns="48325" anchor="t"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405" name="Google Shape;405;p47"/>
          <p:cNvSpPr/>
          <p:nvPr/>
        </p:nvSpPr>
        <p:spPr>
          <a:xfrm>
            <a:off x="3482975" y="1172368"/>
            <a:ext cx="9601200" cy="590550"/>
          </a:xfrm>
          <a:prstGeom prst="rect">
            <a:avLst/>
          </a:prstGeom>
          <a:noFill/>
          <a:ln>
            <a:noFill/>
          </a:ln>
        </p:spPr>
        <p:txBody>
          <a:bodyPr spcFirstLastPara="1" wrap="square" lIns="96650" tIns="48325" rIns="96650" bIns="48325" anchor="t"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406" name="Google Shape;406;p47"/>
          <p:cNvSpPr txBox="1">
            <a:spLocks noGrp="1"/>
          </p:cNvSpPr>
          <p:nvPr>
            <p:ph type="title"/>
          </p:nvPr>
        </p:nvSpPr>
        <p:spPr>
          <a:xfrm>
            <a:off x="2200275" y="289718"/>
            <a:ext cx="8510588" cy="1149350"/>
          </a:xfrm>
          <a:prstGeom prst="rect">
            <a:avLst/>
          </a:prstGeom>
          <a:noFill/>
          <a:ln>
            <a:noFill/>
          </a:ln>
        </p:spPr>
        <p:txBody>
          <a:bodyPr spcFirstLastPara="1" vert="horz" wrap="square" lIns="97325" tIns="48650" rIns="97325" bIns="48650" rtlCol="0" anchor="ctr" anchorCtr="0">
            <a:noAutofit/>
          </a:bodyPr>
          <a:lstStyle/>
          <a:p>
            <a:pPr>
              <a:spcBef>
                <a:spcPts val="0"/>
              </a:spcBef>
              <a:buClr>
                <a:srgbClr val="FF0000"/>
              </a:buClr>
              <a:buSzPts val="3600"/>
            </a:pPr>
            <a:r>
              <a:rPr lang="en-US" altLang="zh-CN" sz="4000" b="1" dirty="0">
                <a:solidFill>
                  <a:srgbClr val="FF0000"/>
                </a:solidFill>
                <a:latin typeface="Open Sans"/>
                <a:ea typeface="Arial Black"/>
                <a:cs typeface="Arial Black"/>
                <a:sym typeface="Arial Black"/>
              </a:rPr>
              <a:t>INSARAG GUIDELINES (F)</a:t>
            </a:r>
            <a:br>
              <a:rPr lang="zh-CN" altLang="en-US" sz="4000" b="1" dirty="0">
                <a:solidFill>
                  <a:srgbClr val="003399"/>
                </a:solidFill>
                <a:latin typeface="Open Sans"/>
                <a:ea typeface="Arial Black"/>
                <a:cs typeface="Arial Black"/>
                <a:sym typeface="Arial Black"/>
              </a:rPr>
            </a:br>
            <a:r>
              <a:rPr lang="en-US" altLang="zh-CN" sz="4000" b="1" dirty="0">
                <a:solidFill>
                  <a:srgbClr val="FF0000"/>
                </a:solidFill>
                <a:latin typeface="Open Sans"/>
                <a:ea typeface="Arial Black"/>
                <a:cs typeface="Arial Black"/>
                <a:sym typeface="Arial Black"/>
              </a:rPr>
              <a:t>GENERAL AREA MARKING</a:t>
            </a:r>
            <a:endParaRPr sz="4000" b="1" dirty="0">
              <a:latin typeface="Open Sans"/>
            </a:endParaRPr>
          </a:p>
        </p:txBody>
      </p:sp>
      <p:sp>
        <p:nvSpPr>
          <p:cNvPr id="407" name="Google Shape;407;p47"/>
          <p:cNvSpPr txBox="1"/>
          <p:nvPr/>
        </p:nvSpPr>
        <p:spPr>
          <a:xfrm>
            <a:off x="6554787" y="3374231"/>
            <a:ext cx="293652" cy="590036"/>
          </a:xfrm>
          <a:prstGeom prst="rect">
            <a:avLst/>
          </a:prstGeom>
          <a:noFill/>
          <a:ln>
            <a:noFill/>
          </a:ln>
        </p:spPr>
        <p:txBody>
          <a:bodyPr spcFirstLastPara="1" wrap="square" lIns="96650" tIns="48325" rIns="96650" bIns="48325" anchor="t" anchorCtr="0">
            <a:spAutoFit/>
          </a:bodyPr>
          <a:lstStyle/>
          <a:p>
            <a:pPr algn="ctr">
              <a:buClr>
                <a:schemeClr val="dk2"/>
              </a:buClr>
              <a:buSzPts val="3200"/>
            </a:pPr>
            <a:endParaRPr sz="3200">
              <a:solidFill>
                <a:schemeClr val="dk2"/>
              </a:solidFill>
              <a:latin typeface="Verdana"/>
              <a:ea typeface="Verdana"/>
              <a:cs typeface="Verdana"/>
              <a:sym typeface="Verdana"/>
            </a:endParaRPr>
          </a:p>
        </p:txBody>
      </p:sp>
      <p:sp>
        <p:nvSpPr>
          <p:cNvPr id="408" name="Google Shape;408;p47"/>
          <p:cNvSpPr txBox="1"/>
          <p:nvPr/>
        </p:nvSpPr>
        <p:spPr>
          <a:xfrm>
            <a:off x="6421437" y="5590381"/>
            <a:ext cx="293652" cy="590036"/>
          </a:xfrm>
          <a:prstGeom prst="rect">
            <a:avLst/>
          </a:prstGeom>
          <a:noFill/>
          <a:ln>
            <a:noFill/>
          </a:ln>
        </p:spPr>
        <p:txBody>
          <a:bodyPr spcFirstLastPara="1" wrap="square" lIns="96650" tIns="48325" rIns="96650" bIns="48325" anchor="t" anchorCtr="0">
            <a:spAutoFit/>
          </a:bodyPr>
          <a:lstStyle/>
          <a:p>
            <a:pPr>
              <a:buClr>
                <a:schemeClr val="dk2"/>
              </a:buClr>
              <a:buSzPts val="3200"/>
            </a:pPr>
            <a:endParaRPr sz="3200" b="1">
              <a:solidFill>
                <a:schemeClr val="dk2"/>
              </a:solidFill>
              <a:latin typeface="Verdana"/>
              <a:ea typeface="Verdana"/>
              <a:cs typeface="Verdana"/>
              <a:sym typeface="Verdana"/>
            </a:endParaRPr>
          </a:p>
        </p:txBody>
      </p:sp>
      <p:pic>
        <p:nvPicPr>
          <p:cNvPr id="409" name="Google Shape;409;p47"/>
          <p:cNvPicPr preferRelativeResize="0"/>
          <p:nvPr/>
        </p:nvPicPr>
        <p:blipFill rotWithShape="1">
          <a:blip r:embed="rId3">
            <a:alphaModFix/>
          </a:blip>
          <a:srcRect/>
          <a:stretch/>
        </p:blipFill>
        <p:spPr>
          <a:xfrm>
            <a:off x="7859713" y="1589882"/>
            <a:ext cx="2363787" cy="2227262"/>
          </a:xfrm>
          <a:prstGeom prst="rect">
            <a:avLst/>
          </a:prstGeom>
          <a:noFill/>
          <a:ln>
            <a:noFill/>
          </a:ln>
        </p:spPr>
      </p:pic>
      <p:pic>
        <p:nvPicPr>
          <p:cNvPr id="410" name="Google Shape;410;p47"/>
          <p:cNvPicPr preferRelativeResize="0"/>
          <p:nvPr/>
        </p:nvPicPr>
        <p:blipFill rotWithShape="1">
          <a:blip r:embed="rId4">
            <a:alphaModFix/>
          </a:blip>
          <a:srcRect/>
          <a:stretch/>
        </p:blipFill>
        <p:spPr>
          <a:xfrm>
            <a:off x="10809289" y="1343026"/>
            <a:ext cx="2062162" cy="2185987"/>
          </a:xfrm>
          <a:prstGeom prst="rect">
            <a:avLst/>
          </a:prstGeom>
          <a:noFill/>
          <a:ln>
            <a:noFill/>
          </a:ln>
        </p:spPr>
      </p:pic>
      <p:pic>
        <p:nvPicPr>
          <p:cNvPr id="411" name="Google Shape;411;p47"/>
          <p:cNvPicPr preferRelativeResize="0"/>
          <p:nvPr/>
        </p:nvPicPr>
        <p:blipFill rotWithShape="1">
          <a:blip r:embed="rId5">
            <a:alphaModFix/>
          </a:blip>
          <a:srcRect/>
          <a:stretch/>
        </p:blipFill>
        <p:spPr>
          <a:xfrm>
            <a:off x="10664033" y="4314030"/>
            <a:ext cx="2479675" cy="1693864"/>
          </a:xfrm>
          <a:prstGeom prst="rect">
            <a:avLst/>
          </a:prstGeom>
          <a:noFill/>
          <a:ln>
            <a:noFill/>
          </a:ln>
        </p:spPr>
      </p:pic>
      <p:sp>
        <p:nvSpPr>
          <p:cNvPr id="412" name="Google Shape;412;p47"/>
          <p:cNvSpPr txBox="1"/>
          <p:nvPr/>
        </p:nvSpPr>
        <p:spPr>
          <a:xfrm>
            <a:off x="7279483" y="3796741"/>
            <a:ext cx="3384550" cy="405370"/>
          </a:xfrm>
          <a:prstGeom prst="rect">
            <a:avLst/>
          </a:prstGeom>
          <a:noFill/>
          <a:ln>
            <a:noFill/>
          </a:ln>
        </p:spPr>
        <p:txBody>
          <a:bodyPr spcFirstLastPara="1" wrap="square" lIns="96650" tIns="48325" rIns="96650" bIns="48325" anchor="t" anchorCtr="0">
            <a:spAutoFit/>
          </a:bodyPr>
          <a:lstStyle/>
          <a:p>
            <a:pPr>
              <a:buClr>
                <a:schemeClr val="dk2"/>
              </a:buClr>
              <a:buSzPts val="2000"/>
            </a:pPr>
            <a:r>
              <a:rPr lang="en-US" altLang="zh-CN" sz="2000" dirty="0">
                <a:latin typeface="Times New Roman"/>
                <a:ea typeface="Times New Roman"/>
                <a:cs typeface="Times New Roman"/>
                <a:sym typeface="Times New Roman"/>
              </a:rPr>
              <a:t>Street &amp; Number Identification</a:t>
            </a:r>
            <a:endParaRPr dirty="0"/>
          </a:p>
        </p:txBody>
      </p:sp>
      <p:sp>
        <p:nvSpPr>
          <p:cNvPr id="413" name="Google Shape;413;p47"/>
          <p:cNvSpPr txBox="1"/>
          <p:nvPr/>
        </p:nvSpPr>
        <p:spPr>
          <a:xfrm>
            <a:off x="10847389" y="3438702"/>
            <a:ext cx="2112964" cy="836258"/>
          </a:xfrm>
          <a:prstGeom prst="rect">
            <a:avLst/>
          </a:prstGeom>
          <a:noFill/>
          <a:ln>
            <a:noFill/>
          </a:ln>
        </p:spPr>
        <p:txBody>
          <a:bodyPr spcFirstLastPara="1" wrap="square" lIns="96650" tIns="48325" rIns="96650" bIns="48325" anchor="t" anchorCtr="0">
            <a:spAutoFit/>
          </a:bodyPr>
          <a:lstStyle/>
          <a:p>
            <a:pPr>
              <a:buClr>
                <a:schemeClr val="dk2"/>
              </a:buClr>
              <a:buSzPts val="2400"/>
            </a:pPr>
            <a:r>
              <a:rPr lang="en-US" altLang="zh-CN" sz="2400" dirty="0">
                <a:latin typeface="Times New Roman"/>
                <a:ea typeface="Times New Roman"/>
                <a:cs typeface="Times New Roman"/>
                <a:sym typeface="Times New Roman"/>
              </a:rPr>
              <a:t>Structure Orientation</a:t>
            </a:r>
            <a:endParaRPr dirty="0"/>
          </a:p>
        </p:txBody>
      </p:sp>
      <p:sp>
        <p:nvSpPr>
          <p:cNvPr id="414" name="Google Shape;414;p47"/>
          <p:cNvSpPr txBox="1"/>
          <p:nvPr/>
        </p:nvSpPr>
        <p:spPr>
          <a:xfrm>
            <a:off x="10223500" y="5968515"/>
            <a:ext cx="3436937" cy="590550"/>
          </a:xfrm>
          <a:prstGeom prst="rect">
            <a:avLst/>
          </a:prstGeom>
          <a:noFill/>
          <a:ln>
            <a:noFill/>
          </a:ln>
        </p:spPr>
        <p:txBody>
          <a:bodyPr spcFirstLastPara="1" wrap="square" lIns="96650" tIns="48325" rIns="96650" bIns="48325" anchor="t" anchorCtr="0">
            <a:spAutoFit/>
          </a:bodyPr>
          <a:lstStyle/>
          <a:p>
            <a:pPr>
              <a:buClr>
                <a:schemeClr val="dk2"/>
              </a:buClr>
              <a:buSzPts val="2000"/>
            </a:pPr>
            <a:r>
              <a:rPr lang="en-US" altLang="zh-CN" sz="2000" dirty="0">
                <a:latin typeface="Times New Roman"/>
                <a:ea typeface="Times New Roman"/>
                <a:cs typeface="Times New Roman"/>
                <a:sym typeface="Times New Roman"/>
              </a:rPr>
              <a:t>Interior</a:t>
            </a:r>
            <a:r>
              <a:rPr lang="zh-CN" altLang="en-US" sz="3200" dirty="0">
                <a:latin typeface="Times New Roman"/>
                <a:ea typeface="Times New Roman"/>
                <a:cs typeface="Times New Roman"/>
                <a:sym typeface="Times New Roman"/>
              </a:rPr>
              <a:t> </a:t>
            </a:r>
            <a:r>
              <a:rPr lang="en-US" altLang="zh-CN" sz="2000" dirty="0">
                <a:latin typeface="Times New Roman"/>
                <a:ea typeface="Times New Roman"/>
                <a:cs typeface="Times New Roman"/>
                <a:sym typeface="Times New Roman"/>
              </a:rPr>
              <a:t>Identification</a:t>
            </a:r>
            <a:endParaRPr dirty="0"/>
          </a:p>
        </p:txBody>
      </p:sp>
      <p:sp>
        <p:nvSpPr>
          <p:cNvPr id="415" name="Google Shape;415;p47"/>
          <p:cNvSpPr txBox="1"/>
          <p:nvPr/>
        </p:nvSpPr>
        <p:spPr>
          <a:xfrm>
            <a:off x="7253289" y="4367353"/>
            <a:ext cx="3436937" cy="2393950"/>
          </a:xfrm>
          <a:prstGeom prst="rect">
            <a:avLst/>
          </a:prstGeom>
          <a:noFill/>
          <a:ln>
            <a:noFill/>
          </a:ln>
        </p:spPr>
        <p:txBody>
          <a:bodyPr spcFirstLastPara="1" wrap="square" lIns="96650" tIns="48325" rIns="96650" bIns="48325" anchor="t" anchorCtr="0">
            <a:noAutofit/>
          </a:bodyPr>
          <a:lstStyle/>
          <a:p>
            <a:pPr marL="361950" indent="-361950">
              <a:buClr>
                <a:schemeClr val="dk2"/>
              </a:buClr>
              <a:buSzPts val="2200"/>
              <a:buFont typeface="Noto Sans Symbols"/>
              <a:buChar char="▪"/>
            </a:pPr>
            <a:r>
              <a:rPr lang="en-US" altLang="zh-CN" sz="2400" dirty="0">
                <a:latin typeface="Open Sans"/>
                <a:ea typeface="Times New Roman"/>
                <a:cs typeface="Times New Roman"/>
                <a:sym typeface="Times New Roman"/>
              </a:rPr>
              <a:t>orange spray</a:t>
            </a:r>
            <a:endParaRPr sz="2400" dirty="0">
              <a:latin typeface="Open Sans"/>
            </a:endParaRPr>
          </a:p>
          <a:p>
            <a:pPr marL="361950" indent="-361950">
              <a:spcBef>
                <a:spcPts val="440"/>
              </a:spcBef>
              <a:buClr>
                <a:schemeClr val="dk2"/>
              </a:buClr>
              <a:buSzPts val="2200"/>
              <a:buFont typeface="Noto Sans Symbols"/>
              <a:buChar char="▪"/>
            </a:pPr>
            <a:r>
              <a:rPr lang="en-US" altLang="zh-CN" sz="2400" dirty="0">
                <a:latin typeface="Open Sans"/>
                <a:ea typeface="Times New Roman"/>
                <a:cs typeface="Times New Roman"/>
                <a:sym typeface="Times New Roman"/>
              </a:rPr>
              <a:t>each assigned area or work-site</a:t>
            </a:r>
            <a:endParaRPr sz="2400" dirty="0">
              <a:latin typeface="Open Sans"/>
            </a:endParaRPr>
          </a:p>
        </p:txBody>
      </p:sp>
      <p:sp>
        <p:nvSpPr>
          <p:cNvPr id="416" name="Google Shape;416;p47"/>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417" name="Google Shape;417;p47"/>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7A6AF250-4732-9D08-1D63-D0B297DCE0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9"/>
          <p:cNvSpPr/>
          <p:nvPr/>
        </p:nvSpPr>
        <p:spPr>
          <a:xfrm>
            <a:off x="2508252" y="110331"/>
            <a:ext cx="7920037" cy="1219200"/>
          </a:xfrm>
          <a:prstGeom prst="rect">
            <a:avLst/>
          </a:prstGeom>
          <a:noFill/>
          <a:ln>
            <a:noFill/>
          </a:ln>
        </p:spPr>
        <p:txBody>
          <a:bodyPr spcFirstLastPara="1" wrap="square" lIns="96650" tIns="48325" rIns="96650" bIns="48325" anchor="ctr" anchorCtr="0">
            <a:noAutofit/>
          </a:bodyPr>
          <a:lstStyle/>
          <a:p>
            <a:pPr>
              <a:buClr>
                <a:schemeClr val="dk2"/>
              </a:buClr>
              <a:buSzPts val="3000"/>
            </a:pPr>
            <a:endParaRPr sz="3000" b="1">
              <a:solidFill>
                <a:schemeClr val="dk2"/>
              </a:solidFill>
              <a:latin typeface="Times New Roman"/>
              <a:ea typeface="Times New Roman"/>
              <a:cs typeface="Times New Roman"/>
              <a:sym typeface="Times New Roman"/>
            </a:endParaRPr>
          </a:p>
        </p:txBody>
      </p:sp>
      <p:sp>
        <p:nvSpPr>
          <p:cNvPr id="434" name="Google Shape;434;p49"/>
          <p:cNvSpPr/>
          <p:nvPr/>
        </p:nvSpPr>
        <p:spPr>
          <a:xfrm>
            <a:off x="9271001" y="2724699"/>
            <a:ext cx="3184525" cy="3071812"/>
          </a:xfrm>
          <a:prstGeom prst="rect">
            <a:avLst/>
          </a:prstGeom>
          <a:noFill/>
          <a:ln w="76200" cap="flat" cmpd="sng">
            <a:solidFill>
              <a:srgbClr val="FF6600"/>
            </a:solidFill>
            <a:prstDash val="solid"/>
            <a:miter lim="8000"/>
            <a:headEnd type="none" w="sm" len="sm"/>
            <a:tailEnd type="none" w="sm" len="sm"/>
          </a:ln>
        </p:spPr>
        <p:txBody>
          <a:bodyPr spcFirstLastPara="1" wrap="square" lIns="96650" tIns="48325" rIns="96650" bIns="48325" anchor="ctr"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cxnSp>
        <p:nvCxnSpPr>
          <p:cNvPr id="435" name="Google Shape;435;p49"/>
          <p:cNvCxnSpPr/>
          <p:nvPr/>
        </p:nvCxnSpPr>
        <p:spPr>
          <a:xfrm>
            <a:off x="9160668" y="2588973"/>
            <a:ext cx="3241675" cy="3175"/>
          </a:xfrm>
          <a:prstGeom prst="straightConnector1">
            <a:avLst/>
          </a:prstGeom>
          <a:noFill/>
          <a:ln w="28575" cap="flat" cmpd="sng">
            <a:solidFill>
              <a:schemeClr val="dk1"/>
            </a:solidFill>
            <a:prstDash val="solid"/>
            <a:miter lim="8000"/>
            <a:headEnd type="triangle" w="med" len="med"/>
            <a:tailEnd type="triangle" w="med" len="med"/>
          </a:ln>
        </p:spPr>
      </p:cxnSp>
      <p:sp>
        <p:nvSpPr>
          <p:cNvPr id="436" name="Google Shape;436;p49"/>
          <p:cNvSpPr txBox="1"/>
          <p:nvPr/>
        </p:nvSpPr>
        <p:spPr>
          <a:xfrm>
            <a:off x="10171907" y="2039581"/>
            <a:ext cx="1382711" cy="482315"/>
          </a:xfrm>
          <a:prstGeom prst="rect">
            <a:avLst/>
          </a:prstGeom>
          <a:noFill/>
          <a:ln>
            <a:noFill/>
          </a:ln>
        </p:spPr>
        <p:txBody>
          <a:bodyPr spcFirstLastPara="1" wrap="square" lIns="96650" tIns="48325" rIns="96650" bIns="48325" anchor="t" anchorCtr="0">
            <a:spAutoFit/>
          </a:bodyPr>
          <a:lstStyle/>
          <a:p>
            <a:pPr>
              <a:buClr>
                <a:schemeClr val="dk2"/>
              </a:buClr>
              <a:buSzPts val="2500"/>
            </a:pPr>
            <a:r>
              <a:rPr lang="en-US" altLang="zh-CN" sz="2500" b="1" dirty="0">
                <a:latin typeface="Verdana"/>
                <a:ea typeface="Verdana"/>
                <a:cs typeface="Verdana"/>
                <a:sym typeface="Verdana"/>
              </a:rPr>
              <a:t>1.2 m</a:t>
            </a:r>
            <a:endParaRPr dirty="0"/>
          </a:p>
        </p:txBody>
      </p:sp>
      <p:cxnSp>
        <p:nvCxnSpPr>
          <p:cNvPr id="437" name="Google Shape;437;p49"/>
          <p:cNvCxnSpPr/>
          <p:nvPr/>
        </p:nvCxnSpPr>
        <p:spPr>
          <a:xfrm rot="5400000" flipH="1">
            <a:off x="7504907" y="4269584"/>
            <a:ext cx="3130550" cy="7937"/>
          </a:xfrm>
          <a:prstGeom prst="straightConnector1">
            <a:avLst/>
          </a:prstGeom>
          <a:noFill/>
          <a:ln w="28575" cap="flat" cmpd="sng">
            <a:solidFill>
              <a:schemeClr val="dk1"/>
            </a:solidFill>
            <a:prstDash val="solid"/>
            <a:miter lim="8000"/>
            <a:headEnd type="triangle" w="med" len="med"/>
            <a:tailEnd type="triangle" w="med" len="med"/>
          </a:ln>
        </p:spPr>
      </p:cxnSp>
      <p:sp>
        <p:nvSpPr>
          <p:cNvPr id="438" name="Google Shape;438;p49"/>
          <p:cNvSpPr txBox="1"/>
          <p:nvPr/>
        </p:nvSpPr>
        <p:spPr>
          <a:xfrm rot="-5400000">
            <a:off x="8139804" y="3760580"/>
            <a:ext cx="1221565" cy="482315"/>
          </a:xfrm>
          <a:prstGeom prst="rect">
            <a:avLst/>
          </a:prstGeom>
          <a:noFill/>
          <a:ln>
            <a:noFill/>
          </a:ln>
        </p:spPr>
        <p:txBody>
          <a:bodyPr spcFirstLastPara="1" wrap="square" lIns="96650" tIns="48325" rIns="96650" bIns="48325" anchor="t" anchorCtr="0">
            <a:spAutoFit/>
          </a:bodyPr>
          <a:lstStyle/>
          <a:p>
            <a:pPr>
              <a:buClr>
                <a:schemeClr val="dk2"/>
              </a:buClr>
              <a:buSzPts val="2500"/>
            </a:pPr>
            <a:r>
              <a:rPr lang="en-US" altLang="zh-CN" sz="2500" b="1">
                <a:latin typeface="Verdana"/>
                <a:ea typeface="Verdana"/>
                <a:cs typeface="Verdana"/>
                <a:sym typeface="Verdana"/>
              </a:rPr>
              <a:t>1 m</a:t>
            </a:r>
            <a:endParaRPr/>
          </a:p>
        </p:txBody>
      </p:sp>
      <p:pic>
        <p:nvPicPr>
          <p:cNvPr id="439" name="Google Shape;439;p49"/>
          <p:cNvPicPr preferRelativeResize="0"/>
          <p:nvPr/>
        </p:nvPicPr>
        <p:blipFill rotWithShape="1">
          <a:blip r:embed="rId3">
            <a:alphaModFix/>
          </a:blip>
          <a:srcRect/>
          <a:stretch/>
        </p:blipFill>
        <p:spPr>
          <a:xfrm>
            <a:off x="9345614" y="2813599"/>
            <a:ext cx="3035300" cy="2894012"/>
          </a:xfrm>
          <a:prstGeom prst="rect">
            <a:avLst/>
          </a:prstGeom>
          <a:noFill/>
          <a:ln>
            <a:noFill/>
          </a:ln>
        </p:spPr>
      </p:pic>
      <p:sp>
        <p:nvSpPr>
          <p:cNvPr id="440" name="Google Shape;440;p49"/>
          <p:cNvSpPr txBox="1">
            <a:spLocks noGrp="1"/>
          </p:cNvSpPr>
          <p:nvPr>
            <p:ph type="title"/>
          </p:nvPr>
        </p:nvSpPr>
        <p:spPr>
          <a:xfrm>
            <a:off x="603250" y="2333919"/>
            <a:ext cx="7448550" cy="1864427"/>
          </a:xfrm>
          <a:prstGeom prst="rect">
            <a:avLst/>
          </a:prstGeom>
          <a:noFill/>
          <a:ln>
            <a:noFill/>
          </a:ln>
        </p:spPr>
        <p:txBody>
          <a:bodyPr spcFirstLastPara="1" vert="horz" wrap="square" lIns="97325" tIns="48650" rIns="97325" bIns="48650" rtlCol="0" anchor="ctr" anchorCtr="0">
            <a:noAutofit/>
          </a:bodyPr>
          <a:lstStyle/>
          <a:p>
            <a:pPr algn="l">
              <a:lnSpc>
                <a:spcPct val="70000"/>
              </a:lnSpc>
              <a:spcBef>
                <a:spcPts val="0"/>
              </a:spcBef>
              <a:buClr>
                <a:srgbClr val="FF0000"/>
              </a:buClr>
              <a:buSzPts val="4000"/>
            </a:pPr>
            <a:r>
              <a:rPr lang="en-US" altLang="zh-CN" sz="4000" b="1" dirty="0">
                <a:solidFill>
                  <a:srgbClr val="FF0000"/>
                </a:solidFill>
                <a:latin typeface="Open Sans"/>
                <a:ea typeface="Arial Black"/>
                <a:cs typeface="Arial Black"/>
                <a:sym typeface="Arial Black"/>
              </a:rPr>
              <a:t>INSARAG GUIDELINES </a:t>
            </a:r>
            <a:br>
              <a:rPr lang="zh-CN" altLang="en-US" sz="4000" b="1" dirty="0">
                <a:solidFill>
                  <a:srgbClr val="003399"/>
                </a:solidFill>
                <a:latin typeface="Open Sans"/>
                <a:ea typeface="Arial Black"/>
                <a:cs typeface="Arial Black"/>
                <a:sym typeface="Arial Black"/>
              </a:rPr>
            </a:br>
            <a:br>
              <a:rPr lang="zh-CN" altLang="en-US" sz="4000" b="1" dirty="0">
                <a:latin typeface="Open Sans"/>
                <a:ea typeface="Arial Black"/>
                <a:cs typeface="Arial Black"/>
                <a:sym typeface="Arial Black"/>
              </a:rPr>
            </a:br>
            <a:r>
              <a:rPr lang="en-US" altLang="zh-CN" sz="4000" dirty="0">
                <a:latin typeface="Open Sans"/>
                <a:ea typeface="Arial Black"/>
                <a:cs typeface="Arial Black"/>
                <a:sym typeface="Arial Black"/>
              </a:rPr>
              <a:t>Rectangular box</a:t>
            </a:r>
            <a:endParaRPr sz="4000" dirty="0">
              <a:latin typeface="Open Sans"/>
            </a:endParaRPr>
          </a:p>
        </p:txBody>
      </p:sp>
      <p:sp>
        <p:nvSpPr>
          <p:cNvPr id="441" name="Google Shape;441;p49"/>
          <p:cNvSpPr/>
          <p:nvPr/>
        </p:nvSpPr>
        <p:spPr>
          <a:xfrm>
            <a:off x="8210550" y="5927728"/>
            <a:ext cx="4724400" cy="1077912"/>
          </a:xfrm>
          <a:prstGeom prst="rect">
            <a:avLst/>
          </a:prstGeom>
          <a:noFill/>
          <a:ln>
            <a:noFill/>
          </a:ln>
        </p:spPr>
        <p:txBody>
          <a:bodyPr spcFirstLastPara="1" wrap="square" lIns="91425" tIns="45700" rIns="91425" bIns="45700" anchor="t" anchorCtr="0">
            <a:noAutofit/>
          </a:bodyPr>
          <a:lstStyle/>
          <a:p>
            <a:pPr>
              <a:buClr>
                <a:schemeClr val="dk2"/>
              </a:buClr>
              <a:buSzPts val="3200"/>
            </a:pPr>
            <a:r>
              <a:rPr lang="en-US" altLang="zh-CN" sz="2800" dirty="0">
                <a:latin typeface="Open Sans"/>
                <a:ea typeface="Arial"/>
                <a:cs typeface="Arial"/>
                <a:sym typeface="Arial"/>
              </a:rPr>
              <a:t>Place the mark at the primary access point into the structure</a:t>
            </a:r>
            <a:endParaRPr sz="1600" dirty="0">
              <a:latin typeface="Open Sans"/>
            </a:endParaRPr>
          </a:p>
        </p:txBody>
      </p:sp>
      <p:sp>
        <p:nvSpPr>
          <p:cNvPr id="442" name="Google Shape;442;p49"/>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443" name="Google Shape;443;p49"/>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F275E63A-B5B6-EC26-7F1D-0ECC3E08D2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0"/>
          <p:cNvSpPr/>
          <p:nvPr/>
        </p:nvSpPr>
        <p:spPr>
          <a:xfrm>
            <a:off x="2508250" y="6714331"/>
            <a:ext cx="2000250" cy="488950"/>
          </a:xfrm>
          <a:prstGeom prst="rect">
            <a:avLst/>
          </a:prstGeom>
          <a:noFill/>
          <a:ln>
            <a:noFill/>
          </a:ln>
        </p:spPr>
        <p:txBody>
          <a:bodyPr spcFirstLastPara="1" wrap="square" lIns="96650" tIns="48325" rIns="96650" bIns="48325" anchor="ctr"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457" name="Google Shape;457;p50"/>
          <p:cNvSpPr/>
          <p:nvPr/>
        </p:nvSpPr>
        <p:spPr>
          <a:xfrm>
            <a:off x="5067300" y="6714331"/>
            <a:ext cx="3041650" cy="488950"/>
          </a:xfrm>
          <a:prstGeom prst="rect">
            <a:avLst/>
          </a:prstGeom>
          <a:noFill/>
          <a:ln>
            <a:noFill/>
          </a:ln>
        </p:spPr>
        <p:txBody>
          <a:bodyPr spcFirstLastPara="1" wrap="square" lIns="96650" tIns="48325" rIns="96650" bIns="48325" anchor="ctr"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458" name="Google Shape;458;p50"/>
          <p:cNvSpPr/>
          <p:nvPr/>
        </p:nvSpPr>
        <p:spPr>
          <a:xfrm>
            <a:off x="3482975" y="1172368"/>
            <a:ext cx="9601200" cy="590550"/>
          </a:xfrm>
          <a:prstGeom prst="rect">
            <a:avLst/>
          </a:prstGeom>
          <a:noFill/>
          <a:ln>
            <a:noFill/>
          </a:ln>
        </p:spPr>
        <p:txBody>
          <a:bodyPr spcFirstLastPara="1" wrap="square" lIns="96650" tIns="48325" rIns="96650" bIns="48325" anchor="t"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459" name="Google Shape;459;p50"/>
          <p:cNvSpPr txBox="1"/>
          <p:nvPr/>
        </p:nvSpPr>
        <p:spPr>
          <a:xfrm>
            <a:off x="9128127" y="1675098"/>
            <a:ext cx="3667125" cy="5406740"/>
          </a:xfrm>
          <a:prstGeom prst="rect">
            <a:avLst/>
          </a:prstGeom>
          <a:noFill/>
          <a:ln>
            <a:noFill/>
          </a:ln>
        </p:spPr>
        <p:txBody>
          <a:bodyPr spcFirstLastPara="1" wrap="square" lIns="96650" tIns="48325" rIns="96650" bIns="48325" anchor="t" anchorCtr="0">
            <a:spAutoFit/>
          </a:bodyPr>
          <a:lstStyle/>
          <a:p>
            <a:pPr marL="342900" indent="-342900">
              <a:buClr>
                <a:schemeClr val="dk2"/>
              </a:buClr>
              <a:buSzPts val="2500"/>
              <a:buFont typeface="Wingdings" panose="05000000000000000000" pitchFamily="2" charset="2"/>
              <a:buChar char="§"/>
            </a:pPr>
            <a:r>
              <a:rPr lang="zh-CN" altLang="en-US" sz="2500" b="1" dirty="0">
                <a:latin typeface="Verdana"/>
                <a:ea typeface="Verdana"/>
                <a:cs typeface="Verdana"/>
                <a:sym typeface="Verdana"/>
              </a:rPr>
              <a:t>  </a:t>
            </a:r>
            <a:r>
              <a:rPr lang="en-US" altLang="zh-CN" sz="2000" b="1" dirty="0">
                <a:latin typeface="Open Sans"/>
                <a:ea typeface="Verdana"/>
                <a:cs typeface="Verdana"/>
                <a:sym typeface="Verdana"/>
              </a:rPr>
              <a:t>WATER</a:t>
            </a:r>
            <a:endParaRPr sz="2000" dirty="0">
              <a:latin typeface="Open Sans"/>
            </a:endParaRPr>
          </a:p>
          <a:p>
            <a:pPr marL="285750" indent="-285750">
              <a:buClr>
                <a:schemeClr val="dk2"/>
              </a:buClr>
              <a:buSzPts val="1300"/>
              <a:buFont typeface="Wingdings" panose="05000000000000000000" pitchFamily="2" charset="2"/>
              <a:buChar char="§"/>
            </a:pPr>
            <a:endParaRPr sz="2000" b="1" dirty="0">
              <a:latin typeface="Open Sans"/>
              <a:ea typeface="Verdana"/>
              <a:cs typeface="Verdana"/>
              <a:sym typeface="Verdana"/>
            </a:endParaRPr>
          </a:p>
          <a:p>
            <a:pPr marL="342900" indent="-342900">
              <a:buClr>
                <a:schemeClr val="dk2"/>
              </a:buClr>
              <a:buSzPts val="2500"/>
              <a:buFont typeface="Wingdings" panose="05000000000000000000" pitchFamily="2" charset="2"/>
              <a:buChar char="§"/>
            </a:pPr>
            <a:r>
              <a:rPr lang="zh-CN" altLang="en-US" sz="2000" b="1" dirty="0">
                <a:latin typeface="Open Sans"/>
                <a:ea typeface="Verdana"/>
                <a:cs typeface="Verdana"/>
                <a:sym typeface="Verdana"/>
              </a:rPr>
              <a:t>   </a:t>
            </a:r>
            <a:r>
              <a:rPr lang="en-US" altLang="zh-CN" sz="2000" b="1" dirty="0">
                <a:latin typeface="Open Sans"/>
                <a:ea typeface="Verdana"/>
                <a:cs typeface="Verdana"/>
                <a:sym typeface="Verdana"/>
              </a:rPr>
              <a:t>GAS</a:t>
            </a:r>
            <a:endParaRPr sz="2000" dirty="0">
              <a:latin typeface="Open Sans"/>
            </a:endParaRPr>
          </a:p>
          <a:p>
            <a:pPr marL="285750" indent="-285750">
              <a:buClr>
                <a:schemeClr val="dk2"/>
              </a:buClr>
              <a:buSzPts val="1300"/>
              <a:buFont typeface="Wingdings" panose="05000000000000000000" pitchFamily="2" charset="2"/>
              <a:buChar char="§"/>
            </a:pPr>
            <a:endParaRPr sz="2000" b="1" dirty="0">
              <a:latin typeface="Open Sans"/>
              <a:ea typeface="Verdana"/>
              <a:cs typeface="Verdana"/>
              <a:sym typeface="Verdana"/>
            </a:endParaRPr>
          </a:p>
          <a:p>
            <a:pPr marL="342900" indent="-342900">
              <a:buClr>
                <a:schemeClr val="dk2"/>
              </a:buClr>
              <a:buSzPts val="2500"/>
              <a:buFont typeface="Wingdings" panose="05000000000000000000" pitchFamily="2" charset="2"/>
              <a:buChar char="§"/>
            </a:pPr>
            <a:r>
              <a:rPr lang="zh-CN" altLang="en-US" sz="2000" b="1" dirty="0">
                <a:latin typeface="Open Sans"/>
                <a:ea typeface="Verdana"/>
                <a:cs typeface="Verdana"/>
                <a:sym typeface="Verdana"/>
              </a:rPr>
              <a:t>   </a:t>
            </a:r>
            <a:r>
              <a:rPr lang="en-US" altLang="zh-CN" sz="2000" b="1" dirty="0">
                <a:latin typeface="Open Sans"/>
                <a:ea typeface="Verdana"/>
                <a:cs typeface="Verdana"/>
                <a:sym typeface="Verdana"/>
              </a:rPr>
              <a:t>HAZMAT</a:t>
            </a:r>
            <a:endParaRPr sz="2000" dirty="0">
              <a:latin typeface="Open Sans"/>
            </a:endParaRPr>
          </a:p>
          <a:p>
            <a:pPr marL="285750" indent="-285750">
              <a:buClr>
                <a:schemeClr val="dk2"/>
              </a:buClr>
              <a:buSzPts val="1300"/>
              <a:buFont typeface="Wingdings" panose="05000000000000000000" pitchFamily="2" charset="2"/>
              <a:buChar char="§"/>
            </a:pPr>
            <a:endParaRPr sz="2000" b="1" dirty="0">
              <a:latin typeface="Open Sans"/>
              <a:ea typeface="Verdana"/>
              <a:cs typeface="Verdana"/>
              <a:sym typeface="Verdana"/>
            </a:endParaRPr>
          </a:p>
          <a:p>
            <a:pPr marL="342900" indent="-342900">
              <a:buClr>
                <a:schemeClr val="dk2"/>
              </a:buClr>
              <a:buSzPts val="2500"/>
              <a:buFont typeface="Wingdings" panose="05000000000000000000" pitchFamily="2" charset="2"/>
              <a:buChar char="§"/>
            </a:pPr>
            <a:r>
              <a:rPr lang="zh-CN" altLang="en-US" sz="2000" b="1" dirty="0">
                <a:latin typeface="Open Sans"/>
                <a:ea typeface="Verdana"/>
                <a:cs typeface="Verdana"/>
                <a:sym typeface="Verdana"/>
              </a:rPr>
              <a:t>   </a:t>
            </a:r>
            <a:r>
              <a:rPr lang="en-US" altLang="zh-CN" sz="2000" b="1" dirty="0">
                <a:latin typeface="Open Sans"/>
                <a:ea typeface="Verdana"/>
                <a:cs typeface="Verdana"/>
                <a:sym typeface="Verdana"/>
              </a:rPr>
              <a:t>RADIATION</a:t>
            </a:r>
            <a:endParaRPr sz="2000" dirty="0">
              <a:latin typeface="Open Sans"/>
            </a:endParaRPr>
          </a:p>
          <a:p>
            <a:pPr marL="285750" indent="-285750">
              <a:buClr>
                <a:schemeClr val="dk2"/>
              </a:buClr>
              <a:buSzPts val="1300"/>
              <a:buFont typeface="Wingdings" panose="05000000000000000000" pitchFamily="2" charset="2"/>
              <a:buChar char="§"/>
            </a:pPr>
            <a:endParaRPr sz="2000" b="1" dirty="0">
              <a:latin typeface="Open Sans"/>
              <a:ea typeface="Verdana"/>
              <a:cs typeface="Verdana"/>
              <a:sym typeface="Verdana"/>
            </a:endParaRPr>
          </a:p>
          <a:p>
            <a:pPr marL="342900" indent="-342900">
              <a:buClr>
                <a:schemeClr val="dk2"/>
              </a:buClr>
              <a:buSzPts val="2500"/>
              <a:buFont typeface="Wingdings" panose="05000000000000000000" pitchFamily="2" charset="2"/>
              <a:buChar char="§"/>
            </a:pPr>
            <a:r>
              <a:rPr lang="zh-CN" altLang="en-US" sz="2000" b="1" dirty="0">
                <a:latin typeface="Open Sans"/>
                <a:ea typeface="Verdana"/>
                <a:cs typeface="Verdana"/>
                <a:sym typeface="Verdana"/>
              </a:rPr>
              <a:t>   </a:t>
            </a:r>
            <a:r>
              <a:rPr lang="en-US" altLang="zh-CN" sz="2000" b="1" dirty="0">
                <a:latin typeface="Open Sans"/>
                <a:ea typeface="Verdana"/>
                <a:cs typeface="Verdana"/>
                <a:sym typeface="Verdana"/>
              </a:rPr>
              <a:t>EXPLOSE</a:t>
            </a:r>
            <a:endParaRPr sz="2000" dirty="0">
              <a:latin typeface="Open Sans"/>
            </a:endParaRPr>
          </a:p>
          <a:p>
            <a:pPr marL="285750" indent="-285750">
              <a:buClr>
                <a:schemeClr val="dk2"/>
              </a:buClr>
              <a:buSzPts val="1300"/>
              <a:buFont typeface="Wingdings" panose="05000000000000000000" pitchFamily="2" charset="2"/>
              <a:buChar char="§"/>
            </a:pPr>
            <a:endParaRPr sz="2000" b="1" dirty="0">
              <a:latin typeface="Open Sans"/>
              <a:ea typeface="Verdana"/>
              <a:cs typeface="Verdana"/>
              <a:sym typeface="Verdana"/>
            </a:endParaRPr>
          </a:p>
          <a:p>
            <a:pPr marL="342900" indent="-342900">
              <a:buClr>
                <a:schemeClr val="dk2"/>
              </a:buClr>
              <a:buSzPts val="2500"/>
              <a:buFont typeface="Wingdings" panose="05000000000000000000" pitchFamily="2" charset="2"/>
              <a:buChar char="§"/>
            </a:pPr>
            <a:r>
              <a:rPr lang="zh-CN" altLang="en-US" sz="2000" b="1" dirty="0">
                <a:latin typeface="Open Sans"/>
                <a:ea typeface="Verdana"/>
                <a:cs typeface="Verdana"/>
                <a:sym typeface="Verdana"/>
              </a:rPr>
              <a:t>   </a:t>
            </a:r>
            <a:r>
              <a:rPr lang="en-US" altLang="zh-CN" sz="2000" b="1" dirty="0">
                <a:latin typeface="Open Sans"/>
                <a:ea typeface="Verdana"/>
                <a:cs typeface="Verdana"/>
                <a:sym typeface="Verdana"/>
              </a:rPr>
              <a:t>VOLTAGE</a:t>
            </a:r>
            <a:endParaRPr sz="2000" dirty="0">
              <a:latin typeface="Open Sans"/>
            </a:endParaRPr>
          </a:p>
          <a:p>
            <a:pPr marL="285750" indent="-285750">
              <a:buClr>
                <a:schemeClr val="dk2"/>
              </a:buClr>
              <a:buSzPts val="1300"/>
              <a:buFont typeface="Wingdings" panose="05000000000000000000" pitchFamily="2" charset="2"/>
              <a:buChar char="§"/>
            </a:pPr>
            <a:endParaRPr sz="2000" b="1" dirty="0">
              <a:latin typeface="Open Sans"/>
              <a:ea typeface="Verdana"/>
              <a:cs typeface="Verdana"/>
              <a:sym typeface="Verdana"/>
            </a:endParaRPr>
          </a:p>
          <a:p>
            <a:pPr marL="342900" indent="-342900">
              <a:buClr>
                <a:schemeClr val="dk2"/>
              </a:buClr>
              <a:buSzPts val="2500"/>
              <a:buFont typeface="Wingdings" panose="05000000000000000000" pitchFamily="2" charset="2"/>
              <a:buChar char="§"/>
            </a:pPr>
            <a:r>
              <a:rPr lang="zh-CN" altLang="en-US" sz="2000" b="1" dirty="0">
                <a:latin typeface="Open Sans"/>
                <a:ea typeface="Verdana"/>
                <a:cs typeface="Verdana"/>
                <a:sym typeface="Verdana"/>
              </a:rPr>
              <a:t>   </a:t>
            </a:r>
            <a:r>
              <a:rPr lang="en-US" altLang="zh-CN" sz="2000" b="1" dirty="0">
                <a:latin typeface="Open Sans"/>
                <a:ea typeface="Verdana"/>
                <a:cs typeface="Verdana"/>
                <a:sym typeface="Verdana"/>
              </a:rPr>
              <a:t>COLLAPSE</a:t>
            </a:r>
            <a:endParaRPr sz="2000" dirty="0">
              <a:latin typeface="Open Sans"/>
            </a:endParaRPr>
          </a:p>
          <a:p>
            <a:pPr marL="285750" indent="-285750">
              <a:buClr>
                <a:schemeClr val="dk2"/>
              </a:buClr>
              <a:buSzPts val="1300"/>
              <a:buFont typeface="Wingdings" panose="05000000000000000000" pitchFamily="2" charset="2"/>
              <a:buChar char="§"/>
            </a:pPr>
            <a:endParaRPr sz="2000" b="1" dirty="0">
              <a:latin typeface="Open Sans"/>
              <a:ea typeface="Verdana"/>
              <a:cs typeface="Verdana"/>
              <a:sym typeface="Verdana"/>
            </a:endParaRPr>
          </a:p>
          <a:p>
            <a:pPr marL="342900" indent="-342900">
              <a:buClr>
                <a:schemeClr val="dk2"/>
              </a:buClr>
              <a:buSzPts val="2500"/>
              <a:buFont typeface="Wingdings" panose="05000000000000000000" pitchFamily="2" charset="2"/>
              <a:buChar char="§"/>
            </a:pPr>
            <a:r>
              <a:rPr lang="zh-CN" altLang="en-US" sz="2000" b="1" dirty="0">
                <a:latin typeface="Open Sans"/>
                <a:ea typeface="Verdana"/>
                <a:cs typeface="Verdana"/>
                <a:sym typeface="Verdana"/>
              </a:rPr>
              <a:t>   </a:t>
            </a:r>
            <a:r>
              <a:rPr lang="en-US" altLang="zh-CN" sz="2000" b="1" dirty="0">
                <a:latin typeface="Open Sans"/>
                <a:ea typeface="Verdana"/>
                <a:cs typeface="Verdana"/>
                <a:sym typeface="Verdana"/>
              </a:rPr>
              <a:t>FUEL</a:t>
            </a:r>
            <a:endParaRPr sz="2000" dirty="0">
              <a:latin typeface="Open Sans"/>
            </a:endParaRPr>
          </a:p>
          <a:p>
            <a:pPr marL="285750" indent="-285750">
              <a:buClr>
                <a:schemeClr val="dk2"/>
              </a:buClr>
              <a:buSzPts val="1300"/>
              <a:buFont typeface="Wingdings" panose="05000000000000000000" pitchFamily="2" charset="2"/>
              <a:buChar char="§"/>
            </a:pPr>
            <a:endParaRPr sz="2000" b="1" dirty="0">
              <a:latin typeface="Open Sans"/>
              <a:ea typeface="Verdana"/>
              <a:cs typeface="Verdana"/>
              <a:sym typeface="Verdana"/>
            </a:endParaRPr>
          </a:p>
          <a:p>
            <a:pPr marL="342900" indent="-342900">
              <a:buClr>
                <a:schemeClr val="dk2"/>
              </a:buClr>
              <a:buSzPts val="2500"/>
              <a:buFont typeface="Wingdings" panose="05000000000000000000" pitchFamily="2" charset="2"/>
              <a:buChar char="§"/>
            </a:pPr>
            <a:r>
              <a:rPr lang="zh-CN" altLang="en-US" sz="2000" b="1" dirty="0">
                <a:latin typeface="Open Sans"/>
                <a:ea typeface="Verdana"/>
                <a:cs typeface="Verdana"/>
                <a:sym typeface="Verdana"/>
              </a:rPr>
              <a:t>   </a:t>
            </a:r>
            <a:r>
              <a:rPr lang="en-US" altLang="zh-CN" sz="2000" b="1" dirty="0">
                <a:latin typeface="Open Sans"/>
                <a:ea typeface="Verdana"/>
                <a:cs typeface="Verdana"/>
                <a:sym typeface="Verdana"/>
              </a:rPr>
              <a:t>CHEMICAL</a:t>
            </a:r>
            <a:endParaRPr sz="2000" dirty="0">
              <a:latin typeface="Open Sans"/>
            </a:endParaRPr>
          </a:p>
        </p:txBody>
      </p:sp>
      <p:sp>
        <p:nvSpPr>
          <p:cNvPr id="470" name="Google Shape;470;p50"/>
          <p:cNvSpPr txBox="1">
            <a:spLocks noGrp="1"/>
          </p:cNvSpPr>
          <p:nvPr>
            <p:ph type="title"/>
          </p:nvPr>
        </p:nvSpPr>
        <p:spPr>
          <a:xfrm>
            <a:off x="1766890" y="1315242"/>
            <a:ext cx="5891210" cy="3218657"/>
          </a:xfrm>
          <a:prstGeom prst="rect">
            <a:avLst/>
          </a:prstGeom>
          <a:noFill/>
          <a:ln>
            <a:noFill/>
          </a:ln>
        </p:spPr>
        <p:txBody>
          <a:bodyPr spcFirstLastPara="1" vert="horz" wrap="square" lIns="97325" tIns="48650" rIns="97325" bIns="48650" rtlCol="0" anchor="ctr" anchorCtr="0">
            <a:noAutofit/>
          </a:bodyPr>
          <a:lstStyle/>
          <a:p>
            <a:pPr>
              <a:spcBef>
                <a:spcPts val="0"/>
              </a:spcBef>
              <a:buClr>
                <a:srgbClr val="FF0000"/>
              </a:buClr>
              <a:buSzPts val="3600"/>
            </a:pPr>
            <a:r>
              <a:rPr lang="en-US" altLang="zh-CN" sz="4000" b="1" dirty="0">
                <a:solidFill>
                  <a:srgbClr val="FF0000"/>
                </a:solidFill>
                <a:latin typeface="Open Sans"/>
                <a:ea typeface="Arial Black"/>
                <a:cs typeface="Arial Black"/>
                <a:sym typeface="Arial Black"/>
              </a:rPr>
              <a:t>INSARAG GUIDELINES </a:t>
            </a:r>
            <a:br>
              <a:rPr lang="zh-CN" altLang="en-US" sz="4000" b="1" dirty="0">
                <a:solidFill>
                  <a:srgbClr val="003399"/>
                </a:solidFill>
                <a:latin typeface="Open Sans"/>
                <a:ea typeface="Arial Black"/>
                <a:cs typeface="Arial Black"/>
                <a:sym typeface="Arial Black"/>
              </a:rPr>
            </a:br>
            <a:r>
              <a:rPr lang="en-US" altLang="zh-CN" sz="4000" b="1" dirty="0">
                <a:solidFill>
                  <a:srgbClr val="FF0000"/>
                </a:solidFill>
                <a:latin typeface="Open Sans"/>
                <a:ea typeface="Arial Black"/>
                <a:cs typeface="Arial Black"/>
                <a:sym typeface="Arial Black"/>
              </a:rPr>
              <a:t>ABBREVIATIONS OF HAZARDS</a:t>
            </a:r>
            <a:endParaRPr sz="4000" b="1" dirty="0">
              <a:latin typeface="Open Sans"/>
            </a:endParaRPr>
          </a:p>
        </p:txBody>
      </p:sp>
      <p:sp>
        <p:nvSpPr>
          <p:cNvPr id="471" name="Google Shape;471;p50"/>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9A041E7D-6EE2-AD13-0830-6CE43699CD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3"/>
          <p:cNvSpPr/>
          <p:nvPr/>
        </p:nvSpPr>
        <p:spPr>
          <a:xfrm>
            <a:off x="2508250" y="6714331"/>
            <a:ext cx="2000250" cy="488950"/>
          </a:xfrm>
          <a:prstGeom prst="rect">
            <a:avLst/>
          </a:prstGeom>
          <a:noFill/>
          <a:ln>
            <a:noFill/>
          </a:ln>
        </p:spPr>
        <p:txBody>
          <a:bodyPr spcFirstLastPara="1" wrap="square" lIns="96650" tIns="48325" rIns="96650" bIns="48325" anchor="ctr"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532" name="Google Shape;532;p53"/>
          <p:cNvSpPr/>
          <p:nvPr/>
        </p:nvSpPr>
        <p:spPr>
          <a:xfrm>
            <a:off x="5067300" y="6369843"/>
            <a:ext cx="3041650" cy="487362"/>
          </a:xfrm>
          <a:prstGeom prst="rect">
            <a:avLst/>
          </a:prstGeom>
          <a:noFill/>
          <a:ln>
            <a:noFill/>
          </a:ln>
        </p:spPr>
        <p:txBody>
          <a:bodyPr spcFirstLastPara="1" wrap="square" lIns="96650" tIns="48325" rIns="96650" bIns="48325" anchor="ctr"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533" name="Google Shape;533;p53"/>
          <p:cNvSpPr/>
          <p:nvPr/>
        </p:nvSpPr>
        <p:spPr>
          <a:xfrm>
            <a:off x="5187950" y="3017043"/>
            <a:ext cx="9601200" cy="590550"/>
          </a:xfrm>
          <a:prstGeom prst="rect">
            <a:avLst/>
          </a:prstGeom>
          <a:noFill/>
          <a:ln>
            <a:noFill/>
          </a:ln>
        </p:spPr>
        <p:txBody>
          <a:bodyPr spcFirstLastPara="1" wrap="square" lIns="96650" tIns="48325" rIns="96650" bIns="48325" anchor="t"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534" name="Google Shape;534;p53"/>
          <p:cNvSpPr/>
          <p:nvPr/>
        </p:nvSpPr>
        <p:spPr>
          <a:xfrm>
            <a:off x="3482975" y="1172368"/>
            <a:ext cx="9601200" cy="590550"/>
          </a:xfrm>
          <a:prstGeom prst="rect">
            <a:avLst/>
          </a:prstGeom>
          <a:noFill/>
          <a:ln>
            <a:noFill/>
          </a:ln>
        </p:spPr>
        <p:txBody>
          <a:bodyPr spcFirstLastPara="1" wrap="square" lIns="96650" tIns="48325" rIns="96650" bIns="48325" anchor="t"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535" name="Google Shape;535;p53"/>
          <p:cNvSpPr txBox="1"/>
          <p:nvPr/>
        </p:nvSpPr>
        <p:spPr>
          <a:xfrm>
            <a:off x="2411412" y="1496220"/>
            <a:ext cx="272062" cy="482315"/>
          </a:xfrm>
          <a:prstGeom prst="rect">
            <a:avLst/>
          </a:prstGeom>
          <a:noFill/>
          <a:ln>
            <a:noFill/>
          </a:ln>
        </p:spPr>
        <p:txBody>
          <a:bodyPr spcFirstLastPara="1" wrap="square" lIns="96650" tIns="48325" rIns="96650" bIns="48325" anchor="t" anchorCtr="0">
            <a:spAutoFit/>
          </a:bodyPr>
          <a:lstStyle/>
          <a:p>
            <a:pPr>
              <a:buClr>
                <a:schemeClr val="dk2"/>
              </a:buClr>
              <a:buSzPts val="2500"/>
            </a:pPr>
            <a:r>
              <a:rPr lang="zh-CN" altLang="en-US" sz="2500" b="1">
                <a:solidFill>
                  <a:schemeClr val="dk2"/>
                </a:solidFill>
                <a:latin typeface="Verdana"/>
                <a:ea typeface="Verdana"/>
                <a:cs typeface="Verdana"/>
                <a:sym typeface="Verdana"/>
              </a:rPr>
              <a:t>  </a:t>
            </a:r>
            <a:endParaRPr/>
          </a:p>
        </p:txBody>
      </p:sp>
      <p:sp>
        <p:nvSpPr>
          <p:cNvPr id="536" name="Google Shape;536;p53"/>
          <p:cNvSpPr/>
          <p:nvPr/>
        </p:nvSpPr>
        <p:spPr>
          <a:xfrm>
            <a:off x="6534945" y="2172855"/>
            <a:ext cx="5856287" cy="3071812"/>
          </a:xfrm>
          <a:prstGeom prst="rect">
            <a:avLst/>
          </a:prstGeom>
          <a:noFill/>
          <a:ln w="57150" cap="flat" cmpd="sng">
            <a:solidFill>
              <a:schemeClr val="dk1"/>
            </a:solidFill>
            <a:prstDash val="solid"/>
            <a:miter lim="8000"/>
            <a:headEnd type="none" w="sm" len="sm"/>
            <a:tailEnd type="none" w="sm" len="sm"/>
          </a:ln>
        </p:spPr>
        <p:txBody>
          <a:bodyPr spcFirstLastPara="1" wrap="square" lIns="96650" tIns="48325" rIns="96650" bIns="48325" anchor="ctr"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537" name="Google Shape;537;p53"/>
          <p:cNvSpPr txBox="1"/>
          <p:nvPr/>
        </p:nvSpPr>
        <p:spPr>
          <a:xfrm>
            <a:off x="6185695" y="2607468"/>
            <a:ext cx="6205537" cy="2621362"/>
          </a:xfrm>
          <a:prstGeom prst="rect">
            <a:avLst/>
          </a:prstGeom>
          <a:noFill/>
          <a:ln>
            <a:noFill/>
          </a:ln>
        </p:spPr>
        <p:txBody>
          <a:bodyPr spcFirstLastPara="1" wrap="square" lIns="96650" tIns="48325" rIns="96650" bIns="48325" anchor="t" anchorCtr="0">
            <a:spAutoFit/>
          </a:bodyPr>
          <a:lstStyle/>
          <a:p>
            <a:pPr algn="ctr">
              <a:buClr>
                <a:srgbClr val="FF0000"/>
              </a:buClr>
              <a:buSzPts val="8000"/>
            </a:pPr>
            <a:r>
              <a:rPr lang="en-US" altLang="zh-CN" sz="8000" dirty="0">
                <a:latin typeface="Open Sans"/>
                <a:ea typeface="Verdana"/>
                <a:cs typeface="Verdana"/>
                <a:sym typeface="Verdana"/>
              </a:rPr>
              <a:t>C-26</a:t>
            </a:r>
            <a:endParaRPr dirty="0">
              <a:latin typeface="Open Sans"/>
            </a:endParaRPr>
          </a:p>
          <a:p>
            <a:pPr algn="ctr">
              <a:buClr>
                <a:srgbClr val="FF0000"/>
              </a:buClr>
              <a:buSzPts val="4800"/>
            </a:pPr>
            <a:r>
              <a:rPr lang="zh-CN" altLang="en-US" sz="4800" dirty="0">
                <a:solidFill>
                  <a:srgbClr val="FF0000"/>
                </a:solidFill>
                <a:latin typeface="Open Sans"/>
                <a:ea typeface="Verdana"/>
                <a:cs typeface="Verdana"/>
                <a:sym typeface="Verdana"/>
              </a:rPr>
              <a:t> </a:t>
            </a:r>
            <a:r>
              <a:rPr lang="en-US" altLang="zh-CN" sz="3600" b="1" dirty="0">
                <a:latin typeface="Open Sans"/>
                <a:ea typeface="Verdana"/>
                <a:cs typeface="Verdana"/>
                <a:sym typeface="Verdana"/>
              </a:rPr>
              <a:t>IND-1   ASR3    30may</a:t>
            </a:r>
            <a:endParaRPr dirty="0">
              <a:latin typeface="Open Sans"/>
            </a:endParaRPr>
          </a:p>
          <a:p>
            <a:pPr algn="ctr">
              <a:buClr>
                <a:srgbClr val="FF0000"/>
              </a:buClr>
              <a:buSzPts val="3600"/>
            </a:pPr>
            <a:r>
              <a:rPr lang="zh-CN" altLang="en-US" sz="3600" b="1" dirty="0">
                <a:latin typeface="Open Sans"/>
                <a:ea typeface="Verdana"/>
                <a:cs typeface="Verdana"/>
                <a:sym typeface="Verdana"/>
              </a:rPr>
              <a:t> </a:t>
            </a:r>
            <a:r>
              <a:rPr lang="en-US" altLang="zh-CN" sz="3600" b="1" dirty="0">
                <a:latin typeface="Open Sans"/>
                <a:ea typeface="Verdana"/>
                <a:cs typeface="Verdana"/>
                <a:sym typeface="Verdana"/>
              </a:rPr>
              <a:t>AUS-1   ASR4    31may </a:t>
            </a:r>
            <a:endParaRPr dirty="0">
              <a:latin typeface="Open Sans"/>
            </a:endParaRPr>
          </a:p>
        </p:txBody>
      </p:sp>
      <p:sp>
        <p:nvSpPr>
          <p:cNvPr id="538" name="Google Shape;538;p53"/>
          <p:cNvSpPr txBox="1"/>
          <p:nvPr/>
        </p:nvSpPr>
        <p:spPr>
          <a:xfrm>
            <a:off x="9463088" y="5290421"/>
            <a:ext cx="458752" cy="590036"/>
          </a:xfrm>
          <a:prstGeom prst="rect">
            <a:avLst/>
          </a:prstGeom>
          <a:noFill/>
          <a:ln>
            <a:noFill/>
          </a:ln>
        </p:spPr>
        <p:txBody>
          <a:bodyPr spcFirstLastPara="1" wrap="square" lIns="96650" tIns="48325" rIns="96650" bIns="48325" anchor="t" anchorCtr="0">
            <a:spAutoFit/>
          </a:bodyPr>
          <a:lstStyle/>
          <a:p>
            <a:pPr>
              <a:buClr>
                <a:srgbClr val="FF0000"/>
              </a:buClr>
              <a:buSzPts val="3200"/>
            </a:pPr>
            <a:r>
              <a:rPr lang="en-US" altLang="zh-CN" sz="3200" b="1" dirty="0">
                <a:latin typeface="Verdana"/>
                <a:ea typeface="Verdana"/>
                <a:cs typeface="Verdana"/>
                <a:sym typeface="Verdana"/>
              </a:rPr>
              <a:t>A</a:t>
            </a:r>
            <a:endParaRPr dirty="0"/>
          </a:p>
        </p:txBody>
      </p:sp>
      <p:sp>
        <p:nvSpPr>
          <p:cNvPr id="539" name="Google Shape;539;p53"/>
          <p:cNvSpPr txBox="1"/>
          <p:nvPr/>
        </p:nvSpPr>
        <p:spPr>
          <a:xfrm>
            <a:off x="8653998" y="1499954"/>
            <a:ext cx="2669104" cy="590036"/>
          </a:xfrm>
          <a:prstGeom prst="rect">
            <a:avLst/>
          </a:prstGeom>
          <a:noFill/>
          <a:ln>
            <a:noFill/>
          </a:ln>
        </p:spPr>
        <p:txBody>
          <a:bodyPr spcFirstLastPara="1" wrap="square" lIns="96650" tIns="48325" rIns="96650" bIns="48325" anchor="t" anchorCtr="0">
            <a:spAutoFit/>
          </a:bodyPr>
          <a:lstStyle/>
          <a:p>
            <a:pPr>
              <a:buClr>
                <a:srgbClr val="FF0000"/>
              </a:buClr>
              <a:buSzPts val="3200"/>
            </a:pPr>
            <a:r>
              <a:rPr lang="en-US" altLang="zh-CN" sz="3200" b="1" dirty="0">
                <a:latin typeface="Open Sans"/>
                <a:ea typeface="Verdana"/>
                <a:cs typeface="Verdana"/>
                <a:sym typeface="Verdana"/>
              </a:rPr>
              <a:t>HAZMAT</a:t>
            </a:r>
            <a:endParaRPr dirty="0">
              <a:latin typeface="Open Sans"/>
            </a:endParaRPr>
          </a:p>
        </p:txBody>
      </p:sp>
      <p:sp>
        <p:nvSpPr>
          <p:cNvPr id="540" name="Google Shape;540;p53"/>
          <p:cNvSpPr txBox="1">
            <a:spLocks noGrp="1"/>
          </p:cNvSpPr>
          <p:nvPr>
            <p:ph type="title"/>
          </p:nvPr>
        </p:nvSpPr>
        <p:spPr>
          <a:xfrm>
            <a:off x="0" y="2538413"/>
            <a:ext cx="5965823" cy="1054100"/>
          </a:xfrm>
          <a:prstGeom prst="rect">
            <a:avLst/>
          </a:prstGeom>
          <a:noFill/>
          <a:ln>
            <a:noFill/>
          </a:ln>
        </p:spPr>
        <p:txBody>
          <a:bodyPr spcFirstLastPara="1" vert="horz" wrap="square" lIns="97325" tIns="48650" rIns="97325" bIns="48650" rtlCol="0" anchor="ctr" anchorCtr="0">
            <a:noAutofit/>
          </a:bodyPr>
          <a:lstStyle/>
          <a:p>
            <a:pPr>
              <a:lnSpc>
                <a:spcPct val="70000"/>
              </a:lnSpc>
              <a:spcBef>
                <a:spcPts val="0"/>
              </a:spcBef>
              <a:buClr>
                <a:srgbClr val="FF0000"/>
              </a:buClr>
              <a:buSzPts val="2400"/>
            </a:pPr>
            <a:r>
              <a:rPr lang="en-US" altLang="zh-CN" sz="4000" b="1" dirty="0">
                <a:solidFill>
                  <a:srgbClr val="FF0000"/>
                </a:solidFill>
                <a:latin typeface="Open Sans"/>
                <a:ea typeface="Arial Black"/>
                <a:cs typeface="Arial Black"/>
                <a:sym typeface="Arial Black"/>
              </a:rPr>
              <a:t>INSARAG GUIDELINES MARKING OF HAZARD</a:t>
            </a:r>
            <a:endParaRPr sz="6600" b="1" dirty="0">
              <a:latin typeface="Open Sans"/>
            </a:endParaRPr>
          </a:p>
        </p:txBody>
      </p:sp>
      <p:cxnSp>
        <p:nvCxnSpPr>
          <p:cNvPr id="541" name="Google Shape;541;p53"/>
          <p:cNvCxnSpPr/>
          <p:nvPr/>
        </p:nvCxnSpPr>
        <p:spPr>
          <a:xfrm>
            <a:off x="5067300" y="3845063"/>
            <a:ext cx="8196262" cy="11112"/>
          </a:xfrm>
          <a:prstGeom prst="straightConnector1">
            <a:avLst/>
          </a:prstGeom>
          <a:noFill/>
          <a:ln w="38100" cap="flat" cmpd="sng">
            <a:solidFill>
              <a:srgbClr val="008282"/>
            </a:solidFill>
            <a:prstDash val="solid"/>
            <a:miter lim="8000"/>
            <a:headEnd type="none" w="sm" len="sm"/>
            <a:tailEnd type="none" w="sm" len="sm"/>
          </a:ln>
          <a:effectLst>
            <a:outerShdw dist="228600" dir="2700000" sy="89999">
              <a:srgbClr val="000000">
                <a:alpha val="25490"/>
              </a:srgbClr>
            </a:outerShdw>
          </a:effectLst>
        </p:spPr>
      </p:cxnSp>
      <p:sp>
        <p:nvSpPr>
          <p:cNvPr id="542" name="Google Shape;542;p53"/>
          <p:cNvSpPr/>
          <p:nvPr/>
        </p:nvSpPr>
        <p:spPr>
          <a:xfrm rot="2160000">
            <a:off x="5859859" y="5188943"/>
            <a:ext cx="484187" cy="1181100"/>
          </a:xfrm>
          <a:prstGeom prst="downArrow">
            <a:avLst>
              <a:gd name="adj1" fmla="val 50000"/>
              <a:gd name="adj2" fmla="val 50063"/>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buClr>
                <a:schemeClr val="dk2"/>
              </a:buClr>
              <a:buSzPts val="3200"/>
            </a:pPr>
            <a:endParaRPr sz="3200" dirty="0">
              <a:ln w="0"/>
              <a:effectLst>
                <a:outerShdw blurRad="38100" dist="19050" dir="2700000" algn="tl" rotWithShape="0">
                  <a:schemeClr val="dk1">
                    <a:alpha val="40000"/>
                  </a:schemeClr>
                </a:outerShdw>
              </a:effectLst>
              <a:latin typeface="Open Sans"/>
              <a:ea typeface="Times New Roman"/>
              <a:cs typeface="Times New Roman"/>
              <a:sym typeface="Times New Roman"/>
            </a:endParaRPr>
          </a:p>
        </p:txBody>
      </p:sp>
      <p:sp>
        <p:nvSpPr>
          <p:cNvPr id="543" name="Google Shape;543;p53"/>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4" name="Picture 3">
            <a:extLst>
              <a:ext uri="{FF2B5EF4-FFF2-40B4-BE49-F238E27FC236}">
                <a16:creationId xmlns:a16="http://schemas.microsoft.com/office/drawing/2014/main" id="{21004607-AD58-1C43-EC26-FCBE33379D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4"/>
          <p:cNvSpPr txBox="1">
            <a:spLocks noGrp="1"/>
          </p:cNvSpPr>
          <p:nvPr>
            <p:ph type="title"/>
          </p:nvPr>
        </p:nvSpPr>
        <p:spPr>
          <a:xfrm>
            <a:off x="4419601" y="1744023"/>
            <a:ext cx="5610224" cy="3066102"/>
          </a:xfrm>
          <a:prstGeom prst="rect">
            <a:avLst/>
          </a:prstGeom>
          <a:noFill/>
          <a:ln>
            <a:noFill/>
          </a:ln>
        </p:spPr>
        <p:txBody>
          <a:bodyPr spcFirstLastPara="1" vert="horz" wrap="square" lIns="97325" tIns="48650" rIns="97325" bIns="48650" rtlCol="0" anchor="ctr" anchorCtr="0">
            <a:noAutofit/>
          </a:bodyPr>
          <a:lstStyle/>
          <a:p>
            <a:pPr algn="l">
              <a:spcBef>
                <a:spcPts val="0"/>
              </a:spcBef>
              <a:buClr>
                <a:srgbClr val="003399"/>
              </a:buClr>
              <a:buSzPts val="5100"/>
            </a:pPr>
            <a:br>
              <a:rPr lang="zh-CN" altLang="en-US" sz="5100" dirty="0">
                <a:solidFill>
                  <a:srgbClr val="003399"/>
                </a:solidFill>
                <a:latin typeface="Arial Black"/>
                <a:ea typeface="Arial Black"/>
                <a:cs typeface="Arial Black"/>
                <a:sym typeface="Arial Black"/>
              </a:rPr>
            </a:br>
            <a:r>
              <a:rPr lang="en-US" altLang="zh-CN" sz="2400" b="1" u="sng" dirty="0">
                <a:latin typeface="Times New Roman"/>
                <a:ea typeface="Times New Roman"/>
                <a:cs typeface="Times New Roman"/>
                <a:sym typeface="Times New Roman"/>
              </a:rPr>
              <a:t>Outside of box </a:t>
            </a:r>
            <a:r>
              <a:rPr lang="en-US" altLang="zh-CN" sz="2400" dirty="0">
                <a:latin typeface="Times New Roman"/>
                <a:ea typeface="Times New Roman"/>
                <a:cs typeface="Times New Roman"/>
                <a:sym typeface="Times New Roman"/>
              </a:rPr>
              <a:t>– any hazard requiring identification at top </a:t>
            </a:r>
            <a:r>
              <a:rPr lang="en-US" altLang="zh-CN" sz="2400" dirty="0" err="1">
                <a:latin typeface="Times New Roman"/>
                <a:ea typeface="Times New Roman"/>
                <a:cs typeface="Times New Roman"/>
                <a:sym typeface="Times New Roman"/>
              </a:rPr>
              <a:t>e.g</a:t>
            </a:r>
            <a:r>
              <a:rPr lang="en-US" altLang="zh-CN" sz="2400" dirty="0">
                <a:latin typeface="Times New Roman"/>
                <a:ea typeface="Times New Roman"/>
                <a:cs typeface="Times New Roman"/>
                <a:sym typeface="Times New Roman"/>
              </a:rPr>
              <a:t> asbestos</a:t>
            </a:r>
            <a:r>
              <a:rPr lang="zh-CN" altLang="en-US" sz="2400" dirty="0">
                <a:latin typeface="Times New Roman"/>
                <a:ea typeface="Times New Roman"/>
                <a:cs typeface="Times New Roman"/>
                <a:sym typeface="Times New Roman"/>
              </a:rPr>
              <a:t>    </a:t>
            </a:r>
            <a:r>
              <a:rPr lang="en-US" altLang="zh-CN" sz="2400" dirty="0">
                <a:latin typeface="Times New Roman"/>
                <a:ea typeface="Times New Roman"/>
                <a:cs typeface="Times New Roman"/>
                <a:sym typeface="Times New Roman"/>
              </a:rPr>
              <a:t>- triage category (bottom)</a:t>
            </a:r>
            <a:br>
              <a:rPr lang="zh-CN" altLang="en-US" sz="5100" dirty="0">
                <a:latin typeface="Arial Black"/>
                <a:ea typeface="Arial Black"/>
                <a:cs typeface="Arial Black"/>
                <a:sym typeface="Arial Black"/>
              </a:rPr>
            </a:br>
            <a:r>
              <a:rPr lang="en-US" altLang="zh-CN" sz="2400" dirty="0">
                <a:latin typeface="Times New Roman"/>
                <a:ea typeface="Times New Roman"/>
                <a:cs typeface="Times New Roman"/>
                <a:sym typeface="Times New Roman"/>
              </a:rPr>
              <a:t>The worksite ID should be </a:t>
            </a:r>
            <a:r>
              <a:rPr lang="en-US" altLang="zh-CN" sz="2400" dirty="0" err="1">
                <a:latin typeface="Times New Roman"/>
                <a:ea typeface="Times New Roman"/>
                <a:cs typeface="Times New Roman"/>
                <a:sym typeface="Times New Roman"/>
              </a:rPr>
              <a:t>appox</a:t>
            </a:r>
            <a:r>
              <a:rPr lang="en-US" altLang="zh-CN" sz="2400" dirty="0">
                <a:latin typeface="Times New Roman"/>
                <a:ea typeface="Times New Roman"/>
                <a:cs typeface="Times New Roman"/>
                <a:sym typeface="Times New Roman"/>
              </a:rPr>
              <a:t> </a:t>
            </a:r>
            <a:r>
              <a:rPr lang="en-US" altLang="zh-CN" sz="2400" b="1" u="sng" dirty="0">
                <a:latin typeface="Times New Roman"/>
                <a:ea typeface="Times New Roman"/>
                <a:cs typeface="Times New Roman"/>
                <a:sym typeface="Times New Roman"/>
              </a:rPr>
              <a:t>40 cm</a:t>
            </a:r>
            <a:r>
              <a:rPr lang="en-US" altLang="zh-CN" sz="2400" dirty="0">
                <a:latin typeface="Times New Roman"/>
                <a:ea typeface="Times New Roman"/>
                <a:cs typeface="Times New Roman"/>
                <a:sym typeface="Times New Roman"/>
              </a:rPr>
              <a:t>.</a:t>
            </a:r>
            <a:br>
              <a:rPr lang="zh-CN" altLang="en-US" sz="5100" dirty="0">
                <a:latin typeface="Arial Black"/>
                <a:ea typeface="Arial Black"/>
                <a:cs typeface="Arial Black"/>
                <a:sym typeface="Arial Black"/>
              </a:rPr>
            </a:br>
            <a:r>
              <a:rPr lang="en-US" altLang="zh-CN" sz="2400" dirty="0">
                <a:latin typeface="Times New Roman"/>
                <a:ea typeface="Times New Roman"/>
                <a:cs typeface="Times New Roman"/>
                <a:sym typeface="Times New Roman"/>
              </a:rPr>
              <a:t>The team ID , ASR Level and date should be smaller </a:t>
            </a:r>
            <a:r>
              <a:rPr lang="en-US" altLang="zh-CN" sz="2400" dirty="0" err="1">
                <a:latin typeface="Times New Roman"/>
                <a:ea typeface="Times New Roman"/>
                <a:cs typeface="Times New Roman"/>
                <a:sym typeface="Times New Roman"/>
              </a:rPr>
              <a:t>e.g</a:t>
            </a:r>
            <a:r>
              <a:rPr lang="en-US" altLang="zh-CN" sz="2400" dirty="0">
                <a:latin typeface="Times New Roman"/>
                <a:ea typeface="Times New Roman"/>
                <a:cs typeface="Times New Roman"/>
                <a:sym typeface="Times New Roman"/>
              </a:rPr>
              <a:t> </a:t>
            </a:r>
            <a:r>
              <a:rPr lang="en-US" altLang="zh-CN" sz="2400" dirty="0" err="1">
                <a:latin typeface="Times New Roman"/>
                <a:ea typeface="Times New Roman"/>
                <a:cs typeface="Times New Roman"/>
                <a:sym typeface="Times New Roman"/>
              </a:rPr>
              <a:t>appox</a:t>
            </a:r>
            <a:r>
              <a:rPr lang="en-US" altLang="zh-CN" sz="2400" dirty="0">
                <a:latin typeface="Times New Roman"/>
                <a:ea typeface="Times New Roman"/>
                <a:cs typeface="Times New Roman"/>
                <a:sym typeface="Times New Roman"/>
              </a:rPr>
              <a:t> </a:t>
            </a:r>
            <a:r>
              <a:rPr lang="en-US" altLang="zh-CN" sz="2400" b="1" u="sng" dirty="0">
                <a:latin typeface="Times New Roman"/>
                <a:ea typeface="Times New Roman"/>
                <a:cs typeface="Times New Roman"/>
                <a:sym typeface="Times New Roman"/>
              </a:rPr>
              <a:t>10 cm</a:t>
            </a:r>
            <a:br>
              <a:rPr lang="zh-CN" altLang="en-US" sz="5100" dirty="0">
                <a:latin typeface="Arial Black"/>
                <a:ea typeface="Arial Black"/>
                <a:cs typeface="Arial Black"/>
                <a:sym typeface="Arial Black"/>
              </a:rPr>
            </a:br>
            <a:r>
              <a:rPr lang="zh-CN" altLang="en-US" sz="2800" dirty="0">
                <a:latin typeface="Arial Black"/>
                <a:ea typeface="Arial Black"/>
                <a:cs typeface="Arial Black"/>
                <a:sym typeface="Arial Black"/>
              </a:rPr>
              <a:t>  </a:t>
            </a:r>
            <a:endParaRPr dirty="0"/>
          </a:p>
        </p:txBody>
      </p:sp>
      <p:pic>
        <p:nvPicPr>
          <p:cNvPr id="550" name="Google Shape;550;p54"/>
          <p:cNvPicPr preferRelativeResize="0">
            <a:picLocks noGrp="1"/>
          </p:cNvPicPr>
          <p:nvPr>
            <p:ph sz="half" idx="1"/>
          </p:nvPr>
        </p:nvPicPr>
        <p:blipFill rotWithShape="1">
          <a:blip r:embed="rId3">
            <a:alphaModFix/>
          </a:blip>
          <a:stretch/>
        </p:blipFill>
        <p:spPr>
          <a:xfrm>
            <a:off x="10029825" y="1916351"/>
            <a:ext cx="2876550" cy="3076406"/>
          </a:xfrm>
          <a:prstGeom prst="rect">
            <a:avLst/>
          </a:prstGeom>
          <a:noFill/>
          <a:ln>
            <a:noFill/>
          </a:ln>
        </p:spPr>
      </p:pic>
      <p:sp>
        <p:nvSpPr>
          <p:cNvPr id="551" name="Google Shape;551;p54"/>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C5B1364B-8F05-D358-56E1-BD1D4CB083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540;p53"/>
          <p:cNvSpPr txBox="1">
            <a:spLocks/>
          </p:cNvSpPr>
          <p:nvPr/>
        </p:nvSpPr>
        <p:spPr>
          <a:xfrm>
            <a:off x="914400" y="2458398"/>
            <a:ext cx="4086225" cy="1992313"/>
          </a:xfrm>
          <a:prstGeom prst="rect">
            <a:avLst/>
          </a:prstGeom>
          <a:noFill/>
          <a:ln>
            <a:noFill/>
          </a:ln>
        </p:spPr>
        <p:txBody>
          <a:bodyPr spcFirstLastPara="1" vert="horz" wrap="square" lIns="97325" tIns="48650" rIns="97325" bIns="48650" rtlCol="0" anchor="ctr" anchorCtr="0">
            <a:noAutofit/>
          </a:bodyPr>
          <a:lstStyle>
            <a:lvl1pPr algn="l" defTabSz="988192" rtl="0" eaLnBrk="1" latinLnBrk="0" hangingPunct="1">
              <a:lnSpc>
                <a:spcPct val="90000"/>
              </a:lnSpc>
              <a:spcBef>
                <a:spcPct val="0"/>
              </a:spcBef>
              <a:buNone/>
              <a:defRPr sz="4755" kern="1200">
                <a:solidFill>
                  <a:schemeClr val="tx1"/>
                </a:solidFill>
                <a:latin typeface="+mj-lt"/>
                <a:ea typeface="+mj-ea"/>
                <a:cs typeface="+mj-cs"/>
              </a:defRPr>
            </a:lvl1pPr>
          </a:lstStyle>
          <a:p>
            <a:pPr>
              <a:lnSpc>
                <a:spcPct val="70000"/>
              </a:lnSpc>
              <a:spcBef>
                <a:spcPts val="0"/>
              </a:spcBef>
              <a:buClr>
                <a:srgbClr val="FF0000"/>
              </a:buClr>
              <a:buSzPts val="2400"/>
            </a:pPr>
            <a:r>
              <a:rPr lang="en-US" altLang="zh-CN" sz="4000" b="1">
                <a:solidFill>
                  <a:srgbClr val="FF0000"/>
                </a:solidFill>
                <a:latin typeface="Open Sans"/>
                <a:ea typeface="Arial Black"/>
                <a:cs typeface="Arial Black"/>
                <a:sym typeface="Arial Black"/>
              </a:rPr>
              <a:t>INSARAG GUIDELINES MARKING OF HAZARD</a:t>
            </a:r>
            <a:endParaRPr lang="en-US" sz="6600" b="1" dirty="0">
              <a:latin typeface="Open Sans"/>
            </a:endParaRP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5"/>
          <p:cNvSpPr txBox="1">
            <a:spLocks noGrp="1"/>
          </p:cNvSpPr>
          <p:nvPr>
            <p:ph type="title"/>
          </p:nvPr>
        </p:nvSpPr>
        <p:spPr>
          <a:xfrm>
            <a:off x="3454789" y="311152"/>
            <a:ext cx="7921625" cy="890587"/>
          </a:xfrm>
          <a:prstGeom prst="rect">
            <a:avLst/>
          </a:prstGeom>
          <a:noFill/>
          <a:ln>
            <a:noFill/>
          </a:ln>
        </p:spPr>
        <p:txBody>
          <a:bodyPr spcFirstLastPara="1" vert="horz" wrap="square" lIns="97325" tIns="48650" rIns="97325" bIns="48650" rtlCol="0" anchor="ctr" anchorCtr="0">
            <a:noAutofit/>
          </a:bodyPr>
          <a:lstStyle/>
          <a:p>
            <a:pPr>
              <a:lnSpc>
                <a:spcPct val="70000"/>
              </a:lnSpc>
              <a:spcBef>
                <a:spcPts val="0"/>
              </a:spcBef>
              <a:buClr>
                <a:srgbClr val="FF0000"/>
              </a:buClr>
              <a:buSzPts val="3200"/>
            </a:pPr>
            <a:r>
              <a:rPr lang="en-US" altLang="zh-CN" sz="4000" b="1" dirty="0">
                <a:solidFill>
                  <a:srgbClr val="FF0000"/>
                </a:solidFill>
                <a:latin typeface="Open Sans"/>
                <a:ea typeface="Arial Black"/>
                <a:cs typeface="Arial Black"/>
                <a:sym typeface="Arial Black"/>
              </a:rPr>
              <a:t>RAPID CLEARANCE MARKING</a:t>
            </a:r>
            <a:endParaRPr sz="5400" b="1" dirty="0">
              <a:solidFill>
                <a:srgbClr val="FF0000"/>
              </a:solidFill>
              <a:latin typeface="Open Sans"/>
            </a:endParaRPr>
          </a:p>
        </p:txBody>
      </p:sp>
      <p:sp>
        <p:nvSpPr>
          <p:cNvPr id="557" name="Google Shape;557;p55"/>
          <p:cNvSpPr txBox="1">
            <a:spLocks noGrp="1"/>
          </p:cNvSpPr>
          <p:nvPr>
            <p:ph idx="1"/>
          </p:nvPr>
        </p:nvSpPr>
        <p:spPr>
          <a:xfrm>
            <a:off x="5782837" y="1393825"/>
            <a:ext cx="7098137" cy="4397375"/>
          </a:xfrm>
          <a:prstGeom prst="rect">
            <a:avLst/>
          </a:prstGeom>
          <a:noFill/>
          <a:ln>
            <a:noFill/>
          </a:ln>
        </p:spPr>
        <p:txBody>
          <a:bodyPr spcFirstLastPara="1" vert="horz" wrap="square" lIns="97325" tIns="48650" rIns="97325" bIns="48650" rtlCol="0" anchor="t" anchorCtr="0">
            <a:noAutofit/>
          </a:bodyPr>
          <a:lstStyle/>
          <a:p>
            <a:pPr marL="482600" indent="-482600">
              <a:spcBef>
                <a:spcPts val="0"/>
              </a:spcBef>
              <a:spcAft>
                <a:spcPts val="0"/>
              </a:spcAft>
              <a:buClr>
                <a:schemeClr val="dk2"/>
              </a:buClr>
              <a:buSzPts val="1500"/>
              <a:buFont typeface="Arial"/>
              <a:buChar char="●"/>
            </a:pPr>
            <a:r>
              <a:rPr lang="en-US" altLang="zh-CN" sz="2800" dirty="0">
                <a:latin typeface="Open Sans"/>
                <a:ea typeface="Times New Roman"/>
                <a:cs typeface="Times New Roman"/>
                <a:sym typeface="Times New Roman"/>
              </a:rPr>
              <a:t>Areas able to be rapidly searched to Level 5 standards</a:t>
            </a:r>
            <a:endParaRPr lang="en-US" altLang="zh-CN" sz="2800" dirty="0">
              <a:latin typeface="Open Sans"/>
              <a:sym typeface="Times New Roman"/>
            </a:endParaRPr>
          </a:p>
          <a:p>
            <a:pPr marL="482600" indent="-482600">
              <a:spcBef>
                <a:spcPts val="0"/>
              </a:spcBef>
              <a:spcAft>
                <a:spcPts val="0"/>
              </a:spcAft>
              <a:buClr>
                <a:schemeClr val="dk2"/>
              </a:buClr>
              <a:buSzPts val="1500"/>
              <a:buFont typeface="Arial"/>
              <a:buChar char="●"/>
            </a:pPr>
            <a:r>
              <a:rPr lang="en-US" altLang="zh-CN" sz="2800" dirty="0">
                <a:latin typeface="Open Sans"/>
                <a:ea typeface="Times New Roman"/>
                <a:cs typeface="Times New Roman"/>
                <a:sym typeface="Times New Roman"/>
              </a:rPr>
              <a:t>Light or undamaged structures, cars, outbuildings, small debris piles</a:t>
            </a:r>
            <a:endParaRPr sz="2800" dirty="0">
              <a:latin typeface="Open Sans"/>
            </a:endParaRPr>
          </a:p>
          <a:p>
            <a:pPr marL="482600" indent="-482600">
              <a:spcBef>
                <a:spcPts val="600"/>
              </a:spcBef>
              <a:spcAft>
                <a:spcPts val="0"/>
              </a:spcAft>
              <a:buClr>
                <a:schemeClr val="dk2"/>
              </a:buClr>
              <a:buSzPts val="1500"/>
              <a:buFont typeface="Arial"/>
              <a:buChar char="●"/>
            </a:pPr>
            <a:r>
              <a:rPr lang="en-US" altLang="zh-CN" sz="2800" dirty="0">
                <a:latin typeface="Open Sans"/>
                <a:ea typeface="Times New Roman"/>
                <a:cs typeface="Times New Roman"/>
                <a:sym typeface="Times New Roman"/>
              </a:rPr>
              <a:t>Method:</a:t>
            </a:r>
            <a:endParaRPr sz="2800" dirty="0">
              <a:latin typeface="Open Sans"/>
            </a:endParaRPr>
          </a:p>
          <a:p>
            <a:pPr marL="1211262" lvl="1" indent="-482600">
              <a:spcBef>
                <a:spcPts val="500"/>
              </a:spcBef>
              <a:spcAft>
                <a:spcPts val="0"/>
              </a:spcAft>
              <a:buClr>
                <a:schemeClr val="dk2"/>
              </a:buClr>
              <a:buSzPts val="1875"/>
              <a:buFont typeface="Arial"/>
              <a:buChar char="●"/>
            </a:pPr>
            <a:r>
              <a:rPr lang="en-US" altLang="zh-CN" sz="2800" dirty="0">
                <a:latin typeface="Open Sans"/>
                <a:ea typeface="Times New Roman"/>
                <a:cs typeface="Times New Roman"/>
                <a:sym typeface="Times New Roman"/>
              </a:rPr>
              <a:t>Apply a diamond box with a            C  inside</a:t>
            </a:r>
            <a:endParaRPr sz="2800" dirty="0">
              <a:latin typeface="Open Sans"/>
            </a:endParaRPr>
          </a:p>
          <a:p>
            <a:pPr marL="1211262" lvl="1" indent="-482600">
              <a:spcBef>
                <a:spcPts val="500"/>
              </a:spcBef>
              <a:spcAft>
                <a:spcPts val="0"/>
              </a:spcAft>
              <a:buClr>
                <a:schemeClr val="dk2"/>
              </a:buClr>
              <a:buSzPts val="1875"/>
              <a:buFont typeface="Arial"/>
              <a:buChar char="●"/>
            </a:pPr>
            <a:r>
              <a:rPr lang="en-US" altLang="zh-CN" sz="2800" dirty="0">
                <a:latin typeface="Open Sans"/>
                <a:ea typeface="Times New Roman"/>
                <a:cs typeface="Times New Roman"/>
                <a:sym typeface="Times New Roman"/>
              </a:rPr>
              <a:t>Visible obvious position</a:t>
            </a:r>
            <a:endParaRPr sz="2800" dirty="0">
              <a:latin typeface="Open Sans"/>
            </a:endParaRPr>
          </a:p>
          <a:p>
            <a:pPr marL="1211262" lvl="1" indent="-482600">
              <a:spcBef>
                <a:spcPts val="500"/>
              </a:spcBef>
              <a:spcAft>
                <a:spcPts val="0"/>
              </a:spcAft>
              <a:buClr>
                <a:schemeClr val="dk2"/>
              </a:buClr>
              <a:buSzPts val="1875"/>
              <a:buFont typeface="Arial"/>
              <a:buChar char="●"/>
            </a:pPr>
            <a:r>
              <a:rPr lang="en-US" altLang="zh-CN" sz="2800" dirty="0">
                <a:latin typeface="Open Sans"/>
                <a:ea typeface="Times New Roman"/>
                <a:cs typeface="Times New Roman"/>
                <a:sym typeface="Times New Roman"/>
              </a:rPr>
              <a:t>Immediately below add Team ID   and date</a:t>
            </a:r>
            <a:endParaRPr sz="2800" dirty="0">
              <a:latin typeface="Open Sans"/>
            </a:endParaRPr>
          </a:p>
        </p:txBody>
      </p:sp>
      <p:sp>
        <p:nvSpPr>
          <p:cNvPr id="559" name="Google Shape;559;p55"/>
          <p:cNvSpPr/>
          <p:nvPr/>
        </p:nvSpPr>
        <p:spPr>
          <a:xfrm>
            <a:off x="8569324" y="2798763"/>
            <a:ext cx="2333625" cy="2312987"/>
          </a:xfrm>
          <a:prstGeom prst="diamond">
            <a:avLst/>
          </a:prstGeom>
          <a:solidFill>
            <a:schemeClr val="lt1"/>
          </a:solidFill>
          <a:ln>
            <a:noFill/>
          </a:ln>
        </p:spPr>
        <p:txBody>
          <a:bodyPr spcFirstLastPara="1" wrap="square" lIns="96650" tIns="48325" rIns="96650" bIns="48325" anchor="ctr" anchorCtr="0">
            <a:noAutofit/>
          </a:bodyPr>
          <a:lstStyle/>
          <a:p>
            <a:pPr algn="ctr">
              <a:buClr>
                <a:srgbClr val="FF6600"/>
              </a:buClr>
              <a:buSzPts val="10100"/>
            </a:pPr>
            <a:endParaRPr dirty="0"/>
          </a:p>
        </p:txBody>
      </p:sp>
      <p:sp>
        <p:nvSpPr>
          <p:cNvPr id="561" name="Google Shape;561;p55"/>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2B5C06AD-F0DF-12A2-4931-3E45ADCED534}"/>
              </a:ext>
            </a:extLst>
          </p:cNvPr>
          <p:cNvPicPr>
            <a:picLocks noChangeAspect="1"/>
          </p:cNvPicPr>
          <p:nvPr/>
        </p:nvPicPr>
        <p:blipFill>
          <a:blip r:embed="rId3"/>
          <a:stretch>
            <a:fillRect/>
          </a:stretch>
        </p:blipFill>
        <p:spPr>
          <a:xfrm>
            <a:off x="82370" y="127314"/>
            <a:ext cx="1347333" cy="1133954"/>
          </a:xfrm>
          <a:prstGeom prst="rect">
            <a:avLst/>
          </a:prstGeom>
        </p:spPr>
      </p:pic>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6"/>
          <p:cNvSpPr txBox="1">
            <a:spLocks noGrp="1"/>
          </p:cNvSpPr>
          <p:nvPr>
            <p:ph idx="1"/>
          </p:nvPr>
        </p:nvSpPr>
        <p:spPr>
          <a:xfrm>
            <a:off x="2370139" y="659606"/>
            <a:ext cx="8423275" cy="6234112"/>
          </a:xfrm>
          <a:prstGeom prst="rect">
            <a:avLst/>
          </a:prstGeom>
          <a:noFill/>
          <a:ln>
            <a:noFill/>
          </a:ln>
        </p:spPr>
        <p:txBody>
          <a:bodyPr spcFirstLastPara="1" vert="horz" wrap="square" lIns="97325" tIns="48650" rIns="97325" bIns="48650" rtlCol="0" anchor="t" anchorCtr="0">
            <a:noAutofit/>
          </a:bodyPr>
          <a:lstStyle/>
          <a:p>
            <a:pPr marL="482600" indent="-482600">
              <a:spcBef>
                <a:spcPts val="0"/>
              </a:spcBef>
              <a:spcAft>
                <a:spcPts val="0"/>
              </a:spcAft>
              <a:buClr>
                <a:schemeClr val="dk2"/>
              </a:buClr>
              <a:buSzPts val="1200"/>
              <a:buFont typeface="Arial"/>
              <a:buChar char="●"/>
            </a:pPr>
            <a:r>
              <a:rPr lang="en-US" altLang="zh-CN" sz="2400" b="1" dirty="0">
                <a:latin typeface="Times New Roman"/>
                <a:ea typeface="Times New Roman"/>
                <a:cs typeface="Times New Roman"/>
                <a:sym typeface="Times New Roman"/>
              </a:rPr>
              <a:t>victims or only deceased remain.</a:t>
            </a:r>
            <a:endParaRPr dirty="0"/>
          </a:p>
          <a:p>
            <a:pPr marL="482600" indent="-482600">
              <a:spcBef>
                <a:spcPts val="480"/>
              </a:spcBef>
              <a:spcAft>
                <a:spcPts val="0"/>
              </a:spcAft>
              <a:buClr>
                <a:schemeClr val="dk2"/>
              </a:buClr>
              <a:buSzPts val="1200"/>
              <a:buFont typeface="Arial"/>
              <a:buChar char="●"/>
            </a:pPr>
            <a:r>
              <a:rPr lang="en-US" altLang="zh-CN" sz="2400" b="1" dirty="0">
                <a:latin typeface="Times New Roman"/>
                <a:ea typeface="Times New Roman"/>
                <a:cs typeface="Times New Roman"/>
                <a:sym typeface="Times New Roman"/>
              </a:rPr>
              <a:t>Can be applied to Non Structural areas – cars/objects/outbuildings/debris piles </a:t>
            </a:r>
            <a:r>
              <a:rPr lang="en-US" altLang="zh-CN" sz="2400" b="1" dirty="0" err="1">
                <a:latin typeface="Times New Roman"/>
                <a:ea typeface="Times New Roman"/>
                <a:cs typeface="Times New Roman"/>
                <a:sym typeface="Times New Roman"/>
              </a:rPr>
              <a:t>etc</a:t>
            </a:r>
            <a:r>
              <a:rPr lang="en-US" altLang="zh-CN" sz="2400" b="1" dirty="0">
                <a:latin typeface="Times New Roman"/>
                <a:ea typeface="Times New Roman"/>
                <a:cs typeface="Times New Roman"/>
                <a:sym typeface="Times New Roman"/>
              </a:rPr>
              <a:t>, that have been searched to</a:t>
            </a:r>
            <a:endParaRPr dirty="0"/>
          </a:p>
          <a:p>
            <a:pPr marL="482600" indent="-482600">
              <a:spcBef>
                <a:spcPts val="480"/>
              </a:spcBef>
              <a:spcAft>
                <a:spcPts val="0"/>
              </a:spcAft>
              <a:buClr>
                <a:schemeClr val="dk2"/>
              </a:buClr>
              <a:buSzPts val="1200"/>
              <a:buFont typeface="Arial"/>
              <a:buChar char="●"/>
            </a:pPr>
            <a:r>
              <a:rPr lang="en-US" altLang="zh-CN" sz="2400" b="1" dirty="0">
                <a:latin typeface="Times New Roman"/>
                <a:ea typeface="Times New Roman"/>
                <a:cs typeface="Times New Roman"/>
                <a:sym typeface="Times New Roman"/>
              </a:rPr>
              <a:t>standards indicated above.</a:t>
            </a:r>
            <a:endParaRPr dirty="0"/>
          </a:p>
          <a:p>
            <a:pPr marL="482600" indent="-482600">
              <a:spcBef>
                <a:spcPts val="480"/>
              </a:spcBef>
              <a:spcAft>
                <a:spcPts val="0"/>
              </a:spcAft>
              <a:buClr>
                <a:schemeClr val="dk2"/>
              </a:buClr>
              <a:buSzPts val="1200"/>
              <a:buFont typeface="Arial"/>
              <a:buChar char="●"/>
            </a:pPr>
            <a:r>
              <a:rPr lang="en-US" altLang="zh-CN" sz="2400" b="1" dirty="0">
                <a:latin typeface="Times New Roman"/>
                <a:ea typeface="Times New Roman"/>
                <a:cs typeface="Times New Roman"/>
                <a:sym typeface="Times New Roman"/>
              </a:rPr>
              <a:t>Diamond shape with a large ‗C‘ inside for Clear, or with a large ‗D‘ inside for Deceased Only. Immediately below,</a:t>
            </a:r>
            <a:endParaRPr dirty="0"/>
          </a:p>
          <a:p>
            <a:pPr marL="482600" indent="-482600">
              <a:spcBef>
                <a:spcPts val="480"/>
              </a:spcBef>
              <a:spcAft>
                <a:spcPts val="0"/>
              </a:spcAft>
              <a:buClr>
                <a:schemeClr val="dk2"/>
              </a:buClr>
              <a:buSzPts val="1200"/>
              <a:buFont typeface="Arial"/>
              <a:buChar char="●"/>
            </a:pPr>
            <a:r>
              <a:rPr lang="en-US" altLang="zh-CN" sz="2400" b="1" dirty="0">
                <a:latin typeface="Times New Roman"/>
                <a:ea typeface="Times New Roman"/>
                <a:cs typeface="Times New Roman"/>
                <a:sym typeface="Times New Roman"/>
              </a:rPr>
              <a:t>the following is applied:</a:t>
            </a:r>
            <a:endParaRPr dirty="0"/>
          </a:p>
          <a:p>
            <a:pPr marL="482600" indent="-482600">
              <a:spcBef>
                <a:spcPts val="480"/>
              </a:spcBef>
              <a:spcAft>
                <a:spcPts val="0"/>
              </a:spcAft>
              <a:buClr>
                <a:schemeClr val="dk2"/>
              </a:buClr>
              <a:buSzPts val="1200"/>
              <a:buFont typeface="Arial"/>
              <a:buChar char="●"/>
            </a:pPr>
            <a:r>
              <a:rPr lang="en-US" altLang="zh-CN" sz="2400" b="1" dirty="0">
                <a:latin typeface="Times New Roman"/>
                <a:ea typeface="Times New Roman"/>
                <a:cs typeface="Times New Roman"/>
                <a:sym typeface="Times New Roman"/>
              </a:rPr>
              <a:t>Team ID: _ _ _-_ _ e.g. AUS-1</a:t>
            </a:r>
            <a:endParaRPr dirty="0"/>
          </a:p>
          <a:p>
            <a:pPr marL="482600" indent="-482600">
              <a:spcBef>
                <a:spcPts val="480"/>
              </a:spcBef>
              <a:spcAft>
                <a:spcPts val="0"/>
              </a:spcAft>
              <a:buClr>
                <a:schemeClr val="dk2"/>
              </a:buClr>
              <a:buSzPts val="1200"/>
              <a:buFont typeface="Arial"/>
              <a:buChar char="●"/>
            </a:pPr>
            <a:r>
              <a:rPr lang="en-US" altLang="zh-CN" sz="2400" b="1" dirty="0">
                <a:latin typeface="Times New Roman"/>
                <a:ea typeface="Times New Roman"/>
                <a:cs typeface="Times New Roman"/>
                <a:sym typeface="Times New Roman"/>
              </a:rPr>
              <a:t>Date of Search: _ _/ _ _ _ e.g. 31/may</a:t>
            </a:r>
            <a:endParaRPr dirty="0"/>
          </a:p>
          <a:p>
            <a:pPr marL="482600" indent="-482600">
              <a:spcBef>
                <a:spcPts val="480"/>
              </a:spcBef>
              <a:spcAft>
                <a:spcPts val="0"/>
              </a:spcAft>
              <a:buClr>
                <a:schemeClr val="dk2"/>
              </a:buClr>
              <a:buSzPts val="1200"/>
              <a:buFont typeface="Arial"/>
              <a:buChar char="●"/>
            </a:pPr>
            <a:r>
              <a:rPr lang="en-US" altLang="zh-CN" sz="2400" b="1" dirty="0">
                <a:latin typeface="Times New Roman"/>
                <a:ea typeface="Times New Roman"/>
                <a:cs typeface="Times New Roman"/>
                <a:sym typeface="Times New Roman"/>
              </a:rPr>
              <a:t>Material to be used can be spray paint, builders crayon, stickers, waterproof card </a:t>
            </a:r>
            <a:r>
              <a:rPr lang="en-US" altLang="zh-CN" sz="2400" b="1" dirty="0" err="1">
                <a:latin typeface="Times New Roman"/>
                <a:ea typeface="Times New Roman"/>
                <a:cs typeface="Times New Roman"/>
                <a:sym typeface="Times New Roman"/>
              </a:rPr>
              <a:t>etc</a:t>
            </a:r>
            <a:r>
              <a:rPr lang="en-US" altLang="zh-CN" sz="2400" b="1" dirty="0">
                <a:latin typeface="Times New Roman"/>
                <a:ea typeface="Times New Roman"/>
                <a:cs typeface="Times New Roman"/>
                <a:sym typeface="Times New Roman"/>
              </a:rPr>
              <a:t> at the discretion of the teams</a:t>
            </a:r>
            <a:endParaRPr dirty="0"/>
          </a:p>
          <a:p>
            <a:pPr marL="482600" indent="-482600">
              <a:spcBef>
                <a:spcPts val="480"/>
              </a:spcBef>
              <a:spcAft>
                <a:spcPts val="0"/>
              </a:spcAft>
              <a:buClr>
                <a:schemeClr val="dk2"/>
              </a:buClr>
              <a:buSzPts val="1200"/>
              <a:buFont typeface="Arial"/>
              <a:buChar char="●"/>
            </a:pPr>
            <a:r>
              <a:rPr lang="en-US" altLang="zh-CN" sz="2400" b="1" dirty="0">
                <a:latin typeface="Times New Roman"/>
                <a:ea typeface="Times New Roman"/>
                <a:cs typeface="Times New Roman"/>
                <a:sym typeface="Times New Roman"/>
              </a:rPr>
              <a:t>Size: approximately 20cm x 20cm</a:t>
            </a:r>
            <a:endParaRPr dirty="0"/>
          </a:p>
          <a:p>
            <a:pPr marL="482600" indent="-482600">
              <a:spcBef>
                <a:spcPts val="480"/>
              </a:spcBef>
              <a:spcAft>
                <a:spcPts val="0"/>
              </a:spcAft>
              <a:buClr>
                <a:schemeClr val="dk2"/>
              </a:buClr>
              <a:buSzPts val="1200"/>
              <a:buFont typeface="Arial"/>
              <a:buChar char="●"/>
            </a:pPr>
            <a:r>
              <a:rPr lang="en-US" altLang="zh-CN" sz="2400" b="1" dirty="0" err="1">
                <a:latin typeface="Times New Roman"/>
                <a:ea typeface="Times New Roman"/>
                <a:cs typeface="Times New Roman"/>
                <a:sym typeface="Times New Roman"/>
              </a:rPr>
              <a:t>Colour</a:t>
            </a:r>
            <a:r>
              <a:rPr lang="en-US" altLang="zh-CN" sz="2400" b="1" dirty="0">
                <a:latin typeface="Times New Roman"/>
                <a:ea typeface="Times New Roman"/>
                <a:cs typeface="Times New Roman"/>
                <a:sym typeface="Times New Roman"/>
              </a:rPr>
              <a:t>: bright, contrasting </a:t>
            </a:r>
            <a:r>
              <a:rPr lang="en-US" altLang="zh-CN" sz="2400" b="1" dirty="0" err="1">
                <a:latin typeface="Times New Roman"/>
                <a:ea typeface="Times New Roman"/>
                <a:cs typeface="Times New Roman"/>
                <a:sym typeface="Times New Roman"/>
              </a:rPr>
              <a:t>colour</a:t>
            </a:r>
            <a:r>
              <a:rPr lang="en-US" altLang="zh-CN" sz="2400" b="1" dirty="0">
                <a:latin typeface="Times New Roman"/>
                <a:ea typeface="Times New Roman"/>
                <a:cs typeface="Times New Roman"/>
                <a:sym typeface="Times New Roman"/>
              </a:rPr>
              <a:t> to background.</a:t>
            </a:r>
            <a:endParaRPr dirty="0"/>
          </a:p>
          <a:p>
            <a:pPr marL="482600" indent="-406400">
              <a:spcBef>
                <a:spcPts val="480"/>
              </a:spcBef>
              <a:spcAft>
                <a:spcPts val="0"/>
              </a:spcAft>
              <a:buClr>
                <a:schemeClr val="dk2"/>
              </a:buClr>
              <a:buSzPts val="1200"/>
              <a:buNone/>
            </a:pPr>
            <a:endParaRPr sz="2400" b="1" dirty="0">
              <a:solidFill>
                <a:schemeClr val="dk2"/>
              </a:solidFill>
              <a:latin typeface="Times New Roman"/>
              <a:ea typeface="Times New Roman"/>
              <a:cs typeface="Times New Roman"/>
              <a:sym typeface="Times New Roman"/>
            </a:endParaRPr>
          </a:p>
        </p:txBody>
      </p:sp>
      <p:sp>
        <p:nvSpPr>
          <p:cNvPr id="567" name="Google Shape;567;p56"/>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78BEECB6-CE44-8381-CCE0-B9CD43F1E2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7"/>
          <p:cNvSpPr txBox="1">
            <a:spLocks noGrp="1"/>
          </p:cNvSpPr>
          <p:nvPr>
            <p:ph type="title"/>
          </p:nvPr>
        </p:nvSpPr>
        <p:spPr>
          <a:xfrm>
            <a:off x="0" y="2955107"/>
            <a:ext cx="8049956" cy="1133523"/>
          </a:xfrm>
          <a:prstGeom prst="rect">
            <a:avLst/>
          </a:prstGeom>
          <a:noFill/>
          <a:ln>
            <a:noFill/>
          </a:ln>
        </p:spPr>
        <p:txBody>
          <a:bodyPr spcFirstLastPara="1" vert="horz" wrap="square" lIns="97325" tIns="48650" rIns="97325" bIns="48650" rtlCol="0" anchor="ctr" anchorCtr="0">
            <a:noAutofit/>
          </a:bodyPr>
          <a:lstStyle/>
          <a:p>
            <a:pPr>
              <a:spcBef>
                <a:spcPts val="0"/>
              </a:spcBef>
              <a:buClr>
                <a:srgbClr val="FF0000"/>
              </a:buClr>
              <a:buSzPts val="3600"/>
            </a:pPr>
            <a:r>
              <a:rPr lang="en-US" altLang="zh-CN" sz="4000" b="1" dirty="0">
                <a:solidFill>
                  <a:srgbClr val="FF0000"/>
                </a:solidFill>
                <a:latin typeface="Open Sans"/>
                <a:ea typeface="Arial Black"/>
                <a:cs typeface="Arial Black"/>
                <a:sym typeface="Arial Black"/>
              </a:rPr>
              <a:t>RAPID CLEARANCE MARKING</a:t>
            </a:r>
            <a:endParaRPr sz="4800" b="1" dirty="0">
              <a:latin typeface="Open Sans"/>
            </a:endParaRPr>
          </a:p>
        </p:txBody>
      </p:sp>
      <p:pic>
        <p:nvPicPr>
          <p:cNvPr id="573" name="Google Shape;573;p57"/>
          <p:cNvPicPr preferRelativeResize="0"/>
          <p:nvPr/>
        </p:nvPicPr>
        <p:blipFill rotWithShape="1">
          <a:blip r:embed="rId3">
            <a:alphaModFix/>
          </a:blip>
          <a:srcRect/>
          <a:stretch/>
        </p:blipFill>
        <p:spPr>
          <a:xfrm>
            <a:off x="8267700" y="1468094"/>
            <a:ext cx="4804086" cy="5241073"/>
          </a:xfrm>
          <a:prstGeom prst="rect">
            <a:avLst/>
          </a:prstGeom>
          <a:noFill/>
          <a:ln>
            <a:noFill/>
          </a:ln>
        </p:spPr>
      </p:pic>
      <p:sp>
        <p:nvSpPr>
          <p:cNvPr id="574" name="Google Shape;574;p57"/>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DF26CD11-54BC-D085-BB2F-84095A1231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8"/>
          <p:cNvSpPr/>
          <p:nvPr/>
        </p:nvSpPr>
        <p:spPr>
          <a:xfrm>
            <a:off x="2508250" y="6714331"/>
            <a:ext cx="2000250" cy="488950"/>
          </a:xfrm>
          <a:prstGeom prst="rect">
            <a:avLst/>
          </a:prstGeom>
          <a:noFill/>
          <a:ln>
            <a:noFill/>
          </a:ln>
        </p:spPr>
        <p:txBody>
          <a:bodyPr spcFirstLastPara="1" wrap="square" lIns="96650" tIns="48325" rIns="96650" bIns="48325" anchor="ctr"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588" name="Google Shape;588;p58"/>
          <p:cNvSpPr/>
          <p:nvPr/>
        </p:nvSpPr>
        <p:spPr>
          <a:xfrm>
            <a:off x="5067300" y="6714331"/>
            <a:ext cx="3041650" cy="488950"/>
          </a:xfrm>
          <a:prstGeom prst="rect">
            <a:avLst/>
          </a:prstGeom>
          <a:noFill/>
          <a:ln>
            <a:noFill/>
          </a:ln>
        </p:spPr>
        <p:txBody>
          <a:bodyPr spcFirstLastPara="1" wrap="square" lIns="96650" tIns="48325" rIns="96650" bIns="48325" anchor="ctr"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589" name="Google Shape;589;p58"/>
          <p:cNvSpPr/>
          <p:nvPr/>
        </p:nvSpPr>
        <p:spPr>
          <a:xfrm>
            <a:off x="5187950" y="3017043"/>
            <a:ext cx="9601200" cy="590550"/>
          </a:xfrm>
          <a:prstGeom prst="rect">
            <a:avLst/>
          </a:prstGeom>
          <a:noFill/>
          <a:ln>
            <a:noFill/>
          </a:ln>
        </p:spPr>
        <p:txBody>
          <a:bodyPr spcFirstLastPara="1" wrap="square" lIns="96650" tIns="48325" rIns="96650" bIns="48325" anchor="t"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590" name="Google Shape;590;p58"/>
          <p:cNvSpPr/>
          <p:nvPr/>
        </p:nvSpPr>
        <p:spPr>
          <a:xfrm>
            <a:off x="3482975" y="1172368"/>
            <a:ext cx="9601200" cy="590550"/>
          </a:xfrm>
          <a:prstGeom prst="rect">
            <a:avLst/>
          </a:prstGeom>
          <a:noFill/>
          <a:ln>
            <a:noFill/>
          </a:ln>
        </p:spPr>
        <p:txBody>
          <a:bodyPr spcFirstLastPara="1" wrap="square" lIns="96650" tIns="48325" rIns="96650" bIns="48325" anchor="t" anchorCtr="0">
            <a:noAutofit/>
          </a:bodyPr>
          <a:lstStyle/>
          <a:p>
            <a:pPr>
              <a:buClr>
                <a:schemeClr val="dk2"/>
              </a:buClr>
              <a:buSzPts val="3200"/>
            </a:pPr>
            <a:endParaRPr sz="3200">
              <a:solidFill>
                <a:schemeClr val="dk2"/>
              </a:solidFill>
              <a:latin typeface="Times New Roman"/>
              <a:ea typeface="Times New Roman"/>
              <a:cs typeface="Times New Roman"/>
              <a:sym typeface="Times New Roman"/>
            </a:endParaRPr>
          </a:p>
        </p:txBody>
      </p:sp>
      <p:sp>
        <p:nvSpPr>
          <p:cNvPr id="591" name="Google Shape;591;p58"/>
          <p:cNvSpPr txBox="1">
            <a:spLocks noGrp="1"/>
          </p:cNvSpPr>
          <p:nvPr>
            <p:ph type="title"/>
          </p:nvPr>
        </p:nvSpPr>
        <p:spPr>
          <a:xfrm>
            <a:off x="984250" y="1506231"/>
            <a:ext cx="5940425" cy="1667669"/>
          </a:xfrm>
          <a:prstGeom prst="rect">
            <a:avLst/>
          </a:prstGeom>
          <a:noFill/>
          <a:ln>
            <a:noFill/>
          </a:ln>
        </p:spPr>
        <p:txBody>
          <a:bodyPr spcFirstLastPara="1" vert="horz" wrap="square" lIns="97325" tIns="48650" rIns="97325" bIns="48650" rtlCol="0" anchor="ctr" anchorCtr="0">
            <a:noAutofit/>
          </a:bodyPr>
          <a:lstStyle/>
          <a:p>
            <a:pPr>
              <a:lnSpc>
                <a:spcPct val="70000"/>
              </a:lnSpc>
              <a:spcBef>
                <a:spcPts val="0"/>
              </a:spcBef>
              <a:buClr>
                <a:srgbClr val="FF0000"/>
              </a:buClr>
              <a:buSzPts val="3200"/>
            </a:pPr>
            <a:r>
              <a:rPr lang="en-US" altLang="zh-CN" sz="3600" b="1" dirty="0">
                <a:solidFill>
                  <a:srgbClr val="FF0000"/>
                </a:solidFill>
                <a:latin typeface="Open Sans"/>
                <a:ea typeface="Arial Black"/>
                <a:cs typeface="Arial Black"/>
                <a:sym typeface="Arial Black"/>
              </a:rPr>
              <a:t>INSARAG GUIDELINES SIGNALLING</a:t>
            </a:r>
            <a:endParaRPr sz="4800" b="1" dirty="0">
              <a:solidFill>
                <a:srgbClr val="FF0000"/>
              </a:solidFill>
              <a:latin typeface="Open Sans"/>
            </a:endParaRPr>
          </a:p>
        </p:txBody>
      </p:sp>
      <p:sp>
        <p:nvSpPr>
          <p:cNvPr id="592" name="Google Shape;592;p58"/>
          <p:cNvSpPr txBox="1"/>
          <p:nvPr/>
        </p:nvSpPr>
        <p:spPr>
          <a:xfrm>
            <a:off x="6554787" y="3374231"/>
            <a:ext cx="293652" cy="590036"/>
          </a:xfrm>
          <a:prstGeom prst="rect">
            <a:avLst/>
          </a:prstGeom>
          <a:noFill/>
          <a:ln>
            <a:noFill/>
          </a:ln>
        </p:spPr>
        <p:txBody>
          <a:bodyPr spcFirstLastPara="1" wrap="square" lIns="96650" tIns="48325" rIns="96650" bIns="48325" anchor="t" anchorCtr="0">
            <a:spAutoFit/>
          </a:bodyPr>
          <a:lstStyle/>
          <a:p>
            <a:pPr algn="ctr">
              <a:buClr>
                <a:schemeClr val="dk2"/>
              </a:buClr>
              <a:buSzPts val="3200"/>
            </a:pPr>
            <a:endParaRPr sz="3200">
              <a:solidFill>
                <a:schemeClr val="dk2"/>
              </a:solidFill>
              <a:latin typeface="Verdana"/>
              <a:ea typeface="Verdana"/>
              <a:cs typeface="Verdana"/>
              <a:sym typeface="Verdana"/>
            </a:endParaRPr>
          </a:p>
        </p:txBody>
      </p:sp>
      <p:sp>
        <p:nvSpPr>
          <p:cNvPr id="593" name="Google Shape;593;p58"/>
          <p:cNvSpPr txBox="1"/>
          <p:nvPr/>
        </p:nvSpPr>
        <p:spPr>
          <a:xfrm>
            <a:off x="6421437" y="5590381"/>
            <a:ext cx="293652" cy="590036"/>
          </a:xfrm>
          <a:prstGeom prst="rect">
            <a:avLst/>
          </a:prstGeom>
          <a:noFill/>
          <a:ln>
            <a:noFill/>
          </a:ln>
        </p:spPr>
        <p:txBody>
          <a:bodyPr spcFirstLastPara="1" wrap="square" lIns="96650" tIns="48325" rIns="96650" bIns="48325" anchor="t" anchorCtr="0">
            <a:spAutoFit/>
          </a:bodyPr>
          <a:lstStyle/>
          <a:p>
            <a:pPr>
              <a:buClr>
                <a:schemeClr val="dk2"/>
              </a:buClr>
              <a:buSzPts val="3200"/>
            </a:pPr>
            <a:endParaRPr sz="3200" b="1">
              <a:solidFill>
                <a:schemeClr val="dk2"/>
              </a:solidFill>
              <a:latin typeface="Verdana"/>
              <a:ea typeface="Verdana"/>
              <a:cs typeface="Verdana"/>
              <a:sym typeface="Verdana"/>
            </a:endParaRPr>
          </a:p>
        </p:txBody>
      </p:sp>
      <p:pic>
        <p:nvPicPr>
          <p:cNvPr id="594" name="Google Shape;594;p58"/>
          <p:cNvPicPr preferRelativeResize="0"/>
          <p:nvPr/>
        </p:nvPicPr>
        <p:blipFill rotWithShape="1">
          <a:blip r:embed="rId3">
            <a:alphaModFix/>
          </a:blip>
          <a:srcRect/>
          <a:stretch/>
        </p:blipFill>
        <p:spPr>
          <a:xfrm>
            <a:off x="7645399" y="777503"/>
            <a:ext cx="4718051" cy="3371850"/>
          </a:xfrm>
          <a:prstGeom prst="rect">
            <a:avLst/>
          </a:prstGeom>
          <a:noFill/>
          <a:ln w="9525" cap="flat" cmpd="sng">
            <a:solidFill>
              <a:schemeClr val="dk1"/>
            </a:solidFill>
            <a:prstDash val="solid"/>
            <a:miter lim="8000"/>
            <a:headEnd type="none" w="sm" len="sm"/>
            <a:tailEnd type="none" w="sm" len="sm"/>
          </a:ln>
        </p:spPr>
      </p:pic>
      <p:sp>
        <p:nvSpPr>
          <p:cNvPr id="595" name="Google Shape;595;p58"/>
          <p:cNvSpPr txBox="1"/>
          <p:nvPr/>
        </p:nvSpPr>
        <p:spPr>
          <a:xfrm>
            <a:off x="5300663" y="4105788"/>
            <a:ext cx="7875587" cy="2608543"/>
          </a:xfrm>
          <a:prstGeom prst="rect">
            <a:avLst/>
          </a:prstGeom>
          <a:noFill/>
          <a:ln>
            <a:noFill/>
          </a:ln>
        </p:spPr>
        <p:txBody>
          <a:bodyPr spcFirstLastPara="1" wrap="square" lIns="96650" tIns="48325" rIns="96650" bIns="48325" anchor="t" anchorCtr="0">
            <a:noAutofit/>
          </a:bodyPr>
          <a:lstStyle/>
          <a:p>
            <a:pPr marL="361950" indent="-361950">
              <a:lnSpc>
                <a:spcPct val="150000"/>
              </a:lnSpc>
              <a:buClr>
                <a:schemeClr val="dk2"/>
              </a:buClr>
              <a:buSzPts val="1900"/>
              <a:buFont typeface="Noto Sans Symbols"/>
              <a:buChar char="▪"/>
            </a:pPr>
            <a:r>
              <a:rPr lang="en-US" altLang="zh-CN" dirty="0">
                <a:latin typeface="Open Sans"/>
                <a:ea typeface="Times New Roman"/>
                <a:cs typeface="Times New Roman"/>
                <a:sym typeface="Times New Roman"/>
              </a:rPr>
              <a:t>emergency </a:t>
            </a:r>
            <a:r>
              <a:rPr lang="en-US" altLang="zh-CN" dirty="0" err="1">
                <a:latin typeface="Open Sans"/>
                <a:ea typeface="Times New Roman"/>
                <a:cs typeface="Times New Roman"/>
                <a:sym typeface="Times New Roman"/>
              </a:rPr>
              <a:t>signalling</a:t>
            </a:r>
            <a:r>
              <a:rPr lang="en-US" altLang="zh-CN" dirty="0">
                <a:latin typeface="Open Sans"/>
                <a:ea typeface="Times New Roman"/>
                <a:cs typeface="Times New Roman"/>
                <a:sym typeface="Times New Roman"/>
              </a:rPr>
              <a:t> </a:t>
            </a:r>
            <a:r>
              <a:rPr lang="zh-CN" altLang="en-US" dirty="0">
                <a:latin typeface="Open Sans"/>
                <a:ea typeface="Times New Roman"/>
                <a:cs typeface="Times New Roman"/>
                <a:sym typeface="Times New Roman"/>
              </a:rPr>
              <a:t>🡪 </a:t>
            </a:r>
            <a:r>
              <a:rPr lang="en-US" altLang="zh-CN" dirty="0">
                <a:latin typeface="Open Sans"/>
                <a:ea typeface="Times New Roman"/>
                <a:cs typeface="Times New Roman"/>
                <a:sym typeface="Times New Roman"/>
              </a:rPr>
              <a:t>should be universal for all USAR member</a:t>
            </a:r>
            <a:r>
              <a:rPr lang="zh-CN" altLang="en-US" dirty="0">
                <a:latin typeface="Open Sans"/>
                <a:ea typeface="Times New Roman"/>
                <a:cs typeface="Times New Roman"/>
                <a:sym typeface="Times New Roman"/>
              </a:rPr>
              <a:t>🡪 </a:t>
            </a:r>
            <a:r>
              <a:rPr lang="en-US" altLang="zh-CN" dirty="0">
                <a:latin typeface="Open Sans"/>
                <a:ea typeface="Times New Roman"/>
                <a:cs typeface="Times New Roman"/>
                <a:sym typeface="Times New Roman"/>
              </a:rPr>
              <a:t>INSARAG!</a:t>
            </a:r>
            <a:endParaRPr dirty="0">
              <a:latin typeface="Open Sans"/>
            </a:endParaRPr>
          </a:p>
          <a:p>
            <a:pPr marL="361950" indent="-361950">
              <a:lnSpc>
                <a:spcPct val="150000"/>
              </a:lnSpc>
              <a:buClr>
                <a:schemeClr val="dk2"/>
              </a:buClr>
              <a:buSzPts val="1900"/>
              <a:buFont typeface="Noto Sans Symbols"/>
              <a:buChar char="▪"/>
            </a:pPr>
            <a:r>
              <a:rPr lang="en-US" altLang="zh-CN" dirty="0">
                <a:latin typeface="Open Sans"/>
                <a:ea typeface="Times New Roman"/>
                <a:cs typeface="Times New Roman"/>
                <a:sym typeface="Times New Roman"/>
              </a:rPr>
              <a:t>all USAR team members have to be briefed</a:t>
            </a:r>
            <a:endParaRPr dirty="0">
              <a:latin typeface="Open Sans"/>
            </a:endParaRPr>
          </a:p>
          <a:p>
            <a:pPr marL="361950" indent="-361950">
              <a:lnSpc>
                <a:spcPct val="150000"/>
              </a:lnSpc>
              <a:buClr>
                <a:schemeClr val="dk2"/>
              </a:buClr>
              <a:buSzPts val="1900"/>
              <a:buFont typeface="Noto Sans Symbols"/>
              <a:buChar char="▪"/>
            </a:pPr>
            <a:r>
              <a:rPr lang="en-US" altLang="zh-CN" dirty="0">
                <a:latin typeface="Open Sans"/>
                <a:ea typeface="Times New Roman"/>
                <a:cs typeface="Times New Roman"/>
                <a:sym typeface="Times New Roman"/>
              </a:rPr>
              <a:t>signals must be clear and concise</a:t>
            </a:r>
            <a:endParaRPr dirty="0">
              <a:latin typeface="Open Sans"/>
            </a:endParaRPr>
          </a:p>
          <a:p>
            <a:pPr marL="361950" indent="-361950">
              <a:lnSpc>
                <a:spcPct val="150000"/>
              </a:lnSpc>
              <a:buClr>
                <a:schemeClr val="dk2"/>
              </a:buClr>
              <a:buSzPts val="1900"/>
              <a:buFont typeface="Noto Sans Symbols"/>
              <a:buChar char="▪"/>
            </a:pPr>
            <a:r>
              <a:rPr lang="en-US" altLang="zh-CN" dirty="0">
                <a:latin typeface="Open Sans"/>
                <a:ea typeface="Times New Roman"/>
                <a:cs typeface="Times New Roman"/>
                <a:sym typeface="Times New Roman"/>
              </a:rPr>
              <a:t>USAR teams have to respond immediately to all emergency signals</a:t>
            </a:r>
            <a:endParaRPr dirty="0">
              <a:latin typeface="Open Sans"/>
            </a:endParaRPr>
          </a:p>
          <a:p>
            <a:pPr marL="361950" indent="-361950">
              <a:lnSpc>
                <a:spcPct val="150000"/>
              </a:lnSpc>
              <a:buClr>
                <a:schemeClr val="dk2"/>
              </a:buClr>
              <a:buSzPts val="1900"/>
              <a:buFont typeface="Noto Sans Symbols"/>
              <a:buChar char="▪"/>
            </a:pPr>
            <a:r>
              <a:rPr lang="en-US" altLang="zh-CN" dirty="0">
                <a:latin typeface="Open Sans"/>
                <a:ea typeface="Times New Roman"/>
                <a:cs typeface="Times New Roman"/>
                <a:sym typeface="Times New Roman"/>
              </a:rPr>
              <a:t>use air horns or other appropriate hailing devices</a:t>
            </a:r>
            <a:endParaRPr dirty="0">
              <a:latin typeface="Open Sans"/>
            </a:endParaRPr>
          </a:p>
        </p:txBody>
      </p:sp>
      <p:sp>
        <p:nvSpPr>
          <p:cNvPr id="596" name="Google Shape;596;p58"/>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E38E11EB-6B5C-A8C6-C7AB-15FEC887BD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1063791" y="2733005"/>
            <a:ext cx="4527217" cy="1433265"/>
          </a:xfrm>
          <a:prstGeom prst="rect">
            <a:avLst/>
          </a:prstGeom>
          <a:noFill/>
          <a:ln>
            <a:noFill/>
          </a:ln>
        </p:spPr>
        <p:txBody>
          <a:bodyPr spcFirstLastPara="1" vert="horz" wrap="square" lIns="97325" tIns="48650" rIns="97325" bIns="48650" rtlCol="0" anchor="ctr" anchorCtr="0">
            <a:noAutofit/>
          </a:bodyPr>
          <a:lstStyle/>
          <a:p>
            <a:pPr>
              <a:lnSpc>
                <a:spcPct val="70000"/>
              </a:lnSpc>
              <a:spcBef>
                <a:spcPts val="0"/>
              </a:spcBef>
              <a:buClr>
                <a:srgbClr val="FF0000"/>
              </a:buClr>
              <a:buSzPts val="5400"/>
            </a:pPr>
            <a:r>
              <a:rPr lang="en-US" altLang="zh-CN" sz="4000" b="1" dirty="0">
                <a:solidFill>
                  <a:srgbClr val="FF0000"/>
                </a:solidFill>
                <a:latin typeface="Open Sans"/>
                <a:ea typeface="Calibri"/>
                <a:cs typeface="Calibri"/>
                <a:sym typeface="Calibri"/>
              </a:rPr>
              <a:t>CREATION OF SECTORS</a:t>
            </a:r>
            <a:endParaRPr lang="en-US" sz="4000" b="1" dirty="0">
              <a:solidFill>
                <a:srgbClr val="FF0000"/>
              </a:solidFill>
              <a:latin typeface="Open Sans"/>
              <a:ea typeface="Calibri"/>
              <a:cs typeface="Calibri"/>
              <a:sym typeface="Calibri"/>
            </a:endParaRPr>
          </a:p>
        </p:txBody>
      </p:sp>
      <p:sp>
        <p:nvSpPr>
          <p:cNvPr id="119" name="Google Shape;119;p16"/>
          <p:cNvSpPr txBox="1">
            <a:spLocks noGrp="1"/>
          </p:cNvSpPr>
          <p:nvPr>
            <p:ph idx="1"/>
          </p:nvPr>
        </p:nvSpPr>
        <p:spPr>
          <a:xfrm>
            <a:off x="5911307" y="1166199"/>
            <a:ext cx="6913727" cy="5510826"/>
          </a:xfrm>
          <a:prstGeom prst="rect">
            <a:avLst/>
          </a:prstGeom>
          <a:noFill/>
          <a:ln>
            <a:noFill/>
          </a:ln>
        </p:spPr>
        <p:txBody>
          <a:bodyPr spcFirstLastPara="1" vert="horz" wrap="square" lIns="97325" tIns="48650" rIns="97325" bIns="48650" rtlCol="0" anchor="t" anchorCtr="0">
            <a:noAutofit/>
          </a:bodyPr>
          <a:lstStyle/>
          <a:p>
            <a:pPr marL="482600" indent="-482600">
              <a:spcBef>
                <a:spcPts val="0"/>
              </a:spcBef>
              <a:spcAft>
                <a:spcPts val="0"/>
              </a:spcAft>
              <a:buClr>
                <a:schemeClr val="dk2"/>
              </a:buClr>
              <a:buSzPts val="1100"/>
              <a:buFont typeface="Noto Sans Symbols"/>
              <a:buChar char="❑"/>
            </a:pPr>
            <a:r>
              <a:rPr lang="en-US" altLang="zh-CN" sz="2800" dirty="0">
                <a:latin typeface="Times New Roman"/>
                <a:ea typeface="Times New Roman"/>
                <a:cs typeface="Times New Roman"/>
                <a:sym typeface="Times New Roman"/>
              </a:rPr>
              <a:t>Areas of large-scale destruction are geographically divided into        smaller areas / sectors to ensure effective coordination of search and rescue teams. </a:t>
            </a:r>
          </a:p>
          <a:p>
            <a:pPr marL="482600" indent="-482600">
              <a:spcBef>
                <a:spcPts val="0"/>
              </a:spcBef>
              <a:spcAft>
                <a:spcPts val="0"/>
              </a:spcAft>
              <a:buClr>
                <a:schemeClr val="dk2"/>
              </a:buClr>
              <a:buSzPts val="1100"/>
              <a:buFont typeface="Noto Sans Symbols"/>
              <a:buChar char="❑"/>
            </a:pPr>
            <a:endParaRPr sz="2800" dirty="0"/>
          </a:p>
          <a:p>
            <a:pPr marL="482600" indent="-482600">
              <a:spcBef>
                <a:spcPts val="440"/>
              </a:spcBef>
              <a:spcAft>
                <a:spcPts val="0"/>
              </a:spcAft>
              <a:buClr>
                <a:schemeClr val="dk2"/>
              </a:buClr>
              <a:buSzPts val="1100"/>
              <a:buFont typeface="Noto Sans Symbols"/>
              <a:buChar char="❑"/>
            </a:pPr>
            <a:r>
              <a:rPr lang="en-US" altLang="zh-CN" sz="2800" dirty="0">
                <a:latin typeface="Times New Roman"/>
                <a:ea typeface="Times New Roman"/>
                <a:cs typeface="Times New Roman"/>
                <a:sym typeface="Times New Roman"/>
              </a:rPr>
              <a:t>It improves operational planning and effective deployment of search and rescue teams. </a:t>
            </a:r>
          </a:p>
          <a:p>
            <a:pPr marL="482600" indent="-482600">
              <a:spcBef>
                <a:spcPts val="440"/>
              </a:spcBef>
              <a:spcAft>
                <a:spcPts val="0"/>
              </a:spcAft>
              <a:buClr>
                <a:schemeClr val="dk2"/>
              </a:buClr>
              <a:buSzPts val="1100"/>
              <a:buFont typeface="Noto Sans Symbols"/>
              <a:buChar char="❑"/>
            </a:pPr>
            <a:endParaRPr sz="2800" dirty="0"/>
          </a:p>
          <a:p>
            <a:pPr marL="482600" indent="-482600">
              <a:spcBef>
                <a:spcPts val="440"/>
              </a:spcBef>
              <a:spcAft>
                <a:spcPts val="0"/>
              </a:spcAft>
              <a:buClr>
                <a:schemeClr val="dk2"/>
              </a:buClr>
              <a:buSzPts val="1100"/>
              <a:buFont typeface="Noto Sans Symbols"/>
              <a:buChar char="❑"/>
            </a:pPr>
            <a:r>
              <a:rPr lang="en-US" altLang="zh-CN" sz="2800" dirty="0">
                <a:latin typeface="Times New Roman"/>
                <a:ea typeface="Times New Roman"/>
                <a:cs typeface="Times New Roman"/>
                <a:sym typeface="Times New Roman"/>
              </a:rPr>
              <a:t>Sectorization should be undertaken at the earliest possible stage of a disaster response to ensure its effectiveness.</a:t>
            </a:r>
            <a:endParaRPr sz="2800" b="1" dirty="0">
              <a:latin typeface="Times New Roman"/>
              <a:ea typeface="Times New Roman"/>
              <a:cs typeface="Times New Roman"/>
              <a:sym typeface="Times New Roman"/>
            </a:endParaRPr>
          </a:p>
        </p:txBody>
      </p:sp>
      <p:sp>
        <p:nvSpPr>
          <p:cNvPr id="120" name="Google Shape;120;p16"/>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121" name="Google Shape;121;p16"/>
          <p:cNvSpPr txBox="1"/>
          <p:nvPr/>
        </p:nvSpPr>
        <p:spPr>
          <a:xfrm>
            <a:off x="5119687" y="6927058"/>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2" name="Picture 2">
            <a:extLst>
              <a:ext uri="{FF2B5EF4-FFF2-40B4-BE49-F238E27FC236}">
                <a16:creationId xmlns:a16="http://schemas.microsoft.com/office/drawing/2014/main" id="{229D3CA9-0E6B-F95E-14FF-3AFB3E8983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676"/>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59"/>
          <p:cNvSpPr txBox="1">
            <a:spLocks noGrp="1"/>
          </p:cNvSpPr>
          <p:nvPr>
            <p:ph type="title"/>
          </p:nvPr>
        </p:nvSpPr>
        <p:spPr>
          <a:xfrm>
            <a:off x="973138" y="1486080"/>
            <a:ext cx="5227638" cy="4819650"/>
          </a:xfrm>
          <a:prstGeom prst="rect">
            <a:avLst/>
          </a:prstGeom>
          <a:noFill/>
          <a:ln>
            <a:noFill/>
          </a:ln>
        </p:spPr>
        <p:txBody>
          <a:bodyPr spcFirstLastPara="1" vert="horz" wrap="square" lIns="97325" tIns="48650" rIns="97325" bIns="48650" rtlCol="0" anchor="ctr" anchorCtr="0">
            <a:noAutofit/>
          </a:bodyPr>
          <a:lstStyle/>
          <a:p>
            <a:pPr>
              <a:spcBef>
                <a:spcPts val="0"/>
              </a:spcBef>
              <a:buClr>
                <a:srgbClr val="FF0000"/>
              </a:buClr>
              <a:buSzPts val="2400"/>
            </a:pPr>
            <a:r>
              <a:rPr lang="en-US" altLang="zh-CN" sz="3600" b="1" dirty="0">
                <a:solidFill>
                  <a:srgbClr val="FF0000"/>
                </a:solidFill>
                <a:latin typeface="Open Sans"/>
                <a:ea typeface="Arial Black"/>
                <a:cs typeface="Arial Black"/>
                <a:sym typeface="Arial Black"/>
              </a:rPr>
              <a:t>DIFFERENT COLOURS  CAN BE USED ON SITUATION MAPS IN ORDER TO MARK INSTALLATIONS, DANGERS, OPERATIONAL ACTIVITIES OR DEPLOYED UNITS OR FORMATIONS .</a:t>
            </a:r>
            <a:endParaRPr lang="en-US" sz="6000" b="1" dirty="0">
              <a:latin typeface="Open Sans"/>
            </a:endParaRPr>
          </a:p>
        </p:txBody>
      </p:sp>
      <p:sp>
        <p:nvSpPr>
          <p:cNvPr id="606" name="Google Shape;606;p59"/>
          <p:cNvSpPr txBox="1">
            <a:spLocks noGrp="1"/>
          </p:cNvSpPr>
          <p:nvPr>
            <p:ph idx="1"/>
          </p:nvPr>
        </p:nvSpPr>
        <p:spPr>
          <a:xfrm>
            <a:off x="7381875" y="1273355"/>
            <a:ext cx="5588000" cy="5245100"/>
          </a:xfrm>
          <a:prstGeom prst="rect">
            <a:avLst/>
          </a:prstGeom>
          <a:noFill/>
          <a:ln>
            <a:noFill/>
          </a:ln>
        </p:spPr>
        <p:txBody>
          <a:bodyPr spcFirstLastPara="1" vert="horz" wrap="square" lIns="97325" tIns="48650" rIns="97325" bIns="48650" rtlCol="0" anchor="t" anchorCtr="0">
            <a:noAutofit/>
          </a:bodyPr>
          <a:lstStyle/>
          <a:p>
            <a:pPr marL="482600" indent="-482600">
              <a:spcBef>
                <a:spcPts val="0"/>
              </a:spcBef>
              <a:spcAft>
                <a:spcPts val="0"/>
              </a:spcAft>
              <a:buClr>
                <a:schemeClr val="dk2"/>
              </a:buClr>
              <a:buSzPts val="1200"/>
              <a:buFont typeface="Arial"/>
              <a:buChar char="●"/>
            </a:pPr>
            <a:r>
              <a:rPr lang="en-US" altLang="zh-CN" sz="2000" dirty="0">
                <a:latin typeface="Open Sans"/>
                <a:ea typeface="Times New Roman"/>
                <a:cs typeface="Times New Roman"/>
                <a:sym typeface="Times New Roman"/>
              </a:rPr>
              <a:t>Possible meaning of the </a:t>
            </a:r>
            <a:r>
              <a:rPr lang="en-US" altLang="zh-CN" sz="2000" dirty="0" err="1">
                <a:latin typeface="Open Sans"/>
                <a:ea typeface="Times New Roman"/>
                <a:cs typeface="Times New Roman"/>
                <a:sym typeface="Times New Roman"/>
              </a:rPr>
              <a:t>colours</a:t>
            </a:r>
            <a:r>
              <a:rPr lang="en-US" altLang="zh-CN" sz="2000" dirty="0">
                <a:latin typeface="Open Sans"/>
                <a:ea typeface="Times New Roman"/>
                <a:cs typeface="Times New Roman"/>
                <a:sym typeface="Times New Roman"/>
              </a:rPr>
              <a:t> :</a:t>
            </a:r>
            <a:endParaRPr sz="2000" dirty="0">
              <a:latin typeface="Open Sans"/>
            </a:endParaRPr>
          </a:p>
          <a:p>
            <a:pPr marL="482600" indent="-482600">
              <a:spcBef>
                <a:spcPts val="480"/>
              </a:spcBef>
              <a:spcAft>
                <a:spcPts val="0"/>
              </a:spcAft>
              <a:buClr>
                <a:schemeClr val="dk2"/>
              </a:buClr>
              <a:buSzPts val="1200"/>
              <a:buFont typeface="Arial"/>
              <a:buChar char="●"/>
            </a:pPr>
            <a:r>
              <a:rPr lang="en-US" altLang="zh-CN" sz="2000" dirty="0">
                <a:latin typeface="Open Sans"/>
                <a:ea typeface="Times New Roman"/>
                <a:cs typeface="Times New Roman"/>
                <a:sym typeface="Times New Roman"/>
              </a:rPr>
              <a:t>Black </a:t>
            </a:r>
            <a:r>
              <a:rPr lang="en-US" altLang="zh-CN" sz="2000" dirty="0" err="1">
                <a:latin typeface="Open Sans"/>
                <a:ea typeface="Times New Roman"/>
                <a:cs typeface="Times New Roman"/>
                <a:sym typeface="Times New Roman"/>
              </a:rPr>
              <a:t>Colour</a:t>
            </a:r>
            <a:r>
              <a:rPr lang="en-US" altLang="zh-CN" sz="2000" dirty="0">
                <a:latin typeface="Open Sans"/>
                <a:ea typeface="Times New Roman"/>
                <a:cs typeface="Times New Roman"/>
                <a:sym typeface="Times New Roman"/>
              </a:rPr>
              <a:t>: Damages, work sites / LEMA, national, regional or local disaster relief units or installations (fire fighters, civil defense, military forces, civil protection etc.)</a:t>
            </a:r>
            <a:endParaRPr sz="2000" dirty="0">
              <a:latin typeface="Open Sans"/>
            </a:endParaRPr>
          </a:p>
          <a:p>
            <a:pPr marL="482600" indent="-406400">
              <a:spcBef>
                <a:spcPts val="480"/>
              </a:spcBef>
              <a:spcAft>
                <a:spcPts val="0"/>
              </a:spcAft>
              <a:buClr>
                <a:schemeClr val="dk2"/>
              </a:buClr>
              <a:buSzPts val="1200"/>
              <a:buNone/>
            </a:pPr>
            <a:endParaRPr sz="2000" dirty="0">
              <a:latin typeface="Open Sans"/>
              <a:ea typeface="Times New Roman"/>
              <a:cs typeface="Times New Roman"/>
              <a:sym typeface="Times New Roman"/>
            </a:endParaRPr>
          </a:p>
          <a:p>
            <a:pPr marL="482600" indent="-482600" algn="just">
              <a:spcBef>
                <a:spcPts val="480"/>
              </a:spcBef>
              <a:spcAft>
                <a:spcPts val="0"/>
              </a:spcAft>
              <a:buClr>
                <a:schemeClr val="dk2"/>
              </a:buClr>
              <a:buSzPts val="1200"/>
              <a:buFont typeface="Arial"/>
              <a:buChar char="●"/>
            </a:pPr>
            <a:r>
              <a:rPr lang="en-US" altLang="zh-CN" sz="2000" u="sng" dirty="0">
                <a:latin typeface="Open Sans"/>
                <a:ea typeface="Times New Roman"/>
                <a:cs typeface="Times New Roman"/>
                <a:sym typeface="Times New Roman"/>
              </a:rPr>
              <a:t>RED COLOUR:</a:t>
            </a:r>
            <a:r>
              <a:rPr lang="zh-CN" altLang="en-US" sz="2000" dirty="0">
                <a:latin typeface="Open Sans"/>
                <a:ea typeface="Times New Roman"/>
                <a:cs typeface="Times New Roman"/>
                <a:sym typeface="Times New Roman"/>
              </a:rPr>
              <a:t>     </a:t>
            </a:r>
            <a:r>
              <a:rPr lang="en-US" altLang="zh-CN" sz="2000" dirty="0">
                <a:latin typeface="Open Sans"/>
                <a:ea typeface="Times New Roman"/>
                <a:cs typeface="Times New Roman"/>
                <a:sym typeface="Times New Roman"/>
              </a:rPr>
              <a:t>Fire, explosions / International </a:t>
            </a:r>
            <a:r>
              <a:rPr lang="en-US" altLang="zh-CN" sz="2000" dirty="0" err="1">
                <a:latin typeface="Open Sans"/>
                <a:ea typeface="Times New Roman"/>
                <a:cs typeface="Times New Roman"/>
                <a:sym typeface="Times New Roman"/>
              </a:rPr>
              <a:t>usar</a:t>
            </a:r>
            <a:r>
              <a:rPr lang="en-US" altLang="zh-CN" sz="2000" dirty="0">
                <a:latin typeface="Open Sans"/>
                <a:ea typeface="Times New Roman"/>
                <a:cs typeface="Times New Roman"/>
                <a:sym typeface="Times New Roman"/>
              </a:rPr>
              <a:t> team</a:t>
            </a:r>
            <a:endParaRPr sz="2000" dirty="0">
              <a:latin typeface="Open Sans"/>
            </a:endParaRPr>
          </a:p>
          <a:p>
            <a:pPr marL="482600" indent="-482600" algn="just">
              <a:spcBef>
                <a:spcPts val="480"/>
              </a:spcBef>
              <a:spcAft>
                <a:spcPts val="0"/>
              </a:spcAft>
              <a:buClr>
                <a:schemeClr val="dk2"/>
              </a:buClr>
              <a:buSzPts val="1200"/>
              <a:buFont typeface="Arial"/>
              <a:buChar char="●"/>
            </a:pPr>
            <a:r>
              <a:rPr lang="en-US" altLang="zh-CN" sz="2000" u="sng" dirty="0">
                <a:latin typeface="Open Sans"/>
                <a:ea typeface="Times New Roman"/>
                <a:cs typeface="Times New Roman"/>
                <a:sym typeface="Times New Roman"/>
              </a:rPr>
              <a:t>BLUE COLOUR:</a:t>
            </a:r>
            <a:r>
              <a:rPr lang="zh-CN" altLang="en-US" sz="2000" dirty="0">
                <a:latin typeface="Open Sans"/>
                <a:ea typeface="Times New Roman"/>
                <a:cs typeface="Times New Roman"/>
                <a:sym typeface="Times New Roman"/>
              </a:rPr>
              <a:t>  </a:t>
            </a:r>
            <a:r>
              <a:rPr lang="en-US" altLang="zh-CN" sz="2000" dirty="0">
                <a:latin typeface="Open Sans"/>
                <a:ea typeface="Times New Roman"/>
                <a:cs typeface="Times New Roman"/>
                <a:sym typeface="Times New Roman"/>
              </a:rPr>
              <a:t>Un organizations : </a:t>
            </a:r>
            <a:r>
              <a:rPr lang="en-US" altLang="zh-CN" sz="2000" dirty="0" err="1">
                <a:latin typeface="Open Sans"/>
                <a:ea typeface="Times New Roman"/>
                <a:cs typeface="Times New Roman"/>
                <a:sym typeface="Times New Roman"/>
              </a:rPr>
              <a:t>rdc</a:t>
            </a:r>
            <a:r>
              <a:rPr lang="en-US" altLang="zh-CN" sz="2000" dirty="0">
                <a:latin typeface="Open Sans"/>
                <a:ea typeface="Times New Roman"/>
                <a:cs typeface="Times New Roman"/>
                <a:sym typeface="Times New Roman"/>
              </a:rPr>
              <a:t>, </a:t>
            </a:r>
            <a:r>
              <a:rPr lang="en-US" altLang="zh-CN" sz="2000" dirty="0" err="1">
                <a:latin typeface="Open Sans"/>
                <a:ea typeface="Times New Roman"/>
                <a:cs typeface="Times New Roman"/>
                <a:sym typeface="Times New Roman"/>
              </a:rPr>
              <a:t>osocc</a:t>
            </a:r>
            <a:r>
              <a:rPr lang="en-US" altLang="zh-CN" sz="2000" dirty="0">
                <a:latin typeface="Open Sans"/>
                <a:ea typeface="Times New Roman"/>
                <a:cs typeface="Times New Roman"/>
                <a:sym typeface="Times New Roman"/>
              </a:rPr>
              <a:t> etc. / international 			</a:t>
            </a:r>
            <a:r>
              <a:rPr lang="en-US" altLang="zh-CN" sz="2000" dirty="0" err="1">
                <a:latin typeface="Open Sans"/>
                <a:ea typeface="Times New Roman"/>
                <a:cs typeface="Times New Roman"/>
                <a:sym typeface="Times New Roman"/>
              </a:rPr>
              <a:t>ngos</a:t>
            </a:r>
            <a:endParaRPr sz="2000" dirty="0">
              <a:latin typeface="Open Sans"/>
            </a:endParaRPr>
          </a:p>
          <a:p>
            <a:pPr marL="482600" indent="-482600" algn="just">
              <a:spcBef>
                <a:spcPts val="480"/>
              </a:spcBef>
              <a:spcAft>
                <a:spcPts val="0"/>
              </a:spcAft>
              <a:buClr>
                <a:schemeClr val="dk2"/>
              </a:buClr>
              <a:buSzPts val="1200"/>
              <a:buFont typeface="Arial"/>
              <a:buChar char="●"/>
            </a:pPr>
            <a:r>
              <a:rPr lang="en-US" altLang="zh-CN" sz="2000" u="sng" dirty="0">
                <a:latin typeface="Open Sans"/>
                <a:ea typeface="Times New Roman"/>
                <a:cs typeface="Times New Roman"/>
                <a:sym typeface="Times New Roman"/>
              </a:rPr>
              <a:t>GREEN COLOUR:</a:t>
            </a:r>
            <a:r>
              <a:rPr lang="zh-CN" altLang="en-US" sz="2000" dirty="0">
                <a:latin typeface="Open Sans"/>
                <a:ea typeface="Times New Roman"/>
                <a:cs typeface="Times New Roman"/>
                <a:sym typeface="Times New Roman"/>
              </a:rPr>
              <a:t> </a:t>
            </a:r>
            <a:r>
              <a:rPr lang="en-US" altLang="zh-CN" sz="2000" dirty="0">
                <a:latin typeface="Open Sans"/>
                <a:ea typeface="Times New Roman"/>
                <a:cs typeface="Times New Roman"/>
                <a:sym typeface="Times New Roman"/>
              </a:rPr>
              <a:t>BOO, other logistical installations(fuel, drinking water </a:t>
            </a:r>
            <a:r>
              <a:rPr lang="en-US" altLang="zh-CN" sz="2000" dirty="0" err="1">
                <a:latin typeface="Open Sans"/>
                <a:ea typeface="Times New Roman"/>
                <a:cs typeface="Times New Roman"/>
                <a:sym typeface="Times New Roman"/>
              </a:rPr>
              <a:t>etc</a:t>
            </a:r>
            <a:r>
              <a:rPr lang="en-US" altLang="zh-CN" sz="2000" dirty="0">
                <a:latin typeface="Open Sans"/>
                <a:ea typeface="Times New Roman"/>
                <a:cs typeface="Times New Roman"/>
                <a:sym typeface="Times New Roman"/>
              </a:rPr>
              <a:t>)</a:t>
            </a:r>
            <a:endParaRPr sz="2000" dirty="0">
              <a:latin typeface="Open Sans"/>
            </a:endParaRPr>
          </a:p>
          <a:p>
            <a:pPr marL="482600" indent="-482600" algn="just">
              <a:spcBef>
                <a:spcPts val="480"/>
              </a:spcBef>
              <a:spcAft>
                <a:spcPts val="0"/>
              </a:spcAft>
              <a:buClr>
                <a:schemeClr val="dk2"/>
              </a:buClr>
              <a:buSzPts val="1200"/>
              <a:buFont typeface="Arial"/>
              <a:buChar char="●"/>
            </a:pPr>
            <a:r>
              <a:rPr lang="en-US" altLang="zh-CN" sz="2000" u="sng" dirty="0">
                <a:latin typeface="Open Sans"/>
                <a:ea typeface="Times New Roman"/>
                <a:cs typeface="Times New Roman"/>
                <a:sym typeface="Times New Roman"/>
              </a:rPr>
              <a:t>YELLOW COLOUR:</a:t>
            </a:r>
            <a:r>
              <a:rPr lang="zh-CN" altLang="en-US" sz="2000" dirty="0">
                <a:latin typeface="Open Sans"/>
                <a:ea typeface="Times New Roman"/>
                <a:cs typeface="Times New Roman"/>
                <a:sym typeface="Times New Roman"/>
              </a:rPr>
              <a:t>  </a:t>
            </a:r>
            <a:r>
              <a:rPr lang="en-US" altLang="zh-CN" sz="2000" dirty="0">
                <a:latin typeface="Open Sans"/>
                <a:ea typeface="Times New Roman"/>
                <a:cs typeface="Times New Roman"/>
                <a:sym typeface="Times New Roman"/>
              </a:rPr>
              <a:t>Chemical, nuclear dangers etc. (white </a:t>
            </a:r>
            <a:r>
              <a:rPr lang="en-US" altLang="zh-CN" sz="2000" dirty="0" err="1">
                <a:latin typeface="Open Sans"/>
                <a:ea typeface="Times New Roman"/>
                <a:cs typeface="Times New Roman"/>
                <a:sym typeface="Times New Roman"/>
              </a:rPr>
              <a:t>colour</a:t>
            </a:r>
            <a:r>
              <a:rPr lang="en-US" altLang="zh-CN" sz="2000" dirty="0">
                <a:latin typeface="Open Sans"/>
                <a:ea typeface="Times New Roman"/>
                <a:cs typeface="Times New Roman"/>
                <a:sym typeface="Times New Roman"/>
              </a:rPr>
              <a:t>)</a:t>
            </a:r>
            <a:endParaRPr sz="2000" dirty="0">
              <a:latin typeface="Open Sans"/>
            </a:endParaRPr>
          </a:p>
          <a:p>
            <a:pPr marL="482600" indent="-406400">
              <a:spcBef>
                <a:spcPts val="480"/>
              </a:spcBef>
              <a:spcAft>
                <a:spcPts val="0"/>
              </a:spcAft>
              <a:buClr>
                <a:schemeClr val="dk2"/>
              </a:buClr>
              <a:buSzPts val="1200"/>
              <a:buNone/>
            </a:pPr>
            <a:endParaRPr sz="2400" b="1" dirty="0">
              <a:solidFill>
                <a:schemeClr val="dk2"/>
              </a:solidFill>
              <a:latin typeface="Times New Roman"/>
              <a:ea typeface="Times New Roman"/>
              <a:cs typeface="Times New Roman"/>
              <a:sym typeface="Times New Roman"/>
            </a:endParaRPr>
          </a:p>
        </p:txBody>
      </p:sp>
      <p:sp>
        <p:nvSpPr>
          <p:cNvPr id="607" name="Google Shape;607;p59"/>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35C032CD-1AD3-2763-0034-96AA6352DD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0"/>
          <p:cNvSpPr txBox="1">
            <a:spLocks noGrp="1"/>
          </p:cNvSpPr>
          <p:nvPr>
            <p:ph type="title"/>
          </p:nvPr>
        </p:nvSpPr>
        <p:spPr>
          <a:xfrm>
            <a:off x="571501" y="2971800"/>
            <a:ext cx="6991349" cy="1241425"/>
          </a:xfrm>
          <a:prstGeom prst="rect">
            <a:avLst/>
          </a:prstGeom>
          <a:noFill/>
          <a:ln>
            <a:noFill/>
          </a:ln>
        </p:spPr>
        <p:txBody>
          <a:bodyPr spcFirstLastPara="1" vert="horz" wrap="square" lIns="97325" tIns="48650" rIns="97325" bIns="48650" rtlCol="0" anchor="ctr" anchorCtr="0">
            <a:noAutofit/>
          </a:bodyPr>
          <a:lstStyle/>
          <a:p>
            <a:pPr>
              <a:lnSpc>
                <a:spcPct val="80000"/>
              </a:lnSpc>
              <a:spcBef>
                <a:spcPts val="0"/>
              </a:spcBef>
              <a:buClr>
                <a:srgbClr val="FF0000"/>
              </a:buClr>
              <a:buSzPts val="3600"/>
            </a:pPr>
            <a:r>
              <a:rPr lang="en-US" altLang="zh-CN" sz="3600" b="1" dirty="0">
                <a:solidFill>
                  <a:srgbClr val="FF0000"/>
                </a:solidFill>
                <a:latin typeface="Open Sans"/>
                <a:ea typeface="Arial Black"/>
                <a:cs typeface="Arial Black"/>
                <a:sym typeface="Arial Black"/>
              </a:rPr>
              <a:t>STANDARD SYMBOL SHAPES</a:t>
            </a:r>
            <a:endParaRPr lang="en-US" b="1" dirty="0">
              <a:latin typeface="Open Sans"/>
            </a:endParaRPr>
          </a:p>
        </p:txBody>
      </p:sp>
      <p:pic>
        <p:nvPicPr>
          <p:cNvPr id="613" name="Google Shape;613;p60"/>
          <p:cNvPicPr preferRelativeResize="0"/>
          <p:nvPr/>
        </p:nvPicPr>
        <p:blipFill rotWithShape="1">
          <a:blip r:embed="rId3">
            <a:alphaModFix/>
          </a:blip>
          <a:srcRect/>
          <a:stretch/>
        </p:blipFill>
        <p:spPr>
          <a:xfrm>
            <a:off x="8715375" y="1320186"/>
            <a:ext cx="4067174" cy="5095875"/>
          </a:xfrm>
          <a:prstGeom prst="rect">
            <a:avLst/>
          </a:prstGeom>
          <a:noFill/>
          <a:ln>
            <a:noFill/>
          </a:ln>
        </p:spPr>
      </p:pic>
      <p:sp>
        <p:nvSpPr>
          <p:cNvPr id="614" name="Google Shape;614;p60"/>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79CF6842-03E1-9E32-D69E-4182D22285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61"/>
          <p:cNvSpPr txBox="1">
            <a:spLocks noGrp="1"/>
          </p:cNvSpPr>
          <p:nvPr>
            <p:ph type="title"/>
          </p:nvPr>
        </p:nvSpPr>
        <p:spPr>
          <a:xfrm>
            <a:off x="1354448" y="3269458"/>
            <a:ext cx="2973077" cy="1462087"/>
          </a:xfrm>
          <a:prstGeom prst="rect">
            <a:avLst/>
          </a:prstGeom>
          <a:noFill/>
          <a:ln>
            <a:noFill/>
          </a:ln>
        </p:spPr>
        <p:txBody>
          <a:bodyPr spcFirstLastPara="1" vert="horz" wrap="square" lIns="97325" tIns="48650" rIns="97325" bIns="48650" rtlCol="0" anchor="ctr" anchorCtr="0">
            <a:noAutofit/>
          </a:bodyPr>
          <a:lstStyle/>
          <a:p>
            <a:pPr>
              <a:lnSpc>
                <a:spcPct val="70000"/>
              </a:lnSpc>
              <a:spcBef>
                <a:spcPts val="0"/>
              </a:spcBef>
              <a:buClr>
                <a:srgbClr val="FF0000"/>
              </a:buClr>
              <a:buSzPts val="5100"/>
            </a:pPr>
            <a:r>
              <a:rPr lang="en-US" altLang="zh-CN" sz="4000" b="1" dirty="0">
                <a:solidFill>
                  <a:srgbClr val="FF0000"/>
                </a:solidFill>
                <a:latin typeface="Open Sans"/>
                <a:ea typeface="Arial Black"/>
                <a:cs typeface="Arial Black"/>
                <a:sym typeface="Arial Black"/>
              </a:rPr>
              <a:t>REVIEW</a:t>
            </a:r>
            <a:endParaRPr lang="en-US" sz="3600" b="1" dirty="0">
              <a:latin typeface="Open Sans"/>
            </a:endParaRPr>
          </a:p>
        </p:txBody>
      </p:sp>
      <p:sp>
        <p:nvSpPr>
          <p:cNvPr id="620" name="Google Shape;620;p61"/>
          <p:cNvSpPr txBox="1">
            <a:spLocks noGrp="1"/>
          </p:cNvSpPr>
          <p:nvPr>
            <p:ph idx="1"/>
          </p:nvPr>
        </p:nvSpPr>
        <p:spPr>
          <a:xfrm>
            <a:off x="5005389" y="1740695"/>
            <a:ext cx="8057833" cy="4816475"/>
          </a:xfrm>
          <a:prstGeom prst="rect">
            <a:avLst/>
          </a:prstGeom>
          <a:noFill/>
          <a:ln>
            <a:noFill/>
          </a:ln>
        </p:spPr>
        <p:txBody>
          <a:bodyPr spcFirstLastPara="1" vert="horz" wrap="square" lIns="97325" tIns="48650" rIns="97325" bIns="48650" rtlCol="0" anchor="t" anchorCtr="0">
            <a:noAutofit/>
          </a:bodyPr>
          <a:lstStyle/>
          <a:p>
            <a:pPr marL="0" indent="0">
              <a:lnSpc>
                <a:spcPct val="150000"/>
              </a:lnSpc>
              <a:spcBef>
                <a:spcPts val="0"/>
              </a:spcBef>
              <a:spcAft>
                <a:spcPts val="0"/>
              </a:spcAft>
              <a:buClr>
                <a:schemeClr val="dk2"/>
              </a:buClr>
              <a:buSzPts val="1400"/>
              <a:buNone/>
            </a:pPr>
            <a:r>
              <a:rPr lang="en-US" altLang="zh-CN" sz="2800" dirty="0">
                <a:latin typeface="Open Sans"/>
                <a:ea typeface="Times New Roman"/>
                <a:cs typeface="Times New Roman"/>
                <a:sym typeface="Times New Roman"/>
              </a:rPr>
              <a:t>After Completion of this lesson, you are able to:</a:t>
            </a:r>
            <a:endParaRPr sz="2800" dirty="0">
              <a:latin typeface="Open Sans"/>
              <a:ea typeface="Times New Roman"/>
              <a:cs typeface="Times New Roman"/>
              <a:sym typeface="Times New Roman"/>
            </a:endParaRPr>
          </a:p>
          <a:p>
            <a:pPr marL="0" indent="0">
              <a:spcBef>
                <a:spcPts val="480"/>
              </a:spcBef>
              <a:spcAft>
                <a:spcPts val="0"/>
              </a:spcAft>
              <a:buClr>
                <a:schemeClr val="dk2"/>
              </a:buClr>
              <a:buSzPts val="1200"/>
              <a:buNone/>
            </a:pPr>
            <a:r>
              <a:rPr lang="en-US" altLang="zh-CN" sz="2800" dirty="0">
                <a:latin typeface="Open Sans"/>
                <a:ea typeface="Times New Roman"/>
                <a:cs typeface="Times New Roman"/>
                <a:sym typeface="Times New Roman"/>
              </a:rPr>
              <a:t>1.    Describe Sectorization, its identification and five</a:t>
            </a:r>
            <a:endParaRPr sz="2800" dirty="0">
              <a:latin typeface="Open Sans"/>
            </a:endParaRPr>
          </a:p>
          <a:p>
            <a:pPr marL="0" indent="0">
              <a:spcBef>
                <a:spcPts val="480"/>
              </a:spcBef>
              <a:spcAft>
                <a:spcPts val="0"/>
              </a:spcAft>
              <a:buClr>
                <a:schemeClr val="dk2"/>
              </a:buClr>
              <a:buSzPts val="1200"/>
              <a:buNone/>
            </a:pPr>
            <a:r>
              <a:rPr lang="zh-CN" altLang="en-US" sz="2800" dirty="0">
                <a:latin typeface="Open Sans"/>
                <a:ea typeface="Times New Roman"/>
                <a:cs typeface="Times New Roman"/>
                <a:sym typeface="Times New Roman"/>
              </a:rPr>
              <a:t>       </a:t>
            </a:r>
            <a:r>
              <a:rPr lang="en-US" altLang="zh-CN" sz="2800" dirty="0">
                <a:latin typeface="Open Sans"/>
                <a:ea typeface="Times New Roman"/>
                <a:cs typeface="Times New Roman"/>
                <a:sym typeface="Times New Roman"/>
              </a:rPr>
              <a:t>ASR levels.</a:t>
            </a:r>
            <a:endParaRPr sz="2800" dirty="0">
              <a:latin typeface="Open Sans"/>
            </a:endParaRPr>
          </a:p>
          <a:p>
            <a:pPr marL="0" indent="0">
              <a:spcBef>
                <a:spcPts val="480"/>
              </a:spcBef>
              <a:spcAft>
                <a:spcPts val="0"/>
              </a:spcAft>
              <a:buClr>
                <a:schemeClr val="dk2"/>
              </a:buClr>
              <a:buSzPts val="1200"/>
              <a:buNone/>
            </a:pPr>
            <a:r>
              <a:rPr lang="en-US" altLang="zh-CN" sz="2800" dirty="0">
                <a:latin typeface="Open Sans"/>
                <a:ea typeface="Times New Roman"/>
                <a:cs typeface="Times New Roman"/>
                <a:sym typeface="Times New Roman"/>
              </a:rPr>
              <a:t>2.    List four categories of Worksite Triage.</a:t>
            </a:r>
            <a:endParaRPr sz="2800" dirty="0">
              <a:latin typeface="Open Sans"/>
            </a:endParaRPr>
          </a:p>
          <a:p>
            <a:pPr marL="0" indent="0">
              <a:spcBef>
                <a:spcPts val="480"/>
              </a:spcBef>
              <a:spcAft>
                <a:spcPts val="0"/>
              </a:spcAft>
              <a:buClr>
                <a:schemeClr val="dk2"/>
              </a:buClr>
              <a:buSzPts val="1200"/>
              <a:buNone/>
            </a:pPr>
            <a:r>
              <a:rPr lang="en-US" altLang="zh-CN" sz="2800" dirty="0">
                <a:latin typeface="Open Sans"/>
                <a:ea typeface="Times New Roman"/>
                <a:cs typeface="Times New Roman"/>
                <a:sym typeface="Times New Roman"/>
              </a:rPr>
              <a:t>3.    List at least eight factors to consider in Worksite Triage.          </a:t>
            </a:r>
            <a:endParaRPr sz="2800" dirty="0">
              <a:latin typeface="Open Sans"/>
            </a:endParaRPr>
          </a:p>
          <a:p>
            <a:pPr marL="0" indent="0">
              <a:spcBef>
                <a:spcPts val="480"/>
              </a:spcBef>
              <a:spcAft>
                <a:spcPts val="0"/>
              </a:spcAft>
              <a:buClr>
                <a:schemeClr val="dk2"/>
              </a:buClr>
              <a:buSzPts val="1200"/>
              <a:buNone/>
            </a:pPr>
            <a:r>
              <a:rPr lang="en-US" altLang="zh-CN" sz="2800" dirty="0">
                <a:latin typeface="Open Sans"/>
                <a:ea typeface="Times New Roman"/>
                <a:cs typeface="Times New Roman"/>
                <a:sym typeface="Times New Roman"/>
              </a:rPr>
              <a:t>4.    Define the INSARAG Marking System, list and describe</a:t>
            </a:r>
            <a:endParaRPr sz="2800" dirty="0">
              <a:latin typeface="Open Sans"/>
            </a:endParaRPr>
          </a:p>
          <a:p>
            <a:pPr marL="0" indent="0">
              <a:spcBef>
                <a:spcPts val="480"/>
              </a:spcBef>
              <a:spcAft>
                <a:spcPts val="0"/>
              </a:spcAft>
              <a:buClr>
                <a:schemeClr val="dk2"/>
              </a:buClr>
              <a:buSzPts val="1200"/>
              <a:buNone/>
            </a:pPr>
            <a:r>
              <a:rPr lang="zh-CN" altLang="en-US" sz="2800" dirty="0">
                <a:latin typeface="Open Sans"/>
                <a:ea typeface="Times New Roman"/>
                <a:cs typeface="Times New Roman"/>
                <a:sym typeface="Times New Roman"/>
              </a:rPr>
              <a:t>        </a:t>
            </a:r>
            <a:r>
              <a:rPr lang="en-US" altLang="zh-CN" sz="2800" dirty="0">
                <a:latin typeface="Open Sans"/>
                <a:ea typeface="Times New Roman"/>
                <a:cs typeface="Times New Roman"/>
                <a:sym typeface="Times New Roman"/>
              </a:rPr>
              <a:t>the eight categories of INSARAG Marking System.     </a:t>
            </a:r>
            <a:endParaRPr sz="2800" dirty="0">
              <a:latin typeface="Open Sans"/>
              <a:ea typeface="Times New Roman"/>
              <a:cs typeface="Times New Roman"/>
              <a:sym typeface="Times New Roman"/>
            </a:endParaRPr>
          </a:p>
          <a:p>
            <a:pPr marL="0" indent="0">
              <a:lnSpc>
                <a:spcPct val="150000"/>
              </a:lnSpc>
              <a:spcBef>
                <a:spcPts val="560"/>
              </a:spcBef>
              <a:spcAft>
                <a:spcPts val="0"/>
              </a:spcAft>
              <a:buClr>
                <a:schemeClr val="dk2"/>
              </a:buClr>
              <a:buSzPts val="1400"/>
              <a:buNone/>
            </a:pPr>
            <a:endParaRPr sz="2800" b="1" dirty="0">
              <a:latin typeface="Times New Roman"/>
              <a:ea typeface="Times New Roman"/>
              <a:cs typeface="Times New Roman"/>
              <a:sym typeface="Times New Roman"/>
            </a:endParaRPr>
          </a:p>
          <a:p>
            <a:pPr marL="0" indent="0" algn="just">
              <a:lnSpc>
                <a:spcPct val="150000"/>
              </a:lnSpc>
              <a:spcBef>
                <a:spcPts val="560"/>
              </a:spcBef>
              <a:spcAft>
                <a:spcPts val="0"/>
              </a:spcAft>
              <a:buClr>
                <a:schemeClr val="dk2"/>
              </a:buClr>
              <a:buSzPts val="1400"/>
              <a:buNone/>
            </a:pPr>
            <a:endParaRPr sz="2800" b="1" dirty="0">
              <a:solidFill>
                <a:schemeClr val="dk2"/>
              </a:solidFill>
              <a:latin typeface="Times New Roman"/>
              <a:ea typeface="Times New Roman"/>
              <a:cs typeface="Times New Roman"/>
              <a:sym typeface="Times New Roman"/>
            </a:endParaRPr>
          </a:p>
          <a:p>
            <a:pPr marL="0" indent="0" algn="just">
              <a:lnSpc>
                <a:spcPct val="90000"/>
              </a:lnSpc>
              <a:spcBef>
                <a:spcPts val="400"/>
              </a:spcBef>
              <a:spcAft>
                <a:spcPts val="0"/>
              </a:spcAft>
              <a:buClr>
                <a:schemeClr val="dk2"/>
              </a:buClr>
              <a:buSzPts val="1000"/>
              <a:buNone/>
            </a:pPr>
            <a:endParaRPr sz="2000" b="1" dirty="0">
              <a:solidFill>
                <a:schemeClr val="dk2"/>
              </a:solidFill>
              <a:latin typeface="Times New Roman"/>
              <a:ea typeface="Times New Roman"/>
              <a:cs typeface="Times New Roman"/>
              <a:sym typeface="Times New Roman"/>
            </a:endParaRPr>
          </a:p>
          <a:p>
            <a:pPr marL="0" indent="0" algn="just">
              <a:lnSpc>
                <a:spcPct val="90000"/>
              </a:lnSpc>
              <a:spcBef>
                <a:spcPts val="400"/>
              </a:spcBef>
              <a:spcAft>
                <a:spcPts val="0"/>
              </a:spcAft>
              <a:buClr>
                <a:schemeClr val="dk2"/>
              </a:buClr>
              <a:buSzPts val="1000"/>
              <a:buNone/>
            </a:pPr>
            <a:endParaRPr sz="2000" b="1" dirty="0">
              <a:solidFill>
                <a:schemeClr val="dk2"/>
              </a:solidFill>
              <a:latin typeface="Times New Roman"/>
              <a:ea typeface="Times New Roman"/>
              <a:cs typeface="Times New Roman"/>
              <a:sym typeface="Times New Roman"/>
            </a:endParaRPr>
          </a:p>
          <a:p>
            <a:pPr marL="0" indent="0" algn="just">
              <a:lnSpc>
                <a:spcPct val="90000"/>
              </a:lnSpc>
              <a:spcBef>
                <a:spcPts val="400"/>
              </a:spcBef>
              <a:spcAft>
                <a:spcPts val="0"/>
              </a:spcAft>
              <a:buClr>
                <a:schemeClr val="dk2"/>
              </a:buClr>
              <a:buSzPts val="1000"/>
              <a:buNone/>
            </a:pPr>
            <a:endParaRPr sz="2000" b="1" dirty="0">
              <a:solidFill>
                <a:schemeClr val="dk2"/>
              </a:solidFill>
              <a:latin typeface="Times New Roman"/>
              <a:ea typeface="Times New Roman"/>
              <a:cs typeface="Times New Roman"/>
              <a:sym typeface="Times New Roman"/>
            </a:endParaRPr>
          </a:p>
        </p:txBody>
      </p:sp>
      <p:sp>
        <p:nvSpPr>
          <p:cNvPr id="621" name="Google Shape;621;p61"/>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622" name="Google Shape;622;p61"/>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3" name="Picture 2">
            <a:extLst>
              <a:ext uri="{FF2B5EF4-FFF2-40B4-BE49-F238E27FC236}">
                <a16:creationId xmlns:a16="http://schemas.microsoft.com/office/drawing/2014/main" id="{A4EA60AD-0BCA-733A-BABC-79F9E2D56A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F96584-3819-3D3A-9D61-300E41E112C4}"/>
              </a:ext>
            </a:extLst>
          </p:cNvPr>
          <p:cNvSpPr>
            <a:spLocks noGrp="1"/>
          </p:cNvSpPr>
          <p:nvPr>
            <p:ph type="body" idx="1"/>
          </p:nvPr>
        </p:nvSpPr>
        <p:spPr>
          <a:noFill/>
        </p:spPr>
        <p:txBody>
          <a:bodyPr>
            <a:normAutofit/>
          </a:bodyPr>
          <a:lstStyle/>
          <a:p>
            <a:pPr marL="123524" indent="0">
              <a:buNone/>
            </a:pPr>
            <a:r>
              <a:rPr lang="en-US" sz="8646" dirty="0"/>
              <a:t>                </a:t>
            </a:r>
            <a:r>
              <a:rPr lang="en-US" sz="4323" b="1" dirty="0">
                <a:solidFill>
                  <a:srgbClr val="FF0000"/>
                </a:solidFill>
                <a:latin typeface="Open Sans"/>
              </a:rPr>
              <a:t>ANYQUESTIONS ?</a:t>
            </a:r>
            <a:endParaRPr lang="en-IN" sz="4323" b="1" dirty="0">
              <a:solidFill>
                <a:srgbClr val="FF0000"/>
              </a:solidFill>
              <a:latin typeface="Open Sans"/>
            </a:endParaRPr>
          </a:p>
        </p:txBody>
      </p:sp>
      <p:sp>
        <p:nvSpPr>
          <p:cNvPr id="4" name="Slide Number Placeholder 3">
            <a:extLst>
              <a:ext uri="{FF2B5EF4-FFF2-40B4-BE49-F238E27FC236}">
                <a16:creationId xmlns:a16="http://schemas.microsoft.com/office/drawing/2014/main" id="{FE9D568A-31DE-A55B-8F02-BD9489881DE1}"/>
              </a:ext>
            </a:extLst>
          </p:cNvPr>
          <p:cNvSpPr>
            <a:spLocks noGrp="1"/>
          </p:cNvSpPr>
          <p:nvPr>
            <p:ph type="sldNum" idx="12"/>
          </p:nvPr>
        </p:nvSpPr>
        <p:spPr/>
        <p:txBody>
          <a:bodyPr/>
          <a:lstStyle/>
          <a:p>
            <a:fld id="{00000000-1234-1234-1234-123412341234}" type="slidenum">
              <a:rPr lang="en-US" smtClean="0"/>
              <a:pPr/>
              <a:t>43</a:t>
            </a:fld>
            <a:endParaRPr lang="en-US"/>
          </a:p>
        </p:txBody>
      </p:sp>
      <p:pic>
        <p:nvPicPr>
          <p:cNvPr id="5" name="Picture 4">
            <a:extLst>
              <a:ext uri="{FF2B5EF4-FFF2-40B4-BE49-F238E27FC236}">
                <a16:creationId xmlns:a16="http://schemas.microsoft.com/office/drawing/2014/main" id="{20AF0302-2C35-15F2-07DE-1A5ECB39D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86"/>
            <a:ext cx="1454606" cy="11005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C4EDDF3-ADC9-D2DC-0E16-8D7131E394B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01" r="23999"/>
          <a:stretch/>
        </p:blipFill>
        <p:spPr bwMode="auto">
          <a:xfrm>
            <a:off x="11875096" y="-5700"/>
            <a:ext cx="1284683" cy="107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345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748B-DFDD-08AB-9DD3-FF8286871DBC}"/>
              </a:ext>
            </a:extLst>
          </p:cNvPr>
          <p:cNvSpPr>
            <a:spLocks noGrp="1"/>
          </p:cNvSpPr>
          <p:nvPr>
            <p:ph type="title"/>
          </p:nvPr>
        </p:nvSpPr>
        <p:spPr>
          <a:xfrm>
            <a:off x="2446560" y="1712649"/>
            <a:ext cx="3760189" cy="1432575"/>
          </a:xfrm>
        </p:spPr>
        <p:txBody>
          <a:bodyPr>
            <a:normAutofit/>
          </a:bodyPr>
          <a:lstStyle/>
          <a:p>
            <a:r>
              <a:rPr lang="en-US" sz="4323" dirty="0">
                <a:latin typeface="Open Sans"/>
              </a:rPr>
              <a:t>                           </a:t>
            </a:r>
            <a:r>
              <a:rPr lang="en-US" sz="4323" b="1" dirty="0">
                <a:solidFill>
                  <a:srgbClr val="FF0000"/>
                </a:solidFill>
                <a:latin typeface="Open Sans"/>
              </a:rPr>
              <a:t>EVALUATION</a:t>
            </a:r>
            <a:endParaRPr lang="en-IN" sz="4323" b="1" dirty="0">
              <a:solidFill>
                <a:srgbClr val="FF0000"/>
              </a:solidFill>
              <a:latin typeface="Open Sans"/>
            </a:endParaRPr>
          </a:p>
        </p:txBody>
      </p:sp>
      <p:sp>
        <p:nvSpPr>
          <p:cNvPr id="3" name="Text Placeholder 2">
            <a:extLst>
              <a:ext uri="{FF2B5EF4-FFF2-40B4-BE49-F238E27FC236}">
                <a16:creationId xmlns:a16="http://schemas.microsoft.com/office/drawing/2014/main" id="{223A51C0-36DC-B23C-B99C-2BE6D0D8087C}"/>
              </a:ext>
            </a:extLst>
          </p:cNvPr>
          <p:cNvSpPr>
            <a:spLocks noGrp="1"/>
          </p:cNvSpPr>
          <p:nvPr>
            <p:ph type="body" idx="1"/>
          </p:nvPr>
        </p:nvSpPr>
        <p:spPr>
          <a:xfrm>
            <a:off x="6975098" y="1712649"/>
            <a:ext cx="6005268" cy="4702618"/>
          </a:xfrm>
        </p:spPr>
        <p:txBody>
          <a:bodyPr/>
          <a:lstStyle/>
          <a:p>
            <a:pPr marL="123524" indent="0">
              <a:buNone/>
            </a:pPr>
            <a:r>
              <a:rPr lang="en-US" dirty="0"/>
              <a:t>Q1) INSARAG stands for?</a:t>
            </a:r>
          </a:p>
          <a:p>
            <a:pPr marL="123524" indent="0">
              <a:buNone/>
            </a:pPr>
            <a:r>
              <a:rPr lang="en-US" dirty="0" err="1"/>
              <a:t>Ans</a:t>
            </a:r>
            <a:r>
              <a:rPr lang="en-US" dirty="0"/>
              <a:t>___________</a:t>
            </a:r>
            <a:endParaRPr lang="en-IN" dirty="0"/>
          </a:p>
        </p:txBody>
      </p:sp>
      <p:sp>
        <p:nvSpPr>
          <p:cNvPr id="4" name="Slide Number Placeholder 3">
            <a:extLst>
              <a:ext uri="{FF2B5EF4-FFF2-40B4-BE49-F238E27FC236}">
                <a16:creationId xmlns:a16="http://schemas.microsoft.com/office/drawing/2014/main" id="{03DAE7A8-7699-9CD2-38AD-B532C14B88BF}"/>
              </a:ext>
            </a:extLst>
          </p:cNvPr>
          <p:cNvSpPr>
            <a:spLocks noGrp="1"/>
          </p:cNvSpPr>
          <p:nvPr>
            <p:ph type="sldNum" idx="12"/>
          </p:nvPr>
        </p:nvSpPr>
        <p:spPr/>
        <p:txBody>
          <a:bodyPr/>
          <a:lstStyle/>
          <a:p>
            <a:fld id="{00000000-1234-1234-1234-123412341234}" type="slidenum">
              <a:rPr lang="en-US" smtClean="0"/>
              <a:pPr/>
              <a:t>44</a:t>
            </a:fld>
            <a:endParaRPr lang="en-US"/>
          </a:p>
        </p:txBody>
      </p:sp>
      <p:pic>
        <p:nvPicPr>
          <p:cNvPr id="5" name="Picture 4">
            <a:extLst>
              <a:ext uri="{FF2B5EF4-FFF2-40B4-BE49-F238E27FC236}">
                <a16:creationId xmlns:a16="http://schemas.microsoft.com/office/drawing/2014/main" id="{F8C1CB14-AD05-7D78-DD1A-95DF491927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61" y="107325"/>
            <a:ext cx="1454606" cy="122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989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82352" y="1786"/>
            <a:ext cx="13011547" cy="73292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891">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6423422" y="3542903"/>
            <a:ext cx="329406" cy="3294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8822" tIns="49411" rIns="98822" bIns="49411" numCol="1" anchor="t" anchorCtr="0" compatLnSpc="1">
            <a:prstTxWarp prst="textNoShape">
              <a:avLst/>
            </a:prstTxWarp>
          </a:bodyPr>
          <a:lstStyle/>
          <a:p>
            <a:endParaRPr lang="en-IN" sz="3891"/>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9754918" y="6886721"/>
            <a:ext cx="2964656" cy="394601"/>
          </a:xfrm>
        </p:spPr>
        <p:txBody>
          <a:bodyPr/>
          <a:lstStyle/>
          <a:p>
            <a:fld id="{2BB1E14F-796C-409E-9B94-89634ADD74DA}" type="slidenum">
              <a:rPr lang="en-IN" smtClean="0"/>
              <a:t>45</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557829" y="159214"/>
            <a:ext cx="7354693" cy="6767377"/>
          </a:xfrm>
          <a:prstGeom prst="roundRect">
            <a:avLst>
              <a:gd name="adj" fmla="val 1583"/>
            </a:avLst>
          </a:prstGeom>
          <a:solidFill>
            <a:srgbClr val="EAEAEA"/>
          </a:solidFill>
          <a:ln w="12700">
            <a:miter lim="400000"/>
          </a:ln>
        </p:spPr>
        <p:txBody>
          <a:bodyPr lIns="42302" tIns="42302" rIns="42302" bIns="42302"/>
          <a:lstStyle/>
          <a:p>
            <a:endParaRPr sz="2594">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66981" y="3492773"/>
            <a:ext cx="4025250" cy="750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2302" tIns="42302" rIns="42302" bIns="42302">
            <a:spAutoFit/>
          </a:bodyPr>
          <a:lstStyle/>
          <a:p>
            <a:pPr algn="ctr"/>
            <a:r>
              <a:rPr lang="en-US" sz="4323" b="1" dirty="0">
                <a:latin typeface="Open sans"/>
              </a:rPr>
              <a:t>THANK YOU </a:t>
            </a:r>
            <a:r>
              <a:rPr lang="en-US" sz="4323"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2" y="1786"/>
            <a:ext cx="2637356" cy="1581126"/>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1690915" y="8940"/>
            <a:ext cx="1499060" cy="1326892"/>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882186" y="685922"/>
            <a:ext cx="6202724" cy="5780874"/>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930536" y="2274341"/>
            <a:ext cx="4527289" cy="1433265"/>
          </a:xfrm>
          <a:prstGeom prst="rect">
            <a:avLst/>
          </a:prstGeom>
          <a:noFill/>
          <a:ln>
            <a:noFill/>
          </a:ln>
        </p:spPr>
        <p:txBody>
          <a:bodyPr spcFirstLastPara="1" vert="horz" wrap="square" lIns="97325" tIns="48650" rIns="97325" bIns="48650" rtlCol="0" anchor="ctr" anchorCtr="0">
            <a:noAutofit/>
          </a:bodyPr>
          <a:lstStyle/>
          <a:p>
            <a:pPr>
              <a:lnSpc>
                <a:spcPct val="70000"/>
              </a:lnSpc>
              <a:spcBef>
                <a:spcPts val="0"/>
              </a:spcBef>
            </a:pPr>
            <a:r>
              <a:rPr lang="en-IN" altLang="zh-CN" sz="4000" b="1" dirty="0">
                <a:solidFill>
                  <a:srgbClr val="FF0000"/>
                </a:solidFill>
                <a:latin typeface="Open Sans"/>
                <a:ea typeface="Calibri"/>
                <a:cs typeface="Calibri"/>
                <a:sym typeface="Calibri"/>
              </a:rPr>
              <a:t>SECTOR IDENTIFICATION</a:t>
            </a:r>
            <a:endParaRPr lang="en-IN" sz="4000" b="1" dirty="0">
              <a:solidFill>
                <a:srgbClr val="FF0000"/>
              </a:solidFill>
              <a:latin typeface="Open Sans"/>
              <a:ea typeface="Calibri"/>
              <a:cs typeface="Calibri"/>
              <a:sym typeface="Calibri"/>
            </a:endParaRPr>
          </a:p>
        </p:txBody>
      </p:sp>
      <p:sp>
        <p:nvSpPr>
          <p:cNvPr id="128" name="Google Shape;128;p17"/>
          <p:cNvSpPr txBox="1">
            <a:spLocks noGrp="1"/>
          </p:cNvSpPr>
          <p:nvPr>
            <p:ph idx="1"/>
          </p:nvPr>
        </p:nvSpPr>
        <p:spPr>
          <a:xfrm>
            <a:off x="6712307" y="1166199"/>
            <a:ext cx="5869583" cy="6450084"/>
          </a:xfrm>
          <a:prstGeom prst="rect">
            <a:avLst/>
          </a:prstGeom>
          <a:noFill/>
          <a:ln>
            <a:noFill/>
          </a:ln>
        </p:spPr>
        <p:txBody>
          <a:bodyPr spcFirstLastPara="1" vert="horz" wrap="square" lIns="97325" tIns="48650" rIns="97325" bIns="48650" rtlCol="0" anchor="t" anchorCtr="0">
            <a:noAutofit/>
          </a:bodyPr>
          <a:lstStyle/>
          <a:p>
            <a:pPr marL="482600" indent="-482600">
              <a:spcBef>
                <a:spcPts val="0"/>
              </a:spcBef>
              <a:spcAft>
                <a:spcPts val="0"/>
              </a:spcAft>
              <a:buSzPts val="1200"/>
              <a:buFont typeface="Noto Sans Symbols"/>
              <a:buChar char="❑"/>
            </a:pPr>
            <a:r>
              <a:rPr lang="en-US" altLang="zh-CN" sz="2800" dirty="0">
                <a:latin typeface="Open Sans"/>
                <a:ea typeface="Times New Roman"/>
                <a:cs typeface="Times New Roman"/>
                <a:sym typeface="Times New Roman"/>
              </a:rPr>
              <a:t>A simple lettering system is used to code each sector, like A, B, C, D and so on and a local name or description can also be added to ensure clarity. e.g. sector A, Kashmir etc. </a:t>
            </a:r>
            <a:endParaRPr sz="2800" dirty="0">
              <a:latin typeface="Open Sans"/>
            </a:endParaRPr>
          </a:p>
          <a:p>
            <a:pPr marL="482600" indent="-406400">
              <a:spcBef>
                <a:spcPts val="480"/>
              </a:spcBef>
              <a:spcAft>
                <a:spcPts val="0"/>
              </a:spcAft>
              <a:buSzPts val="1200"/>
              <a:buNone/>
            </a:pPr>
            <a:endParaRPr sz="2800" dirty="0">
              <a:latin typeface="Open Sans"/>
              <a:ea typeface="Times New Roman"/>
              <a:cs typeface="Times New Roman"/>
              <a:sym typeface="Times New Roman"/>
            </a:endParaRPr>
          </a:p>
          <a:p>
            <a:pPr marL="482600" indent="-482600">
              <a:spcBef>
                <a:spcPts val="480"/>
              </a:spcBef>
              <a:spcAft>
                <a:spcPts val="0"/>
              </a:spcAft>
              <a:buSzPts val="1200"/>
              <a:buFont typeface="Noto Sans Symbols"/>
              <a:buChar char="❑"/>
            </a:pPr>
            <a:r>
              <a:rPr lang="en-US" altLang="zh-CN" sz="2800" dirty="0">
                <a:latin typeface="Open Sans"/>
                <a:ea typeface="Times New Roman"/>
                <a:cs typeface="Times New Roman"/>
                <a:sym typeface="Times New Roman"/>
              </a:rPr>
              <a:t>If the LEMA has its own a coded sector identification system in place e.g. Sector 1, 2, 3, or Red, Blue, Green etc., it should be adopted and allow for it in any documentation or markings.</a:t>
            </a:r>
            <a:endParaRPr sz="2800" dirty="0">
              <a:latin typeface="Open Sans"/>
            </a:endParaRPr>
          </a:p>
          <a:p>
            <a:pPr marL="482600" indent="-406400">
              <a:spcBef>
                <a:spcPts val="480"/>
              </a:spcBef>
              <a:spcAft>
                <a:spcPts val="0"/>
              </a:spcAft>
              <a:buSzPts val="1200"/>
              <a:buNone/>
            </a:pPr>
            <a:endParaRPr sz="3200" dirty="0">
              <a:latin typeface="Times New Roman"/>
              <a:ea typeface="Times New Roman"/>
              <a:cs typeface="Times New Roman"/>
              <a:sym typeface="Times New Roman"/>
            </a:endParaRPr>
          </a:p>
          <a:p>
            <a:pPr marL="482600" indent="-412750">
              <a:spcBef>
                <a:spcPts val="440"/>
              </a:spcBef>
              <a:spcAft>
                <a:spcPts val="0"/>
              </a:spcAft>
              <a:buSzPts val="1100"/>
              <a:buNone/>
            </a:pPr>
            <a:endParaRPr sz="2200" dirty="0">
              <a:latin typeface="Times New Roman"/>
              <a:ea typeface="Times New Roman"/>
              <a:cs typeface="Times New Roman"/>
              <a:sym typeface="Times New Roman"/>
            </a:endParaRPr>
          </a:p>
        </p:txBody>
      </p:sp>
      <p:pic>
        <p:nvPicPr>
          <p:cNvPr id="2" name="Picture 2">
            <a:extLst>
              <a:ext uri="{FF2B5EF4-FFF2-40B4-BE49-F238E27FC236}">
                <a16:creationId xmlns:a16="http://schemas.microsoft.com/office/drawing/2014/main" id="{D4B4463A-6B47-1771-6FCF-60D99033A1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676"/>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204561" y="2892983"/>
            <a:ext cx="6175302" cy="1187767"/>
          </a:xfrm>
          <a:prstGeom prst="rect">
            <a:avLst/>
          </a:prstGeom>
          <a:noFill/>
          <a:ln>
            <a:noFill/>
          </a:ln>
        </p:spPr>
        <p:txBody>
          <a:bodyPr spcFirstLastPara="1" vert="horz" wrap="square" lIns="97325" tIns="48650" rIns="97325" bIns="48650" rtlCol="0" anchor="ctr" anchorCtr="0">
            <a:noAutofit/>
          </a:bodyPr>
          <a:lstStyle/>
          <a:p>
            <a:pPr>
              <a:lnSpc>
                <a:spcPct val="80000"/>
              </a:lnSpc>
              <a:spcBef>
                <a:spcPts val="0"/>
              </a:spcBef>
              <a:buClr>
                <a:srgbClr val="FF0000"/>
              </a:buClr>
              <a:buSzPts val="5100"/>
            </a:pPr>
            <a:r>
              <a:rPr lang="en-US" altLang="zh-CN" sz="4000" b="1" dirty="0">
                <a:solidFill>
                  <a:srgbClr val="FF0000"/>
                </a:solidFill>
                <a:latin typeface="Open Sans"/>
                <a:ea typeface="Calibri"/>
                <a:cs typeface="Calibri"/>
                <a:sym typeface="Calibri"/>
              </a:rPr>
              <a:t>Worksite Identification</a:t>
            </a:r>
            <a:endParaRPr sz="4000" b="1" u="sng" dirty="0">
              <a:solidFill>
                <a:srgbClr val="FF0000"/>
              </a:solidFill>
              <a:latin typeface="Open Sans"/>
              <a:ea typeface="Calibri"/>
              <a:cs typeface="Calibri"/>
              <a:sym typeface="Calibri"/>
            </a:endParaRPr>
          </a:p>
        </p:txBody>
      </p:sp>
      <p:sp>
        <p:nvSpPr>
          <p:cNvPr id="134" name="Google Shape;134;p18"/>
          <p:cNvSpPr txBox="1">
            <a:spLocks noGrp="1"/>
          </p:cNvSpPr>
          <p:nvPr>
            <p:ph idx="1"/>
          </p:nvPr>
        </p:nvSpPr>
        <p:spPr>
          <a:xfrm>
            <a:off x="6238875" y="1321793"/>
            <a:ext cx="6827696" cy="4736783"/>
          </a:xfrm>
          <a:prstGeom prst="rect">
            <a:avLst/>
          </a:prstGeom>
          <a:noFill/>
          <a:ln>
            <a:noFill/>
          </a:ln>
        </p:spPr>
        <p:txBody>
          <a:bodyPr spcFirstLastPara="1" vert="horz" wrap="square" lIns="97325" tIns="48650" rIns="97325" bIns="48650" rtlCol="0" anchor="t" anchorCtr="0">
            <a:noAutofit/>
          </a:bodyPr>
          <a:lstStyle/>
          <a:p>
            <a:pPr marL="0" indent="0">
              <a:spcBef>
                <a:spcPts val="0"/>
              </a:spcBef>
              <a:spcAft>
                <a:spcPts val="0"/>
              </a:spcAft>
              <a:buClr>
                <a:schemeClr val="dk2"/>
              </a:buClr>
              <a:buSzPts val="1200"/>
              <a:buNone/>
            </a:pPr>
            <a:r>
              <a:rPr lang="en-US" altLang="zh-CN" sz="2400" b="1" dirty="0">
                <a:latin typeface="Times New Roman"/>
                <a:ea typeface="Times New Roman"/>
                <a:cs typeface="Times New Roman"/>
                <a:sym typeface="Times New Roman"/>
              </a:rPr>
              <a:t>It is defined as “any site where significant Urban Search &amp;        Rescue operations are carried out”. Significant USAR operation normally only take  place when there is thought to be the </a:t>
            </a:r>
            <a:r>
              <a:rPr lang="en-US" altLang="zh-CN" sz="2400" b="1" dirty="0" err="1">
                <a:latin typeface="Times New Roman"/>
                <a:ea typeface="Times New Roman"/>
                <a:cs typeface="Times New Roman"/>
                <a:sym typeface="Times New Roman"/>
              </a:rPr>
              <a:t>potenti</a:t>
            </a:r>
            <a:r>
              <a:rPr lang="en-US" altLang="zh-CN" sz="2400" b="1" dirty="0">
                <a:latin typeface="Times New Roman"/>
                <a:ea typeface="Times New Roman"/>
                <a:cs typeface="Times New Roman"/>
                <a:sym typeface="Times New Roman"/>
              </a:rPr>
              <a:t>-al for a live rescue. It can range from a single site in a building   to much larger  area or complex of buildings. Each worksite       should  be allocated its own worksite ID using  following             protocols:</a:t>
            </a:r>
            <a:endParaRPr sz="2400" dirty="0"/>
          </a:p>
          <a:p>
            <a:pPr marL="0" indent="0">
              <a:spcBef>
                <a:spcPts val="480"/>
              </a:spcBef>
              <a:spcAft>
                <a:spcPts val="0"/>
              </a:spcAft>
              <a:buClr>
                <a:schemeClr val="dk2"/>
              </a:buClr>
              <a:buSzPts val="1200"/>
              <a:buNone/>
            </a:pPr>
            <a:endParaRPr sz="2400" b="1" dirty="0">
              <a:latin typeface="Times New Roman"/>
              <a:ea typeface="Times New Roman"/>
              <a:cs typeface="Times New Roman"/>
              <a:sym typeface="Times New Roman"/>
            </a:endParaRPr>
          </a:p>
          <a:p>
            <a:pPr marL="482600" indent="-482600">
              <a:spcBef>
                <a:spcPts val="480"/>
              </a:spcBef>
              <a:spcAft>
                <a:spcPts val="0"/>
              </a:spcAft>
              <a:buClr>
                <a:schemeClr val="dk2"/>
              </a:buClr>
              <a:buSzPts val="1200"/>
              <a:buFont typeface="Arial"/>
              <a:buChar char="●"/>
            </a:pPr>
            <a:r>
              <a:rPr lang="en-US" altLang="zh-CN" sz="2400" b="1" dirty="0">
                <a:latin typeface="Times New Roman"/>
                <a:ea typeface="Times New Roman"/>
                <a:cs typeface="Times New Roman"/>
                <a:sym typeface="Times New Roman"/>
              </a:rPr>
              <a:t>The first part is the sector letter allocated to the area the site is in e.g. A.</a:t>
            </a:r>
            <a:endParaRPr sz="2400" b="1" dirty="0">
              <a:latin typeface="Times New Roman"/>
              <a:ea typeface="Times New Roman"/>
              <a:cs typeface="Times New Roman"/>
              <a:sym typeface="Times New Roman"/>
            </a:endParaRPr>
          </a:p>
          <a:p>
            <a:pPr marL="482600" indent="-482600">
              <a:spcBef>
                <a:spcPts val="480"/>
              </a:spcBef>
              <a:spcAft>
                <a:spcPts val="0"/>
              </a:spcAft>
              <a:buClr>
                <a:schemeClr val="dk2"/>
              </a:buClr>
              <a:buSzPts val="1200"/>
              <a:buFont typeface="Arial"/>
              <a:buChar char="●"/>
            </a:pPr>
            <a:r>
              <a:rPr lang="en-US" altLang="zh-CN" sz="2400" b="1" dirty="0">
                <a:latin typeface="Times New Roman"/>
                <a:ea typeface="Times New Roman"/>
                <a:cs typeface="Times New Roman"/>
                <a:sym typeface="Times New Roman"/>
              </a:rPr>
              <a:t>As a worksite is identified, a number is then sequentially allocated; 1, 2, 3 etc.</a:t>
            </a:r>
            <a:endParaRPr sz="2400" b="1" dirty="0">
              <a:latin typeface="Times New Roman"/>
              <a:ea typeface="Times New Roman"/>
              <a:cs typeface="Times New Roman"/>
              <a:sym typeface="Times New Roman"/>
            </a:endParaRPr>
          </a:p>
        </p:txBody>
      </p:sp>
      <p:sp>
        <p:nvSpPr>
          <p:cNvPr id="135" name="Google Shape;135;p18"/>
          <p:cNvSpPr txBox="1"/>
          <p:nvPr/>
        </p:nvSpPr>
        <p:spPr>
          <a:xfrm>
            <a:off x="9756777" y="6322220"/>
            <a:ext cx="1093787" cy="325437"/>
          </a:xfrm>
          <a:prstGeom prst="rect">
            <a:avLst/>
          </a:prstGeom>
          <a:noFill/>
          <a:ln>
            <a:noFill/>
          </a:ln>
        </p:spPr>
        <p:txBody>
          <a:bodyPr spcFirstLastPara="1" wrap="square" lIns="0" tIns="0" rIns="0" bIns="0" anchor="t" anchorCtr="0">
            <a:spAutoFit/>
          </a:bodyPr>
          <a:lstStyle/>
          <a:p>
            <a:pPr algn="r">
              <a:buClr>
                <a:schemeClr val="dk2"/>
              </a:buClr>
              <a:buSzPts val="2100"/>
            </a:pPr>
            <a:r>
              <a:rPr lang="en-US" altLang="zh-CN" sz="2100" b="1" i="1">
                <a:solidFill>
                  <a:schemeClr val="dk2"/>
                </a:solidFill>
                <a:latin typeface="Times New Roman"/>
                <a:ea typeface="Times New Roman"/>
                <a:cs typeface="Times New Roman"/>
                <a:sym typeface="Times New Roman"/>
              </a:rPr>
              <a:t>more…</a:t>
            </a:r>
            <a:endParaRPr/>
          </a:p>
        </p:txBody>
      </p:sp>
      <p:sp>
        <p:nvSpPr>
          <p:cNvPr id="136" name="Google Shape;136;p18"/>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137" name="Google Shape;137;p18"/>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2" name="Picture 2">
            <a:extLst>
              <a:ext uri="{FF2B5EF4-FFF2-40B4-BE49-F238E27FC236}">
                <a16:creationId xmlns:a16="http://schemas.microsoft.com/office/drawing/2014/main" id="{C1471A81-AED5-02EB-149C-7D0C1D9CDD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561" y="10239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3" name="Google Shape;133;p18">
            <a:extLst>
              <a:ext uri="{FF2B5EF4-FFF2-40B4-BE49-F238E27FC236}">
                <a16:creationId xmlns:a16="http://schemas.microsoft.com/office/drawing/2014/main" id="{0BE35BE1-369B-7F63-5CE4-313E6CFD53F8}"/>
              </a:ext>
            </a:extLst>
          </p:cNvPr>
          <p:cNvSpPr txBox="1">
            <a:spLocks noGrp="1"/>
          </p:cNvSpPr>
          <p:nvPr>
            <p:ph type="title"/>
          </p:nvPr>
        </p:nvSpPr>
        <p:spPr>
          <a:xfrm>
            <a:off x="965199" y="2998629"/>
            <a:ext cx="4616451" cy="1187767"/>
          </a:xfrm>
          <a:prstGeom prst="rect">
            <a:avLst/>
          </a:prstGeom>
          <a:noFill/>
          <a:ln>
            <a:noFill/>
          </a:ln>
        </p:spPr>
        <p:txBody>
          <a:bodyPr spcFirstLastPara="1" vert="horz" wrap="square" lIns="97325" tIns="48650" rIns="97325" bIns="48650" rtlCol="0" anchor="ctr" anchorCtr="0">
            <a:noAutofit/>
          </a:bodyPr>
          <a:lstStyle/>
          <a:p>
            <a:pPr>
              <a:lnSpc>
                <a:spcPct val="80000"/>
              </a:lnSpc>
              <a:spcBef>
                <a:spcPts val="0"/>
              </a:spcBef>
              <a:buClr>
                <a:srgbClr val="FF0000"/>
              </a:buClr>
              <a:buSzPts val="5100"/>
            </a:pPr>
            <a:r>
              <a:rPr lang="en-US" altLang="zh-CN" sz="4000" b="1" dirty="0">
                <a:solidFill>
                  <a:srgbClr val="FF0000"/>
                </a:solidFill>
                <a:latin typeface="Open Sans"/>
                <a:ea typeface="Calibri"/>
                <a:cs typeface="Calibri"/>
                <a:sym typeface="Calibri"/>
              </a:rPr>
              <a:t>WORKSITE IDENTIFICATION</a:t>
            </a:r>
            <a:endParaRPr lang="en-US" sz="4000" b="1" u="sng" dirty="0">
              <a:solidFill>
                <a:srgbClr val="FF0000"/>
              </a:solidFill>
              <a:latin typeface="Open Sans"/>
              <a:ea typeface="Calibri"/>
              <a:cs typeface="Calibri"/>
              <a:sym typeface="Calibri"/>
            </a:endParaRPr>
          </a:p>
        </p:txBody>
      </p:sp>
      <p:sp>
        <p:nvSpPr>
          <p:cNvPr id="142" name="Google Shape;142;p19"/>
          <p:cNvSpPr txBox="1">
            <a:spLocks noGrp="1"/>
          </p:cNvSpPr>
          <p:nvPr>
            <p:ph idx="1"/>
          </p:nvPr>
        </p:nvSpPr>
        <p:spPr>
          <a:xfrm>
            <a:off x="5648325" y="1402684"/>
            <a:ext cx="7368316" cy="5382260"/>
          </a:xfrm>
          <a:prstGeom prst="rect">
            <a:avLst/>
          </a:prstGeom>
          <a:noFill/>
          <a:ln>
            <a:noFill/>
          </a:ln>
        </p:spPr>
        <p:txBody>
          <a:bodyPr spcFirstLastPara="1" vert="horz" wrap="square" lIns="97325" tIns="48650" rIns="97325" bIns="48650" rtlCol="0" anchor="t" anchorCtr="0">
            <a:noAutofit/>
          </a:bodyPr>
          <a:lstStyle/>
          <a:p>
            <a:pPr marL="482600" indent="-482600">
              <a:spcBef>
                <a:spcPts val="0"/>
              </a:spcBef>
              <a:spcAft>
                <a:spcPts val="0"/>
              </a:spcAft>
              <a:buSzPts val="1200"/>
              <a:buChar char="●"/>
            </a:pPr>
            <a:r>
              <a:rPr lang="en-US" altLang="zh-CN" sz="2400" dirty="0">
                <a:latin typeface="Open Sans"/>
                <a:ea typeface="Times New Roman"/>
                <a:cs typeface="Times New Roman"/>
                <a:sym typeface="Times New Roman"/>
              </a:rPr>
              <a:t>If more than one team is in the same sector, then the UCC will instruct teams on which numbers to use e.g. Team 1 uses 1 to 20, Team 2 uses 21 to 40 etc.</a:t>
            </a:r>
            <a:endParaRPr sz="2400" dirty="0">
              <a:latin typeface="Open Sans"/>
            </a:endParaRPr>
          </a:p>
          <a:p>
            <a:pPr marL="482600" indent="-406400">
              <a:spcBef>
                <a:spcPts val="480"/>
              </a:spcBef>
              <a:spcAft>
                <a:spcPts val="0"/>
              </a:spcAft>
              <a:buSzPts val="1200"/>
              <a:buNone/>
            </a:pPr>
            <a:endParaRPr sz="2400" dirty="0">
              <a:latin typeface="Open Sans"/>
              <a:ea typeface="Times New Roman"/>
              <a:cs typeface="Times New Roman"/>
              <a:sym typeface="Times New Roman"/>
            </a:endParaRPr>
          </a:p>
          <a:p>
            <a:pPr marL="482600" indent="-482600">
              <a:spcBef>
                <a:spcPts val="480"/>
              </a:spcBef>
              <a:spcAft>
                <a:spcPts val="0"/>
              </a:spcAft>
              <a:buSzPts val="1200"/>
              <a:buChar char="●"/>
            </a:pPr>
            <a:r>
              <a:rPr lang="en-US" altLang="zh-CN" sz="2400" dirty="0">
                <a:latin typeface="Open Sans"/>
                <a:ea typeface="Times New Roman"/>
                <a:cs typeface="Times New Roman"/>
                <a:sym typeface="Times New Roman"/>
              </a:rPr>
              <a:t>If the LEMA uses a different sector code, e.g. numbers, then this should be used as the first part of the Worksite ID, e.g. 1-1 rather than A-1. In either case the sector code must be separated from the worksite number by a hyphen to prevent any possible confusion.</a:t>
            </a:r>
            <a:endParaRPr sz="2400" dirty="0">
              <a:latin typeface="Open Sans"/>
            </a:endParaRPr>
          </a:p>
          <a:p>
            <a:pPr marL="482600" indent="-406400">
              <a:spcBef>
                <a:spcPts val="480"/>
              </a:spcBef>
              <a:spcAft>
                <a:spcPts val="0"/>
              </a:spcAft>
              <a:buSzPts val="1200"/>
              <a:buNone/>
            </a:pPr>
            <a:endParaRPr sz="2400" dirty="0">
              <a:latin typeface="Open Sans"/>
              <a:ea typeface="Times New Roman"/>
              <a:cs typeface="Times New Roman"/>
              <a:sym typeface="Times New Roman"/>
            </a:endParaRPr>
          </a:p>
          <a:p>
            <a:pPr marL="482600" indent="-482600">
              <a:spcBef>
                <a:spcPts val="480"/>
              </a:spcBef>
              <a:spcAft>
                <a:spcPts val="0"/>
              </a:spcAft>
              <a:buSzPts val="1200"/>
              <a:buChar char="●"/>
            </a:pPr>
            <a:r>
              <a:rPr lang="en-US" altLang="zh-CN" sz="2400" dirty="0">
                <a:latin typeface="Open Sans"/>
                <a:ea typeface="Times New Roman"/>
                <a:cs typeface="Times New Roman"/>
                <a:sym typeface="Times New Roman"/>
              </a:rPr>
              <a:t>A Worksite can further be subdivided into smaller sites and identification can be done by adding suffix letter to the original single Worksite ID, e.g. A-1a, A-1b etc.</a:t>
            </a:r>
            <a:endParaRPr sz="2400" dirty="0">
              <a:latin typeface="Open Sans"/>
              <a:ea typeface="Times New Roman"/>
              <a:cs typeface="Times New Roman"/>
              <a:sym typeface="Times New Roman"/>
            </a:endParaRPr>
          </a:p>
          <a:p>
            <a:pPr marL="482600" indent="-387350">
              <a:spcBef>
                <a:spcPts val="600"/>
              </a:spcBef>
              <a:spcAft>
                <a:spcPts val="0"/>
              </a:spcAft>
              <a:buSzPts val="1500"/>
              <a:buNone/>
            </a:pPr>
            <a:endParaRPr sz="2800" dirty="0"/>
          </a:p>
          <a:p>
            <a:pPr marL="482600" indent="-387350">
              <a:spcBef>
                <a:spcPts val="600"/>
              </a:spcBef>
              <a:spcAft>
                <a:spcPts val="0"/>
              </a:spcAft>
              <a:buSzPts val="1500"/>
              <a:buNone/>
            </a:pPr>
            <a:endParaRPr dirty="0"/>
          </a:p>
        </p:txBody>
      </p:sp>
      <p:pic>
        <p:nvPicPr>
          <p:cNvPr id="2" name="Picture 2">
            <a:extLst>
              <a:ext uri="{FF2B5EF4-FFF2-40B4-BE49-F238E27FC236}">
                <a16:creationId xmlns:a16="http://schemas.microsoft.com/office/drawing/2014/main" id="{F582C0E1-E649-7371-C8AD-9792293BD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98" y="69345"/>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619125" y="2354262"/>
            <a:ext cx="4327525" cy="1931987"/>
          </a:xfrm>
          <a:prstGeom prst="rect">
            <a:avLst/>
          </a:prstGeom>
          <a:noFill/>
          <a:ln>
            <a:noFill/>
          </a:ln>
        </p:spPr>
        <p:txBody>
          <a:bodyPr spcFirstLastPara="1" vert="horz" wrap="square" lIns="97325" tIns="48650" rIns="97325" bIns="48650" rtlCol="0" anchor="ctr" anchorCtr="0">
            <a:noAutofit/>
          </a:bodyPr>
          <a:lstStyle/>
          <a:p>
            <a:pPr>
              <a:lnSpc>
                <a:spcPct val="80000"/>
              </a:lnSpc>
              <a:spcBef>
                <a:spcPts val="0"/>
              </a:spcBef>
              <a:buClr>
                <a:srgbClr val="FF0000"/>
              </a:buClr>
              <a:buSzPts val="4800"/>
            </a:pPr>
            <a:br>
              <a:rPr lang="zh-CN" altLang="en-US" sz="4800" u="sng" dirty="0">
                <a:solidFill>
                  <a:srgbClr val="FF0000"/>
                </a:solidFill>
                <a:latin typeface="Arial Black"/>
                <a:ea typeface="Arial Black"/>
                <a:cs typeface="Arial Black"/>
                <a:sym typeface="Arial Black"/>
              </a:rPr>
            </a:br>
            <a:r>
              <a:rPr lang="en-US" altLang="zh-CN" sz="4000" b="1" dirty="0">
                <a:solidFill>
                  <a:srgbClr val="FF0000"/>
                </a:solidFill>
                <a:latin typeface="Open Sans"/>
                <a:ea typeface="Calibri"/>
                <a:cs typeface="Calibri"/>
                <a:sym typeface="Calibri"/>
              </a:rPr>
              <a:t>TEAM IDENTIFICATION CODE</a:t>
            </a:r>
            <a:endParaRPr sz="5400" b="1" u="sng" dirty="0">
              <a:solidFill>
                <a:srgbClr val="FF0000"/>
              </a:solidFill>
              <a:latin typeface="Open Sans"/>
              <a:ea typeface="Calibri"/>
              <a:cs typeface="Calibri"/>
              <a:sym typeface="Calibri"/>
            </a:endParaRPr>
          </a:p>
        </p:txBody>
      </p:sp>
      <p:sp>
        <p:nvSpPr>
          <p:cNvPr id="148" name="Google Shape;148;p20"/>
          <p:cNvSpPr txBox="1">
            <a:spLocks noGrp="1"/>
          </p:cNvSpPr>
          <p:nvPr>
            <p:ph idx="1"/>
          </p:nvPr>
        </p:nvSpPr>
        <p:spPr>
          <a:xfrm>
            <a:off x="5068887" y="1432243"/>
            <a:ext cx="8107363" cy="4320540"/>
          </a:xfrm>
          <a:prstGeom prst="rect">
            <a:avLst/>
          </a:prstGeom>
          <a:noFill/>
          <a:ln>
            <a:noFill/>
          </a:ln>
        </p:spPr>
        <p:txBody>
          <a:bodyPr spcFirstLastPara="1" vert="horz" wrap="square" lIns="97325" tIns="48650" rIns="97325" bIns="48650" rtlCol="0" anchor="t" anchorCtr="0">
            <a:noAutofit/>
          </a:bodyPr>
          <a:lstStyle/>
          <a:p>
            <a:pPr marL="0" indent="0">
              <a:spcBef>
                <a:spcPts val="0"/>
              </a:spcBef>
              <a:spcAft>
                <a:spcPts val="0"/>
              </a:spcAft>
              <a:buClr>
                <a:schemeClr val="dk2"/>
              </a:buClr>
              <a:buSzPts val="1200"/>
              <a:buNone/>
            </a:pPr>
            <a:r>
              <a:rPr lang="en-US" altLang="zh-CN" sz="2400" dirty="0">
                <a:latin typeface="Open Sans"/>
                <a:ea typeface="Times New Roman"/>
                <a:cs typeface="Times New Roman"/>
                <a:sym typeface="Times New Roman"/>
              </a:rPr>
              <a:t>Each USAR Team is identified by a unique Team Identification     Code, and it is done in the following manner:</a:t>
            </a:r>
            <a:endParaRPr dirty="0">
              <a:latin typeface="Open Sans"/>
            </a:endParaRPr>
          </a:p>
          <a:p>
            <a:pPr marL="482600" indent="-482600">
              <a:spcBef>
                <a:spcPts val="480"/>
              </a:spcBef>
              <a:spcAft>
                <a:spcPts val="0"/>
              </a:spcAft>
              <a:buClr>
                <a:schemeClr val="dk2"/>
              </a:buClr>
              <a:buSzPts val="1200"/>
              <a:buFont typeface="Arial"/>
              <a:buChar char="●"/>
            </a:pPr>
            <a:r>
              <a:rPr lang="en-US" altLang="zh-CN" sz="2400" dirty="0">
                <a:latin typeface="Open Sans"/>
                <a:ea typeface="Times New Roman"/>
                <a:cs typeface="Times New Roman"/>
                <a:sym typeface="Times New Roman"/>
              </a:rPr>
              <a:t>The three letter Olympic code of the country</a:t>
            </a:r>
            <a:endParaRPr dirty="0">
              <a:latin typeface="Open Sans"/>
            </a:endParaRPr>
          </a:p>
          <a:p>
            <a:pPr marL="482600" indent="-482600">
              <a:spcBef>
                <a:spcPts val="480"/>
              </a:spcBef>
              <a:spcAft>
                <a:spcPts val="0"/>
              </a:spcAft>
              <a:buClr>
                <a:schemeClr val="dk2"/>
              </a:buClr>
              <a:buSzPts val="1200"/>
              <a:buFont typeface="Arial"/>
              <a:buChar char="●"/>
            </a:pPr>
            <a:r>
              <a:rPr lang="en-US" altLang="zh-CN" sz="2400" dirty="0">
                <a:latin typeface="Open Sans"/>
                <a:ea typeface="Times New Roman"/>
                <a:cs typeface="Times New Roman"/>
                <a:sym typeface="Times New Roman"/>
              </a:rPr>
              <a:t>A number to differentiate team from the same country e.g. JPN-1, AUS-1, PAK-1.</a:t>
            </a:r>
            <a:endParaRPr dirty="0">
              <a:latin typeface="Open Sans"/>
            </a:endParaRPr>
          </a:p>
          <a:p>
            <a:pPr marL="482600" indent="-482600">
              <a:spcBef>
                <a:spcPts val="480"/>
              </a:spcBef>
              <a:spcAft>
                <a:spcPts val="0"/>
              </a:spcAft>
              <a:buClr>
                <a:schemeClr val="dk2"/>
              </a:buClr>
              <a:buSzPts val="1200"/>
              <a:buFont typeface="Arial"/>
              <a:buChar char="●"/>
            </a:pPr>
            <a:r>
              <a:rPr lang="en-US" altLang="zh-CN" sz="2400" dirty="0">
                <a:latin typeface="Open Sans"/>
                <a:ea typeface="Times New Roman"/>
                <a:cs typeface="Times New Roman"/>
                <a:sym typeface="Times New Roman"/>
              </a:rPr>
              <a:t>For IEC classified teams the number will be decided by the home country at the time of classification and registered in  the INSARAG USAR Team Directory. For non-IEC             classified teams, the same country code system will be used; however, the number will be assigned by the RDC based     upon sequence of arrival, starting from the number ten.</a:t>
            </a:r>
            <a:endParaRPr dirty="0">
              <a:latin typeface="Open Sans"/>
            </a:endParaRPr>
          </a:p>
          <a:p>
            <a:pPr marL="482600" indent="-412750">
              <a:spcBef>
                <a:spcPts val="440"/>
              </a:spcBef>
              <a:spcAft>
                <a:spcPts val="0"/>
              </a:spcAft>
              <a:buClr>
                <a:schemeClr val="dk2"/>
              </a:buClr>
              <a:buSzPts val="1100"/>
              <a:buNone/>
            </a:pPr>
            <a:endParaRPr sz="2200" b="1" dirty="0">
              <a:solidFill>
                <a:schemeClr val="dk2"/>
              </a:solidFill>
              <a:latin typeface="Times New Roman"/>
              <a:ea typeface="Times New Roman"/>
              <a:cs typeface="Times New Roman"/>
              <a:sym typeface="Times New Roman"/>
            </a:endParaRPr>
          </a:p>
        </p:txBody>
      </p:sp>
      <p:sp>
        <p:nvSpPr>
          <p:cNvPr id="149" name="Google Shape;149;p20"/>
          <p:cNvSpPr txBox="1"/>
          <p:nvPr/>
        </p:nvSpPr>
        <p:spPr>
          <a:xfrm>
            <a:off x="9786939" y="6322220"/>
            <a:ext cx="1093787" cy="325437"/>
          </a:xfrm>
          <a:prstGeom prst="rect">
            <a:avLst/>
          </a:prstGeom>
          <a:noFill/>
          <a:ln>
            <a:noFill/>
          </a:ln>
        </p:spPr>
        <p:txBody>
          <a:bodyPr spcFirstLastPara="1" wrap="square" lIns="0" tIns="0" rIns="0" bIns="0" anchor="t" anchorCtr="0">
            <a:spAutoFit/>
          </a:bodyPr>
          <a:lstStyle/>
          <a:p>
            <a:pPr algn="r">
              <a:buClr>
                <a:schemeClr val="dk2"/>
              </a:buClr>
              <a:buSzPts val="2100"/>
            </a:pPr>
            <a:r>
              <a:rPr lang="en-US" altLang="zh-CN" sz="2100" b="1" i="1">
                <a:solidFill>
                  <a:schemeClr val="dk2"/>
                </a:solidFill>
                <a:latin typeface="Times New Roman"/>
                <a:ea typeface="Times New Roman"/>
                <a:cs typeface="Times New Roman"/>
                <a:sym typeface="Times New Roman"/>
              </a:rPr>
              <a:t>more…</a:t>
            </a:r>
            <a:endParaRPr/>
          </a:p>
        </p:txBody>
      </p:sp>
      <p:sp>
        <p:nvSpPr>
          <p:cNvPr id="150" name="Google Shape;150;p20"/>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151" name="Google Shape;151;p20"/>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2" name="Picture 2">
            <a:extLst>
              <a:ext uri="{FF2B5EF4-FFF2-40B4-BE49-F238E27FC236}">
                <a16:creationId xmlns:a16="http://schemas.microsoft.com/office/drawing/2014/main" id="{95F4079E-FB03-4B09-3E79-DBA1DA4CC5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12" y="142865"/>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9" name="Google Shape;147;p20"/>
          <p:cNvSpPr txBox="1">
            <a:spLocks noGrp="1"/>
          </p:cNvSpPr>
          <p:nvPr>
            <p:ph type="title"/>
          </p:nvPr>
        </p:nvSpPr>
        <p:spPr>
          <a:xfrm>
            <a:off x="1163637" y="2252665"/>
            <a:ext cx="4327525" cy="1931987"/>
          </a:xfrm>
          <a:prstGeom prst="rect">
            <a:avLst/>
          </a:prstGeom>
          <a:noFill/>
          <a:ln>
            <a:noFill/>
          </a:ln>
        </p:spPr>
        <p:txBody>
          <a:bodyPr spcFirstLastPara="1" vert="horz" wrap="square" lIns="97325" tIns="48650" rIns="97325" bIns="48650" rtlCol="0" anchor="ctr" anchorCtr="0">
            <a:noAutofit/>
          </a:bodyPr>
          <a:lstStyle/>
          <a:p>
            <a:pPr>
              <a:lnSpc>
                <a:spcPct val="80000"/>
              </a:lnSpc>
              <a:spcBef>
                <a:spcPts val="0"/>
              </a:spcBef>
              <a:buClr>
                <a:srgbClr val="FF0000"/>
              </a:buClr>
              <a:buSzPts val="4800"/>
            </a:pPr>
            <a:br>
              <a:rPr lang="zh-CN" altLang="en-US" sz="4800" u="sng" dirty="0">
                <a:solidFill>
                  <a:srgbClr val="FF0000"/>
                </a:solidFill>
                <a:latin typeface="Arial Black"/>
                <a:ea typeface="Arial Black"/>
                <a:cs typeface="Arial Black"/>
                <a:sym typeface="Arial Black"/>
              </a:rPr>
            </a:br>
            <a:r>
              <a:rPr lang="en-US" altLang="zh-CN" sz="4000" b="1" dirty="0">
                <a:solidFill>
                  <a:srgbClr val="FF0000"/>
                </a:solidFill>
                <a:latin typeface="Open Sans"/>
                <a:ea typeface="Calibri"/>
                <a:cs typeface="Calibri"/>
                <a:sym typeface="Calibri"/>
              </a:rPr>
              <a:t>TEAM IDENTIFICATION CODE</a:t>
            </a:r>
            <a:endParaRPr sz="5400" b="1" u="sng" dirty="0">
              <a:solidFill>
                <a:srgbClr val="FF0000"/>
              </a:solidFill>
              <a:latin typeface="Open Sans"/>
              <a:ea typeface="Calibri"/>
              <a:cs typeface="Calibri"/>
              <a:sym typeface="Calibri"/>
            </a:endParaRPr>
          </a:p>
        </p:txBody>
      </p:sp>
      <p:sp>
        <p:nvSpPr>
          <p:cNvPr id="156" name="Google Shape;156;p21"/>
          <p:cNvSpPr txBox="1">
            <a:spLocks noGrp="1"/>
          </p:cNvSpPr>
          <p:nvPr>
            <p:ph idx="1"/>
          </p:nvPr>
        </p:nvSpPr>
        <p:spPr>
          <a:xfrm>
            <a:off x="5819775" y="1369051"/>
            <a:ext cx="7161371" cy="4821554"/>
          </a:xfrm>
          <a:prstGeom prst="rect">
            <a:avLst/>
          </a:prstGeom>
          <a:noFill/>
          <a:ln>
            <a:noFill/>
          </a:ln>
        </p:spPr>
        <p:txBody>
          <a:bodyPr spcFirstLastPara="1" vert="horz" wrap="square" lIns="97325" tIns="48650" rIns="97325" bIns="48650" rtlCol="0" anchor="t" anchorCtr="0">
            <a:noAutofit/>
          </a:bodyPr>
          <a:lstStyle/>
          <a:p>
            <a:pPr marL="0" indent="0">
              <a:spcBef>
                <a:spcPts val="0"/>
              </a:spcBef>
              <a:spcAft>
                <a:spcPts val="0"/>
              </a:spcAft>
              <a:buClr>
                <a:schemeClr val="dk2"/>
              </a:buClr>
              <a:buSzPts val="1400"/>
              <a:buNone/>
            </a:pPr>
            <a:r>
              <a:rPr lang="en-US" altLang="zh-CN" sz="2800" dirty="0">
                <a:latin typeface="Open Sans"/>
                <a:ea typeface="Times New Roman"/>
                <a:cs typeface="Times New Roman"/>
                <a:sym typeface="Times New Roman"/>
              </a:rPr>
              <a:t>If the team does not want 3 lettered country codes, the following process shall be used:</a:t>
            </a:r>
            <a:endParaRPr sz="2800" dirty="0">
              <a:latin typeface="Open Sans"/>
            </a:endParaRPr>
          </a:p>
          <a:p>
            <a:pPr marL="0" indent="0">
              <a:spcBef>
                <a:spcPts val="560"/>
              </a:spcBef>
              <a:spcAft>
                <a:spcPts val="0"/>
              </a:spcAft>
              <a:buClr>
                <a:schemeClr val="dk2"/>
              </a:buClr>
              <a:buSzPts val="1400"/>
              <a:buNone/>
            </a:pPr>
            <a:endParaRPr sz="2800" dirty="0">
              <a:latin typeface="Open Sans"/>
              <a:ea typeface="Times New Roman"/>
              <a:cs typeface="Times New Roman"/>
              <a:sym typeface="Times New Roman"/>
            </a:endParaRPr>
          </a:p>
          <a:p>
            <a:pPr marL="482600" indent="-482600">
              <a:spcBef>
                <a:spcPts val="560"/>
              </a:spcBef>
              <a:spcAft>
                <a:spcPts val="0"/>
              </a:spcAft>
              <a:buClr>
                <a:schemeClr val="dk2"/>
              </a:buClr>
              <a:buSzPts val="1400"/>
              <a:buFont typeface="Arial"/>
              <a:buChar char="●"/>
            </a:pPr>
            <a:r>
              <a:rPr lang="en-US" altLang="zh-CN" sz="2800" dirty="0">
                <a:latin typeface="Open Sans"/>
                <a:ea typeface="Times New Roman"/>
                <a:cs typeface="Times New Roman"/>
                <a:sym typeface="Times New Roman"/>
              </a:rPr>
              <a:t>The letters “SAR” will be used to replace the  country code.</a:t>
            </a:r>
            <a:endParaRPr sz="2800" dirty="0">
              <a:latin typeface="Open Sans"/>
            </a:endParaRPr>
          </a:p>
          <a:p>
            <a:pPr marL="482600" indent="-393700">
              <a:spcBef>
                <a:spcPts val="560"/>
              </a:spcBef>
              <a:spcAft>
                <a:spcPts val="0"/>
              </a:spcAft>
              <a:buClr>
                <a:schemeClr val="dk2"/>
              </a:buClr>
              <a:buSzPts val="1400"/>
              <a:buNone/>
            </a:pPr>
            <a:endParaRPr sz="2800" dirty="0">
              <a:latin typeface="Open Sans"/>
              <a:ea typeface="Times New Roman"/>
              <a:cs typeface="Times New Roman"/>
              <a:sym typeface="Times New Roman"/>
            </a:endParaRPr>
          </a:p>
          <a:p>
            <a:pPr marL="482600" indent="-482600">
              <a:spcBef>
                <a:spcPts val="560"/>
              </a:spcBef>
              <a:spcAft>
                <a:spcPts val="0"/>
              </a:spcAft>
              <a:buClr>
                <a:schemeClr val="dk2"/>
              </a:buClr>
              <a:buSzPts val="1400"/>
              <a:buFont typeface="Arial"/>
              <a:buChar char="●"/>
            </a:pPr>
            <a:r>
              <a:rPr lang="en-US" altLang="zh-CN" sz="2800" dirty="0">
                <a:latin typeface="Open Sans"/>
                <a:ea typeface="Times New Roman"/>
                <a:cs typeface="Times New Roman"/>
                <a:sym typeface="Times New Roman"/>
              </a:rPr>
              <a:t>Followed by a number starting at 10, e.g. SAR-10 (Country 1), SAR-11 (Country). This is also the method for non-IEC country.</a:t>
            </a:r>
            <a:endParaRPr sz="2800" dirty="0">
              <a:latin typeface="Open Sans"/>
              <a:ea typeface="Times New Roman"/>
              <a:cs typeface="Times New Roman"/>
              <a:sym typeface="Times New Roman"/>
            </a:endParaRPr>
          </a:p>
        </p:txBody>
      </p:sp>
      <p:sp>
        <p:nvSpPr>
          <p:cNvPr id="157" name="Google Shape;157;p21"/>
          <p:cNvSpPr txBox="1"/>
          <p:nvPr/>
        </p:nvSpPr>
        <p:spPr>
          <a:xfrm>
            <a:off x="1605756" y="111127"/>
            <a:ext cx="1443037" cy="325437"/>
          </a:xfrm>
          <a:prstGeom prst="rect">
            <a:avLst/>
          </a:prstGeom>
          <a:noFill/>
          <a:ln>
            <a:noFill/>
          </a:ln>
        </p:spPr>
        <p:txBody>
          <a:bodyPr spcFirstLastPara="1" wrap="square" lIns="0" tIns="0" rIns="0" bIns="0" anchor="t" anchorCtr="0">
            <a:spAutoFit/>
          </a:bodyPr>
          <a:lstStyle/>
          <a:p>
            <a:pPr>
              <a:buClr>
                <a:schemeClr val="dk2"/>
              </a:buClr>
              <a:buSzPts val="2100"/>
            </a:pPr>
            <a:r>
              <a:rPr lang="en-US" altLang="zh-CN" sz="2100" i="1" dirty="0">
                <a:solidFill>
                  <a:schemeClr val="dk2"/>
                </a:solidFill>
                <a:latin typeface="Times New Roman"/>
                <a:ea typeface="Times New Roman"/>
                <a:cs typeface="Times New Roman"/>
                <a:sym typeface="Times New Roman"/>
              </a:rPr>
              <a:t>…</a:t>
            </a:r>
            <a:r>
              <a:rPr lang="en-US" altLang="zh-CN" sz="2100" b="1" i="1" dirty="0">
                <a:latin typeface="Times New Roman"/>
                <a:ea typeface="Times New Roman"/>
                <a:cs typeface="Times New Roman"/>
                <a:sym typeface="Times New Roman"/>
              </a:rPr>
              <a:t>continued</a:t>
            </a:r>
            <a:endParaRPr dirty="0"/>
          </a:p>
        </p:txBody>
      </p:sp>
      <p:sp>
        <p:nvSpPr>
          <p:cNvPr id="158" name="Google Shape;158;p21"/>
          <p:cNvSpPr/>
          <p:nvPr/>
        </p:nvSpPr>
        <p:spPr>
          <a:xfrm>
            <a:off x="2052637" y="2293145"/>
            <a:ext cx="8758238" cy="1246187"/>
          </a:xfrm>
          <a:prstGeom prst="rect">
            <a:avLst/>
          </a:prstGeom>
          <a:noFill/>
          <a:ln>
            <a:noFill/>
          </a:ln>
        </p:spPr>
        <p:txBody>
          <a:bodyPr spcFirstLastPara="1" wrap="square" lIns="97325" tIns="48650" rIns="97325" bIns="48650" anchor="t" anchorCtr="0">
            <a:noAutofit/>
          </a:bodyPr>
          <a:lstStyle/>
          <a:p>
            <a:pPr marL="606425">
              <a:lnSpc>
                <a:spcPct val="80000"/>
              </a:lnSpc>
              <a:buClr>
                <a:schemeClr val="dk2"/>
              </a:buClr>
              <a:buSzPts val="3800"/>
            </a:pPr>
            <a:endParaRPr sz="3800" b="1">
              <a:solidFill>
                <a:schemeClr val="dk2"/>
              </a:solidFill>
              <a:latin typeface="Times New Roman"/>
              <a:ea typeface="Times New Roman"/>
              <a:cs typeface="Times New Roman"/>
              <a:sym typeface="Times New Roman"/>
            </a:endParaRPr>
          </a:p>
          <a:p>
            <a:pPr marL="966787" indent="-360362">
              <a:lnSpc>
                <a:spcPct val="0"/>
              </a:lnSpc>
              <a:spcBef>
                <a:spcPts val="760"/>
              </a:spcBef>
              <a:buClr>
                <a:schemeClr val="dk2"/>
              </a:buClr>
              <a:buSzPts val="3800"/>
            </a:pPr>
            <a:endParaRPr sz="3800" b="1">
              <a:solidFill>
                <a:schemeClr val="dk2"/>
              </a:solidFill>
              <a:latin typeface="Times New Roman"/>
              <a:ea typeface="Times New Roman"/>
              <a:cs typeface="Times New Roman"/>
              <a:sym typeface="Times New Roman"/>
            </a:endParaRPr>
          </a:p>
        </p:txBody>
      </p:sp>
      <p:sp>
        <p:nvSpPr>
          <p:cNvPr id="159" name="Google Shape;159;p21"/>
          <p:cNvSpPr txBox="1"/>
          <p:nvPr/>
        </p:nvSpPr>
        <p:spPr>
          <a:xfrm>
            <a:off x="2327275" y="6927058"/>
            <a:ext cx="2000250" cy="369887"/>
          </a:xfrm>
          <a:prstGeom prst="rect">
            <a:avLst/>
          </a:prstGeom>
          <a:noFill/>
          <a:ln>
            <a:noFill/>
          </a:ln>
        </p:spPr>
        <p:txBody>
          <a:bodyPr spcFirstLastPara="1" wrap="square" lIns="97325" tIns="48650" rIns="97325" bIns="48650" anchor="ctr" anchorCtr="0">
            <a:noAutofit/>
          </a:bodyPr>
          <a:lstStyle/>
          <a:p>
            <a:pPr>
              <a:buClr>
                <a:schemeClr val="dk2"/>
              </a:buClr>
              <a:buSzPts val="1300"/>
            </a:pPr>
            <a:endParaRPr sz="1300" b="1">
              <a:solidFill>
                <a:schemeClr val="dk2"/>
              </a:solidFill>
              <a:latin typeface="Arial"/>
              <a:ea typeface="Arial"/>
              <a:cs typeface="Arial"/>
              <a:sym typeface="Arial"/>
            </a:endParaRPr>
          </a:p>
        </p:txBody>
      </p:sp>
      <p:sp>
        <p:nvSpPr>
          <p:cNvPr id="160" name="Google Shape;160;p21"/>
          <p:cNvSpPr txBox="1"/>
          <p:nvPr/>
        </p:nvSpPr>
        <p:spPr>
          <a:xfrm>
            <a:off x="5091112" y="6938170"/>
            <a:ext cx="3287712" cy="371475"/>
          </a:xfrm>
          <a:prstGeom prst="rect">
            <a:avLst/>
          </a:prstGeom>
          <a:noFill/>
          <a:ln>
            <a:noFill/>
          </a:ln>
        </p:spPr>
        <p:txBody>
          <a:bodyPr spcFirstLastPara="1" wrap="square" lIns="97325" tIns="48650" rIns="97325" bIns="48650" anchor="ctr" anchorCtr="0">
            <a:noAutofit/>
          </a:bodyPr>
          <a:lstStyle/>
          <a:p>
            <a:pPr algn="ctr">
              <a:buClr>
                <a:schemeClr val="dk2"/>
              </a:buClr>
              <a:buSzPts val="1300"/>
            </a:pPr>
            <a:r>
              <a:rPr lang="en-US" altLang="zh-CN" sz="1300" b="1">
                <a:solidFill>
                  <a:schemeClr val="dk2"/>
                </a:solidFill>
                <a:latin typeface="Arial"/>
                <a:ea typeface="Arial"/>
                <a:cs typeface="Arial"/>
                <a:sym typeface="Arial"/>
              </a:rPr>
              <a:t>Structural Triage and the INSARAG Marking System</a:t>
            </a:r>
            <a:endParaRPr/>
          </a:p>
        </p:txBody>
      </p:sp>
      <p:pic>
        <p:nvPicPr>
          <p:cNvPr id="2" name="Picture 2">
            <a:extLst>
              <a:ext uri="{FF2B5EF4-FFF2-40B4-BE49-F238E27FC236}">
                <a16:creationId xmlns:a16="http://schemas.microsoft.com/office/drawing/2014/main" id="{C8A01246-D608-5EAE-ED99-53A37B3A34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00" y="13447"/>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 calcmode="lin" valueType="num">
                                      <p:cBhvr additive="base">
                                        <p:cTn id="7" dur="500"/>
                                        <p:tgtEl>
                                          <p:spTgt spid="15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TotalTime>
  <Words>3079</Words>
  <Application>Microsoft Office PowerPoint</Application>
  <PresentationFormat>Custom</PresentationFormat>
  <Paragraphs>290</Paragraphs>
  <Slides>45</Slides>
  <Notes>41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 simsun</vt:lpstr>
      <vt:lpstr>Arial</vt:lpstr>
      <vt:lpstr>Arial Black</vt:lpstr>
      <vt:lpstr>Calibri</vt:lpstr>
      <vt:lpstr>Calibri Light</vt:lpstr>
      <vt:lpstr>Noto Sans Symbols</vt:lpstr>
      <vt:lpstr>Open Sans</vt:lpstr>
      <vt:lpstr>Open Sans</vt:lpstr>
      <vt:lpstr>Open Sans SemiBold</vt:lpstr>
      <vt:lpstr>Times New Roman</vt:lpstr>
      <vt:lpstr>Verdana</vt:lpstr>
      <vt:lpstr>Wingdings</vt:lpstr>
      <vt:lpstr>Office Theme</vt:lpstr>
      <vt:lpstr>PowerPoint Presentation</vt:lpstr>
      <vt:lpstr>OBJECTIVES</vt:lpstr>
      <vt:lpstr>                      SECTORIZATION</vt:lpstr>
      <vt:lpstr>CREATION OF SECTORS</vt:lpstr>
      <vt:lpstr>SECTOR IDENTIFICATION</vt:lpstr>
      <vt:lpstr>Worksite Identification</vt:lpstr>
      <vt:lpstr>WORKSITE IDENTIFICATION</vt:lpstr>
      <vt:lpstr> TEAM IDENTIFICATION CODE</vt:lpstr>
      <vt:lpstr> TEAM IDENTIFICATION CODE</vt:lpstr>
      <vt:lpstr>2. ASSESSMENT, SEARCH AND  RESCUE LEVELS </vt:lpstr>
      <vt:lpstr>ASSESSMENT, SEARCH AND RESCUE LEVELS</vt:lpstr>
      <vt:lpstr>PowerPoint Presentation</vt:lpstr>
      <vt:lpstr>CONSIDERATIONS FOR PRIORITY OF TRIAGE</vt:lpstr>
      <vt:lpstr>CONSIDERATIONS FOR PRIORITY OF TRIAGE</vt:lpstr>
      <vt:lpstr>PowerPoint Presentation</vt:lpstr>
      <vt:lpstr>PowerPoint Presentation</vt:lpstr>
      <vt:lpstr>POTENTIAL VICTIM LOCATION</vt:lpstr>
      <vt:lpstr>CONFIRMED LIVE VICTIMS</vt:lpstr>
      <vt:lpstr>SECTOR ASSESSMENT WORKSITE TRIAGE CATEGORY FLOWCHART</vt:lpstr>
      <vt:lpstr>                             FACTORS IN WORKSITE TRIAGE</vt:lpstr>
      <vt:lpstr>4.INSARAG MARKING SYSTEM</vt:lpstr>
      <vt:lpstr>CLEAR MARKINGS</vt:lpstr>
      <vt:lpstr>LOCATION REFERENCES  OF A STRUCTURE</vt:lpstr>
      <vt:lpstr>LOCATION REFERENCES — EXTERIOR</vt:lpstr>
      <vt:lpstr>THE INTERIOR OF THE STRUCTURE</vt:lpstr>
      <vt:lpstr>LOCATION REFERENCES -INTERIOR</vt:lpstr>
      <vt:lpstr>IDENTIFYING FLOORS </vt:lpstr>
      <vt:lpstr>IDENTIFYING COLUMNS</vt:lpstr>
      <vt:lpstr>COLLAPSE / HAZARD ZONE</vt:lpstr>
      <vt:lpstr>OPERATIONS WORK ZONE</vt:lpstr>
      <vt:lpstr>INSARAG GUIDELINES (F) GENERAL AREA MARKING</vt:lpstr>
      <vt:lpstr>INSARAG GUIDELINES   Rectangular box</vt:lpstr>
      <vt:lpstr>INSARAG GUIDELINES  ABBREVIATIONS OF HAZARDS</vt:lpstr>
      <vt:lpstr>INSARAG GUIDELINES MARKING OF HAZARD</vt:lpstr>
      <vt:lpstr> Outside of box – any hazard requiring identification at top e.g asbestos    - triage category (bottom) The worksite ID should be appox 40 cm. The team ID , ASR Level and date should be smaller e.g appox 10 cm   </vt:lpstr>
      <vt:lpstr>RAPID CLEARANCE MARKING</vt:lpstr>
      <vt:lpstr>PowerPoint Presentation</vt:lpstr>
      <vt:lpstr>RAPID CLEARANCE MARKING</vt:lpstr>
      <vt:lpstr>INSARAG GUIDELINES SIGNALLING</vt:lpstr>
      <vt:lpstr>DIFFERENT COLOURS  CAN BE USED ON SITUATION MAPS IN ORDER TO MARK INSTALLATIONS, DANGERS, OPERATIONAL ACTIVITIES OR DEPLOYED UNITS OR FORMATIONS .</vt:lpstr>
      <vt:lpstr>STANDARD SYMBOL SHAPES</vt:lpstr>
      <vt:lpstr>REVIEW</vt:lpstr>
      <vt:lpstr>PowerPoint Presentation</vt:lpstr>
      <vt:lpstr>                           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Chetanbahadur</dc:creator>
  <cp:lastModifiedBy>NDRF ACADEMY</cp:lastModifiedBy>
  <cp:revision>18</cp:revision>
  <dcterms:modified xsi:type="dcterms:W3CDTF">2026-01-05T13:34:21Z</dcterms:modified>
</cp:coreProperties>
</file>