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h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123F2A9-C0C4-4C62-8F91-D046EEE21D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DB8664B-9908-4026-ABDD-F7EB93EAE24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E076C-ECA4-4577-958B-296A62FC8EB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3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Notes Placeholder 2"/>
          <p:cNvSpPr>
            <a:spLocks noGrp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Slide Number Placeholder 3"/>
          <p:cNvSpPr txBox="1">
            <a:spLocks noGrp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F5B505B6-FCF8-4708-B885-AB116C4252E0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1</a:t>
            </a:fld>
            <a:endParaRPr lang="en-US" alt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24AF22-7D0C-4781-B924-5BDFE26C4070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7EF5ECF9-9FCB-4A1E-A6C2-5C3CE3FFD78C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2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6BA98-E612-4268-9906-8E78F0A1F05C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092DE931-137B-4F49-8332-E6E0BD456EC3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3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A3E9A-E447-49E2-9DB1-0646030A2AF6}" type="datetimeFigureOut">
              <a:rPr lang="en-US"/>
              <a:pPr>
                <a:defRPr/>
              </a:pPr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350237-EA8A-47DE-A029-9A9258D2BD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32BF2-43FC-4BB4-9C6F-763BC4C63359}" type="datetimeFigureOut">
              <a:rPr lang="en-US"/>
              <a:pPr>
                <a:defRPr/>
              </a:pPr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B3453-8E9D-45FA-B513-C6439B8DB0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06960-15DA-42DD-A961-F2BEECD87276}" type="datetimeFigureOut">
              <a:rPr lang="en-US"/>
              <a:pPr>
                <a:defRPr/>
              </a:pPr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84A09-2116-4349-94F9-85499A8D1F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0F8FC-1A8E-478A-A28F-1CE8E19C69EB}" type="datetimeFigureOut">
              <a:rPr lang="en-US"/>
              <a:pPr>
                <a:defRPr/>
              </a:pPr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C9BF4-BCDA-4682-9015-90A877D820E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304AC-1C7D-487F-9EAF-A883C0465865}" type="datetimeFigureOut">
              <a:rPr lang="en-US"/>
              <a:pPr>
                <a:defRPr/>
              </a:pPr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1FA48-9DA5-497A-87E4-6BD1FC4477D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BBC91-54EF-4F95-B8FB-9F59171FB5D0}" type="datetimeFigureOut">
              <a:rPr lang="en-US"/>
              <a:pPr>
                <a:defRPr/>
              </a:pPr>
              <a:t>12/13/2025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EBDAFB-3848-42A4-88E2-31FA4E487E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B8D1E-FFEA-4CD0-AD79-7C4FD615EB68}" type="datetimeFigureOut">
              <a:rPr lang="en-US"/>
              <a:pPr>
                <a:defRPr/>
              </a:pPr>
              <a:t>12/13/2025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BEB80-19A6-43E0-94D4-4088294172B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C4DA2-0DD5-470F-82C0-D08D38BF1148}" type="datetimeFigureOut">
              <a:rPr lang="en-US"/>
              <a:pPr>
                <a:defRPr/>
              </a:pPr>
              <a:t>12/13/2025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7E1E9-6199-413F-A291-7225FE37B5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86C99-CA75-4A62-A8AE-E260DB14E5BC}" type="datetimeFigureOut">
              <a:rPr lang="en-US"/>
              <a:pPr>
                <a:defRPr/>
              </a:pPr>
              <a:t>12/13/2025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7AABB-9845-4D94-8FD6-D7597CFF81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8313F-3459-4FCC-9EAE-03F85E27FC60}" type="datetimeFigureOut">
              <a:rPr lang="en-US"/>
              <a:pPr>
                <a:defRPr/>
              </a:pPr>
              <a:t>12/13/2025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DA9DA-FF95-446D-B170-D8FC3619812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BBBFE-ED0E-4F18-A7F2-9AB4567B6B96}" type="datetimeFigureOut">
              <a:rPr lang="en-US"/>
              <a:pPr>
                <a:defRPr/>
              </a:pPr>
              <a:t>12/13/2025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7A5F72-A897-4CEE-90A2-1A47E33A3AE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FF84FA4-7252-4363-AAF5-D90AD0728076}" type="datetimeFigureOut">
              <a:rPr lang="en-US"/>
              <a:pPr>
                <a:defRPr/>
              </a:pPr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1CCED45-A6A2-46F4-A72D-2708A73092FE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1" name="Picture 6" descr="templete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7463" y="0"/>
            <a:ext cx="121570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Footer Placeholder 4"/>
          <p:cNvSpPr>
            <a:spLocks/>
          </p:cNvSpPr>
          <p:nvPr userDrawn="1"/>
        </p:nvSpPr>
        <p:spPr bwMode="auto">
          <a:xfrm>
            <a:off x="10363200" y="6548438"/>
            <a:ext cx="1422400" cy="2952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 b="1">
                <a:solidFill>
                  <a:schemeClr val="bg1"/>
                </a:solidFill>
              </a:rPr>
              <a:t>PPT 3- </a:t>
            </a:r>
          </a:p>
        </p:txBody>
      </p:sp>
      <p:sp>
        <p:nvSpPr>
          <p:cNvPr id="1033" name="Slide Number Placeholder 5"/>
          <p:cNvSpPr>
            <a:spLocks/>
          </p:cNvSpPr>
          <p:nvPr userDrawn="1"/>
        </p:nvSpPr>
        <p:spPr bwMode="auto">
          <a:xfrm>
            <a:off x="10833100" y="6553200"/>
            <a:ext cx="1219200" cy="30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 eaLnBrk="1" hangingPunct="1"/>
            <a:fld id="{104FEEBE-1CE6-4DD3-A73B-FF052F26928C}" type="slidenum">
              <a:rPr lang="en-US" altLang="en-US" sz="1200" b="1">
                <a:solidFill>
                  <a:schemeClr val="bg1"/>
                </a:solidFill>
              </a:rPr>
              <a:pPr algn="r" eaLnBrk="1" hangingPunct="1"/>
              <a:t>‹#›</a:t>
            </a:fld>
            <a:endParaRPr lang="en-US" altLang="en-US" sz="1200" b="1">
              <a:solidFill>
                <a:schemeClr val="bg1"/>
              </a:solidFill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>
            <a:off x="203200" y="6553200"/>
            <a:ext cx="3657600" cy="304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400" b="1">
                <a:solidFill>
                  <a:schemeClr val="bg1"/>
                </a:solidFill>
              </a:rPr>
              <a:t>Rev. January 2016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1790700" y="2438400"/>
            <a:ext cx="85344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hi" altLang="en-US" sz="3200" dirty="0">
                <a:solidFill>
                  <a:srgbClr val="FFFF00"/>
                </a:solidFill>
              </a:rPr>
              <a:t>मेडिकल फर्स्ट रिस्पॉन्डर प्रशिक्षक कार्यशाला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hi" altLang="en-US" sz="3200" dirty="0">
                <a:solidFill>
                  <a:srgbClr val="FFFF00"/>
                </a:solidFill>
              </a:rPr>
              <a:t>(एमएफआरआईडब्ल्यू)</a:t>
            </a:r>
          </a:p>
        </p:txBody>
      </p:sp>
      <p:pic>
        <p:nvPicPr>
          <p:cNvPr id="4099" name="Picture 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066800"/>
            <a:ext cx="3051175" cy="900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857500" y="3713162"/>
            <a:ext cx="6477000" cy="771525"/>
          </a:xfrm>
          <a:prstGeom prst="rect">
            <a:avLst/>
          </a:prstGeom>
          <a:noFill/>
          <a:ln w="9525">
            <a:solidFill>
              <a:srgbClr val="FF505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hi" sz="4400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एमएफआर मूल्यांकन प्रणाली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1066800"/>
            <a:ext cx="403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5" descr="A logo with text on it&#10;&#10;AI-generated content may be incorrect.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6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2830626-87C0-8048-4DA3-518F333DCF77}"/>
              </a:ext>
            </a:extLst>
          </p:cNvPr>
          <p:cNvSpPr txBox="1"/>
          <p:nvPr/>
        </p:nvSpPr>
        <p:spPr>
          <a:xfrm>
            <a:off x="8077200" y="4953000"/>
            <a:ext cx="36102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        </a:t>
            </a:r>
            <a:r>
              <a:rPr lang="hi-IN" sz="3200" b="1" dirty="0">
                <a:solidFill>
                  <a:srgbClr val="FFC000"/>
                </a:solidFill>
              </a:rPr>
              <a:t>प्रस्तुत द्वारा</a:t>
            </a:r>
            <a:endParaRPr lang="en-US" sz="3200" b="1" dirty="0">
              <a:solidFill>
                <a:srgbClr val="FFC000"/>
              </a:solidFill>
            </a:endParaRPr>
          </a:p>
          <a:p>
            <a:r>
              <a:rPr lang="hi-IN" sz="3200" b="1" dirty="0">
                <a:solidFill>
                  <a:srgbClr val="FFC000"/>
                </a:solidFill>
              </a:rPr>
              <a:t>निरीक्षक चेतन बहादुर</a:t>
            </a:r>
            <a:endParaRPr lang="en-IN" sz="32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/>
          </p:cNvSpPr>
          <p:nvPr>
            <p:ph type="body" idx="4294967295"/>
          </p:nvPr>
        </p:nvSpPr>
        <p:spPr>
          <a:xfrm>
            <a:off x="1752600" y="1331913"/>
            <a:ext cx="8686800" cy="2478087"/>
          </a:xfrm>
        </p:spPr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एमएफआर पाठ्यक्रम की मूल्यांकन प्रणाली की मुख्य विशेषताओं का वर्णन करें।</a:t>
            </a:r>
            <a:endParaRPr lang="en-US" altLang="en-US" b="1">
              <a:solidFill>
                <a:schemeClr val="bg1"/>
              </a:solidFill>
              <a:latin typeface="Open sans" pitchFamily="34" charset="0"/>
            </a:endParaRPr>
          </a:p>
          <a:p>
            <a:pPr marL="514350" indent="-514350" eaLnBrk="1" hangingPunct="1">
              <a:buFontTx/>
              <a:buAutoNum type="arabicPeriod" startAt="2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एमएफआर पाठ्यक्रम में प्रयुक्त विभिन्न मूल्यांकन विधियों की सूची बनाइए।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524000" y="22225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i" altLang="en-US" sz="4400" b="1">
                <a:solidFill>
                  <a:srgbClr val="FFFF99"/>
                </a:solidFill>
                <a:latin typeface="Open sans" pitchFamily="34" charset="0"/>
              </a:rPr>
              <a:t>पाठ 3 उद्देश्य</a:t>
            </a:r>
          </a:p>
        </p:txBody>
      </p:sp>
      <p:sp>
        <p:nvSpPr>
          <p:cNvPr id="6148" name="Rectangle 1"/>
          <p:cNvSpPr>
            <a:spLocks noChangeArrowheads="1"/>
          </p:cNvSpPr>
          <p:nvPr/>
        </p:nvSpPr>
        <p:spPr bwMode="auto">
          <a:xfrm>
            <a:off x="9296400" y="5867400"/>
            <a:ext cx="10048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hi" altLang="en-US" b="1" i="1">
                <a:solidFill>
                  <a:schemeClr val="bg1"/>
                </a:solidFill>
                <a:latin typeface="Open sans" pitchFamily="34" charset="0"/>
              </a:rPr>
              <a:t>जारी…</a:t>
            </a:r>
            <a:endParaRPr lang="en-US" altLang="en-US" i="1">
              <a:latin typeface="Open sans" pitchFamily="34" charset="0"/>
            </a:endParaRPr>
          </a:p>
        </p:txBody>
      </p:sp>
      <p:pic>
        <p:nvPicPr>
          <p:cNvPr id="6149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/>
          </p:cNvSpPr>
          <p:nvPr>
            <p:ph type="body" idx="4294967295"/>
          </p:nvPr>
        </p:nvSpPr>
        <p:spPr>
          <a:xfrm>
            <a:off x="1752600" y="1560513"/>
            <a:ext cx="8686800" cy="2401887"/>
          </a:xfrm>
        </p:spPr>
        <p:txBody>
          <a:bodyPr/>
          <a:lstStyle/>
          <a:p>
            <a:pPr marL="514350" indent="-514350" eaLnBrk="1" hangingPunct="1">
              <a:buFontTx/>
              <a:buAutoNum type="arabicPeriod" startAt="3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बताएं कि विभिन्न मूल्यांकनों का उचित रिकॉर्ड कैसे बनाए रखें और एमएफआर पाठ्यक्रम के लिए प्रतिभागी के समग्र प्रदर्शन स्कोर की गणना कैसे करें।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524000" y="22225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i" altLang="en-US" sz="4400" b="1">
                <a:solidFill>
                  <a:srgbClr val="FFFF99"/>
                </a:solidFill>
                <a:latin typeface="Open sans" pitchFamily="34" charset="0"/>
              </a:rPr>
              <a:t>पाठ 3 उद्देश्य</a:t>
            </a: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1828800" y="914400"/>
            <a:ext cx="1108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hi" altLang="en-US" b="1" i="1">
                <a:solidFill>
                  <a:schemeClr val="bg1"/>
                </a:solidFill>
                <a:latin typeface="Open sans" pitchFamily="34" charset="0"/>
              </a:rPr>
              <a:t>…जारी</a:t>
            </a:r>
            <a:endParaRPr lang="en-US" altLang="en-US" i="1">
              <a:latin typeface="Open sans" pitchFamily="34" charset="0"/>
            </a:endParaRPr>
          </a:p>
        </p:txBody>
      </p:sp>
      <p:pic>
        <p:nvPicPr>
          <p:cNvPr id="8197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81</Words>
  <Application>Microsoft Office PowerPoint</Application>
  <PresentationFormat>Widescreen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Open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>NSET PEER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Neelam</dc:creator>
  <cp:lastModifiedBy>chetan123301206@gmail.com</cp:lastModifiedBy>
  <cp:revision>22</cp:revision>
  <dcterms:created xsi:type="dcterms:W3CDTF">2010-05-24T08:17:06Z</dcterms:created>
  <dcterms:modified xsi:type="dcterms:W3CDTF">2025-12-13T15:13:07Z</dcterms:modified>
</cp:coreProperties>
</file>