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0" r:id="rId2"/>
    <p:sldId id="258" r:id="rId3"/>
    <p:sldId id="271" r:id="rId4"/>
    <p:sldId id="259" r:id="rId5"/>
    <p:sldId id="260" r:id="rId6"/>
    <p:sldId id="261" r:id="rId7"/>
    <p:sldId id="262" r:id="rId8"/>
    <p:sldId id="266" r:id="rId9"/>
    <p:sldId id="267" r:id="rId10"/>
    <p:sldId id="268" r:id="rId11"/>
    <p:sldId id="263" r:id="rId12"/>
    <p:sldId id="264" r:id="rId13"/>
    <p:sldId id="265" r:id="rId14"/>
    <p:sldId id="272" r:id="rId15"/>
    <p:sldId id="273" r:id="rId16"/>
    <p:sldId id="274" r:id="rId17"/>
  </p:sldIdLst>
  <p:sldSz cx="12192000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88">
          <p15:clr>
            <a:srgbClr val="A4A3A4"/>
          </p15:clr>
        </p15:guide>
        <p15:guide id="2" pos="70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1062" y="84"/>
      </p:cViewPr>
      <p:guideLst>
        <p:guide orient="horz" pos="3888"/>
        <p:guide pos="70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411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CD6F35E0-0DBA-0002-42A6-A7EA4A5FDB0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68C1DA3A-EC42-AFFD-7ACF-F9EEA92DFF3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10E044B9-2255-EF49-B354-DFC2D8E3BEF3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>
            <a:extLst>
              <a:ext uri="{FF2B5EF4-FFF2-40B4-BE49-F238E27FC236}">
                <a16:creationId xmlns:a16="http://schemas.microsoft.com/office/drawing/2014/main" id="{704A0BDF-A7B9-0C66-97ED-50A71EF247C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3B5A0BC-1624-496B-B9FD-9CB0EA0065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FEF8C0A2-A68A-EBA6-A8EF-4966C8EB73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A35C77DE-D6A6-C192-5D38-BEAA47CEAA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335AFCC-D0C4-AF85-9EB6-9E2A07510E23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AE3ACB91-D75A-3CB9-E9F7-2420EC43695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987C95B7-67A7-3427-CD18-C9C3443821F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>
            <a:extLst>
              <a:ext uri="{FF2B5EF4-FFF2-40B4-BE49-F238E27FC236}">
                <a16:creationId xmlns:a16="http://schemas.microsoft.com/office/drawing/2014/main" id="{461D5155-CD71-799A-74CC-6CC1720B52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894CDDDF-039E-40D2-9B8A-F91AD731F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A40F0370-534E-3239-5AA9-F8A4A2869B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5EA530A-D54E-49AC-9E14-2AB74AD11FB1}" type="slidenum">
              <a:rPr lang="en-US" altLang="en-US" sz="1300" smtClean="0"/>
              <a:pPr/>
              <a:t>1</a:t>
            </a:fld>
            <a:endParaRPr lang="en-US" altLang="en-US" sz="13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654B8CE-00E0-6675-0EB1-051FA6008B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B8C56952-8E4F-56AD-B3F5-40FC44D8BD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A038A681-B191-6A81-BAF9-523089CEB3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90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1C357E60-2C45-441C-B8FD-BF9E95F87B01}" type="slidenum">
              <a:rPr lang="en-US" altLang="en-US" sz="1300" smtClean="0"/>
              <a:pPr/>
              <a:t>13</a:t>
            </a:fld>
            <a:endParaRPr lang="en-US" altLang="en-US" sz="13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2144B8E8-17B0-7D02-6071-CD727DFAE9B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5D51CD0B-722F-05FB-30AE-CC56A4655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160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9649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34400" y="609600"/>
            <a:ext cx="2032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8400" y="609600"/>
            <a:ext cx="58928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4845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2090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519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4000" y="19812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7237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9532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408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294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802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6842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4ED16D3-0E2A-3C5A-D676-65B6BEB496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38400" y="609600"/>
            <a:ext cx="8128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683A6D3-0BE7-D46D-508B-555201A0F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38400" y="1981200"/>
            <a:ext cx="8128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level Second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Text Box 9">
            <a:extLst>
              <a:ext uri="{FF2B5EF4-FFF2-40B4-BE49-F238E27FC236}">
                <a16:creationId xmlns:a16="http://schemas.microsoft.com/office/drawing/2014/main" id="{082EED7D-87F0-4839-8FF6-85D685BB81E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454400" y="6248400"/>
            <a:ext cx="4876800" cy="2746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200" b="1">
                <a:latin typeface="Arial" panose="020B0604020202020204" pitchFamily="34" charset="0"/>
              </a:rPr>
              <a:t>Training for Instructors</a:t>
            </a:r>
          </a:p>
        </p:txBody>
      </p:sp>
      <p:sp>
        <p:nvSpPr>
          <p:cNvPr id="1029" name="AutoShape 11">
            <a:extLst>
              <a:ext uri="{FF2B5EF4-FFF2-40B4-BE49-F238E27FC236}">
                <a16:creationId xmlns:a16="http://schemas.microsoft.com/office/drawing/2014/main" id="{5407BE03-4213-7376-8410-FABFFE1E21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4800" y="206375"/>
            <a:ext cx="11590338" cy="6042025"/>
          </a:xfrm>
          <a:prstGeom prst="roundRect">
            <a:avLst>
              <a:gd name="adj" fmla="val 1699"/>
            </a:avLst>
          </a:prstGeom>
          <a:noFill/>
          <a:ln w="57150" cmpd="thinThick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Text Box 6">
            <a:extLst>
              <a:ext uri="{FF2B5EF4-FFF2-40B4-BE49-F238E27FC236}">
                <a16:creationId xmlns:a16="http://schemas.microsoft.com/office/drawing/2014/main" id="{69E26DD1-9F7E-6317-CB44-ADF78644F2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06400" y="6291263"/>
            <a:ext cx="2032000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1100" b="1" dirty="0">
                <a:latin typeface="Arial" panose="020B0604020202020204" pitchFamily="34" charset="0"/>
              </a:rPr>
              <a:t>PEER 2022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altLang="en-US" sz="4000" b="1" dirty="0">
          <a:solidFill>
            <a:srgbClr val="000066"/>
          </a:solidFill>
          <a:latin typeface="Arial Black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 Black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 Black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 Black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66"/>
          </a:solidFill>
          <a:latin typeface="Arial Black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511175" indent="-161925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858838" indent="-174625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400" b="1">
          <a:solidFill>
            <a:schemeClr val="tx1"/>
          </a:solidFill>
          <a:latin typeface="+mn-lt"/>
        </a:defRPr>
      </a:lvl2pPr>
      <a:lvl3pPr marL="1201738" indent="-168275" algn="l" rtl="0" eaLnBrk="0" fontAlgn="base" hangingPunct="0">
        <a:lnSpc>
          <a:spcPct val="85000"/>
        </a:lnSpc>
        <a:spcBef>
          <a:spcPct val="25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6C7B14F-5FFA-26E2-E272-C0EF35B1A68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209800" y="2435225"/>
            <a:ext cx="7772400" cy="1470025"/>
          </a:xfrm>
        </p:spPr>
        <p:txBody>
          <a:bodyPr/>
          <a:lstStyle/>
          <a:p>
            <a:r>
              <a:rPr lang="hi-IN" sz="4800"/>
              <a:t>इकाई 3</a:t>
            </a:r>
            <a:br>
              <a:rPr sz="4800">
                <a:solidFill>
                  <a:schemeClr val="accent2"/>
                </a:solidFill>
                <a:latin typeface="Open sans" panose="020B0606030504020204" pitchFamily="34" charset="0"/>
              </a:rPr>
            </a:br>
            <a:r>
              <a:rPr lang="hi-IN" sz="4800"/>
              <a:t>संचार और प्लेटफ़ॉर्म कौशल</a:t>
            </a:r>
            <a:endParaRPr sz="4800">
              <a:solidFill>
                <a:schemeClr val="accent2"/>
              </a:solidFill>
              <a:latin typeface="Open sans" panose="020B0606030504020204" pitchFamily="34" charset="0"/>
            </a:endParaRPr>
          </a:p>
        </p:txBody>
      </p:sp>
      <p:pic>
        <p:nvPicPr>
          <p:cNvPr id="4099" name="Picture 19">
            <a:extLst>
              <a:ext uri="{FF2B5EF4-FFF2-40B4-BE49-F238E27FC236}">
                <a16:creationId xmlns:a16="http://schemas.microsoft.com/office/drawing/2014/main" id="{B638301F-24B8-2916-97E3-E8123A00C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30511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C14BCA29-C9E3-2A1C-5FC7-EADB33DD6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55613"/>
            <a:ext cx="33226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>
            <a:extLst>
              <a:ext uri="{FF2B5EF4-FFF2-40B4-BE49-F238E27FC236}">
                <a16:creationId xmlns:a16="http://schemas.microsoft.com/office/drawing/2014/main" id="{F697882F-0189-B052-8C22-EC5317C1E3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>
            <a:extLst>
              <a:ext uri="{FF2B5EF4-FFF2-40B4-BE49-F238E27FC236}">
                <a16:creationId xmlns:a16="http://schemas.microsoft.com/office/drawing/2014/main" id="{60C3FC27-B3C9-C3F5-DE72-BA1A6F018A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77813"/>
            <a:ext cx="11033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TextBox 1">
            <a:extLst>
              <a:ext uri="{FF2B5EF4-FFF2-40B4-BE49-F238E27FC236}">
                <a16:creationId xmlns:a16="http://schemas.microsoft.com/office/drawing/2014/main" id="{03DAF853-156E-CC64-228F-CC8A04A6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5562600"/>
            <a:ext cx="4800600" cy="584200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0">
                <a:solidFill>
                  <a:srgbClr val="C00000"/>
                </a:solidFill>
                <a:latin typeface="Kruti Dev 010" pitchFamily="2" charset="0"/>
              </a:rPr>
              <a:t>Hkk"k.k %&amp; fujh{kd fnus'k voLFkh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CE925892-FBA9-3FC4-69DE-D61DAAA31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7"/>
          <a:stretch>
            <a:fillRect/>
          </a:stretch>
        </p:blipFill>
        <p:spPr bwMode="auto">
          <a:xfrm>
            <a:off x="1998663" y="601663"/>
            <a:ext cx="8008937" cy="549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">
            <a:extLst>
              <a:ext uri="{FF2B5EF4-FFF2-40B4-BE49-F238E27FC236}">
                <a16:creationId xmlns:a16="http://schemas.microsoft.com/office/drawing/2014/main" id="{143A98DB-AA15-A87A-73B2-3A0647C74B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1475" y="6273800"/>
            <a:ext cx="746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PPT 3-9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CC525C1E-70DE-06E3-D1AF-295C1A4499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>
            <a:extLst>
              <a:ext uri="{FF2B5EF4-FFF2-40B4-BE49-F238E27FC236}">
                <a16:creationId xmlns:a16="http://schemas.microsoft.com/office/drawing/2014/main" id="{E3593506-6D59-ECBE-82AA-30C749430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77813"/>
            <a:ext cx="11033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2D4AA48-B534-23CB-7EB7-6C66791793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06738" y="425450"/>
            <a:ext cx="6096000" cy="1143000"/>
          </a:xfrm>
        </p:spPr>
        <p:txBody>
          <a:bodyPr/>
          <a:lstStyle/>
          <a:p>
            <a:r>
              <a:rPr lang="hi-IN"/>
              <a:t>प्रस्तुति</a:t>
            </a:r>
            <a:endParaRPr>
              <a:solidFill>
                <a:schemeClr val="accent2"/>
              </a:solidFill>
              <a:latin typeface="Open sans" panose="020B060603050402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2ED6BAAD-CDE4-77E0-C371-CCCB16B117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671888" y="1597025"/>
            <a:ext cx="5086350" cy="3138488"/>
          </a:xfrm>
        </p:spPr>
        <p:txBody>
          <a:bodyPr/>
          <a:lstStyle/>
          <a:p>
            <a:pPr marL="682625" indent="-333375"/>
            <a:r>
              <a:rPr lang="hi-IN" altLang="en-US" sz="3600"/>
              <a:t>ऊर्जा </a:t>
            </a:r>
            <a:endParaRPr lang="en-US" altLang="en-US" sz="3600"/>
          </a:p>
          <a:p>
            <a:pPr marL="682625" indent="-333375"/>
            <a:r>
              <a:rPr lang="hi-IN" altLang="en-US" sz="3600"/>
              <a:t>शैली </a:t>
            </a:r>
            <a:endParaRPr lang="en-US" altLang="en-US" sz="3600"/>
          </a:p>
          <a:p>
            <a:pPr marL="682625" indent="-333375"/>
            <a:r>
              <a:rPr lang="hi-IN" altLang="en-US" sz="3600"/>
              <a:t>गतिविधि </a:t>
            </a:r>
            <a:endParaRPr lang="en-US" altLang="en-US" sz="3600"/>
          </a:p>
          <a:p>
            <a:pPr marL="682625" indent="-333375"/>
            <a:r>
              <a:rPr lang="hi-IN" altLang="en-US" sz="3600"/>
              <a:t>उपकरण </a:t>
            </a:r>
            <a:endParaRPr lang="en-US" altLang="en-US" sz="3600"/>
          </a:p>
          <a:p>
            <a:pPr marL="682625" indent="-333375"/>
            <a:r>
              <a:rPr lang="hi-IN" altLang="en-US" sz="3600"/>
              <a:t>सहायक सामग्री</a:t>
            </a:r>
            <a:endParaRPr lang="en-US" altLang="en-US" sz="3200" b="0">
              <a:latin typeface="Open sans" panose="020B0606030504020204" pitchFamily="34" charset="0"/>
            </a:endParaRPr>
          </a:p>
        </p:txBody>
      </p:sp>
      <p:sp>
        <p:nvSpPr>
          <p:cNvPr id="15364" name="Text Box 4">
            <a:extLst>
              <a:ext uri="{FF2B5EF4-FFF2-40B4-BE49-F238E27FC236}">
                <a16:creationId xmlns:a16="http://schemas.microsoft.com/office/drawing/2014/main" id="{709E672F-0F7D-FC1A-DEDC-150CA35E9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58325" y="6353175"/>
            <a:ext cx="17319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3-10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5AFB06DC-1547-9004-AAC5-0A11CA12A5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5">
            <a:extLst>
              <a:ext uri="{FF2B5EF4-FFF2-40B4-BE49-F238E27FC236}">
                <a16:creationId xmlns:a16="http://schemas.microsoft.com/office/drawing/2014/main" id="{3ED41EAE-8D6A-BA84-0CDC-0FCCA6153C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12725"/>
            <a:ext cx="11033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57A63BCB-1A44-6761-217D-3CE5B9AFFC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13025" y="354013"/>
            <a:ext cx="6096000" cy="1143000"/>
          </a:xfrm>
        </p:spPr>
        <p:txBody>
          <a:bodyPr/>
          <a:lstStyle/>
          <a:p>
            <a:r>
              <a:rPr lang="hi-IN"/>
              <a:t>उपस्थिति</a:t>
            </a:r>
            <a:endParaRPr>
              <a:solidFill>
                <a:schemeClr val="accent2"/>
              </a:solidFill>
              <a:latin typeface="Open sans" panose="020B060603050402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6E17896-D992-D4C3-D20F-C9F5151267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14775" y="1670050"/>
            <a:ext cx="5026025" cy="3022600"/>
          </a:xfrm>
        </p:spPr>
        <p:txBody>
          <a:bodyPr/>
          <a:lstStyle/>
          <a:p>
            <a:pPr marL="798513" indent="-449263"/>
            <a:r>
              <a:rPr lang="hi-IN" altLang="en-US" sz="3600"/>
              <a:t>आवाज़ </a:t>
            </a:r>
            <a:endParaRPr lang="en-US" altLang="en-US" sz="3600"/>
          </a:p>
          <a:p>
            <a:pPr marL="798513" indent="-449263"/>
            <a:r>
              <a:rPr lang="hi-IN" altLang="en-US" sz="3600"/>
              <a:t>शब्दावली </a:t>
            </a:r>
            <a:endParaRPr lang="en-US" altLang="en-US" sz="3600"/>
          </a:p>
          <a:p>
            <a:pPr marL="798513" indent="-449263"/>
            <a:r>
              <a:rPr lang="hi-IN" altLang="en-US" sz="3600"/>
              <a:t>गति </a:t>
            </a:r>
            <a:endParaRPr lang="en-US" altLang="en-US" sz="3600"/>
          </a:p>
          <a:p>
            <a:pPr marL="798513" indent="-449263"/>
            <a:r>
              <a:rPr lang="hi-IN" altLang="en-US" sz="3600"/>
              <a:t>अशाब्दिक </a:t>
            </a:r>
            <a:endParaRPr lang="en-US" altLang="en-US" sz="3600"/>
          </a:p>
          <a:p>
            <a:pPr marL="798513" indent="-449263"/>
            <a:r>
              <a:rPr lang="hi-IN" altLang="en-US" sz="3600"/>
              <a:t>संचार</a:t>
            </a:r>
            <a:endParaRPr lang="en-US" altLang="en-US" sz="3200" b="0">
              <a:latin typeface="Open sans" panose="020B0606030504020204" pitchFamily="34" charset="0"/>
            </a:endParaRPr>
          </a:p>
        </p:txBody>
      </p:sp>
      <p:sp>
        <p:nvSpPr>
          <p:cNvPr id="16388" name="Text Box 4">
            <a:extLst>
              <a:ext uri="{FF2B5EF4-FFF2-40B4-BE49-F238E27FC236}">
                <a16:creationId xmlns:a16="http://schemas.microsoft.com/office/drawing/2014/main" id="{E3B9D2A5-B04D-7F86-5765-0CEC4B061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9025" y="6332538"/>
            <a:ext cx="1746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3-11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BAF3550B-1AA3-B066-2877-867A88773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5">
            <a:extLst>
              <a:ext uri="{FF2B5EF4-FFF2-40B4-BE49-F238E27FC236}">
                <a16:creationId xmlns:a16="http://schemas.microsoft.com/office/drawing/2014/main" id="{89BACFA6-F784-45AA-A2DB-DB44DA42F5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" y="3540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C9183FE-C04F-0AC4-BE88-FA79A75E5F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63875" y="312738"/>
            <a:ext cx="6096000" cy="1143000"/>
          </a:xfrm>
        </p:spPr>
        <p:txBody>
          <a:bodyPr/>
          <a:lstStyle/>
          <a:p>
            <a:r>
              <a:rPr lang="hi-IN"/>
              <a:t>भाग लेना</a:t>
            </a:r>
            <a:endParaRPr>
              <a:solidFill>
                <a:schemeClr val="accent2"/>
              </a:solidFill>
              <a:latin typeface="Open sans" panose="020B0606030504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750FEAB-BE27-9671-D7E2-D174900FD7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21150" y="1616075"/>
            <a:ext cx="4154488" cy="2676525"/>
          </a:xfrm>
        </p:spPr>
        <p:txBody>
          <a:bodyPr/>
          <a:lstStyle/>
          <a:p>
            <a:pPr marL="682625" indent="-333375"/>
            <a:r>
              <a:rPr lang="hi-IN" altLang="en-US" sz="3600"/>
              <a:t>अभ्यास </a:t>
            </a:r>
            <a:endParaRPr lang="en-US" altLang="en-US" sz="3600"/>
          </a:p>
          <a:p>
            <a:pPr marL="682625" indent="-333375"/>
            <a:r>
              <a:rPr lang="hi-IN" altLang="en-US" sz="3600"/>
              <a:t>प्रतिक्रिया </a:t>
            </a:r>
            <a:endParaRPr lang="en-US" altLang="en-US" sz="3600"/>
          </a:p>
          <a:p>
            <a:pPr marL="682625" indent="-333375"/>
            <a:r>
              <a:rPr lang="hi-IN" altLang="en-US" sz="3600"/>
              <a:t>सक्रिय श्रवण </a:t>
            </a:r>
            <a:endParaRPr lang="en-US" altLang="en-US" sz="3600"/>
          </a:p>
          <a:p>
            <a:pPr marL="682625" indent="-333375"/>
            <a:r>
              <a:rPr lang="hi-IN" altLang="en-US" sz="3600"/>
              <a:t>निर्देश</a:t>
            </a:r>
            <a:endParaRPr lang="en-US" altLang="en-US" sz="3600" b="0">
              <a:latin typeface="Open sans" panose="020B0606030504020204" pitchFamily="34" charset="0"/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36F4B2A2-5CDF-9094-DE4C-3935C7167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688" y="6346825"/>
            <a:ext cx="1731962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3-12</a:t>
            </a:r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CB1B6E85-747A-73ED-4A03-9986D837CF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5">
            <a:extLst>
              <a:ext uri="{FF2B5EF4-FFF2-40B4-BE49-F238E27FC236}">
                <a16:creationId xmlns:a16="http://schemas.microsoft.com/office/drawing/2014/main" id="{8DC0572F-091A-87A8-765D-CFF43B9EB2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277813"/>
            <a:ext cx="11033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EA748D5-DEB6-3585-46C2-97E6923CA4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550863"/>
            <a:ext cx="6096000" cy="533400"/>
          </a:xfrm>
        </p:spPr>
        <p:txBody>
          <a:bodyPr/>
          <a:lstStyle/>
          <a:p>
            <a:r>
              <a:rPr lang="hi-IN"/>
              <a:t>इकाई 3 उद्देश्य</a:t>
            </a:r>
            <a:endParaRPr>
              <a:solidFill>
                <a:schemeClr val="accent2"/>
              </a:solidFill>
              <a:latin typeface="Open sans" panose="020B0606030504020204" pitchFamily="34" charset="0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C454D47-2690-DA5E-2820-108AD6DAAE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5375" y="1371600"/>
            <a:ext cx="7867650" cy="1689100"/>
          </a:xfrm>
        </p:spPr>
        <p:txBody>
          <a:bodyPr/>
          <a:lstStyle/>
          <a:p>
            <a:pPr marL="0" indent="0">
              <a:buFontTx/>
              <a:buNone/>
              <a:tabLst>
                <a:tab pos="398463" algn="l"/>
              </a:tabLst>
            </a:pPr>
            <a:r>
              <a:rPr lang="hi-IN" altLang="en-US" sz="3600"/>
              <a:t>इस इकाई के पूरा होने पर, आप निम्नलिखित कार्य करने में सक्षम होंगे:</a:t>
            </a:r>
            <a:endParaRPr lang="en-US" altLang="en-US" sz="3600"/>
          </a:p>
          <a:p>
            <a:pPr marL="0" indent="0">
              <a:buFontTx/>
              <a:buAutoNum type="arabicPeriod"/>
              <a:tabLst>
                <a:tab pos="398463" algn="l"/>
              </a:tabLst>
            </a:pPr>
            <a:r>
              <a:rPr lang="hi-IN" altLang="en-US" sz="3600"/>
              <a:t>प्रशिक्षण में प्रशिक्षक की भूमिका का वर्णन कीजिए। </a:t>
            </a:r>
            <a:endParaRPr lang="en-US" altLang="en-US" sz="3600"/>
          </a:p>
          <a:p>
            <a:pPr marL="0" indent="0">
              <a:buFontTx/>
              <a:buAutoNum type="arabicPeriod"/>
              <a:tabLst>
                <a:tab pos="398463" algn="l"/>
              </a:tabLst>
            </a:pPr>
            <a:r>
              <a:rPr lang="hi-IN" altLang="en-US" sz="3600"/>
              <a:t>ऐसे छह शब्दों की सूची बनाइए और उनका वर्णन कीजिए जो आपको एक अच्छा प्रशिक्षक बनने में मदद करेंगे।</a:t>
            </a:r>
            <a:endParaRPr lang="en-US" altLang="en-US" sz="3600" b="0">
              <a:latin typeface="Open sans" panose="020B0606030504020204" pitchFamily="34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3E94FB88-97A5-1CBE-4F25-AE73D28BE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8375" y="6357938"/>
            <a:ext cx="1863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3-13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577368C-E91F-AD9F-14B2-966B6EF01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0438" y="54610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i="1" kern="0" dirty="0">
                <a:solidFill>
                  <a:schemeClr val="tx2"/>
                </a:solidFill>
                <a:latin typeface="Open sans"/>
                <a:ea typeface="+mj-ea"/>
                <a:cs typeface="+mj-cs"/>
              </a:rPr>
              <a:t>more…</a:t>
            </a:r>
            <a:endParaRPr lang="en-US" altLang="en-US" sz="3600" i="1" kern="0" dirty="0">
              <a:solidFill>
                <a:schemeClr val="tx2"/>
              </a:solidFill>
              <a:latin typeface="Open sans"/>
              <a:ea typeface="+mj-ea"/>
              <a:cs typeface="+mj-cs"/>
            </a:endParaRPr>
          </a:p>
        </p:txBody>
      </p:sp>
      <p:pic>
        <p:nvPicPr>
          <p:cNvPr id="19462" name="Picture 5">
            <a:extLst>
              <a:ext uri="{FF2B5EF4-FFF2-40B4-BE49-F238E27FC236}">
                <a16:creationId xmlns:a16="http://schemas.microsoft.com/office/drawing/2014/main" id="{6D142616-587F-0B28-07F2-6E87B7216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>
            <a:extLst>
              <a:ext uri="{FF2B5EF4-FFF2-40B4-BE49-F238E27FC236}">
                <a16:creationId xmlns:a16="http://schemas.microsoft.com/office/drawing/2014/main" id="{CCB2566E-88A4-CA2E-8BFE-6C5402C6D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425450"/>
            <a:ext cx="11033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D263E82-0FA6-23EE-DEDE-7ED5FFC91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581025"/>
            <a:ext cx="6096000" cy="533400"/>
          </a:xfrm>
        </p:spPr>
        <p:txBody>
          <a:bodyPr/>
          <a:lstStyle/>
          <a:p>
            <a:r>
              <a:rPr lang="hi-IN"/>
              <a:t>इकाई 3 उद्देश्य</a:t>
            </a:r>
            <a:endParaRPr>
              <a:solidFill>
                <a:schemeClr val="accent2"/>
              </a:solidFill>
              <a:latin typeface="Open sans" panose="020B0606030504020204" pitchFamily="34" charset="0"/>
            </a:endParaRPr>
          </a:p>
        </p:txBody>
      </p:sp>
      <p:sp>
        <p:nvSpPr>
          <p:cNvPr id="20483" name="Text Box 4">
            <a:extLst>
              <a:ext uri="{FF2B5EF4-FFF2-40B4-BE49-F238E27FC236}">
                <a16:creationId xmlns:a16="http://schemas.microsoft.com/office/drawing/2014/main" id="{232AEAD4-3A33-FE18-78D0-B9DBC14682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4088" y="6357938"/>
            <a:ext cx="1863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3-14</a:t>
            </a:r>
          </a:p>
        </p:txBody>
      </p:sp>
      <p:sp>
        <p:nvSpPr>
          <p:cNvPr id="20484" name="Rectangle 7">
            <a:extLst>
              <a:ext uri="{FF2B5EF4-FFF2-40B4-BE49-F238E27FC236}">
                <a16:creationId xmlns:a16="http://schemas.microsoft.com/office/drawing/2014/main" id="{6240D3DB-0082-E531-FCC4-0A366F838B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017713"/>
            <a:ext cx="78946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3984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17625" indent="-742950">
              <a:spcBef>
                <a:spcPct val="20000"/>
              </a:spcBef>
              <a:buClr>
                <a:srgbClr val="CC0000"/>
              </a:buClr>
              <a:buChar char="•"/>
              <a:tabLst>
                <a:tab pos="3984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tabLst>
                <a:tab pos="3984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ClrTx/>
              <a:buFontTx/>
              <a:buAutoNum type="arabicPeriod" startAt="3"/>
            </a:pPr>
            <a:r>
              <a:rPr lang="hi-IN" altLang="en-US" sz="3600" b="0">
                <a:latin typeface="Times" panose="02020603050405020304" pitchFamily="18" charset="0"/>
              </a:rPr>
              <a:t>इंटरैक्टिव अनुदेशात्मक संचार का उपयोग करें।</a:t>
            </a:r>
            <a:endParaRPr lang="en-US" altLang="en-US" sz="3600" b="0">
              <a:latin typeface="Open sans" panose="020B0606030504020204" pitchFamily="34" charset="0"/>
            </a:endParaRP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7F85E86A-E23B-2C83-879F-DAF605D154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5">
            <a:extLst>
              <a:ext uri="{FF2B5EF4-FFF2-40B4-BE49-F238E27FC236}">
                <a16:creationId xmlns:a16="http://schemas.microsoft.com/office/drawing/2014/main" id="{FB6C7BD7-F623-266E-2D38-F39FADAF83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77813"/>
            <a:ext cx="11033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2665E937-D669-35E0-BBBF-033064FC22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609600"/>
            <a:ext cx="8128000" cy="4565650"/>
          </a:xfrm>
        </p:spPr>
        <p:txBody>
          <a:bodyPr/>
          <a:lstStyle/>
          <a:p>
            <a:r>
              <a:rPr lang="hi-IN" sz="6000"/>
              <a:t>धन्यवाद </a:t>
            </a:r>
            <a:endParaRPr sz="6000"/>
          </a:p>
        </p:txBody>
      </p:sp>
      <p:pic>
        <p:nvPicPr>
          <p:cNvPr id="21507" name="Picture 5">
            <a:extLst>
              <a:ext uri="{FF2B5EF4-FFF2-40B4-BE49-F238E27FC236}">
                <a16:creationId xmlns:a16="http://schemas.microsoft.com/office/drawing/2014/main" id="{33EEBFFA-DF31-6565-7C98-6BD6B31EA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5">
            <a:extLst>
              <a:ext uri="{FF2B5EF4-FFF2-40B4-BE49-F238E27FC236}">
                <a16:creationId xmlns:a16="http://schemas.microsoft.com/office/drawing/2014/main" id="{CED2957C-AF53-BE53-645B-999EAD7F6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77813"/>
            <a:ext cx="11033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CAC437E-959F-6F9F-535E-D879D3958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52800" y="550863"/>
            <a:ext cx="6096000" cy="533400"/>
          </a:xfrm>
        </p:spPr>
        <p:txBody>
          <a:bodyPr/>
          <a:lstStyle/>
          <a:p>
            <a:r>
              <a:rPr lang="hi-IN"/>
              <a:t>इकाई 3 उद्देश्य</a:t>
            </a:r>
            <a:endParaRPr>
              <a:solidFill>
                <a:schemeClr val="accent2"/>
              </a:solidFill>
              <a:latin typeface="Open sans" panose="020B0606030504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DAD8B66-C077-3A8D-A434-B759EDD061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81263" y="1385888"/>
            <a:ext cx="7867650" cy="1689100"/>
          </a:xfrm>
        </p:spPr>
        <p:txBody>
          <a:bodyPr/>
          <a:lstStyle/>
          <a:p>
            <a:pPr marL="0" indent="0">
              <a:buFontTx/>
              <a:buNone/>
              <a:tabLst>
                <a:tab pos="398463" algn="l"/>
              </a:tabLst>
            </a:pPr>
            <a:r>
              <a:rPr lang="hi-IN" altLang="en-US" sz="3600"/>
              <a:t>इस इकाई के पूरा होने पर, आप निम्नलिखित कार्य करने में सक्षम होंगे:</a:t>
            </a:r>
            <a:endParaRPr lang="en-US" altLang="en-US" sz="3600"/>
          </a:p>
          <a:p>
            <a:pPr marL="0" indent="0">
              <a:buFontTx/>
              <a:buAutoNum type="arabicPeriod"/>
              <a:tabLst>
                <a:tab pos="398463" algn="l"/>
              </a:tabLst>
            </a:pPr>
            <a:r>
              <a:rPr lang="hi-IN" altLang="en-US" sz="3600"/>
              <a:t>प्रशिक्षण में प्रशिक्षक की भूमिका का वर्णन कीजिए। </a:t>
            </a:r>
            <a:endParaRPr lang="en-US" altLang="en-US" sz="3600"/>
          </a:p>
          <a:p>
            <a:pPr marL="0" indent="0">
              <a:buFontTx/>
              <a:buAutoNum type="arabicPeriod"/>
              <a:tabLst>
                <a:tab pos="398463" algn="l"/>
              </a:tabLst>
            </a:pPr>
            <a:r>
              <a:rPr lang="hi-IN" altLang="en-US" sz="3600"/>
              <a:t>ऐसे छह शब्दों की सूची बनाइए और उनका वर्णन कीजिए जो आपको एक अच्छा प्रशिक्षक बनने में मदद करेंगे।</a:t>
            </a:r>
            <a:endParaRPr lang="en-US" altLang="en-US" sz="3600" b="0">
              <a:latin typeface="Open sans" panose="020B0606030504020204" pitchFamily="34" charset="0"/>
            </a:endParaRP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11A7484A-4928-BC43-5E1F-C19311F61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3" y="6327775"/>
            <a:ext cx="1863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3-1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AE54902-D207-58F0-36F5-1B37E8307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5489575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i="1" kern="0" dirty="0">
                <a:solidFill>
                  <a:schemeClr val="tx2"/>
                </a:solidFill>
                <a:latin typeface="Open sans"/>
                <a:ea typeface="+mj-ea"/>
                <a:cs typeface="+mj-cs"/>
              </a:rPr>
              <a:t>more…</a:t>
            </a:r>
            <a:endParaRPr lang="en-US" altLang="en-US" sz="3600" i="1" kern="0" dirty="0">
              <a:solidFill>
                <a:schemeClr val="tx2"/>
              </a:solidFill>
              <a:latin typeface="Open sans"/>
              <a:ea typeface="+mj-ea"/>
              <a:cs typeface="+mj-cs"/>
            </a:endParaRPr>
          </a:p>
        </p:txBody>
      </p:sp>
      <p:pic>
        <p:nvPicPr>
          <p:cNvPr id="6150" name="Picture 5">
            <a:extLst>
              <a:ext uri="{FF2B5EF4-FFF2-40B4-BE49-F238E27FC236}">
                <a16:creationId xmlns:a16="http://schemas.microsoft.com/office/drawing/2014/main" id="{C93FC14F-1BA1-3F0E-DFBC-F2C0A9F3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">
            <a:extLst>
              <a:ext uri="{FF2B5EF4-FFF2-40B4-BE49-F238E27FC236}">
                <a16:creationId xmlns:a16="http://schemas.microsoft.com/office/drawing/2014/main" id="{025FC3CE-8910-FD42-4BE9-3895D8BE6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300038"/>
            <a:ext cx="11033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829975B-8E8D-FBC5-5018-91C3E77693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75038" y="581025"/>
            <a:ext cx="6096000" cy="533400"/>
          </a:xfrm>
        </p:spPr>
        <p:txBody>
          <a:bodyPr/>
          <a:lstStyle/>
          <a:p>
            <a:r>
              <a:rPr lang="hi-IN"/>
              <a:t>इकाई 3 उद्देश्य</a:t>
            </a:r>
            <a:endParaRPr>
              <a:solidFill>
                <a:schemeClr val="accent2"/>
              </a:solidFill>
              <a:latin typeface="Open sans" panose="020B0606030504020204" pitchFamily="34" charset="0"/>
            </a:endParaRPr>
          </a:p>
        </p:txBody>
      </p:sp>
      <p:sp>
        <p:nvSpPr>
          <p:cNvPr id="7171" name="Text Box 4">
            <a:extLst>
              <a:ext uri="{FF2B5EF4-FFF2-40B4-BE49-F238E27FC236}">
                <a16:creationId xmlns:a16="http://schemas.microsoft.com/office/drawing/2014/main" id="{816FE13E-4458-7845-847A-F5A1D68D55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0713" y="6327775"/>
            <a:ext cx="18637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3-2</a:t>
            </a:r>
          </a:p>
        </p:txBody>
      </p:sp>
      <p:sp>
        <p:nvSpPr>
          <p:cNvPr id="7172" name="Rectangle 7">
            <a:extLst>
              <a:ext uri="{FF2B5EF4-FFF2-40B4-BE49-F238E27FC236}">
                <a16:creationId xmlns:a16="http://schemas.microsoft.com/office/drawing/2014/main" id="{E3CB0506-8A71-FA39-654F-16F36888C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2017713"/>
            <a:ext cx="7894638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tabLst>
                <a:tab pos="3984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17625" indent="-742950">
              <a:spcBef>
                <a:spcPct val="20000"/>
              </a:spcBef>
              <a:buClr>
                <a:srgbClr val="CC0000"/>
              </a:buClr>
              <a:buChar char="•"/>
              <a:tabLst>
                <a:tab pos="3984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tabLst>
                <a:tab pos="398463" algn="l"/>
              </a:tabLst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98463" algn="l"/>
              </a:tabLs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buClrTx/>
              <a:buFontTx/>
              <a:buNone/>
            </a:pPr>
            <a:r>
              <a:rPr lang="en-US" altLang="en-US" sz="3600" b="0">
                <a:latin typeface="Open sans" panose="020B0606030504020204" pitchFamily="34" charset="0"/>
              </a:rPr>
              <a:t>3. </a:t>
            </a:r>
            <a:r>
              <a:rPr lang="hi-IN" altLang="en-US" sz="3600" b="0">
                <a:latin typeface="Times" panose="02020603050405020304" pitchFamily="18" charset="0"/>
              </a:rPr>
              <a:t>इंटरैक्टिव अनुदेशात्मक संचार का उपयोग करें</a:t>
            </a:r>
            <a:r>
              <a:rPr lang="en-US" altLang="en-US" sz="3600" b="0">
                <a:latin typeface="Open sans" panose="020B0606030504020204" pitchFamily="34" charset="0"/>
              </a:rPr>
              <a:t>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6888DF5E-8333-93B0-B3F6-4F5EE2E8D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04800"/>
            <a:ext cx="152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altLang="en-US" i="1" kern="0" dirty="0">
                <a:solidFill>
                  <a:schemeClr val="tx2"/>
                </a:solidFill>
                <a:latin typeface="Open sans"/>
                <a:ea typeface="+mj-ea"/>
                <a:cs typeface="+mj-cs"/>
              </a:rPr>
              <a:t>cont’d.</a:t>
            </a:r>
            <a:endParaRPr lang="en-US" altLang="en-US" sz="3600" i="1" kern="0" dirty="0">
              <a:solidFill>
                <a:schemeClr val="tx2"/>
              </a:solidFill>
              <a:latin typeface="Open sans"/>
              <a:ea typeface="+mj-ea"/>
              <a:cs typeface="+mj-cs"/>
            </a:endParaRPr>
          </a:p>
        </p:txBody>
      </p:sp>
      <p:pic>
        <p:nvPicPr>
          <p:cNvPr id="7174" name="Picture 5">
            <a:extLst>
              <a:ext uri="{FF2B5EF4-FFF2-40B4-BE49-F238E27FC236}">
                <a16:creationId xmlns:a16="http://schemas.microsoft.com/office/drawing/2014/main" id="{6344AB7C-B4CA-DEAD-FE13-7A25A85603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>
            <a:extLst>
              <a:ext uri="{FF2B5EF4-FFF2-40B4-BE49-F238E27FC236}">
                <a16:creationId xmlns:a16="http://schemas.microsoft.com/office/drawing/2014/main" id="{0D56AA60-7DB3-6F65-B0C2-0FB88BB76A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30200"/>
            <a:ext cx="11033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249ECE5-7168-A7CD-235E-EAC6EED897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52750" y="339725"/>
            <a:ext cx="6096000" cy="1143000"/>
          </a:xfrm>
        </p:spPr>
        <p:txBody>
          <a:bodyPr/>
          <a:lstStyle/>
          <a:p>
            <a:r>
              <a:rPr lang="hi-IN"/>
              <a:t>प्रस्तुतियों</a:t>
            </a:r>
            <a:endParaRPr>
              <a:solidFill>
                <a:schemeClr val="accent2"/>
              </a:solidFill>
              <a:latin typeface="Open sans" panose="020B0606030504020204" pitchFamily="34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6BF4C03-5E4D-87F8-258D-1BCBAF5A9D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52863" y="1628775"/>
            <a:ext cx="4835525" cy="3022600"/>
          </a:xfrm>
        </p:spPr>
        <p:txBody>
          <a:bodyPr/>
          <a:lstStyle/>
          <a:p>
            <a:pPr marL="682625" indent="-333375"/>
            <a:r>
              <a:rPr lang="hi-IN" altLang="en-US" sz="3600"/>
              <a:t>योजना बनाना </a:t>
            </a:r>
            <a:endParaRPr lang="en-US" altLang="en-US" sz="3600"/>
          </a:p>
          <a:p>
            <a:pPr marL="682625" indent="-333375"/>
            <a:r>
              <a:rPr lang="hi-IN" altLang="en-US" sz="3600"/>
              <a:t>तैयारी करना</a:t>
            </a:r>
            <a:endParaRPr lang="en-US" altLang="en-US" sz="3600"/>
          </a:p>
          <a:p>
            <a:pPr marL="682625" indent="-333375"/>
            <a:r>
              <a:rPr lang="hi-IN" altLang="en-US" sz="3600"/>
              <a:t>व्यक्तिगत </a:t>
            </a:r>
            <a:endParaRPr lang="en-US" altLang="en-US" sz="3600"/>
          </a:p>
          <a:p>
            <a:pPr marL="682625" indent="-333375"/>
            <a:r>
              <a:rPr lang="hi-IN" altLang="en-US" sz="3600"/>
              <a:t>प्रस्तुति</a:t>
            </a:r>
            <a:endParaRPr lang="en-US" altLang="en-US" sz="3600"/>
          </a:p>
          <a:p>
            <a:pPr marL="682625" indent="-333375"/>
            <a:r>
              <a:rPr lang="hi-IN" altLang="en-US" sz="3600"/>
              <a:t>उपस्थिति </a:t>
            </a:r>
            <a:endParaRPr lang="en-US" altLang="en-US" sz="3600"/>
          </a:p>
          <a:p>
            <a:pPr marL="682625" indent="-333375"/>
            <a:r>
              <a:rPr lang="hi-IN" altLang="en-US" sz="3600"/>
              <a:t>भागीदारी</a:t>
            </a:r>
            <a:endParaRPr lang="en-US" altLang="en-US" sz="3200" b="0">
              <a:latin typeface="Open sans" panose="020B0606030504020204" pitchFamily="34" charset="0"/>
            </a:endParaRPr>
          </a:p>
        </p:txBody>
      </p:sp>
      <p:sp>
        <p:nvSpPr>
          <p:cNvPr id="8196" name="Text Box 5">
            <a:extLst>
              <a:ext uri="{FF2B5EF4-FFF2-40B4-BE49-F238E27FC236}">
                <a16:creationId xmlns:a16="http://schemas.microsoft.com/office/drawing/2014/main" id="{43D0CDF6-D533-F494-F26F-2F4C9AFED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838" y="6323013"/>
            <a:ext cx="17605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3-3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22E042EB-82AC-2400-95FF-1E77E75D9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649FBB69-635D-B086-11ED-8A1CC1534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77813"/>
            <a:ext cx="11033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071A894D-85C6-B707-CAC6-E721A8A264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25775" y="363538"/>
            <a:ext cx="6096000" cy="1143000"/>
          </a:xfrm>
        </p:spPr>
        <p:txBody>
          <a:bodyPr/>
          <a:lstStyle/>
          <a:p>
            <a:r>
              <a:rPr lang="hi-IN"/>
              <a:t>योजना</a:t>
            </a:r>
            <a:endParaRPr>
              <a:solidFill>
                <a:schemeClr val="accent2"/>
              </a:solidFill>
              <a:latin typeface="Open sans" panose="020B060603050402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09E5C3B-06AD-6198-E0AC-1D888BCE95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316413" y="1743075"/>
            <a:ext cx="4937125" cy="1965325"/>
          </a:xfrm>
        </p:spPr>
        <p:txBody>
          <a:bodyPr/>
          <a:lstStyle/>
          <a:p>
            <a:pPr marL="682625" indent="-333375"/>
            <a:r>
              <a:rPr lang="hi-IN" altLang="en-US" sz="3600"/>
              <a:t>सामग्री </a:t>
            </a:r>
            <a:endParaRPr lang="en-US" altLang="en-US" sz="3600"/>
          </a:p>
          <a:p>
            <a:pPr marL="682625" indent="-333375"/>
            <a:r>
              <a:rPr lang="hi-IN" altLang="en-US" sz="3600"/>
              <a:t>दृश्य सहायक सामग्री </a:t>
            </a:r>
            <a:endParaRPr lang="en-US" altLang="en-US" sz="3600"/>
          </a:p>
          <a:p>
            <a:pPr marL="682625" indent="-333375"/>
            <a:r>
              <a:rPr lang="hi-IN" altLang="en-US" sz="3600"/>
              <a:t>अभ्यास</a:t>
            </a:r>
            <a:endParaRPr lang="en-US" altLang="en-US" sz="3600" b="0">
              <a:latin typeface="Open sans" panose="020B0606030504020204" pitchFamily="34" charset="0"/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BABB01AE-440C-519B-7DC2-A07BE5AB3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550" y="6332538"/>
            <a:ext cx="17319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 3-4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82B1CFF1-C96D-EE2C-0F9B-CC6546EADE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>
            <a:extLst>
              <a:ext uri="{FF2B5EF4-FFF2-40B4-BE49-F238E27FC236}">
                <a16:creationId xmlns:a16="http://schemas.microsoft.com/office/drawing/2014/main" id="{9B686234-42CB-2CED-43DF-8D2719DF9C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363538"/>
            <a:ext cx="11033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DC1CB4F-F258-E48D-4A17-C0188EDAF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01975" y="538163"/>
            <a:ext cx="6096000" cy="1143000"/>
          </a:xfrm>
        </p:spPr>
        <p:txBody>
          <a:bodyPr/>
          <a:lstStyle/>
          <a:p>
            <a:r>
              <a:rPr lang="hi-IN"/>
              <a:t>तैयार करना</a:t>
            </a:r>
            <a:endParaRPr>
              <a:solidFill>
                <a:schemeClr val="accent2"/>
              </a:solidFill>
              <a:latin typeface="Open sans" panose="020B060603050402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3891F4B7-48EE-81C8-7B86-56B9A4043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01963" y="1855788"/>
            <a:ext cx="6524625" cy="1965325"/>
          </a:xfrm>
        </p:spPr>
        <p:txBody>
          <a:bodyPr/>
          <a:lstStyle/>
          <a:p>
            <a:pPr marL="682625" indent="-333375"/>
            <a:r>
              <a:rPr lang="hi-IN" altLang="en-US" sz="3600"/>
              <a:t>पाठ योजना</a:t>
            </a:r>
            <a:endParaRPr lang="en-US" altLang="en-US" sz="3600"/>
          </a:p>
          <a:p>
            <a:pPr marL="682625" indent="-333375"/>
            <a:r>
              <a:rPr lang="hi-IN" altLang="en-US" sz="3600"/>
              <a:t>दृश्य सहायक सामग्री </a:t>
            </a:r>
            <a:endParaRPr lang="en-US" altLang="en-US" sz="3600"/>
          </a:p>
          <a:p>
            <a:pPr marL="682625" indent="-333375"/>
            <a:r>
              <a:rPr lang="hi-IN" altLang="en-US" sz="3600"/>
              <a:t>अभ्यास</a:t>
            </a:r>
            <a:endParaRPr lang="en-US" altLang="en-US" sz="2800" b="0">
              <a:latin typeface="Open sans" panose="020B0606030504020204" pitchFamily="34" charset="0"/>
            </a:endParaRP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95F54851-6DC0-2605-6A31-67640272DD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9288" y="6340475"/>
            <a:ext cx="17462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 3-5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D9B18890-69F3-4989-0C11-3BBFA37A9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>
            <a:extLst>
              <a:ext uri="{FF2B5EF4-FFF2-40B4-BE49-F238E27FC236}">
                <a16:creationId xmlns:a16="http://schemas.microsoft.com/office/drawing/2014/main" id="{DE508DF8-8D55-93E8-415B-34A93203F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325438"/>
            <a:ext cx="11033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EE5803D-81D1-409A-A665-D19E76ACC8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05138" y="382588"/>
            <a:ext cx="6096000" cy="1143000"/>
          </a:xfrm>
        </p:spPr>
        <p:txBody>
          <a:bodyPr/>
          <a:lstStyle/>
          <a:p>
            <a:r>
              <a:rPr>
                <a:solidFill>
                  <a:schemeClr val="accent2"/>
                </a:solidFill>
                <a:latin typeface="Open sans" panose="020B0606030504020204" pitchFamily="34" charset="0"/>
              </a:rPr>
              <a:t>Personal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00516DA1-906C-8569-20ED-753A9384FE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87838" y="1477963"/>
            <a:ext cx="4289425" cy="3235325"/>
          </a:xfrm>
        </p:spPr>
        <p:txBody>
          <a:bodyPr/>
          <a:lstStyle/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Dress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Playthings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Attitude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Visualisation</a:t>
            </a:r>
          </a:p>
          <a:p>
            <a:pPr marL="682625" indent="-333375"/>
            <a:r>
              <a:rPr lang="en-US" altLang="en-US" sz="3600" b="0">
                <a:latin typeface="Open sans" panose="020B0606030504020204" pitchFamily="34" charset="0"/>
              </a:rPr>
              <a:t>Perception</a:t>
            </a:r>
            <a:endParaRPr lang="en-US" altLang="en-US" sz="2800" b="0">
              <a:latin typeface="Open sans" panose="020B0606030504020204" pitchFamily="34" charset="0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72AEA653-AA05-1514-0647-60ABFD694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0550" y="6367463"/>
            <a:ext cx="17605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3-6</a:t>
            </a:r>
          </a:p>
          <a:p>
            <a:pPr algn="r">
              <a:lnSpc>
                <a:spcPct val="50000"/>
              </a:lnSpc>
              <a:spcBef>
                <a:spcPct val="50000"/>
              </a:spcBef>
              <a:buFontTx/>
              <a:buNone/>
            </a:pPr>
            <a:endParaRPr lang="en-US" altLang="en-US" sz="1200" b="0">
              <a:latin typeface="Open sans" panose="020B0606030504020204" pitchFamily="34" charset="0"/>
            </a:endParaRPr>
          </a:p>
        </p:txBody>
      </p:sp>
      <p:pic>
        <p:nvPicPr>
          <p:cNvPr id="11269" name="Picture 5">
            <a:extLst>
              <a:ext uri="{FF2B5EF4-FFF2-40B4-BE49-F238E27FC236}">
                <a16:creationId xmlns:a16="http://schemas.microsoft.com/office/drawing/2014/main" id="{96DEB253-BC35-445D-2913-2BCE399A3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42888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5">
            <a:extLst>
              <a:ext uri="{FF2B5EF4-FFF2-40B4-BE49-F238E27FC236}">
                <a16:creationId xmlns:a16="http://schemas.microsoft.com/office/drawing/2014/main" id="{634C2580-3927-574E-113B-404755049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8" y="242888"/>
            <a:ext cx="11033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>
            <a:extLst>
              <a:ext uri="{FF2B5EF4-FFF2-40B4-BE49-F238E27FC236}">
                <a16:creationId xmlns:a16="http://schemas.microsoft.com/office/drawing/2014/main" id="{10E00519-FF09-BC72-5D50-9729A17D8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209800"/>
            <a:ext cx="678180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>
            <a:extLst>
              <a:ext uri="{FF2B5EF4-FFF2-40B4-BE49-F238E27FC236}">
                <a16:creationId xmlns:a16="http://schemas.microsoft.com/office/drawing/2014/main" id="{B32A7902-C2F7-3895-30AD-3481F3165B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7038" y="6269038"/>
            <a:ext cx="18002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3-7</a:t>
            </a:r>
          </a:p>
        </p:txBody>
      </p:sp>
      <p:pic>
        <p:nvPicPr>
          <p:cNvPr id="12292" name="Picture 5">
            <a:extLst>
              <a:ext uri="{FF2B5EF4-FFF2-40B4-BE49-F238E27FC236}">
                <a16:creationId xmlns:a16="http://schemas.microsoft.com/office/drawing/2014/main" id="{9DEED74A-D820-602E-2AC8-5282D39081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58CF8B0D-4C65-9F84-B9A4-A2484D115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63" y="277813"/>
            <a:ext cx="11033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34263752-61F8-5A94-F02E-98ECAF4008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85800"/>
            <a:ext cx="390842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7">
            <a:extLst>
              <a:ext uri="{FF2B5EF4-FFF2-40B4-BE49-F238E27FC236}">
                <a16:creationId xmlns:a16="http://schemas.microsoft.com/office/drawing/2014/main" id="{A7BE4C46-273B-231E-FE0D-E51A7656ED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7363" y="6243638"/>
            <a:ext cx="7461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85000"/>
              </a:lnSpc>
              <a:spcBef>
                <a:spcPct val="25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>
                <a:latin typeface="Open sans" panose="020B0606030504020204" pitchFamily="34" charset="0"/>
              </a:rPr>
              <a:t>PPT 3-8</a:t>
            </a:r>
          </a:p>
        </p:txBody>
      </p:sp>
      <p:pic>
        <p:nvPicPr>
          <p:cNvPr id="13316" name="Picture 5">
            <a:extLst>
              <a:ext uri="{FF2B5EF4-FFF2-40B4-BE49-F238E27FC236}">
                <a16:creationId xmlns:a16="http://schemas.microsoft.com/office/drawing/2014/main" id="{DEF9DA5C-AC0C-A4DB-C7F7-4E4C3C214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4200" y="277813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C09A045B-9071-AD91-B9E5-279DA000E8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293688"/>
            <a:ext cx="1103313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RMaster">
  <a:themeElements>
    <a:clrScheme name="TRMaster.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RMaster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RMaster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Master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RMaster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Master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Master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Master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RMaster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Storage:Working:TFI 1999:AV folder:PP:TRMaster.ppt</Template>
  <TotalTime>222</TotalTime>
  <Words>220</Words>
  <Application>Microsoft Office PowerPoint</Application>
  <PresentationFormat>Widescreen</PresentationFormat>
  <Paragraphs>72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Times</vt:lpstr>
      <vt:lpstr>Arial</vt:lpstr>
      <vt:lpstr>Arial Black</vt:lpstr>
      <vt:lpstr>Open sans</vt:lpstr>
      <vt:lpstr>Kruti Dev 010</vt:lpstr>
      <vt:lpstr>TRMaster</vt:lpstr>
      <vt:lpstr>इकाई 3 संचार और प्लेटफ़ॉर्म कौशल</vt:lpstr>
      <vt:lpstr>इकाई 3 उद्देश्य</vt:lpstr>
      <vt:lpstr>इकाई 3 उद्देश्य</vt:lpstr>
      <vt:lpstr>प्रस्तुतियों</vt:lpstr>
      <vt:lpstr>योजना</vt:lpstr>
      <vt:lpstr>तैयार करना</vt:lpstr>
      <vt:lpstr>Personal</vt:lpstr>
      <vt:lpstr>PowerPoint Presentation</vt:lpstr>
      <vt:lpstr>PowerPoint Presentation</vt:lpstr>
      <vt:lpstr>PowerPoint Presentation</vt:lpstr>
      <vt:lpstr>प्रस्तुति</vt:lpstr>
      <vt:lpstr>उपस्थिति</vt:lpstr>
      <vt:lpstr>भाग लेना</vt:lpstr>
      <vt:lpstr>इकाई 3 उद्देश्य</vt:lpstr>
      <vt:lpstr>इकाई 3 उद्देश्य</vt:lpstr>
      <vt:lpstr>धन्यवाद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OBJECTIVES:</dc:title>
  <dc:creator>Jerry and Dee Williams</dc:creator>
  <cp:lastModifiedBy>NDRF NDRF</cp:lastModifiedBy>
  <cp:revision>51</cp:revision>
  <cp:lastPrinted>1999-09-02T16:02:32Z</cp:lastPrinted>
  <dcterms:created xsi:type="dcterms:W3CDTF">1999-09-02T15:19:57Z</dcterms:created>
  <dcterms:modified xsi:type="dcterms:W3CDTF">2026-01-06T12:23:16Z</dcterms:modified>
</cp:coreProperties>
</file>