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2" r:id="rId4"/>
    <p:sldId id="267" r:id="rId5"/>
    <p:sldId id="266" r:id="rId6"/>
    <p:sldId id="269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6" y="1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0492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5400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126999" y="3715930"/>
            <a:ext cx="13606252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588368" y="4083124"/>
            <a:ext cx="10668912" cy="3452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</a:t>
            </a:r>
            <a:r>
              <a:rPr lang="en-IN" sz="6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hi-IN" sz="6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सीएसएसआर पाठ की तैयारी और प्रस्तुति कैसे करें</a:t>
            </a:r>
          </a:p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(आईजी का उपयोग करके)</a:t>
            </a:r>
            <a:endParaRPr lang="en-GB" sz="6000" cap="all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A108D1-F864-606D-2639-8AFC087AD166}"/>
              </a:ext>
            </a:extLst>
          </p:cNvPr>
          <p:cNvSpPr/>
          <p:nvPr/>
        </p:nvSpPr>
        <p:spPr>
          <a:xfrm>
            <a:off x="15550335" y="12182140"/>
            <a:ext cx="80618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altLang="en-US" sz="4400" b="1" dirty="0"/>
              <a:t>गोपाल कुमार </a:t>
            </a:r>
            <a:endParaRPr lang="en-US" altLang="en-US" sz="4400" b="1" dirty="0"/>
          </a:p>
          <a:p>
            <a:r>
              <a:rPr lang="en-US" sz="4400" b="1" dirty="0"/>
              <a:t> </a:t>
            </a:r>
            <a:endParaRPr lang="en-IN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5E9AD-1792-EE14-120A-EC5A03231E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042DB-54D3-42DB-ED55-7DC485E0E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817050" y="4309760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निम्नलिखित कार्य करने में सक्षम होंगे:</a:t>
            </a:r>
            <a:endParaRPr dirty="0"/>
          </a:p>
        </p:txBody>
      </p:sp>
      <p:sp>
        <p:nvSpPr>
          <p:cNvPr id="111" name="OBJECTIVES"/>
          <p:cNvSpPr txBox="1"/>
          <p:nvPr/>
        </p:nvSpPr>
        <p:spPr>
          <a:xfrm>
            <a:off x="1241868" y="2925757"/>
            <a:ext cx="312088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grpSp>
        <p:nvGrpSpPr>
          <p:cNvPr id="114" name="Group"/>
          <p:cNvGrpSpPr/>
          <p:nvPr/>
        </p:nvGrpSpPr>
        <p:grpSpPr>
          <a:xfrm>
            <a:off x="10013073" y="404257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1860613" y="4309760"/>
            <a:ext cx="11388267" cy="76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r>
              <a:rPr lang="hi-IN" altLang="en-US" sz="5400" dirty="0">
                <a:latin typeface="Open Sans"/>
              </a:rPr>
              <a:t>पाठ योजना के पाँच घटकों और मानदंडों के तीन क्रमों का वर्णन कीजिए।</a:t>
            </a:r>
          </a:p>
          <a:p>
            <a:endParaRPr lang="hi-IN" altLang="en-US" sz="5400" dirty="0">
              <a:latin typeface="Open Sans"/>
            </a:endParaRPr>
          </a:p>
          <a:p>
            <a:r>
              <a:rPr lang="hi-IN" altLang="en-US" sz="5400" dirty="0">
                <a:latin typeface="Open Sans"/>
              </a:rPr>
              <a:t>सीएसएसआर पाठ्यक्रम की संरचना और उपयोग का वर्णन कीजिए।</a:t>
            </a:r>
          </a:p>
          <a:p>
            <a:endParaRPr lang="hi-IN" altLang="en-US" sz="5400" dirty="0">
              <a:latin typeface="Open Sans"/>
            </a:endParaRPr>
          </a:p>
          <a:p>
            <a:r>
              <a:rPr lang="hi-IN" altLang="en-US" sz="5400" dirty="0">
                <a:latin typeface="Open Sans"/>
              </a:rPr>
              <a:t>“पाठ तैयार करने और प्रस्तुत करने हेतु मार्गदर्शिका” शीर्षक वाले दस्तावेज़ का उपयोग कीजिए।</a:t>
            </a:r>
            <a:endParaRPr lang="en-GB" altLang="en-US" sz="5400" dirty="0">
              <a:latin typeface="Open Sans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45B00E2C-4081-5919-D03E-D91069888233}"/>
              </a:ext>
            </a:extLst>
          </p:cNvPr>
          <p:cNvGrpSpPr/>
          <p:nvPr/>
        </p:nvGrpSpPr>
        <p:grpSpPr>
          <a:xfrm>
            <a:off x="10013073" y="719666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F11621ED-33F2-A796-A62B-3C39934E680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4" name="2">
              <a:extLst>
                <a:ext uri="{FF2B5EF4-FFF2-40B4-BE49-F238E27FC236}">
                  <a16:creationId xmlns:a16="http://schemas.microsoft.com/office/drawing/2014/main" id="{612DFF5B-53C4-BB47-13E6-55DD20390E3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id="{A2FB45A5-6C95-094F-62F8-E0A60549C00E}"/>
              </a:ext>
            </a:extLst>
          </p:cNvPr>
          <p:cNvGrpSpPr/>
          <p:nvPr/>
        </p:nvGrpSpPr>
        <p:grpSpPr>
          <a:xfrm>
            <a:off x="10013073" y="9786564"/>
            <a:ext cx="1219201" cy="1681958"/>
            <a:chOff x="0" y="115975"/>
            <a:chExt cx="1219200" cy="1681957"/>
          </a:xfrm>
        </p:grpSpPr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8B1B9CCE-5F32-7660-5476-793DD4999F6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7" name="3">
              <a:extLst>
                <a:ext uri="{FF2B5EF4-FFF2-40B4-BE49-F238E27FC236}">
                  <a16:creationId xmlns:a16="http://schemas.microsoft.com/office/drawing/2014/main" id="{2E2A1DA1-0182-509C-E90F-C3D1CB6EAE3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2BD0549-3237-E3B7-0434-006A8E4DC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9B93ED-A03C-282E-5B3E-2B67AF104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647681" y="5365496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निम्नलिखित कार्य करने में सक्षम होंगे:</a:t>
            </a:r>
            <a:endParaRPr dirty="0"/>
          </a:p>
        </p:txBody>
      </p:sp>
      <p:sp>
        <p:nvSpPr>
          <p:cNvPr id="111" name="OBJECTIVES"/>
          <p:cNvSpPr txBox="1"/>
          <p:nvPr/>
        </p:nvSpPr>
        <p:spPr>
          <a:xfrm>
            <a:off x="817050" y="3664833"/>
            <a:ext cx="338201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15" name="Define a collapsed structure search and rescue operation.…"/>
          <p:cNvSpPr txBox="1"/>
          <p:nvPr/>
        </p:nvSpPr>
        <p:spPr>
          <a:xfrm>
            <a:off x="12030533" y="4634446"/>
            <a:ext cx="11388267" cy="182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r>
              <a:rPr lang="hi-IN" altLang="en-US" sz="5400" dirty="0">
                <a:latin typeface="Open Sans"/>
              </a:rPr>
              <a:t>प्रस्तुति के दौरान </a:t>
            </a:r>
            <a:r>
              <a:rPr lang="en-GB" altLang="en-US" sz="5400" dirty="0">
                <a:latin typeface="Open Sans"/>
              </a:rPr>
              <a:t>CSSR </a:t>
            </a:r>
            <a:r>
              <a:rPr lang="hi-IN" altLang="en-US" sz="5400" dirty="0">
                <a:latin typeface="Open Sans"/>
              </a:rPr>
              <a:t>पाठ योजना का उपयोग करें।</a:t>
            </a:r>
            <a:endParaRPr lang="en-GB" altLang="en-US" sz="5400" dirty="0">
              <a:latin typeface="Open Sans"/>
            </a:endParaRP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C61C20A8-B108-2801-FAAB-7475DB8459D8}"/>
              </a:ext>
            </a:extLst>
          </p:cNvPr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60A9A23C-30DD-0C10-6364-5379D32E65D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0" name="4">
              <a:extLst>
                <a:ext uri="{FF2B5EF4-FFF2-40B4-BE49-F238E27FC236}">
                  <a16:creationId xmlns:a16="http://schemas.microsoft.com/office/drawing/2014/main" id="{ECE9B43A-9B9D-746D-8E20-5B87B10B3AF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DA2EC3-82E7-DF70-446A-13D5D231A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07C24-1656-C32F-5ED6-36AB364D4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39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4663719" y="1692696"/>
            <a:ext cx="747422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एक पाठ के घटक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4409440" y="3007360"/>
            <a:ext cx="15748000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hi-IN" altLang="en-US" sz="7200" dirty="0">
                <a:latin typeface="Open Sans"/>
              </a:rPr>
              <a:t>परिचय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hi-IN" altLang="en-US" sz="7200" dirty="0">
                <a:latin typeface="Open Sans"/>
              </a:rPr>
              <a:t>विकास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hi-IN" altLang="en-US" sz="7200" dirty="0">
                <a:latin typeface="Open Sans"/>
              </a:rPr>
              <a:t>समीक्षा/प्रतिक्रिया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hi-IN" altLang="en-US" sz="7200" dirty="0">
                <a:latin typeface="Open Sans"/>
              </a:rPr>
              <a:t>मूल्यांकन/परीक्षण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hi-IN" altLang="en-US" sz="7200" dirty="0">
                <a:latin typeface="Open Sans"/>
              </a:rPr>
              <a:t>समापन</a:t>
            </a:r>
            <a:endParaRPr lang="en-GB" altLang="en-US" sz="72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3EE39-85D6-C528-A525-2DD237A8B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BF935-20E7-8E2F-E18A-7B7FDF3E4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70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873023"/>
            <a:ext cx="13246495" cy="10505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475" y="2205613"/>
            <a:ext cx="8459525" cy="101727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2C048-7B43-E152-42CC-F3D0FE42C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9C2C4-1CB1-DEC1-31DE-895FD88AC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6E3E6-3F52-6725-1756-0ED8DD2B95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6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A3EB9-7A38-BF72-D791-2B32E17FE1F9}"/>
              </a:ext>
            </a:extLst>
          </p:cNvPr>
          <p:cNvSpPr txBox="1"/>
          <p:nvPr/>
        </p:nvSpPr>
        <p:spPr>
          <a:xfrm>
            <a:off x="16141579" y="5033469"/>
            <a:ext cx="6513249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1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pic>
        <p:nvPicPr>
          <p:cNvPr id="3" name="CSSR Brochure Pics-03.jpg" descr="CSSR Brochure Pics-03.jpg">
            <a:extLst>
              <a:ext uri="{FF2B5EF4-FFF2-40B4-BE49-F238E27FC236}">
                <a16:creationId xmlns:a16="http://schemas.microsoft.com/office/drawing/2014/main" id="{D2478D42-079A-3EE1-6001-BE0A96ED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2129012" y="466744"/>
            <a:ext cx="14132068" cy="12782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BA89D-7A2A-E3EE-B832-55BC07179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325DD-814C-D988-F886-385734D55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16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152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HQ</cp:lastModifiedBy>
  <cp:revision>18</cp:revision>
  <dcterms:modified xsi:type="dcterms:W3CDTF">2026-01-06T04:38:31Z</dcterms:modified>
</cp:coreProperties>
</file>