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22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irst-aid-training-transfer-patient-loss-feeling-loss-normal-movement-paramedic-team-transfer-man-ambulance-stretcher-into-emergency-car.jpg" descr="first-aid-training-transfer-patient-loss-feeling-loss-normal-movement-paramedic-team-transfer-man-ambulance-stretcher-into-emergency-car.jpg"/>
          <p:cNvPicPr>
            <a:picLocks noChangeAspect="1"/>
          </p:cNvPicPr>
          <p:nvPr/>
        </p:nvPicPr>
        <p:blipFill>
          <a:blip r:embed="rId3"/>
          <a:srcRect t="29543" r="21573" b="4520"/>
          <a:stretch>
            <a:fillRect/>
          </a:stretch>
        </p:blipFill>
        <p:spPr>
          <a:xfrm>
            <a:off x="-63400" y="0"/>
            <a:ext cx="245145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पीयर | एमएफआर | इंडिया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पीपीटी 22 -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0" y="3791289"/>
            <a:ext cx="9097442" cy="2786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22…"/>
          <p:cNvSpPr txBox="1"/>
          <p:nvPr/>
        </p:nvSpPr>
        <p:spPr>
          <a:xfrm>
            <a:off x="1200259" y="4083123"/>
            <a:ext cx="8878263" cy="178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पाठ</a:t>
            </a:r>
            <a:r>
              <a:rPr dirty="0"/>
              <a:t> </a:t>
            </a:r>
            <a:r>
              <a:rPr lang="en-IN"/>
              <a:t>22</a:t>
            </a:r>
            <a:endParaRPr dirty="0"/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कोर्स</a:t>
            </a:r>
            <a:r>
              <a:rPr dirty="0"/>
              <a:t> </a:t>
            </a:r>
            <a:r>
              <a:rPr dirty="0" err="1"/>
              <a:t>समीक्षा</a:t>
            </a:r>
            <a:endParaRPr dirty="0"/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22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22 - 1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6" name="MFR-logo-02.png" descr="MFR-logo-02.png"/>
          <p:cNvPicPr>
            <a:picLocks noChangeAspect="1"/>
          </p:cNvPicPr>
          <p:nvPr/>
        </p:nvPicPr>
        <p:blipFill>
          <a:blip r:embed="rId7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hoto Credit: Freepik"/>
          <p:cNvSpPr txBox="1"/>
          <p:nvPr/>
        </p:nvSpPr>
        <p:spPr>
          <a:xfrm rot="16200000">
            <a:off x="-856286" y="951912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</a:t>
            </a:r>
          </a:p>
        </p:txBody>
      </p:sp>
      <p:sp>
        <p:nvSpPr>
          <p:cNvPr id="2" name="LESSON 2…">
            <a:extLst>
              <a:ext uri="{FF2B5EF4-FFF2-40B4-BE49-F238E27FC236}">
                <a16:creationId xmlns:a16="http://schemas.microsoft.com/office/drawing/2014/main" id="{AB001493-7CB3-5190-7778-427833A44272}"/>
              </a:ext>
            </a:extLst>
          </p:cNvPr>
          <p:cNvSpPr txBox="1"/>
          <p:nvPr/>
        </p:nvSpPr>
        <p:spPr>
          <a:xfrm>
            <a:off x="8420876" y="9390767"/>
            <a:ext cx="10664462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78283" tIns="78283" rIns="78283" bIns="78283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>
                <a:solidFill>
                  <a:schemeClr val="bg1"/>
                </a:solidFill>
              </a:rPr>
              <a:t>निरीक्षक - राहुल कुमार
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CD493-2C52-81CB-8625-9E7272E9A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0" y="11204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2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पर, आप यह करने में सक्षम होंगे: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उद्देश्य</a:t>
            </a:r>
          </a:p>
        </p:txBody>
      </p:sp>
      <p:sp>
        <p:nvSpPr>
          <p:cNvPr id="106" name="To answer questions and resolve issues that were recorded in the “File” by participants.…"/>
          <p:cNvSpPr txBox="1"/>
          <p:nvPr/>
        </p:nvSpPr>
        <p:spPr>
          <a:xfrm>
            <a:off x="11659744" y="5444384"/>
            <a:ext cx="11559535" cy="593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प्रतिभागियों द्वारा ‘फ़ाइल’ में दर्ज किए गए प्रश्नों का उत्तर देना और समस्याओं का समाधान करना।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कोर्स के दौरान प्रदर्शित और अभ्यास किए गए सबसे महत्वपूर्ण व्यावहारिक प्रक्रियाओं की समीक्षा करना।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958192" y="8438749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D2FE97-6BA3-BF9E-3367-2F90878D6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0" y="11204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2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इस पाठ को पूरा करने पर, आप निम्नलिखित में परिचित होंगे: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उद्देश्य</a:t>
            </a:r>
          </a:p>
        </p:txBody>
      </p:sp>
      <p:sp>
        <p:nvSpPr>
          <p:cNvPr id="121" name="To outline what is expected in…"/>
          <p:cNvSpPr txBox="1"/>
          <p:nvPr/>
        </p:nvSpPr>
        <p:spPr>
          <a:xfrm>
            <a:off x="11659744" y="5883689"/>
            <a:ext cx="10165706" cy="345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यह बताना कि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अंतिम व्यावहारिक मूल्यांकन में क्या अपेक्षित है और मूल्यांकन के संबंध में किसी भी प्रश्न का उत्तर देना।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958192" y="5663706"/>
            <a:ext cx="1219201" cy="1681958"/>
            <a:chOff x="0" y="1413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5A27CA-1980-F933-68BE-4A19CF084F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0" y="11204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7" name="IMG-3642.JPG" descr="IMG-3642.JPG"/>
          <p:cNvPicPr>
            <a:picLocks noChangeAspect="1"/>
          </p:cNvPicPr>
          <p:nvPr/>
        </p:nvPicPr>
        <p:blipFill>
          <a:blip r:embed="rId3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PEER | MF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endParaRPr dirty="0"/>
          </a:p>
        </p:txBody>
      </p:sp>
      <p:sp>
        <p:nvSpPr>
          <p:cNvPr id="1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0" name="PPT 22 -"/>
          <p:cNvSpPr txBox="1"/>
          <p:nvPr/>
        </p:nvSpPr>
        <p:spPr>
          <a:xfrm>
            <a:off x="22171320" y="12813338"/>
            <a:ext cx="158159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endParaRPr b="1" dirty="0"/>
          </a:p>
        </p:txBody>
      </p:sp>
      <p:sp>
        <p:nvSpPr>
          <p:cNvPr id="1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फोटो क्रेडिट: फ्रीपिक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E02EF8-4273-A7DD-4571-7BBF05DE87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0" y="11204"/>
            <a:ext cx="2819400" cy="2559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BB1DCA-BE4D-E1B0-4AD9-51C98CD67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0" y="22300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Custom</PresentationFormat>
  <Paragraphs>24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HelveticaNeueLT Std Lt</vt:lpstr>
      <vt:lpstr>Open Sans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NDRF HQ</cp:lastModifiedBy>
  <cp:revision>5</cp:revision>
  <dcterms:modified xsi:type="dcterms:W3CDTF">2026-01-06T04:44:00Z</dcterms:modified>
</cp:coreProperties>
</file>