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75" r:id="rId4"/>
    <p:sldId id="382" r:id="rId5"/>
    <p:sldId id="383" r:id="rId6"/>
    <p:sldId id="384" r:id="rId7"/>
    <p:sldId id="371" r:id="rId8"/>
    <p:sldId id="385" r:id="rId9"/>
    <p:sldId id="386" r:id="rId10"/>
    <p:sldId id="274"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F2310C-B879-4FEC-BC8E-D603E2D272B4}" v="29" dt="2025-09-13T04:49:26.50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94660"/>
  </p:normalViewPr>
  <p:slideViewPr>
    <p:cSldViewPr snapToGrid="0">
      <p:cViewPr varScale="1">
        <p:scale>
          <a:sx n="51" d="100"/>
          <a:sy n="51" d="100"/>
        </p:scale>
        <p:origin x="816" y="6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AN SINGH" userId="cf93d647e8583ced" providerId="LiveId" clId="{0369EAA2-502D-4E43-A93D-DD36393BC89F}"/>
    <pc:docChg chg="modSld sldOrd">
      <pc:chgData name="CHARAN SINGH" userId="cf93d647e8583ced" providerId="LiveId" clId="{0369EAA2-502D-4E43-A93D-DD36393BC89F}" dt="2025-09-16T07:27:13.540" v="299" actId="255"/>
      <pc:docMkLst>
        <pc:docMk/>
      </pc:docMkLst>
      <pc:sldChg chg="modSp mod">
        <pc:chgData name="CHARAN SINGH" userId="cf93d647e8583ced" providerId="LiveId" clId="{0369EAA2-502D-4E43-A93D-DD36393BC89F}" dt="2025-09-16T07:21:45.934" v="278" actId="20577"/>
        <pc:sldMkLst>
          <pc:docMk/>
          <pc:sldMk cId="0" sldId="256"/>
        </pc:sldMkLst>
        <pc:spChg chg="mod">
          <ac:chgData name="CHARAN SINGH" userId="cf93d647e8583ced" providerId="LiveId" clId="{0369EAA2-502D-4E43-A93D-DD36393BC89F}" dt="2025-09-16T07:21:45.934" v="278" actId="20577"/>
          <ac:spMkLst>
            <pc:docMk/>
            <pc:sldMk cId="0" sldId="256"/>
            <ac:spMk id="4" creationId="{2E9EC43E-C7B1-EF48-5F3B-E2AF3723BE8A}"/>
          </ac:spMkLst>
        </pc:spChg>
        <pc:spChg chg="mod">
          <ac:chgData name="CHARAN SINGH" userId="cf93d647e8583ced" providerId="LiveId" clId="{0369EAA2-502D-4E43-A93D-DD36393BC89F}" dt="2025-09-16T07:21:09.466" v="253" actId="1076"/>
          <ac:spMkLst>
            <pc:docMk/>
            <pc:sldMk cId="0" sldId="256"/>
            <ac:spMk id="83" creationId="{00000000-0000-0000-0000-000000000000}"/>
          </ac:spMkLst>
        </pc:spChg>
        <pc:spChg chg="mod">
          <ac:chgData name="CHARAN SINGH" userId="cf93d647e8583ced" providerId="LiveId" clId="{0369EAA2-502D-4E43-A93D-DD36393BC89F}" dt="2025-09-13T04:35:11.205" v="3"/>
          <ac:spMkLst>
            <pc:docMk/>
            <pc:sldMk cId="0" sldId="256"/>
            <ac:spMk id="84" creationId="{00000000-0000-0000-0000-000000000000}"/>
          </ac:spMkLst>
        </pc:spChg>
      </pc:sldChg>
      <pc:sldChg chg="modSp mod ord">
        <pc:chgData name="CHARAN SINGH" userId="cf93d647e8583ced" providerId="LiveId" clId="{0369EAA2-502D-4E43-A93D-DD36393BC89F}" dt="2025-09-16T07:22:36.706" v="282" actId="20577"/>
        <pc:sldMkLst>
          <pc:docMk/>
          <pc:sldMk cId="0" sldId="257"/>
        </pc:sldMkLst>
        <pc:spChg chg="mod">
          <ac:chgData name="CHARAN SINGH" userId="cf93d647e8583ced" providerId="LiveId" clId="{0369EAA2-502D-4E43-A93D-DD36393BC89F}" dt="2025-09-13T04:41:53.915" v="115" actId="20577"/>
          <ac:spMkLst>
            <pc:docMk/>
            <pc:sldMk cId="0" sldId="257"/>
            <ac:spMk id="6" creationId="{D3DB3725-B6EF-8DE8-0BDC-B71D6415B706}"/>
          </ac:spMkLst>
        </pc:spChg>
        <pc:spChg chg="mod">
          <ac:chgData name="CHARAN SINGH" userId="cf93d647e8583ced" providerId="LiveId" clId="{0369EAA2-502D-4E43-A93D-DD36393BC89F}" dt="2025-09-16T07:22:36.706" v="282" actId="20577"/>
          <ac:spMkLst>
            <pc:docMk/>
            <pc:sldMk cId="0" sldId="257"/>
            <ac:spMk id="7" creationId="{2A44BA4A-8988-4482-BD3E-EFE1DB68347E}"/>
          </ac:spMkLst>
        </pc:spChg>
      </pc:sldChg>
      <pc:sldChg chg="modSp mod">
        <pc:chgData name="CHARAN SINGH" userId="cf93d647e8583ced" providerId="LiveId" clId="{0369EAA2-502D-4E43-A93D-DD36393BC89F}" dt="2025-09-16T07:27:13.540" v="299" actId="255"/>
        <pc:sldMkLst>
          <pc:docMk/>
          <pc:sldMk cId="0" sldId="274"/>
        </pc:sldMkLst>
        <pc:spChg chg="mod">
          <ac:chgData name="CHARAN SINGH" userId="cf93d647e8583ced" providerId="LiveId" clId="{0369EAA2-502D-4E43-A93D-DD36393BC89F}" dt="2025-09-16T07:27:13.540" v="299" actId="255"/>
          <ac:spMkLst>
            <pc:docMk/>
            <pc:sldMk cId="0" sldId="274"/>
            <ac:spMk id="2" creationId="{E9A6B61E-3BFB-8B6A-B54D-9BFC4C887C61}"/>
          </ac:spMkLst>
        </pc:spChg>
      </pc:sldChg>
      <pc:sldChg chg="modSp mod">
        <pc:chgData name="CHARAN SINGH" userId="cf93d647e8583ced" providerId="LiveId" clId="{0369EAA2-502D-4E43-A93D-DD36393BC89F}" dt="2025-09-16T07:23:33.079" v="289" actId="20577"/>
        <pc:sldMkLst>
          <pc:docMk/>
          <pc:sldMk cId="3173233629" sldId="275"/>
        </pc:sldMkLst>
        <pc:spChg chg="mod">
          <ac:chgData name="CHARAN SINGH" userId="cf93d647e8583ced" providerId="LiveId" clId="{0369EAA2-502D-4E43-A93D-DD36393BC89F}" dt="2025-09-16T07:23:33.079" v="289" actId="20577"/>
          <ac:spMkLst>
            <pc:docMk/>
            <pc:sldMk cId="3173233629" sldId="275"/>
            <ac:spMk id="2" creationId="{435BE4F9-478E-9574-B5D4-E23ED52432B9}"/>
          </ac:spMkLst>
        </pc:spChg>
        <pc:spChg chg="mod">
          <ac:chgData name="CHARAN SINGH" userId="cf93d647e8583ced" providerId="LiveId" clId="{0369EAA2-502D-4E43-A93D-DD36393BC89F}" dt="2025-09-13T04:39:05.763" v="104" actId="20577"/>
          <ac:spMkLst>
            <pc:docMk/>
            <pc:sldMk cId="3173233629" sldId="275"/>
            <ac:spMk id="4" creationId="{F5718F69-9DD9-9433-D379-32CAAFCAE4EB}"/>
          </ac:spMkLst>
        </pc:spChg>
        <pc:spChg chg="mod">
          <ac:chgData name="CHARAN SINGH" userId="cf93d647e8583ced" providerId="LiveId" clId="{0369EAA2-502D-4E43-A93D-DD36393BC89F}" dt="2025-09-13T04:39:48.486" v="107" actId="20577"/>
          <ac:spMkLst>
            <pc:docMk/>
            <pc:sldMk cId="3173233629" sldId="275"/>
            <ac:spMk id="6" creationId="{800CDD3E-D678-F499-FEBF-63CF25662869}"/>
          </ac:spMkLst>
        </pc:spChg>
      </pc:sldChg>
      <pc:sldChg chg="modSp mod">
        <pc:chgData name="CHARAN SINGH" userId="cf93d647e8583ced" providerId="LiveId" clId="{0369EAA2-502D-4E43-A93D-DD36393BC89F}" dt="2025-09-13T04:46:29.503" v="124"/>
        <pc:sldMkLst>
          <pc:docMk/>
          <pc:sldMk cId="203337249" sldId="371"/>
        </pc:sldMkLst>
        <pc:spChg chg="mod">
          <ac:chgData name="CHARAN SINGH" userId="cf93d647e8583ced" providerId="LiveId" clId="{0369EAA2-502D-4E43-A93D-DD36393BC89F}" dt="2025-09-13T04:46:29.503" v="124"/>
          <ac:spMkLst>
            <pc:docMk/>
            <pc:sldMk cId="203337249" sldId="371"/>
            <ac:spMk id="3" creationId="{8A27D38D-35BB-9C06-8E26-A6BFD4A3665C}"/>
          </ac:spMkLst>
        </pc:spChg>
        <pc:spChg chg="mod">
          <ac:chgData name="CHARAN SINGH" userId="cf93d647e8583ced" providerId="LiveId" clId="{0369EAA2-502D-4E43-A93D-DD36393BC89F}" dt="2025-09-13T04:45:59.298" v="122" actId="1076"/>
          <ac:spMkLst>
            <pc:docMk/>
            <pc:sldMk cId="203337249" sldId="371"/>
            <ac:spMk id="7" creationId="{0FB18E05-89BA-C44E-FF02-1EC1E42E1CA5}"/>
          </ac:spMkLst>
        </pc:spChg>
        <pc:spChg chg="mod">
          <ac:chgData name="CHARAN SINGH" userId="cf93d647e8583ced" providerId="LiveId" clId="{0369EAA2-502D-4E43-A93D-DD36393BC89F}" dt="2025-09-13T04:46:20.738" v="123"/>
          <ac:spMkLst>
            <pc:docMk/>
            <pc:sldMk cId="203337249" sldId="371"/>
            <ac:spMk id="10" creationId="{0B3E1773-99AD-6B95-D26D-EE4468AD8214}"/>
          </ac:spMkLst>
        </pc:spChg>
      </pc:sldChg>
      <pc:sldChg chg="modSp">
        <pc:chgData name="CHARAN SINGH" userId="cf93d647e8583ced" providerId="LiveId" clId="{0369EAA2-502D-4E43-A93D-DD36393BC89F}" dt="2025-09-13T04:41:30.114" v="112"/>
        <pc:sldMkLst>
          <pc:docMk/>
          <pc:sldMk cId="271553309" sldId="382"/>
        </pc:sldMkLst>
        <pc:spChg chg="mod">
          <ac:chgData name="CHARAN SINGH" userId="cf93d647e8583ced" providerId="LiveId" clId="{0369EAA2-502D-4E43-A93D-DD36393BC89F}" dt="2025-09-13T04:40:51.674" v="111"/>
          <ac:spMkLst>
            <pc:docMk/>
            <pc:sldMk cId="271553309" sldId="382"/>
            <ac:spMk id="9" creationId="{72BAA24D-EB31-3479-773A-B7849C6E8FBB}"/>
          </ac:spMkLst>
        </pc:spChg>
        <pc:spChg chg="mod">
          <ac:chgData name="CHARAN SINGH" userId="cf93d647e8583ced" providerId="LiveId" clId="{0369EAA2-502D-4E43-A93D-DD36393BC89F}" dt="2025-09-13T04:41:30.114" v="112"/>
          <ac:spMkLst>
            <pc:docMk/>
            <pc:sldMk cId="271553309" sldId="382"/>
            <ac:spMk id="10" creationId="{8B5680C5-3E32-5160-0F39-B674DE384C2D}"/>
          </ac:spMkLst>
        </pc:spChg>
      </pc:sldChg>
      <pc:sldChg chg="modSp">
        <pc:chgData name="CHARAN SINGH" userId="cf93d647e8583ced" providerId="LiveId" clId="{0369EAA2-502D-4E43-A93D-DD36393BC89F}" dt="2025-09-13T04:43:09.011" v="118"/>
        <pc:sldMkLst>
          <pc:docMk/>
          <pc:sldMk cId="3165507035" sldId="383"/>
        </pc:sldMkLst>
        <pc:spChg chg="mod">
          <ac:chgData name="CHARAN SINGH" userId="cf93d647e8583ced" providerId="LiveId" clId="{0369EAA2-502D-4E43-A93D-DD36393BC89F}" dt="2025-09-13T04:42:39.246" v="117"/>
          <ac:spMkLst>
            <pc:docMk/>
            <pc:sldMk cId="3165507035" sldId="383"/>
            <ac:spMk id="2" creationId="{478F04A7-6FF9-ADC7-E32D-C060FD8C93B7}"/>
          </ac:spMkLst>
        </pc:spChg>
        <pc:spChg chg="mod">
          <ac:chgData name="CHARAN SINGH" userId="cf93d647e8583ced" providerId="LiveId" clId="{0369EAA2-502D-4E43-A93D-DD36393BC89F}" dt="2025-09-13T04:43:09.011" v="118"/>
          <ac:spMkLst>
            <pc:docMk/>
            <pc:sldMk cId="3165507035" sldId="383"/>
            <ac:spMk id="3" creationId="{0E95A16B-8235-75A3-0D91-9C2CFE5F022E}"/>
          </ac:spMkLst>
        </pc:spChg>
      </pc:sldChg>
      <pc:sldChg chg="modSp">
        <pc:chgData name="CHARAN SINGH" userId="cf93d647e8583ced" providerId="LiveId" clId="{0369EAA2-502D-4E43-A93D-DD36393BC89F}" dt="2025-09-13T04:43:57.187" v="119"/>
        <pc:sldMkLst>
          <pc:docMk/>
          <pc:sldMk cId="965104766" sldId="384"/>
        </pc:sldMkLst>
        <pc:spChg chg="mod">
          <ac:chgData name="CHARAN SINGH" userId="cf93d647e8583ced" providerId="LiveId" clId="{0369EAA2-502D-4E43-A93D-DD36393BC89F}" dt="2025-09-13T04:43:57.187" v="119"/>
          <ac:spMkLst>
            <pc:docMk/>
            <pc:sldMk cId="965104766" sldId="384"/>
            <ac:spMk id="10" creationId="{D9D28B63-3C53-8D3B-F9F1-D293737A6A46}"/>
          </ac:spMkLst>
        </pc:spChg>
      </pc:sldChg>
      <pc:sldChg chg="addSp delSp modSp mod">
        <pc:chgData name="CHARAN SINGH" userId="cf93d647e8583ced" providerId="LiveId" clId="{0369EAA2-502D-4E43-A93D-DD36393BC89F}" dt="2025-09-16T07:26:48.129" v="298" actId="20577"/>
        <pc:sldMkLst>
          <pc:docMk/>
          <pc:sldMk cId="2651095855" sldId="385"/>
        </pc:sldMkLst>
        <pc:spChg chg="mod">
          <ac:chgData name="CHARAN SINGH" userId="cf93d647e8583ced" providerId="LiveId" clId="{0369EAA2-502D-4E43-A93D-DD36393BC89F}" dt="2025-09-13T04:47:38.553" v="125"/>
          <ac:spMkLst>
            <pc:docMk/>
            <pc:sldMk cId="2651095855" sldId="385"/>
            <ac:spMk id="3" creationId="{17104836-17C2-F271-93CE-64C053DB1B01}"/>
          </ac:spMkLst>
        </pc:spChg>
        <pc:spChg chg="mod">
          <ac:chgData name="CHARAN SINGH" userId="cf93d647e8583ced" providerId="LiveId" clId="{0369EAA2-502D-4E43-A93D-DD36393BC89F}" dt="2025-09-16T07:26:48.129" v="298" actId="20577"/>
          <ac:spMkLst>
            <pc:docMk/>
            <pc:sldMk cId="2651095855" sldId="385"/>
            <ac:spMk id="10" creationId="{045F0461-3ABB-CA8C-FD82-7C45FADEB516}"/>
          </ac:spMkLst>
        </pc:spChg>
      </pc:sldChg>
      <pc:sldChg chg="modSp mod">
        <pc:chgData name="CHARAN SINGH" userId="cf93d647e8583ced" providerId="LiveId" clId="{0369EAA2-502D-4E43-A93D-DD36393BC89F}" dt="2025-09-13T04:48:48.607" v="249"/>
        <pc:sldMkLst>
          <pc:docMk/>
          <pc:sldMk cId="2014724062" sldId="386"/>
        </pc:sldMkLst>
        <pc:spChg chg="mod">
          <ac:chgData name="CHARAN SINGH" userId="cf93d647e8583ced" providerId="LiveId" clId="{0369EAA2-502D-4E43-A93D-DD36393BC89F}" dt="2025-09-13T04:48:48.607" v="249"/>
          <ac:spMkLst>
            <pc:docMk/>
            <pc:sldMk cId="2014724062" sldId="386"/>
            <ac:spMk id="3" creationId="{2CEE6D7F-9B14-2CE9-4697-4E51FD70BB6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199193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3">
    <p:bg>
      <p:bgPr>
        <a:solidFill>
          <a:schemeClr val="bg1"/>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81220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a:t>
            </a:fld>
            <a:endParaRPr lang="en-IN"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a:t>
            </a:fld>
            <a:endParaRPr lang="en-IN"/>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Red Section Header">
    <p:bg>
      <p:bgPr>
        <a:solidFill>
          <a:srgbClr val="535353"/>
        </a:solidFill>
        <a:effectLst/>
      </p:bgPr>
    </p:bg>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2A9E7F-ED96-1630-5F44-F7F1631848A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52137" y="38720"/>
            <a:ext cx="2231142"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5626698-A73A-12E1-1740-8A55985147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2" name="PEER | MFR | INDIA">
            <a:extLst>
              <a:ext uri="{FF2B5EF4-FFF2-40B4-BE49-F238E27FC236}">
                <a16:creationId xmlns:a16="http://schemas.microsoft.com/office/drawing/2014/main" id="{5756C156-BAFF-F354-1A4C-767C3126B277}"/>
              </a:ext>
            </a:extLst>
          </p:cNvPr>
          <p:cNvSpPr txBox="1"/>
          <p:nvPr userDrawn="1"/>
        </p:nvSpPr>
        <p:spPr>
          <a:xfrm>
            <a:off x="602390" y="1287683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dirty="0"/>
              <a:t>NDRF | </a:t>
            </a:r>
            <a:r>
              <a:rPr dirty="0"/>
              <a:t>MFR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437178" y="12813338"/>
            <a:ext cx="1626446"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t>PPT </a:t>
            </a:r>
            <a:r>
              <a:rPr lang="en-US" b="1" dirty="0"/>
              <a:t>20</a:t>
            </a:r>
            <a:r>
              <a:rPr b="1" dirty="0"/>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535353"/>
                </a:solidFill>
                <a:latin typeface="Open Sans"/>
                <a:ea typeface="Open Sans"/>
                <a:cs typeface="Open Sans"/>
                <a:sym typeface="Open Sans"/>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2">
            <a:extLst>
              <a:ext uri="{28A0092B-C50C-407E-A947-70E740481C1C}">
                <a14:useLocalDpi xmlns:a14="http://schemas.microsoft.com/office/drawing/2010/main" val="0"/>
              </a:ext>
            </a:extLst>
          </a:blip>
          <a:srcRect l="597" r="597"/>
          <a:stretch/>
        </p:blipFill>
        <p:spPr>
          <a:xfrm>
            <a:off x="25400" y="0"/>
            <a:ext cx="24333201" cy="13716000"/>
          </a:xfrm>
          <a:prstGeom prst="rect">
            <a:avLst/>
          </a:prstGeom>
        </p:spPr>
      </p:pic>
      <p:sp>
        <p:nvSpPr>
          <p:cNvPr id="9" name="Rectangle">
            <a:extLst>
              <a:ext uri="{FF2B5EF4-FFF2-40B4-BE49-F238E27FC236}">
                <a16:creationId xmlns:a16="http://schemas.microsoft.com/office/drawing/2014/main" id="{72473347-6BEE-3525-8885-93B0C9BDE2E2}"/>
              </a:ext>
            </a:extLst>
          </p:cNvPr>
          <p:cNvSpPr/>
          <p:nvPr/>
        </p:nvSpPr>
        <p:spPr>
          <a:xfrm>
            <a:off x="-25400" y="-25400"/>
            <a:ext cx="24434800" cy="13766800"/>
          </a:xfrm>
          <a:prstGeom prst="rect">
            <a:avLst/>
          </a:prstGeom>
          <a:solidFill>
            <a:srgbClr val="535353">
              <a:alpha val="70000"/>
            </a:srgbClr>
          </a:solidFill>
          <a:ln w="12700">
            <a:miter lim="400000"/>
          </a:ln>
        </p:spPr>
        <p:txBody>
          <a:bodyPr lIns="78283" tIns="78283" rIns="78283" bIns="78283"/>
          <a:lstStyle/>
          <a:p>
            <a:endParaRPr/>
          </a:p>
        </p:txBody>
      </p:sp>
      <p:sp>
        <p:nvSpPr>
          <p:cNvPr id="78"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83" name="Shape"/>
          <p:cNvSpPr/>
          <p:nvPr/>
        </p:nvSpPr>
        <p:spPr>
          <a:xfrm>
            <a:off x="602390" y="3896724"/>
            <a:ext cx="13772463"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a:p>
        </p:txBody>
      </p:sp>
      <p:sp>
        <p:nvSpPr>
          <p:cNvPr id="84" name="LESSON 2…"/>
          <p:cNvSpPr txBox="1"/>
          <p:nvPr/>
        </p:nvSpPr>
        <p:spPr>
          <a:xfrm>
            <a:off x="1016000" y="4706678"/>
            <a:ext cx="10382141" cy="2646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2438400">
              <a:lnSpc>
                <a:spcPct val="80000"/>
              </a:lnSpc>
              <a:defRPr sz="6400" b="1">
                <a:solidFill>
                  <a:srgbClr val="FFFFFF"/>
                </a:solidFill>
                <a:latin typeface="Open Sans"/>
                <a:ea typeface="Open Sans"/>
                <a:cs typeface="Open Sans"/>
                <a:sym typeface="Open Sans"/>
              </a:defRPr>
            </a:pPr>
            <a:r>
              <a:rPr lang="hi-IN" sz="6600" dirty="0"/>
              <a:t>पाठ </a:t>
            </a:r>
            <a:r>
              <a:rPr lang="en-IN" sz="6600"/>
              <a:t>20</a:t>
            </a:r>
            <a:r>
              <a:rPr lang="hi-IN" sz="6600" dirty="0"/>
              <a:t>
रिपोर्ट लेखन और अगली कॉल की तैयारी</a:t>
            </a:r>
            <a:endParaRPr lang="en-US" sz="6600" dirty="0"/>
          </a:p>
        </p:txBody>
      </p:sp>
      <p:sp>
        <p:nvSpPr>
          <p:cNvPr id="85" name="Shape"/>
          <p:cNvSpPr/>
          <p:nvPr/>
        </p:nvSpPr>
        <p:spPr>
          <a:xfrm flipH="1">
            <a:off x="-87200" y="2457"/>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a:p>
        </p:txBody>
      </p:sp>
      <p:pic>
        <p:nvPicPr>
          <p:cNvPr id="95" name="MFR-logo-02.png" descr="MFR-logo-02.png"/>
          <p:cNvPicPr>
            <a:picLocks noChangeAspect="1"/>
          </p:cNvPicPr>
          <p:nvPr/>
        </p:nvPicPr>
        <p:blipFill>
          <a:blip r:embed="rId3" cstate="print"/>
          <a:srcRect t="12599" b="19178"/>
          <a:stretch>
            <a:fillRect/>
          </a:stretch>
        </p:blipFill>
        <p:spPr>
          <a:xfrm>
            <a:off x="16316126" y="7112432"/>
            <a:ext cx="7102674" cy="3425646"/>
          </a:xfrm>
          <a:prstGeom prst="rect">
            <a:avLst/>
          </a:prstGeom>
          <a:ln w="12700">
            <a:miter lim="400000"/>
          </a:ln>
        </p:spPr>
      </p:pic>
      <p:pic>
        <p:nvPicPr>
          <p:cNvPr id="3" name="Picture 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4941"/>
            <a:ext cx="3258094" cy="2219517"/>
          </a:xfrm>
          <a:prstGeom prst="rect">
            <a:avLst/>
          </a:prstGeom>
        </p:spPr>
      </p:pic>
      <p:pic>
        <p:nvPicPr>
          <p:cNvPr id="2" name="Picture 1">
            <a:extLst>
              <a:ext uri="{FF2B5EF4-FFF2-40B4-BE49-F238E27FC236}">
                <a16:creationId xmlns:a16="http://schemas.microsoft.com/office/drawing/2014/main" id="{B81371AA-5D78-D185-06AD-540615D16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98742" y="-86295"/>
            <a:ext cx="2231141" cy="2428598"/>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4831337" y="354061"/>
            <a:ext cx="16234425" cy="992159"/>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r>
              <a:rPr lang="en-IN" sz="4800" dirty="0">
                <a:latin typeface="Arial Black" panose="020B0A04020102020204" pitchFamily="34" charset="0"/>
              </a:rPr>
              <a:t>                         </a:t>
            </a:r>
            <a:r>
              <a:rPr lang="hi-IN" sz="4800" dirty="0">
                <a:latin typeface="Arial Black" panose="020B0A04020102020204" pitchFamily="34" charset="0"/>
              </a:rPr>
              <a:t>चिकित्सा प्रथम उत्तरदाता</a:t>
            </a:r>
            <a:endParaRPr kumimoji="0" lang="en-IN" sz="4800" b="0" i="0" u="none" strike="noStrike" cap="none" spc="0" normalizeH="0" baseline="0" dirty="0">
              <a:ln>
                <a:noFill/>
              </a:ln>
              <a:solidFill>
                <a:srgbClr val="000000"/>
              </a:solidFill>
              <a:effectLst/>
              <a:uFillTx/>
              <a:latin typeface="Arial Black" panose="020B0A04020102020204" pitchFamily="34" charset="0"/>
              <a:sym typeface="Arial"/>
            </a:endParaRPr>
          </a:p>
        </p:txBody>
      </p:sp>
      <p:sp>
        <p:nvSpPr>
          <p:cNvPr id="5" name="PEER | CSSR | INDIA">
            <a:extLst>
              <a:ext uri="{FF2B5EF4-FFF2-40B4-BE49-F238E27FC236}">
                <a16:creationId xmlns:a16="http://schemas.microsoft.com/office/drawing/2014/main" id="{3EC7D4A0-11F1-2F27-2523-56E1BA3CB2CB}"/>
              </a:ext>
            </a:extLst>
          </p:cNvPr>
          <p:cNvSpPr txBox="1"/>
          <p:nvPr/>
        </p:nvSpPr>
        <p:spPr>
          <a:xfrm>
            <a:off x="602390" y="12960656"/>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bg1"/>
                </a:solidFill>
              </a:rPr>
              <a:t>NDRF</a:t>
            </a:r>
            <a:r>
              <a:rPr dirty="0">
                <a:solidFill>
                  <a:schemeClr val="bg1"/>
                </a:solidFill>
              </a:rPr>
              <a:t> | </a:t>
            </a:r>
            <a:r>
              <a:rPr lang="en-US" dirty="0">
                <a:solidFill>
                  <a:schemeClr val="bg1"/>
                </a:solidFill>
              </a:rPr>
              <a:t>MFR</a:t>
            </a:r>
            <a:r>
              <a:rPr dirty="0">
                <a:solidFill>
                  <a:schemeClr val="bg1"/>
                </a:solidFill>
              </a:rPr>
              <a:t> | INDIA</a:t>
            </a:r>
          </a:p>
        </p:txBody>
      </p:sp>
      <p:grpSp>
        <p:nvGrpSpPr>
          <p:cNvPr id="7" name="Group"/>
          <p:cNvGrpSpPr/>
          <p:nvPr/>
        </p:nvGrpSpPr>
        <p:grpSpPr>
          <a:xfrm>
            <a:off x="21506279" y="12813338"/>
            <a:ext cx="1945444" cy="902664"/>
            <a:chOff x="-32921" y="0"/>
            <a:chExt cx="1945444" cy="902662"/>
          </a:xfrm>
        </p:grpSpPr>
        <p:sp>
          <p:nvSpPr>
            <p:cNvPr id="8" name="PPT 2 - 1"/>
            <p:cNvSpPr txBox="1"/>
            <p:nvPr/>
          </p:nvSpPr>
          <p:spPr>
            <a:xfrm>
              <a:off x="-32921" y="0"/>
              <a:ext cx="1945444" cy="6197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bg1"/>
                  </a:solidFill>
                </a:rPr>
                <a:t>PPT</a:t>
              </a:r>
              <a:r>
                <a:rPr lang="en-US" b="1" dirty="0">
                  <a:solidFill>
                    <a:schemeClr val="bg1"/>
                  </a:solidFill>
                </a:rPr>
                <a:t> 20 - 1</a:t>
              </a:r>
              <a:endParaRPr b="1" dirty="0">
                <a:solidFill>
                  <a:schemeClr val="bg1"/>
                </a:solidFill>
              </a:endParaRPr>
            </a:p>
          </p:txBody>
        </p:sp>
        <p:sp>
          <p:nvSpPr>
            <p:cNvPr id="10" name="Rectangle"/>
            <p:cNvSpPr/>
            <p:nvPr/>
          </p:nvSpPr>
          <p:spPr>
            <a:xfrm>
              <a:off x="0" y="699461"/>
              <a:ext cx="1879600" cy="203201"/>
            </a:xfrm>
            <a:prstGeom prst="rect">
              <a:avLst/>
            </a:prstGeom>
            <a:solidFill>
              <a:srgbClr val="585756"/>
            </a:solidFill>
            <a:ln w="12700" cap="flat">
              <a:noFill/>
              <a:miter lim="400000"/>
            </a:ln>
            <a:effectLst/>
          </p:spPr>
          <p:txBody>
            <a:bodyPr wrap="square" lIns="78283" tIns="78283" rIns="78283" bIns="78283" numCol="1" anchor="t">
              <a:noAutofit/>
            </a:bodyPr>
            <a:lstStyle/>
            <a:p>
              <a:endParaRPr/>
            </a:p>
          </p:txBody>
        </p:sp>
      </p:grpSp>
      <p:sp>
        <p:nvSpPr>
          <p:cNvPr id="11" name="LESSON 2…">
            <a:extLst>
              <a:ext uri="{FF2B5EF4-FFF2-40B4-BE49-F238E27FC236}">
                <a16:creationId xmlns:a16="http://schemas.microsoft.com/office/drawing/2014/main" id="{40A76359-F024-3EB5-36E3-FCD60FDA554A}"/>
              </a:ext>
            </a:extLst>
          </p:cNvPr>
          <p:cNvSpPr txBox="1"/>
          <p:nvPr/>
        </p:nvSpPr>
        <p:spPr>
          <a:xfrm>
            <a:off x="9934937" y="12267229"/>
            <a:ext cx="10664462" cy="2189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algn="ctr" defTabSz="2438400">
              <a:defRPr sz="6400" b="1">
                <a:solidFill>
                  <a:srgbClr val="FFFFFF"/>
                </a:solidFill>
                <a:latin typeface="Open Sans"/>
                <a:ea typeface="Open Sans"/>
                <a:cs typeface="Open Sans"/>
                <a:sym typeface="Open Sans"/>
              </a:defRPr>
            </a:pPr>
            <a:r>
              <a:rPr lang="hi-IN" sz="6600" dirty="0">
                <a:solidFill>
                  <a:schemeClr val="bg1"/>
                </a:solidFill>
              </a:rPr>
              <a:t>निरीक्षक - राहुल कुमार
</a:t>
            </a:r>
            <a:endParaRPr lang="en-US" sz="6600" dirty="0">
              <a:solidFill>
                <a:schemeClr val="bg1"/>
              </a:solidFill>
            </a:endParaRPr>
          </a:p>
        </p:txBody>
      </p:sp>
      <p:pic>
        <p:nvPicPr>
          <p:cNvPr id="12" name="Picture 11">
            <a:extLst>
              <a:ext uri="{FF2B5EF4-FFF2-40B4-BE49-F238E27FC236}">
                <a16:creationId xmlns:a16="http://schemas.microsoft.com/office/drawing/2014/main" id="{64DCD493-2C52-81CB-8625-9E7272E9A0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39200" y="-34940"/>
            <a:ext cx="2819400" cy="2559539"/>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8639176" y="-8445205"/>
            <a:ext cx="19547984" cy="19547984"/>
          </a:xfrm>
          <a:prstGeom prst="ellipse">
            <a:avLst/>
          </a:prstGeom>
          <a:gradFill>
            <a:gsLst>
              <a:gs pos="0">
                <a:srgbClr val="DA751A"/>
              </a:gs>
              <a:gs pos="57570">
                <a:srgbClr val="E67C1D"/>
              </a:gs>
              <a:gs pos="100000">
                <a:srgbClr val="F28320"/>
              </a:gs>
            </a:gsLst>
            <a:lin ang="4595515"/>
          </a:gradFill>
          <a:ln w="12700">
            <a:miter lim="400000"/>
          </a:ln>
        </p:spPr>
        <p:txBody>
          <a:bodyPr lIns="78283" tIns="78283" rIns="78283" bIns="78283"/>
          <a:lstStyle/>
          <a:p>
            <a:endParaRPr/>
          </a:p>
        </p:txBody>
      </p:sp>
      <p:pic>
        <p:nvPicPr>
          <p:cNvPr id="122" name="IMG-3642.JPG" descr="IMG-3642.JPG"/>
          <p:cNvPicPr>
            <a:picLocks noChangeAspect="1"/>
          </p:cNvPicPr>
          <p:nvPr/>
        </p:nvPicPr>
        <p:blipFill>
          <a:blip r:embed="rId2"/>
          <a:srcRect l="25406"/>
          <a:stretch>
            <a:fillRect/>
          </a:stretch>
        </p:blipFill>
        <p:spPr>
          <a:xfrm flipH="1">
            <a:off x="-2789159" y="-627962"/>
            <a:ext cx="12809302" cy="1144786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4"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26"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27" name="Slide Number"/>
          <p:cNvSpPr txBox="1">
            <a:spLocks noGrp="1"/>
          </p:cNvSpPr>
          <p:nvPr>
            <p:ph type="sldNum" sz="quarter" idx="2"/>
          </p:nvPr>
        </p:nvSpPr>
        <p:spPr>
          <a:xfrm>
            <a:off x="22920940" y="12813338"/>
            <a:ext cx="860669"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14240135" y="1915775"/>
            <a:ext cx="4296369"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9600" b="1" dirty="0">
                <a:ln/>
                <a:solidFill>
                  <a:schemeClr val="accent6">
                    <a:lumMod val="75000"/>
                  </a:schemeClr>
                </a:solidFill>
              </a:rPr>
              <a:t>धन्यवाद</a:t>
            </a:r>
            <a:endParaRPr lang="en-US" sz="9600" b="1" cap="none" spc="0" dirty="0">
              <a:ln/>
              <a:solidFill>
                <a:schemeClr val="accent6">
                  <a:lumMod val="75000"/>
                </a:schemeClr>
              </a:solidFill>
              <a:effectLst/>
            </a:endParaRPr>
          </a:p>
        </p:txBody>
      </p:sp>
      <p:pic>
        <p:nvPicPr>
          <p:cNvPr id="3" name="Picture 2">
            <a:extLst>
              <a:ext uri="{FF2B5EF4-FFF2-40B4-BE49-F238E27FC236}">
                <a16:creationId xmlns:a16="http://schemas.microsoft.com/office/drawing/2014/main" id="{5E650F79-7DDC-3572-24A0-923746DF3718}"/>
              </a:ext>
            </a:extLst>
          </p:cNvPr>
          <p:cNvPicPr>
            <a:picLocks noChangeAspect="1" noChangeArrowheads="1"/>
          </p:cNvPicPr>
          <p:nvPr/>
        </p:nvPicPr>
        <p:blipFill>
          <a:blip r:embed="rId3" cstate="print"/>
          <a:srcRect/>
          <a:stretch>
            <a:fillRect/>
          </a:stretch>
        </p:blipFill>
        <p:spPr bwMode="auto">
          <a:xfrm>
            <a:off x="11727110" y="3617460"/>
            <a:ext cx="11691690" cy="8274205"/>
          </a:xfrm>
          <a:prstGeom prst="rect">
            <a:avLst/>
          </a:prstGeom>
          <a:noFill/>
          <a:ln w="9525">
            <a:noFill/>
            <a:miter lim="800000"/>
            <a:headEnd/>
            <a:tailEnd/>
          </a:ln>
        </p:spPr>
      </p:pic>
      <p:pic>
        <p:nvPicPr>
          <p:cNvPr id="4" name="Picture 3">
            <a:extLst>
              <a:ext uri="{FF2B5EF4-FFF2-40B4-BE49-F238E27FC236}">
                <a16:creationId xmlns:a16="http://schemas.microsoft.com/office/drawing/2014/main" id="{08B1A2ED-0B6F-6833-02EB-4C56F23E6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39200" y="-34940"/>
            <a:ext cx="2819400" cy="2559539"/>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800" dirty="0"/>
              <a:t>इस पाठ को पूरा करने पर, आप निम्न में सक्षम होंगे:</a:t>
            </a:r>
            <a:endParaRPr lang="en-US" sz="4800" dirty="0"/>
          </a:p>
        </p:txBody>
      </p:sp>
      <p:sp>
        <p:nvSpPr>
          <p:cNvPr id="6" name="OBJECTIVES">
            <a:extLst>
              <a:ext uri="{FF2B5EF4-FFF2-40B4-BE49-F238E27FC236}">
                <a16:creationId xmlns:a16="http://schemas.microsoft.com/office/drawing/2014/main" id="{D3DB3725-B6EF-8DE8-0BDC-B71D6415B706}"/>
              </a:ext>
            </a:extLst>
          </p:cNvPr>
          <p:cNvSpPr txBox="1"/>
          <p:nvPr/>
        </p:nvSpPr>
        <p:spPr>
          <a:xfrm>
            <a:off x="8661373" y="787889"/>
            <a:ext cx="2806256" cy="12660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endParaRPr dirty="0"/>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7" name="Demonstrate how to record information about the patient’s condition and treatment given on the prescribed form.…">
            <a:extLst>
              <a:ext uri="{FF2B5EF4-FFF2-40B4-BE49-F238E27FC236}">
                <a16:creationId xmlns:a16="http://schemas.microsoft.com/office/drawing/2014/main" id="{2A44BA4A-8988-4482-BD3E-EFE1DB68347E}"/>
              </a:ext>
            </a:extLst>
          </p:cNvPr>
          <p:cNvSpPr txBox="1"/>
          <p:nvPr/>
        </p:nvSpPr>
        <p:spPr>
          <a:xfrm>
            <a:off x="11659744" y="5444384"/>
            <a:ext cx="11941596" cy="5328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tabLst>
                <a:tab pos="2286000" algn="l"/>
                <a:tab pos="3644900" algn="l"/>
                <a:tab pos="5029200" algn="l"/>
                <a:tab pos="6388100" algn="l"/>
              </a:tabLst>
              <a:defRPr sz="4800">
                <a:latin typeface="Open Sans"/>
                <a:ea typeface="Open Sans"/>
                <a:cs typeface="Open Sans"/>
                <a:sym typeface="Open Sans"/>
              </a:defRPr>
            </a:pPr>
            <a:r>
              <a:rPr lang="hi-IN" dirty="0"/>
              <a:t>निर्धारित प्रपत्र पर दिए गए रोगी की स्थिति और उपचार के बारे में जानकारी रिकॉर्ड करने का तरीका प्रदर्शित करें।</a:t>
            </a:r>
            <a:endParaRPr lang="en-IN" dirty="0"/>
          </a:p>
          <a:p>
            <a:pPr lvl="1" indent="0" defTabSz="1896340">
              <a:tabLst>
                <a:tab pos="2286000" algn="l"/>
                <a:tab pos="3644900" algn="l"/>
                <a:tab pos="5029200" algn="l"/>
                <a:tab pos="6388100" algn="l"/>
              </a:tabLst>
              <a:defRPr sz="4800">
                <a:latin typeface="Open Sans"/>
                <a:ea typeface="Open Sans"/>
                <a:cs typeface="Open Sans"/>
                <a:sym typeface="Open Sans"/>
              </a:defRPr>
            </a:pPr>
            <a:endParaRPr lang="en-IN" dirty="0"/>
          </a:p>
          <a:p>
            <a:pPr lvl="1" indent="0" defTabSz="1896340">
              <a:tabLst>
                <a:tab pos="2286000" algn="l"/>
                <a:tab pos="3644900" algn="l"/>
                <a:tab pos="5029200" algn="l"/>
                <a:tab pos="6388100" algn="l"/>
              </a:tabLst>
              <a:defRPr sz="4800">
                <a:latin typeface="Open Sans"/>
                <a:ea typeface="Open Sans"/>
                <a:cs typeface="Open Sans"/>
                <a:sym typeface="Open Sans"/>
              </a:defRPr>
            </a:pPr>
            <a:r>
              <a:rPr lang="hi-IN" dirty="0"/>
              <a:t>
परिवहन वाहन को कीटाणुरहित करने के लिए पांच चरणों की सूची बनाएं।</a:t>
            </a:r>
            <a:endParaRPr dirty="0"/>
          </a:p>
        </p:txBody>
      </p:sp>
      <p:grpSp>
        <p:nvGrpSpPr>
          <p:cNvPr id="8" name="Group">
            <a:extLst>
              <a:ext uri="{FF2B5EF4-FFF2-40B4-BE49-F238E27FC236}">
                <a16:creationId xmlns:a16="http://schemas.microsoft.com/office/drawing/2014/main" id="{61BD9567-513C-0BA7-6858-BDEF9FCE8F4C}"/>
              </a:ext>
            </a:extLst>
          </p:cNvPr>
          <p:cNvGrpSpPr/>
          <p:nvPr/>
        </p:nvGrpSpPr>
        <p:grpSpPr>
          <a:xfrm>
            <a:off x="9958192" y="5444384"/>
            <a:ext cx="1219201" cy="1681958"/>
            <a:chOff x="0" y="115975"/>
            <a:chExt cx="1219200" cy="1681957"/>
          </a:xfrm>
        </p:grpSpPr>
        <p:sp>
          <p:nvSpPr>
            <p:cNvPr id="9" name="Circle">
              <a:extLst>
                <a:ext uri="{FF2B5EF4-FFF2-40B4-BE49-F238E27FC236}">
                  <a16:creationId xmlns:a16="http://schemas.microsoft.com/office/drawing/2014/main" id="{4ABE3DDB-C269-B25C-251F-C13124B80F6C}"/>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0" name="1">
              <a:extLst>
                <a:ext uri="{FF2B5EF4-FFF2-40B4-BE49-F238E27FC236}">
                  <a16:creationId xmlns:a16="http://schemas.microsoft.com/office/drawing/2014/main" id="{11F35A0B-9905-C53A-4FC7-8FEFF87AC674}"/>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11" name="Group">
            <a:extLst>
              <a:ext uri="{FF2B5EF4-FFF2-40B4-BE49-F238E27FC236}">
                <a16:creationId xmlns:a16="http://schemas.microsoft.com/office/drawing/2014/main" id="{DE74BA7E-E9C7-B72B-B512-50A76B5199AD}"/>
              </a:ext>
            </a:extLst>
          </p:cNvPr>
          <p:cNvGrpSpPr/>
          <p:nvPr/>
        </p:nvGrpSpPr>
        <p:grpSpPr>
          <a:xfrm>
            <a:off x="9958192" y="8549144"/>
            <a:ext cx="1219201" cy="1681958"/>
            <a:chOff x="0" y="115975"/>
            <a:chExt cx="1219200" cy="1681957"/>
          </a:xfrm>
        </p:grpSpPr>
        <p:sp>
          <p:nvSpPr>
            <p:cNvPr id="12" name="Circle">
              <a:extLst>
                <a:ext uri="{FF2B5EF4-FFF2-40B4-BE49-F238E27FC236}">
                  <a16:creationId xmlns:a16="http://schemas.microsoft.com/office/drawing/2014/main" id="{55B626D4-EF67-36FE-3E0D-7674CD26D3FD}"/>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3" name="2">
              <a:extLst>
                <a:ext uri="{FF2B5EF4-FFF2-40B4-BE49-F238E27FC236}">
                  <a16:creationId xmlns:a16="http://schemas.microsoft.com/office/drawing/2014/main" id="{BD4E9057-4219-0FB8-8A32-BB09AD7AC771}"/>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pic>
        <p:nvPicPr>
          <p:cNvPr id="2" name="Picture 1">
            <a:extLst>
              <a:ext uri="{FF2B5EF4-FFF2-40B4-BE49-F238E27FC236}">
                <a16:creationId xmlns:a16="http://schemas.microsoft.com/office/drawing/2014/main" id="{85E190C6-72D8-8D01-BF4F-3C7D4B44BD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39200" y="-34940"/>
            <a:ext cx="2819400" cy="2559539"/>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A287-F30E-965F-8CE8-767FBC7C07C6}"/>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F5718F69-9DD9-9433-D379-32CAAFCAE4EB}"/>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4800" dirty="0"/>
              <a:t> </a:t>
            </a:r>
            <a:r>
              <a:rPr lang="hi-IN" sz="4800" dirty="0"/>
              <a:t>इस पाठ को पूरा करने पर, आप निम्न में सक्षम होंगे</a:t>
            </a:r>
            <a:endParaRPr lang="en-US" sz="4800" dirty="0"/>
          </a:p>
        </p:txBody>
      </p:sp>
      <p:sp>
        <p:nvSpPr>
          <p:cNvPr id="6" name="OBJECTIVES">
            <a:extLst>
              <a:ext uri="{FF2B5EF4-FFF2-40B4-BE49-F238E27FC236}">
                <a16:creationId xmlns:a16="http://schemas.microsoft.com/office/drawing/2014/main" id="{800CDD3E-D678-F499-FEBF-63CF25662869}"/>
              </a:ext>
            </a:extLst>
          </p:cNvPr>
          <p:cNvSpPr txBox="1"/>
          <p:nvPr/>
        </p:nvSpPr>
        <p:spPr>
          <a:xfrm>
            <a:off x="8661373" y="787889"/>
            <a:ext cx="2806256" cy="12660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endParaRPr dirty="0"/>
          </a:p>
        </p:txBody>
      </p:sp>
      <p:sp>
        <p:nvSpPr>
          <p:cNvPr id="14" name="Slide Number">
            <a:extLst>
              <a:ext uri="{FF2B5EF4-FFF2-40B4-BE49-F238E27FC236}">
                <a16:creationId xmlns:a16="http://schemas.microsoft.com/office/drawing/2014/main" id="{604411A1-C3C6-2F4F-82AF-C46323EE4C08}"/>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2" name="List four steps to decontaminate          the stretcher.…">
            <a:extLst>
              <a:ext uri="{FF2B5EF4-FFF2-40B4-BE49-F238E27FC236}">
                <a16:creationId xmlns:a16="http://schemas.microsoft.com/office/drawing/2014/main" id="{435BE4F9-478E-9574-B5D4-E23ED52432B9}"/>
              </a:ext>
            </a:extLst>
          </p:cNvPr>
          <p:cNvSpPr txBox="1"/>
          <p:nvPr/>
        </p:nvSpPr>
        <p:spPr>
          <a:xfrm>
            <a:off x="11659744" y="4760577"/>
            <a:ext cx="11840325" cy="6067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tabLst>
                <a:tab pos="2286000" algn="l"/>
                <a:tab pos="3644900" algn="l"/>
                <a:tab pos="5029200" algn="l"/>
                <a:tab pos="6388100" algn="l"/>
              </a:tabLst>
              <a:defRPr sz="4800">
                <a:latin typeface="Open Sans"/>
                <a:ea typeface="Open Sans"/>
                <a:cs typeface="Open Sans"/>
                <a:sym typeface="Open Sans"/>
              </a:defRPr>
            </a:pPr>
            <a:r>
              <a:rPr lang="hi-IN" dirty="0"/>
              <a:t>स्ट्रेचर को कीटाणुरहित करने के लिए चार चरणों की सूची बनाएं।</a:t>
            </a:r>
            <a:endParaRPr lang="en-IN" dirty="0"/>
          </a:p>
          <a:p>
            <a:pPr lvl="1" indent="0" defTabSz="1896340">
              <a:tabLst>
                <a:tab pos="2286000" algn="l"/>
                <a:tab pos="3644900" algn="l"/>
                <a:tab pos="5029200" algn="l"/>
                <a:tab pos="6388100" algn="l"/>
              </a:tabLst>
              <a:defRPr sz="4800">
                <a:latin typeface="Open Sans"/>
                <a:ea typeface="Open Sans"/>
                <a:cs typeface="Open Sans"/>
                <a:sym typeface="Open Sans"/>
              </a:defRPr>
            </a:pPr>
            <a:r>
              <a:rPr lang="hi-IN" dirty="0"/>
              <a:t>
उपकरणों को कीटाणुरहित करने के लिए तीन चरणों की सूची बनाएं।</a:t>
            </a:r>
            <a:endParaRPr lang="en-IN" dirty="0"/>
          </a:p>
          <a:p>
            <a:pPr lvl="1" indent="0" defTabSz="1896340">
              <a:tabLst>
                <a:tab pos="2286000" algn="l"/>
                <a:tab pos="3644900" algn="l"/>
                <a:tab pos="5029200" algn="l"/>
                <a:tab pos="6388100" algn="l"/>
              </a:tabLst>
              <a:defRPr sz="4800">
                <a:latin typeface="Open Sans"/>
                <a:ea typeface="Open Sans"/>
                <a:cs typeface="Open Sans"/>
                <a:sym typeface="Open Sans"/>
              </a:defRPr>
            </a:pPr>
            <a:r>
              <a:rPr lang="hi-IN" dirty="0"/>
              <a:t>
व्यक्तिगत परिशोधन के लिए तीन मदों</a:t>
            </a:r>
            <a:r>
              <a:rPr lang="en-IN" dirty="0"/>
              <a:t>(items)</a:t>
            </a:r>
            <a:r>
              <a:rPr lang="hi-IN" dirty="0"/>
              <a:t> की सूची बनाएं।</a:t>
            </a:r>
            <a:endParaRPr dirty="0"/>
          </a:p>
        </p:txBody>
      </p:sp>
      <p:grpSp>
        <p:nvGrpSpPr>
          <p:cNvPr id="3" name="Group">
            <a:extLst>
              <a:ext uri="{FF2B5EF4-FFF2-40B4-BE49-F238E27FC236}">
                <a16:creationId xmlns:a16="http://schemas.microsoft.com/office/drawing/2014/main" id="{257732B0-973D-3FA0-B0C7-F92F7E5A5326}"/>
              </a:ext>
            </a:extLst>
          </p:cNvPr>
          <p:cNvGrpSpPr/>
          <p:nvPr/>
        </p:nvGrpSpPr>
        <p:grpSpPr>
          <a:xfrm>
            <a:off x="9958192" y="4527894"/>
            <a:ext cx="1219201" cy="1681958"/>
            <a:chOff x="0" y="128675"/>
            <a:chExt cx="1219200" cy="1681957"/>
          </a:xfrm>
        </p:grpSpPr>
        <p:sp>
          <p:nvSpPr>
            <p:cNvPr id="5" name="Circle">
              <a:extLst>
                <a:ext uri="{FF2B5EF4-FFF2-40B4-BE49-F238E27FC236}">
                  <a16:creationId xmlns:a16="http://schemas.microsoft.com/office/drawing/2014/main" id="{3286047E-11F8-3199-1737-17832A8CFCE8}"/>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7" name="3">
              <a:extLst>
                <a:ext uri="{FF2B5EF4-FFF2-40B4-BE49-F238E27FC236}">
                  <a16:creationId xmlns:a16="http://schemas.microsoft.com/office/drawing/2014/main" id="{56B001F0-8E76-901C-F690-02B95CA1ECC7}"/>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grpSp>
        <p:nvGrpSpPr>
          <p:cNvPr id="8" name="Group">
            <a:extLst>
              <a:ext uri="{FF2B5EF4-FFF2-40B4-BE49-F238E27FC236}">
                <a16:creationId xmlns:a16="http://schemas.microsoft.com/office/drawing/2014/main" id="{AE5EC28B-9553-0CF7-9624-4AB74E4EF373}"/>
              </a:ext>
            </a:extLst>
          </p:cNvPr>
          <p:cNvGrpSpPr/>
          <p:nvPr/>
        </p:nvGrpSpPr>
        <p:grpSpPr>
          <a:xfrm>
            <a:off x="9958192" y="6992038"/>
            <a:ext cx="1219201" cy="1681958"/>
            <a:chOff x="0" y="141375"/>
            <a:chExt cx="1219200" cy="1681957"/>
          </a:xfrm>
        </p:grpSpPr>
        <p:sp>
          <p:nvSpPr>
            <p:cNvPr id="9" name="Circle">
              <a:extLst>
                <a:ext uri="{FF2B5EF4-FFF2-40B4-BE49-F238E27FC236}">
                  <a16:creationId xmlns:a16="http://schemas.microsoft.com/office/drawing/2014/main" id="{181BD5D8-048F-49B4-D875-F9554E482B3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0" name="4">
              <a:extLst>
                <a:ext uri="{FF2B5EF4-FFF2-40B4-BE49-F238E27FC236}">
                  <a16:creationId xmlns:a16="http://schemas.microsoft.com/office/drawing/2014/main" id="{2351C4E0-C4F6-2F0C-F598-DE15CA742EA9}"/>
                </a:ext>
              </a:extLst>
            </p:cNvPr>
            <p:cNvSpPr txBox="1"/>
            <p:nvPr/>
          </p:nvSpPr>
          <p:spPr>
            <a:xfrm>
              <a:off x="261804" y="1413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4</a:t>
              </a:r>
            </a:p>
          </p:txBody>
        </p:sp>
      </p:grpSp>
      <p:grpSp>
        <p:nvGrpSpPr>
          <p:cNvPr id="22" name="Group">
            <a:extLst>
              <a:ext uri="{FF2B5EF4-FFF2-40B4-BE49-F238E27FC236}">
                <a16:creationId xmlns:a16="http://schemas.microsoft.com/office/drawing/2014/main" id="{9703B9D2-14DD-9C4E-3E66-F101AFA86C05}"/>
              </a:ext>
            </a:extLst>
          </p:cNvPr>
          <p:cNvGrpSpPr/>
          <p:nvPr/>
        </p:nvGrpSpPr>
        <p:grpSpPr>
          <a:xfrm>
            <a:off x="9958192" y="9456182"/>
            <a:ext cx="1219201" cy="1681958"/>
            <a:chOff x="0" y="141375"/>
            <a:chExt cx="1219200" cy="1681957"/>
          </a:xfrm>
        </p:grpSpPr>
        <p:sp>
          <p:nvSpPr>
            <p:cNvPr id="23" name="Circle">
              <a:extLst>
                <a:ext uri="{FF2B5EF4-FFF2-40B4-BE49-F238E27FC236}">
                  <a16:creationId xmlns:a16="http://schemas.microsoft.com/office/drawing/2014/main" id="{C59B7E35-DAC1-6A68-82EA-C221CC582CE1}"/>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4" name="5">
              <a:extLst>
                <a:ext uri="{FF2B5EF4-FFF2-40B4-BE49-F238E27FC236}">
                  <a16:creationId xmlns:a16="http://schemas.microsoft.com/office/drawing/2014/main" id="{9D28D4B2-5884-1318-1AE8-221135F94DAB}"/>
                </a:ext>
              </a:extLst>
            </p:cNvPr>
            <p:cNvSpPr txBox="1"/>
            <p:nvPr/>
          </p:nvSpPr>
          <p:spPr>
            <a:xfrm>
              <a:off x="261804" y="1413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5</a:t>
              </a:r>
            </a:p>
          </p:txBody>
        </p:sp>
      </p:grpSp>
      <p:pic>
        <p:nvPicPr>
          <p:cNvPr id="11" name="Picture 10">
            <a:extLst>
              <a:ext uri="{FF2B5EF4-FFF2-40B4-BE49-F238E27FC236}">
                <a16:creationId xmlns:a16="http://schemas.microsoft.com/office/drawing/2014/main" id="{E23CF0DB-CC3F-9997-9126-2B29D47968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39200" y="-34940"/>
            <a:ext cx="2819400" cy="2559539"/>
          </a:xfrm>
          <a:prstGeom prst="rect">
            <a:avLst/>
          </a:prstGeom>
        </p:spPr>
      </p:pic>
    </p:spTree>
    <p:extLst>
      <p:ext uri="{BB962C8B-B14F-4D97-AF65-F5344CB8AC3E}">
        <p14:creationId xmlns:p14="http://schemas.microsoft.com/office/powerpoint/2010/main" val="31732336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0B30-928D-2584-72F0-282284F97B0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34FA68B-B577-CFF9-C53B-C0F84F52833C}"/>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Rectangle">
            <a:extLst>
              <a:ext uri="{FF2B5EF4-FFF2-40B4-BE49-F238E27FC236}">
                <a16:creationId xmlns:a16="http://schemas.microsoft.com/office/drawing/2014/main" id="{C343CB4F-ED42-BB72-6F10-914364309CA5}"/>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B5680C5-3E32-5160-0F39-B674DE384C2D}"/>
              </a:ext>
            </a:extLst>
          </p:cNvPr>
          <p:cNvSpPr txBox="1"/>
          <p:nvPr/>
        </p:nvSpPr>
        <p:spPr>
          <a:xfrm>
            <a:off x="8564880" y="4716207"/>
            <a:ext cx="15076257" cy="8045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lvl="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sz="6400" dirty="0">
                <a:solidFill>
                  <a:srgbClr val="000000"/>
                </a:solidFill>
              </a:rPr>
              <a:t>रोगी की जानकारी को एक व्यक्ति से दूसरे व्यक्ति तक स्थानांतरित करने के लिए
कानूनी दस्तावेज प्रदान करने के लिए
आपके द्वारा प्रदान की गई देखभाल का दस्तावेजीकरण करने के लिए
अपने ईएमएस सिस्टम को बेहतर बनाने के लिए</a:t>
            </a:r>
            <a:endParaRPr kumimoji="0" lang="en-US" sz="6400" b="0" i="0" u="none" strike="noStrike" kern="0" cap="none" spc="0" normalizeH="0" baseline="0" noProof="0" dirty="0">
              <a:ln>
                <a:noFill/>
              </a:ln>
              <a:solidFill>
                <a:srgbClr val="000000"/>
              </a:solidFill>
              <a:effectLst/>
              <a:uLnTx/>
              <a:uFillTx/>
              <a:latin typeface="Open Sans Semibold"/>
              <a:ea typeface="Open Sans Semibold"/>
              <a:cs typeface="Open Sans Semibold"/>
              <a:sym typeface="Open Sans Semibold"/>
            </a:endParaRPr>
          </a:p>
        </p:txBody>
      </p:sp>
      <p:sp>
        <p:nvSpPr>
          <p:cNvPr id="113" name="Rectangle">
            <a:extLst>
              <a:ext uri="{FF2B5EF4-FFF2-40B4-BE49-F238E27FC236}">
                <a16:creationId xmlns:a16="http://schemas.microsoft.com/office/drawing/2014/main" id="{CF4DFEB5-7EE8-F352-E91C-BE8A034123A2}"/>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4" name="PPT 2 -">
            <a:extLst>
              <a:ext uri="{FF2B5EF4-FFF2-40B4-BE49-F238E27FC236}">
                <a16:creationId xmlns:a16="http://schemas.microsoft.com/office/drawing/2014/main" id="{F593C478-D862-E152-E1BF-05F845ABAC07}"/>
              </a:ext>
            </a:extLst>
          </p:cNvPr>
          <p:cNvSpPr txBox="1"/>
          <p:nvPr/>
        </p:nvSpPr>
        <p:spPr>
          <a:xfrm>
            <a:off x="21437178" y="12813338"/>
            <a:ext cx="1626446"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marL="0" marR="0" lvl="0" indent="0" algn="ctr" defTabSz="2438400" rtl="0" eaLnBrk="1" fontAlgn="auto" latinLnBrk="0" hangingPunct="0">
              <a:lnSpc>
                <a:spcPct val="100000"/>
              </a:lnSpc>
              <a:spcBef>
                <a:spcPts val="600"/>
              </a:spcBef>
              <a:spcAft>
                <a:spcPts val="0"/>
              </a:spcAft>
              <a:buClrTx/>
              <a:buSzTx/>
              <a:buFontTx/>
              <a:buNone/>
              <a:tabLst/>
              <a:defRPr b="0"/>
            </a:pPr>
            <a:r>
              <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rPr>
              <a:t>PPT </a:t>
            </a:r>
            <a:r>
              <a:rPr kumimoji="0" lang="en-US" sz="3000" b="1" i="0" u="none" strike="noStrike" kern="0" cap="none" spc="0" normalizeH="0" baseline="0" noProof="0" dirty="0">
                <a:ln>
                  <a:noFill/>
                </a:ln>
                <a:solidFill>
                  <a:srgbClr val="535353"/>
                </a:solidFill>
                <a:effectLst/>
                <a:uLnTx/>
                <a:uFillTx/>
                <a:latin typeface="Open Sans"/>
                <a:ea typeface="Open Sans"/>
                <a:cs typeface="Open Sans"/>
                <a:sym typeface="Open Sans"/>
              </a:rPr>
              <a:t>20</a:t>
            </a:r>
            <a:r>
              <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rPr>
              <a:t> -</a:t>
            </a:r>
          </a:p>
        </p:txBody>
      </p:sp>
      <p:sp>
        <p:nvSpPr>
          <p:cNvPr id="115" name="Rectangle">
            <a:extLst>
              <a:ext uri="{FF2B5EF4-FFF2-40B4-BE49-F238E27FC236}">
                <a16:creationId xmlns:a16="http://schemas.microsoft.com/office/drawing/2014/main" id="{29ACD9B1-0A98-7AD2-0119-4A904D84B6F5}"/>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6" name="Slide Number">
            <a:extLst>
              <a:ext uri="{FF2B5EF4-FFF2-40B4-BE49-F238E27FC236}">
                <a16:creationId xmlns:a16="http://schemas.microsoft.com/office/drawing/2014/main" id="{7B81EB6F-3174-1892-DE03-6BB2E251CFD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4</a:t>
            </a:fld>
            <a:endPar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endParaRPr>
          </a:p>
        </p:txBody>
      </p:sp>
      <p:pic>
        <p:nvPicPr>
          <p:cNvPr id="5" name="Picture 4">
            <a:extLst>
              <a:ext uri="{FF2B5EF4-FFF2-40B4-BE49-F238E27FC236}">
                <a16:creationId xmlns:a16="http://schemas.microsoft.com/office/drawing/2014/main" id="{27FF22BA-808A-2538-570E-E21EB15BA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5AB49C97-DF49-072B-030C-2D93E302C6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72BAA24D-EB31-3479-773A-B7849C6E8FBB}"/>
              </a:ext>
            </a:extLst>
          </p:cNvPr>
          <p:cNvSpPr txBox="1"/>
          <p:nvPr/>
        </p:nvSpPr>
        <p:spPr>
          <a:xfrm>
            <a:off x="742863" y="2812493"/>
            <a:ext cx="7113118" cy="2189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defRPr/>
            </a:pPr>
            <a:r>
              <a:rPr lang="hi-IN" sz="6600" dirty="0"/>
              <a:t>अस्पताल से पहले उपचार रिपोर्ट</a:t>
            </a:r>
            <a:endParaRPr kumimoji="0" lang="en-IN" sz="66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pic>
        <p:nvPicPr>
          <p:cNvPr id="2" name="Picture 1">
            <a:extLst>
              <a:ext uri="{FF2B5EF4-FFF2-40B4-BE49-F238E27FC236}">
                <a16:creationId xmlns:a16="http://schemas.microsoft.com/office/drawing/2014/main" id="{41E2EAE1-15A2-1C61-0706-45826FD61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39200" y="-34940"/>
            <a:ext cx="2819400" cy="2559539"/>
          </a:xfrm>
          <a:prstGeom prst="rect">
            <a:avLst/>
          </a:prstGeom>
        </p:spPr>
      </p:pic>
    </p:spTree>
    <p:extLst>
      <p:ext uri="{BB962C8B-B14F-4D97-AF65-F5344CB8AC3E}">
        <p14:creationId xmlns:p14="http://schemas.microsoft.com/office/powerpoint/2010/main" val="27155330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isoning">
            <a:extLst>
              <a:ext uri="{FF2B5EF4-FFF2-40B4-BE49-F238E27FC236}">
                <a16:creationId xmlns:a16="http://schemas.microsoft.com/office/drawing/2014/main" id="{478F04A7-6FF9-ADC7-E32D-C060FD8C93B7}"/>
              </a:ext>
            </a:extLst>
          </p:cNvPr>
          <p:cNvSpPr txBox="1"/>
          <p:nvPr/>
        </p:nvSpPr>
        <p:spPr>
          <a:xfrm>
            <a:off x="1077422" y="2421680"/>
            <a:ext cx="7449138" cy="11825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pPr lvl="0">
              <a:defRPr/>
            </a:pPr>
            <a:r>
              <a:rPr lang="hi-IN"/>
              <a:t>बुनियादी डेटा</a:t>
            </a:r>
            <a:endParaRPr kumimoji="0" sz="72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
        <p:nvSpPr>
          <p:cNvPr id="3" name="Nausea and/or vomiting…">
            <a:extLst>
              <a:ext uri="{FF2B5EF4-FFF2-40B4-BE49-F238E27FC236}">
                <a16:creationId xmlns:a16="http://schemas.microsoft.com/office/drawing/2014/main" id="{0E95A16B-8235-75A3-0D91-9C2CFE5F022E}"/>
              </a:ext>
            </a:extLst>
          </p:cNvPr>
          <p:cNvSpPr txBox="1"/>
          <p:nvPr/>
        </p:nvSpPr>
        <p:spPr>
          <a:xfrm>
            <a:off x="10718337" y="4138115"/>
            <a:ext cx="12893864" cy="82833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marL="609600" lvl="0" indent="-609600" defTabSz="1896340">
              <a:buSzPct val="100000"/>
              <a:buFontTx/>
              <a:buChar char="•"/>
              <a:tabLst>
                <a:tab pos="2286000" algn="l"/>
                <a:tab pos="3644900" algn="l"/>
                <a:tab pos="5029200" algn="l"/>
                <a:tab pos="6388100" algn="l"/>
              </a:tabLst>
              <a:defRPr sz="5400">
                <a:latin typeface="Open Sans"/>
                <a:ea typeface="Open Sans"/>
                <a:cs typeface="Open Sans"/>
                <a:sym typeface="Open Sans"/>
              </a:defRPr>
            </a:pPr>
            <a:r>
              <a:rPr lang="hi-IN" sz="4800" dirty="0">
                <a:latin typeface="Open Sans"/>
                <a:ea typeface="Open Sans"/>
                <a:cs typeface="Open Sans"/>
                <a:sym typeface="Open Sans"/>
              </a:rPr>
              <a:t>उम्र और लिंग
मुख्य शिकायत
वर्तमान बीमारी का इतिहास
चिकित्सा का इतिहास
दवा जो रोगी को मिल रही है
एलर्जी
चेतना की स्थिति और रोगी की सामान्य स्थिति
महत्वपूर्ण संकेत
प्रासंगिक भौतिक निष्कर्ष
उपचार दिया गया
स्वभाव</a:t>
            </a:r>
            <a:endParaRPr kumimoji="0" sz="4800" b="0" i="0" u="none" strike="noStrike" kern="0" cap="none" spc="0" normalizeH="0" baseline="0" noProof="0" dirty="0">
              <a:ln>
                <a:noFill/>
              </a:ln>
              <a:solidFill>
                <a:srgbClr val="000000"/>
              </a:solidFill>
              <a:effectLst/>
              <a:uLnTx/>
              <a:uFillTx/>
              <a:latin typeface="Open Sans"/>
              <a:ea typeface="Open Sans"/>
              <a:cs typeface="Open Sans"/>
              <a:sym typeface="Open Sans"/>
            </a:endParaRPr>
          </a:p>
        </p:txBody>
      </p:sp>
      <p:sp>
        <p:nvSpPr>
          <p:cNvPr id="5" name="Line">
            <a:extLst>
              <a:ext uri="{FF2B5EF4-FFF2-40B4-BE49-F238E27FC236}">
                <a16:creationId xmlns:a16="http://schemas.microsoft.com/office/drawing/2014/main" id="{537BF6AB-BDF4-CAEA-8127-EBC06C3068E0}"/>
              </a:ext>
            </a:extLst>
          </p:cNvPr>
          <p:cNvSpPr/>
          <p:nvPr/>
        </p:nvSpPr>
        <p:spPr>
          <a:xfrm>
            <a:off x="10718337" y="3576970"/>
            <a:ext cx="12900379" cy="1"/>
          </a:xfrm>
          <a:prstGeom prst="line">
            <a:avLst/>
          </a:prstGeom>
          <a:ln w="25400">
            <a:solidFill>
              <a:srgbClr val="881920"/>
            </a:solidFill>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a:extLst>
              <a:ext uri="{FF2B5EF4-FFF2-40B4-BE49-F238E27FC236}">
                <a16:creationId xmlns:a16="http://schemas.microsoft.com/office/drawing/2014/main" id="{145D1FA2-E25A-CC00-5EB4-E0CCAE7DA5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39200" y="-34940"/>
            <a:ext cx="2819400" cy="2559539"/>
          </a:xfrm>
          <a:prstGeom prst="rect">
            <a:avLst/>
          </a:prstGeom>
        </p:spPr>
      </p:pic>
    </p:spTree>
    <p:extLst>
      <p:ext uri="{BB962C8B-B14F-4D97-AF65-F5344CB8AC3E}">
        <p14:creationId xmlns:p14="http://schemas.microsoft.com/office/powerpoint/2010/main" val="31655070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1178E-E27F-5E61-27C3-E0665564A868}"/>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A937349-E282-16AD-46CD-8ED1D027F19E}"/>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Rectangle">
            <a:extLst>
              <a:ext uri="{FF2B5EF4-FFF2-40B4-BE49-F238E27FC236}">
                <a16:creationId xmlns:a16="http://schemas.microsoft.com/office/drawing/2014/main" id="{B7B48651-2EA3-4AE9-499C-A83B8C1FAB81}"/>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9D28B63-3C53-8D3B-F9F1-D293737A6A46}"/>
              </a:ext>
            </a:extLst>
          </p:cNvPr>
          <p:cNvSpPr txBox="1"/>
          <p:nvPr/>
        </p:nvSpPr>
        <p:spPr>
          <a:xfrm>
            <a:off x="8564880" y="4716207"/>
            <a:ext cx="15076257" cy="58121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lvl="0" indent="-85725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sz="4400" dirty="0">
                <a:solidFill>
                  <a:srgbClr val="000000"/>
                </a:solidFill>
              </a:rPr>
              <a:t>सभी दूषित आपूर्ति (पट्टियाँ, ड्रेसिंग, डिस्पोजेबल सामग्री) को एक सीलबंद प्लास्टिक बैग में निपटाएं।
सभी दूषित पुन: प्रयोज्य उपकरणों को इकट्ठा करें और उन्हें दूसरे प्लास्टिक बैग में सील कर दें।
फर्श, दीवारों और छत को साबुन और पानी से साफ करें।
पानी और 10 प्रतिशत ब्लीच के घोल से सतहों को कीटाणुरहित करें।
एम्बुलेंस को हवा दें</a:t>
            </a:r>
            <a:endParaRPr kumimoji="0" lang="en-US" sz="4400" b="0" i="0" u="none" strike="noStrike" kern="0" cap="none" spc="0" normalizeH="0" baseline="0" noProof="0" dirty="0">
              <a:ln>
                <a:noFill/>
              </a:ln>
              <a:solidFill>
                <a:srgbClr val="000000"/>
              </a:solidFill>
              <a:effectLst/>
              <a:uLnTx/>
              <a:uFillTx/>
              <a:latin typeface="Open Sans Semibold"/>
              <a:ea typeface="Open Sans Semibold"/>
              <a:cs typeface="Open Sans Semibold"/>
              <a:sym typeface="Open Sans Semibold"/>
            </a:endParaRPr>
          </a:p>
        </p:txBody>
      </p:sp>
      <p:sp>
        <p:nvSpPr>
          <p:cNvPr id="113" name="Rectangle">
            <a:extLst>
              <a:ext uri="{FF2B5EF4-FFF2-40B4-BE49-F238E27FC236}">
                <a16:creationId xmlns:a16="http://schemas.microsoft.com/office/drawing/2014/main" id="{5E7F26E6-629F-B664-45F9-D3A80FE06C11}"/>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4" name="PPT 2 -">
            <a:extLst>
              <a:ext uri="{FF2B5EF4-FFF2-40B4-BE49-F238E27FC236}">
                <a16:creationId xmlns:a16="http://schemas.microsoft.com/office/drawing/2014/main" id="{C796645A-F8B4-7B7F-6987-D3B638027452}"/>
              </a:ext>
            </a:extLst>
          </p:cNvPr>
          <p:cNvSpPr txBox="1"/>
          <p:nvPr/>
        </p:nvSpPr>
        <p:spPr>
          <a:xfrm>
            <a:off x="21437178" y="12813338"/>
            <a:ext cx="1626446"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marL="0" marR="0" lvl="0" indent="0" algn="ctr" defTabSz="2438400" rtl="0" eaLnBrk="1" fontAlgn="auto" latinLnBrk="0" hangingPunct="0">
              <a:lnSpc>
                <a:spcPct val="100000"/>
              </a:lnSpc>
              <a:spcBef>
                <a:spcPts val="600"/>
              </a:spcBef>
              <a:spcAft>
                <a:spcPts val="0"/>
              </a:spcAft>
              <a:buClrTx/>
              <a:buSzTx/>
              <a:buFontTx/>
              <a:buNone/>
              <a:tabLst/>
              <a:defRPr b="0"/>
            </a:pPr>
            <a:r>
              <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rPr>
              <a:t>PPT </a:t>
            </a:r>
            <a:r>
              <a:rPr kumimoji="0" lang="en-US" sz="3000" b="1" i="0" u="none" strike="noStrike" kern="0" cap="none" spc="0" normalizeH="0" baseline="0" noProof="0" dirty="0">
                <a:ln>
                  <a:noFill/>
                </a:ln>
                <a:solidFill>
                  <a:srgbClr val="535353"/>
                </a:solidFill>
                <a:effectLst/>
                <a:uLnTx/>
                <a:uFillTx/>
                <a:latin typeface="Open Sans"/>
                <a:ea typeface="Open Sans"/>
                <a:cs typeface="Open Sans"/>
                <a:sym typeface="Open Sans"/>
              </a:rPr>
              <a:t>20</a:t>
            </a:r>
            <a:r>
              <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rPr>
              <a:t> -</a:t>
            </a:r>
          </a:p>
        </p:txBody>
      </p:sp>
      <p:sp>
        <p:nvSpPr>
          <p:cNvPr id="115" name="Rectangle">
            <a:extLst>
              <a:ext uri="{FF2B5EF4-FFF2-40B4-BE49-F238E27FC236}">
                <a16:creationId xmlns:a16="http://schemas.microsoft.com/office/drawing/2014/main" id="{48F45903-8C8B-BAA6-5A4D-122EB7F85792}"/>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6" name="Slide Number">
            <a:extLst>
              <a:ext uri="{FF2B5EF4-FFF2-40B4-BE49-F238E27FC236}">
                <a16:creationId xmlns:a16="http://schemas.microsoft.com/office/drawing/2014/main" id="{3FC71629-C240-B7AC-A399-0787FE2A6C11}"/>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6</a:t>
            </a:fld>
            <a:endPar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endParaRPr>
          </a:p>
        </p:txBody>
      </p:sp>
      <p:pic>
        <p:nvPicPr>
          <p:cNvPr id="5" name="Picture 4">
            <a:extLst>
              <a:ext uri="{FF2B5EF4-FFF2-40B4-BE49-F238E27FC236}">
                <a16:creationId xmlns:a16="http://schemas.microsoft.com/office/drawing/2014/main" id="{1E40213B-EEAD-7473-4DC4-066BA9256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28DA329-C762-A595-192F-5CCF86C899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2B4C461E-3253-FA7B-05DF-17F94F6993DA}"/>
              </a:ext>
            </a:extLst>
          </p:cNvPr>
          <p:cNvSpPr txBox="1"/>
          <p:nvPr/>
        </p:nvSpPr>
        <p:spPr>
          <a:xfrm>
            <a:off x="742863" y="2812493"/>
            <a:ext cx="7113118" cy="989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defRPr/>
            </a:pPr>
            <a:r>
              <a:rPr lang="hi-IN" sz="5400" dirty="0"/>
              <a:t>परिशोधन</a:t>
            </a:r>
            <a:endParaRPr kumimoji="0" lang="en-IN" sz="48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
        <p:nvSpPr>
          <p:cNvPr id="3" name="TextBox 2">
            <a:extLst>
              <a:ext uri="{FF2B5EF4-FFF2-40B4-BE49-F238E27FC236}">
                <a16:creationId xmlns:a16="http://schemas.microsoft.com/office/drawing/2014/main" id="{6E9F5B26-6AA0-9BBA-9D2F-D6AA77B2D1BD}"/>
              </a:ext>
            </a:extLst>
          </p:cNvPr>
          <p:cNvSpPr txBox="1"/>
          <p:nvPr/>
        </p:nvSpPr>
        <p:spPr>
          <a:xfrm>
            <a:off x="742863" y="4250403"/>
            <a:ext cx="7079154"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defRPr/>
            </a:pPr>
            <a:r>
              <a:rPr lang="hi-IN" sz="4400" dirty="0">
                <a:solidFill>
                  <a:srgbClr val="C00000"/>
                </a:solidFill>
                <a:latin typeface="OpenSans-Semibold"/>
              </a:rPr>
              <a:t>परिवहन इकाई</a:t>
            </a:r>
            <a:endParaRPr kumimoji="0" lang="en-IN" sz="4400" b="0" i="0" u="none" strike="noStrike" kern="0" cap="none" spc="0" normalizeH="0" baseline="0" noProof="0" dirty="0">
              <a:ln>
                <a:noFill/>
              </a:ln>
              <a:solidFill>
                <a:srgbClr val="C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92C29846-7927-1481-D183-15E61D5CC3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39200" y="-34940"/>
            <a:ext cx="2819400" cy="2559539"/>
          </a:xfrm>
          <a:prstGeom prst="rect">
            <a:avLst/>
          </a:prstGeom>
        </p:spPr>
      </p:pic>
    </p:spTree>
    <p:extLst>
      <p:ext uri="{BB962C8B-B14F-4D97-AF65-F5344CB8AC3E}">
        <p14:creationId xmlns:p14="http://schemas.microsoft.com/office/powerpoint/2010/main" val="96510476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B79C3-AA94-D14C-23A3-E23C84C6E10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0FB18E05-89BA-C44E-FF02-1EC1E42E1CA5}"/>
              </a:ext>
            </a:extLst>
          </p:cNvPr>
          <p:cNvSpPr/>
          <p:nvPr/>
        </p:nvSpPr>
        <p:spPr>
          <a:xfrm>
            <a:off x="8279988" y="-203201"/>
            <a:ext cx="16216268" cy="13716001"/>
          </a:xfrm>
          <a:prstGeom prst="rect">
            <a:avLst/>
          </a:prstGeom>
          <a:solidFill>
            <a:schemeClr val="accent6">
              <a:lumMod val="20000"/>
              <a:lumOff val="80000"/>
            </a:schemeClr>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Rectangle">
            <a:extLst>
              <a:ext uri="{FF2B5EF4-FFF2-40B4-BE49-F238E27FC236}">
                <a16:creationId xmlns:a16="http://schemas.microsoft.com/office/drawing/2014/main" id="{ECAA2085-7AA7-E645-7617-7B36E5B3FD50}"/>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B3E1773-99AD-6B95-D26D-EE4468AD8214}"/>
              </a:ext>
            </a:extLst>
          </p:cNvPr>
          <p:cNvSpPr txBox="1"/>
          <p:nvPr/>
        </p:nvSpPr>
        <p:spPr>
          <a:xfrm>
            <a:off x="8564880" y="4620045"/>
            <a:ext cx="15076257" cy="4930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lvl="0">
              <a:defRPr sz="6400">
                <a:solidFill>
                  <a:srgbClr val="FFFFFF"/>
                </a:solidFill>
                <a:latin typeface="Open Sans Semibold"/>
                <a:ea typeface="Open Sans Semibold"/>
                <a:cs typeface="Open Sans Semibold"/>
                <a:sym typeface="Open Sans Semibold"/>
              </a:defRPr>
            </a:pPr>
            <a:r>
              <a:rPr lang="hi-IN" sz="6600" dirty="0">
                <a:solidFill>
                  <a:srgbClr val="000000"/>
                </a:solidFill>
              </a:rPr>
              <a:t>1) दूषित शीट को हटा दें।
2) स्ट्रेचर गद्दे को साफ और कीटाणुरहित करें।
3) गद्दे को घुमाएं।
4) गद्दे पर एक साफ चादर रखें।</a:t>
            </a:r>
            <a:endParaRPr kumimoji="0" lang="en-US" sz="6000" b="0" i="0" u="none" strike="noStrike" kern="0" cap="none" spc="0" normalizeH="0" baseline="0" noProof="0" dirty="0">
              <a:ln>
                <a:noFill/>
              </a:ln>
              <a:solidFill>
                <a:srgbClr val="000000"/>
              </a:solidFill>
              <a:effectLst/>
              <a:uLnTx/>
              <a:uFillTx/>
              <a:latin typeface="Open Sans Semibold"/>
              <a:ea typeface="Open Sans Semibold"/>
              <a:cs typeface="Open Sans Semibold"/>
              <a:sym typeface="Open Sans Semibold"/>
            </a:endParaRPr>
          </a:p>
        </p:txBody>
      </p:sp>
      <p:sp>
        <p:nvSpPr>
          <p:cNvPr id="113" name="Rectangle">
            <a:extLst>
              <a:ext uri="{FF2B5EF4-FFF2-40B4-BE49-F238E27FC236}">
                <a16:creationId xmlns:a16="http://schemas.microsoft.com/office/drawing/2014/main" id="{6441C788-5866-1D92-7CDD-67C019784E69}"/>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4" name="PPT 2 -">
            <a:extLst>
              <a:ext uri="{FF2B5EF4-FFF2-40B4-BE49-F238E27FC236}">
                <a16:creationId xmlns:a16="http://schemas.microsoft.com/office/drawing/2014/main" id="{B7AE3D51-C944-7831-C245-453B361FF1DE}"/>
              </a:ext>
            </a:extLst>
          </p:cNvPr>
          <p:cNvSpPr txBox="1"/>
          <p:nvPr/>
        </p:nvSpPr>
        <p:spPr>
          <a:xfrm>
            <a:off x="21437178" y="12813338"/>
            <a:ext cx="1626446"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marL="0" marR="0" lvl="0" indent="0" algn="ctr" defTabSz="2438400" rtl="0" eaLnBrk="1" fontAlgn="auto" latinLnBrk="0" hangingPunct="0">
              <a:lnSpc>
                <a:spcPct val="100000"/>
              </a:lnSpc>
              <a:spcBef>
                <a:spcPts val="600"/>
              </a:spcBef>
              <a:spcAft>
                <a:spcPts val="0"/>
              </a:spcAft>
              <a:buClrTx/>
              <a:buSzTx/>
              <a:buFontTx/>
              <a:buNone/>
              <a:tabLst/>
              <a:defRPr b="0"/>
            </a:pPr>
            <a:r>
              <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rPr>
              <a:t>PPT </a:t>
            </a:r>
            <a:r>
              <a:rPr kumimoji="0" lang="en-US" sz="3000" b="1" i="0" u="none" strike="noStrike" kern="0" cap="none" spc="0" normalizeH="0" baseline="0" noProof="0" dirty="0">
                <a:ln>
                  <a:noFill/>
                </a:ln>
                <a:solidFill>
                  <a:srgbClr val="535353"/>
                </a:solidFill>
                <a:effectLst/>
                <a:uLnTx/>
                <a:uFillTx/>
                <a:latin typeface="Open Sans"/>
                <a:ea typeface="Open Sans"/>
                <a:cs typeface="Open Sans"/>
                <a:sym typeface="Open Sans"/>
              </a:rPr>
              <a:t>20</a:t>
            </a:r>
            <a:r>
              <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rPr>
              <a:t> -</a:t>
            </a:r>
          </a:p>
        </p:txBody>
      </p:sp>
      <p:sp>
        <p:nvSpPr>
          <p:cNvPr id="115" name="Rectangle">
            <a:extLst>
              <a:ext uri="{FF2B5EF4-FFF2-40B4-BE49-F238E27FC236}">
                <a16:creationId xmlns:a16="http://schemas.microsoft.com/office/drawing/2014/main" id="{19891EFA-662E-4AF9-800E-7A40D24976B0}"/>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6" name="Slide Number">
            <a:extLst>
              <a:ext uri="{FF2B5EF4-FFF2-40B4-BE49-F238E27FC236}">
                <a16:creationId xmlns:a16="http://schemas.microsoft.com/office/drawing/2014/main" id="{E23C57A5-1FB4-787F-5C01-BDBC99F66A65}"/>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7</a:t>
            </a:fld>
            <a:endPar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endParaRPr>
          </a:p>
        </p:txBody>
      </p:sp>
      <p:pic>
        <p:nvPicPr>
          <p:cNvPr id="5" name="Picture 4">
            <a:extLst>
              <a:ext uri="{FF2B5EF4-FFF2-40B4-BE49-F238E27FC236}">
                <a16:creationId xmlns:a16="http://schemas.microsoft.com/office/drawing/2014/main" id="{B416746E-A9F3-C5BE-AA5E-B010431C53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EA0D0441-D629-0A32-7180-41AF79B8F3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124886D0-A45F-D411-F367-5F9D041FFBA5}"/>
              </a:ext>
            </a:extLst>
          </p:cNvPr>
          <p:cNvSpPr txBox="1"/>
          <p:nvPr/>
        </p:nvSpPr>
        <p:spPr>
          <a:xfrm>
            <a:off x="742863" y="2812493"/>
            <a:ext cx="7113118" cy="989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defRPr/>
            </a:pPr>
            <a:r>
              <a:rPr lang="hi-IN" sz="5400"/>
              <a:t>परिशोधन</a:t>
            </a:r>
            <a:endParaRPr kumimoji="0" lang="en-IN" sz="48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
        <p:nvSpPr>
          <p:cNvPr id="3" name="TextBox 2">
            <a:extLst>
              <a:ext uri="{FF2B5EF4-FFF2-40B4-BE49-F238E27FC236}">
                <a16:creationId xmlns:a16="http://schemas.microsoft.com/office/drawing/2014/main" id="{8A27D38D-35BB-9C06-8E26-A6BFD4A3665C}"/>
              </a:ext>
            </a:extLst>
          </p:cNvPr>
          <p:cNvSpPr txBox="1"/>
          <p:nvPr/>
        </p:nvSpPr>
        <p:spPr>
          <a:xfrm>
            <a:off x="742863" y="4250403"/>
            <a:ext cx="7079154"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defRPr/>
            </a:pPr>
            <a:r>
              <a:rPr lang="hi-IN" sz="4400" dirty="0">
                <a:solidFill>
                  <a:srgbClr val="C00000"/>
                </a:solidFill>
                <a:latin typeface="OpenSans-Semibold"/>
              </a:rPr>
              <a:t>स्‍ट्रेचर</a:t>
            </a:r>
            <a:endParaRPr kumimoji="0" lang="en-IN" sz="4400" b="0" i="0" u="none" strike="noStrike" kern="0" cap="none" spc="0" normalizeH="0" baseline="0" noProof="0" dirty="0">
              <a:ln>
                <a:noFill/>
              </a:ln>
              <a:solidFill>
                <a:srgbClr val="C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7D97AB9C-6D3A-04B6-7951-A5482A7390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39200" y="-34940"/>
            <a:ext cx="2819400" cy="2559539"/>
          </a:xfrm>
          <a:prstGeom prst="rect">
            <a:avLst/>
          </a:prstGeom>
        </p:spPr>
      </p:pic>
    </p:spTree>
    <p:extLst>
      <p:ext uri="{BB962C8B-B14F-4D97-AF65-F5344CB8AC3E}">
        <p14:creationId xmlns:p14="http://schemas.microsoft.com/office/powerpoint/2010/main" val="2033372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B6A07-5D4F-6354-6DB5-A9C0FC90366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FF5B6F87-0A46-033B-9750-0A34BE58A0DA}"/>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Rectangle">
            <a:extLst>
              <a:ext uri="{FF2B5EF4-FFF2-40B4-BE49-F238E27FC236}">
                <a16:creationId xmlns:a16="http://schemas.microsoft.com/office/drawing/2014/main" id="{20B9B715-0BCC-3E8F-9388-276923FB210C}"/>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45F0461-3ABB-CA8C-FD82-7C45FADEB516}"/>
              </a:ext>
            </a:extLst>
          </p:cNvPr>
          <p:cNvSpPr txBox="1"/>
          <p:nvPr/>
        </p:nvSpPr>
        <p:spPr>
          <a:xfrm>
            <a:off x="8564880" y="4716207"/>
            <a:ext cx="15076257" cy="58225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685800" lvl="0" indent="-68580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sz="5400" dirty="0">
                <a:solidFill>
                  <a:srgbClr val="000000"/>
                </a:solidFill>
              </a:rPr>
              <a:t>किसी भी सूखे पदार्थ को खत्म करने के लिए दूषित उपकरणों को स्क्रब करें, फिर उन्हें साबुन और पानी से धो लें
उपकरणों को 10% ब्लीच और पानी के घोल में 10 मिनट के लिए भिगोएँ, फिर उन्हें सुखा लें
उपकरणों और किसी भी दवा को बदलें</a:t>
            </a:r>
            <a:endParaRPr kumimoji="0" lang="en-US" sz="5400" b="0" i="0" u="none" strike="noStrike" kern="0" cap="none" spc="0" normalizeH="0" baseline="0" noProof="0" dirty="0">
              <a:ln>
                <a:noFill/>
              </a:ln>
              <a:solidFill>
                <a:srgbClr val="000000"/>
              </a:solidFill>
              <a:effectLst/>
              <a:uLnTx/>
              <a:uFillTx/>
              <a:latin typeface="Open Sans Semibold"/>
              <a:ea typeface="Open Sans Semibold"/>
              <a:cs typeface="Open Sans Semibold"/>
              <a:sym typeface="Open Sans Semibold"/>
            </a:endParaRPr>
          </a:p>
        </p:txBody>
      </p:sp>
      <p:sp>
        <p:nvSpPr>
          <p:cNvPr id="113" name="Rectangle">
            <a:extLst>
              <a:ext uri="{FF2B5EF4-FFF2-40B4-BE49-F238E27FC236}">
                <a16:creationId xmlns:a16="http://schemas.microsoft.com/office/drawing/2014/main" id="{E1F8D44A-B8AC-BFD8-9C1B-4109A246F90B}"/>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4" name="PPT 2 -">
            <a:extLst>
              <a:ext uri="{FF2B5EF4-FFF2-40B4-BE49-F238E27FC236}">
                <a16:creationId xmlns:a16="http://schemas.microsoft.com/office/drawing/2014/main" id="{8B8E5577-C409-0441-4DBD-35C670E2D59A}"/>
              </a:ext>
            </a:extLst>
          </p:cNvPr>
          <p:cNvSpPr txBox="1"/>
          <p:nvPr/>
        </p:nvSpPr>
        <p:spPr>
          <a:xfrm>
            <a:off x="21437178" y="12813338"/>
            <a:ext cx="1626446"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marL="0" marR="0" lvl="0" indent="0" algn="ctr" defTabSz="2438400" rtl="0" eaLnBrk="1" fontAlgn="auto" latinLnBrk="0" hangingPunct="0">
              <a:lnSpc>
                <a:spcPct val="100000"/>
              </a:lnSpc>
              <a:spcBef>
                <a:spcPts val="600"/>
              </a:spcBef>
              <a:spcAft>
                <a:spcPts val="0"/>
              </a:spcAft>
              <a:buClrTx/>
              <a:buSzTx/>
              <a:buFontTx/>
              <a:buNone/>
              <a:tabLst/>
              <a:defRPr b="0"/>
            </a:pPr>
            <a:r>
              <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rPr>
              <a:t>PPT </a:t>
            </a:r>
            <a:r>
              <a:rPr kumimoji="0" lang="en-US" sz="3000" b="1" i="0" u="none" strike="noStrike" kern="0" cap="none" spc="0" normalizeH="0" baseline="0" noProof="0" dirty="0">
                <a:ln>
                  <a:noFill/>
                </a:ln>
                <a:solidFill>
                  <a:srgbClr val="535353"/>
                </a:solidFill>
                <a:effectLst/>
                <a:uLnTx/>
                <a:uFillTx/>
                <a:latin typeface="Open Sans"/>
                <a:ea typeface="Open Sans"/>
                <a:cs typeface="Open Sans"/>
                <a:sym typeface="Open Sans"/>
              </a:rPr>
              <a:t>20</a:t>
            </a:r>
            <a:r>
              <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rPr>
              <a:t> -</a:t>
            </a:r>
          </a:p>
        </p:txBody>
      </p:sp>
      <p:sp>
        <p:nvSpPr>
          <p:cNvPr id="115" name="Rectangle">
            <a:extLst>
              <a:ext uri="{FF2B5EF4-FFF2-40B4-BE49-F238E27FC236}">
                <a16:creationId xmlns:a16="http://schemas.microsoft.com/office/drawing/2014/main" id="{C7D213D1-0490-A4F3-6EEA-FD450A0A8C8A}"/>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6" name="Slide Number">
            <a:extLst>
              <a:ext uri="{FF2B5EF4-FFF2-40B4-BE49-F238E27FC236}">
                <a16:creationId xmlns:a16="http://schemas.microsoft.com/office/drawing/2014/main" id="{5BDA1EC3-7368-30DC-BC21-E820EE5CA0A2}"/>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8</a:t>
            </a:fld>
            <a:endPar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endParaRPr>
          </a:p>
        </p:txBody>
      </p:sp>
      <p:pic>
        <p:nvPicPr>
          <p:cNvPr id="5" name="Picture 4">
            <a:extLst>
              <a:ext uri="{FF2B5EF4-FFF2-40B4-BE49-F238E27FC236}">
                <a16:creationId xmlns:a16="http://schemas.microsoft.com/office/drawing/2014/main" id="{13815548-3827-DFB1-D0A8-5F1E3EEE1C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3C2AD8C-7C47-33BA-0A59-568BD808D8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4B003027-C179-8888-8B13-20D87D77E91A}"/>
              </a:ext>
            </a:extLst>
          </p:cNvPr>
          <p:cNvSpPr txBox="1"/>
          <p:nvPr/>
        </p:nvSpPr>
        <p:spPr>
          <a:xfrm>
            <a:off x="742863" y="2812493"/>
            <a:ext cx="7113118" cy="989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defRPr/>
            </a:pPr>
            <a:r>
              <a:rPr lang="hi-IN" sz="5400" dirty="0"/>
              <a:t>परिशोधन</a:t>
            </a:r>
            <a:endParaRPr kumimoji="0" lang="en-IN" sz="48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
        <p:nvSpPr>
          <p:cNvPr id="3" name="TextBox 2">
            <a:extLst>
              <a:ext uri="{FF2B5EF4-FFF2-40B4-BE49-F238E27FC236}">
                <a16:creationId xmlns:a16="http://schemas.microsoft.com/office/drawing/2014/main" id="{17104836-17C2-F271-93CE-64C053DB1B01}"/>
              </a:ext>
            </a:extLst>
          </p:cNvPr>
          <p:cNvSpPr txBox="1"/>
          <p:nvPr/>
        </p:nvSpPr>
        <p:spPr>
          <a:xfrm>
            <a:off x="742863" y="4250403"/>
            <a:ext cx="7079154"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defRPr/>
            </a:pPr>
            <a:r>
              <a:rPr lang="hi-IN" sz="4400" dirty="0">
                <a:solidFill>
                  <a:srgbClr val="C00000"/>
                </a:solidFill>
                <a:latin typeface="OpenSans-Semibold"/>
              </a:rPr>
              <a:t>उपकरणों</a:t>
            </a:r>
            <a:endParaRPr kumimoji="0" lang="en-IN" sz="4400" b="0" i="0" u="none" strike="noStrike" kern="0" cap="none" spc="0" normalizeH="0" baseline="0" noProof="0" dirty="0">
              <a:ln>
                <a:noFill/>
              </a:ln>
              <a:solidFill>
                <a:srgbClr val="C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F66E91F4-3B19-06B8-50CA-D1CC5E9A34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39200" y="-34940"/>
            <a:ext cx="2819400" cy="2559539"/>
          </a:xfrm>
          <a:prstGeom prst="rect">
            <a:avLst/>
          </a:prstGeom>
        </p:spPr>
      </p:pic>
    </p:spTree>
    <p:extLst>
      <p:ext uri="{BB962C8B-B14F-4D97-AF65-F5344CB8AC3E}">
        <p14:creationId xmlns:p14="http://schemas.microsoft.com/office/powerpoint/2010/main" val="265109585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DBA5-F709-AA9C-13A3-0482BDDDF07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688F5CD-A26F-13EB-2096-709BCF2CA2D6}"/>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Rectangle">
            <a:extLst>
              <a:ext uri="{FF2B5EF4-FFF2-40B4-BE49-F238E27FC236}">
                <a16:creationId xmlns:a16="http://schemas.microsoft.com/office/drawing/2014/main" id="{DAAB9BF7-9F2B-7603-EDE3-5347B06235D2}"/>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E2C5FD27-A1C2-6E08-C4B7-23EEF29F615C}"/>
              </a:ext>
            </a:extLst>
          </p:cNvPr>
          <p:cNvSpPr txBox="1"/>
          <p:nvPr/>
        </p:nvSpPr>
        <p:spPr>
          <a:xfrm>
            <a:off x="8564880" y="4716207"/>
            <a:ext cx="15076257" cy="3949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685800" lvl="0" indent="-685800">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sz="7200" dirty="0">
                <a:solidFill>
                  <a:srgbClr val="000000"/>
                </a:solidFill>
              </a:rPr>
              <a:t>हाथ
कोट आदि
जूते</a:t>
            </a:r>
            <a:endParaRPr kumimoji="0" lang="en-US" sz="7200" b="0" i="0" u="none" strike="noStrike" kern="0" cap="none" spc="0" normalizeH="0" baseline="0" noProof="0" dirty="0">
              <a:ln>
                <a:noFill/>
              </a:ln>
              <a:solidFill>
                <a:srgbClr val="000000"/>
              </a:solidFill>
              <a:effectLst/>
              <a:uLnTx/>
              <a:uFillTx/>
              <a:latin typeface="Open Sans Semibold"/>
              <a:ea typeface="Open Sans Semibold"/>
              <a:cs typeface="Open Sans Semibold"/>
              <a:sym typeface="Open Sans Semibold"/>
            </a:endParaRPr>
          </a:p>
        </p:txBody>
      </p:sp>
      <p:sp>
        <p:nvSpPr>
          <p:cNvPr id="113" name="Rectangle">
            <a:extLst>
              <a:ext uri="{FF2B5EF4-FFF2-40B4-BE49-F238E27FC236}">
                <a16:creationId xmlns:a16="http://schemas.microsoft.com/office/drawing/2014/main" id="{1407895B-741B-A5C4-FD7F-36CB91B6FD09}"/>
              </a:ext>
            </a:extLst>
          </p:cNvPr>
          <p:cNvSpPr/>
          <p:nvPr/>
        </p:nvSpPr>
        <p:spPr>
          <a:xfrm>
            <a:off x="1016000" y="13512800"/>
            <a:ext cx="3815338"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4" name="PPT 2 -">
            <a:extLst>
              <a:ext uri="{FF2B5EF4-FFF2-40B4-BE49-F238E27FC236}">
                <a16:creationId xmlns:a16="http://schemas.microsoft.com/office/drawing/2014/main" id="{A56BBC0C-EFC6-D656-D409-731789D8B596}"/>
              </a:ext>
            </a:extLst>
          </p:cNvPr>
          <p:cNvSpPr txBox="1"/>
          <p:nvPr/>
        </p:nvSpPr>
        <p:spPr>
          <a:xfrm>
            <a:off x="21437178" y="12813338"/>
            <a:ext cx="1626446"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marL="0" marR="0" lvl="0" indent="0" algn="ctr" defTabSz="2438400" rtl="0" eaLnBrk="1" fontAlgn="auto" latinLnBrk="0" hangingPunct="0">
              <a:lnSpc>
                <a:spcPct val="100000"/>
              </a:lnSpc>
              <a:spcBef>
                <a:spcPts val="600"/>
              </a:spcBef>
              <a:spcAft>
                <a:spcPts val="0"/>
              </a:spcAft>
              <a:buClrTx/>
              <a:buSzTx/>
              <a:buFontTx/>
              <a:buNone/>
              <a:tabLst/>
              <a:defRPr b="0"/>
            </a:pPr>
            <a:r>
              <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rPr>
              <a:t>PPT </a:t>
            </a:r>
            <a:r>
              <a:rPr kumimoji="0" lang="en-US" sz="3000" b="1" i="0" u="none" strike="noStrike" kern="0" cap="none" spc="0" normalizeH="0" baseline="0" noProof="0" dirty="0">
                <a:ln>
                  <a:noFill/>
                </a:ln>
                <a:solidFill>
                  <a:srgbClr val="535353"/>
                </a:solidFill>
                <a:effectLst/>
                <a:uLnTx/>
                <a:uFillTx/>
                <a:latin typeface="Open Sans"/>
                <a:ea typeface="Open Sans"/>
                <a:cs typeface="Open Sans"/>
                <a:sym typeface="Open Sans"/>
              </a:rPr>
              <a:t>20</a:t>
            </a:r>
            <a:r>
              <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rPr>
              <a:t> -</a:t>
            </a:r>
          </a:p>
        </p:txBody>
      </p:sp>
      <p:sp>
        <p:nvSpPr>
          <p:cNvPr id="115" name="Rectangle">
            <a:extLst>
              <a:ext uri="{FF2B5EF4-FFF2-40B4-BE49-F238E27FC236}">
                <a16:creationId xmlns:a16="http://schemas.microsoft.com/office/drawing/2014/main" id="{874831E5-FE1A-8889-8595-D1CAB62F54BD}"/>
              </a:ext>
            </a:extLst>
          </p:cNvPr>
          <p:cNvSpPr/>
          <p:nvPr/>
        </p:nvSpPr>
        <p:spPr>
          <a:xfrm>
            <a:off x="21539200" y="13512800"/>
            <a:ext cx="1879600" cy="203200"/>
          </a:xfrm>
          <a:prstGeom prst="rect">
            <a:avLst/>
          </a:prstGeom>
          <a:solidFill>
            <a:srgbClr val="585756"/>
          </a:solidFill>
          <a:ln w="12700">
            <a:miter lim="400000"/>
          </a:ln>
        </p:spPr>
        <p:txBody>
          <a:bodyPr lIns="78283" tIns="78283" rIns="78283" bIns="78283"/>
          <a:lstStyle/>
          <a:p>
            <a:pPr marL="0" marR="0" lvl="0" indent="0" algn="l" defTabSz="1662545"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Arial"/>
              <a:cs typeface="Arial"/>
              <a:sym typeface="Arial"/>
            </a:endParaRPr>
          </a:p>
        </p:txBody>
      </p:sp>
      <p:sp>
        <p:nvSpPr>
          <p:cNvPr id="116" name="Slide Number">
            <a:extLst>
              <a:ext uri="{FF2B5EF4-FFF2-40B4-BE49-F238E27FC236}">
                <a16:creationId xmlns:a16="http://schemas.microsoft.com/office/drawing/2014/main" id="{0ECC3977-2C98-E9D6-5460-830656580F6A}"/>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9</a:t>
            </a:fld>
            <a:endParaRPr kumimoji="0" sz="3000" b="1" i="0" u="none" strike="noStrike" kern="0" cap="none" spc="0" normalizeH="0" baseline="0" noProof="0" dirty="0">
              <a:ln>
                <a:noFill/>
              </a:ln>
              <a:solidFill>
                <a:srgbClr val="535353"/>
              </a:solidFill>
              <a:effectLst/>
              <a:uLnTx/>
              <a:uFillTx/>
              <a:latin typeface="Open Sans"/>
              <a:ea typeface="Open Sans"/>
              <a:cs typeface="Open Sans"/>
              <a:sym typeface="Open Sans"/>
            </a:endParaRPr>
          </a:p>
        </p:txBody>
      </p:sp>
      <p:pic>
        <p:nvPicPr>
          <p:cNvPr id="5" name="Picture 4">
            <a:extLst>
              <a:ext uri="{FF2B5EF4-FFF2-40B4-BE49-F238E27FC236}">
                <a16:creationId xmlns:a16="http://schemas.microsoft.com/office/drawing/2014/main" id="{392080CB-6D6A-3420-AD4C-8BF8F823C7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65D25013-F9D5-84A7-5A87-75F4E500F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BF826312-049A-FEEE-ED32-870D173B32BF}"/>
              </a:ext>
            </a:extLst>
          </p:cNvPr>
          <p:cNvSpPr txBox="1"/>
          <p:nvPr/>
        </p:nvSpPr>
        <p:spPr>
          <a:xfrm>
            <a:off x="742863" y="2812493"/>
            <a:ext cx="7113118" cy="989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defRPr/>
            </a:pPr>
            <a:r>
              <a:rPr lang="hi-IN" sz="5400" dirty="0"/>
              <a:t>परिशोधन</a:t>
            </a:r>
            <a:endParaRPr kumimoji="0" lang="en-IN" sz="48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
        <p:nvSpPr>
          <p:cNvPr id="3" name="TextBox 2">
            <a:extLst>
              <a:ext uri="{FF2B5EF4-FFF2-40B4-BE49-F238E27FC236}">
                <a16:creationId xmlns:a16="http://schemas.microsoft.com/office/drawing/2014/main" id="{2CEE6D7F-9B14-2CE9-4697-4E51FD70BB6D}"/>
              </a:ext>
            </a:extLst>
          </p:cNvPr>
          <p:cNvSpPr txBox="1"/>
          <p:nvPr/>
        </p:nvSpPr>
        <p:spPr>
          <a:xfrm>
            <a:off x="1117763" y="4228101"/>
            <a:ext cx="7079154"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defRPr/>
            </a:pPr>
            <a:r>
              <a:rPr lang="hi-IN" sz="4400" dirty="0">
                <a:solidFill>
                  <a:srgbClr val="C00000"/>
                </a:solidFill>
                <a:latin typeface="OpenSans-Semibold"/>
              </a:rPr>
              <a:t>शारीरिक</a:t>
            </a:r>
            <a:endParaRPr kumimoji="0" lang="en-IN" sz="4400" b="0" i="0" u="none" strike="noStrike" kern="0" cap="none" spc="0" normalizeH="0" baseline="0" noProof="0" dirty="0">
              <a:ln>
                <a:noFill/>
              </a:ln>
              <a:solidFill>
                <a:srgbClr val="C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05349E9E-FA54-0551-F964-DBD870C0D6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39200" y="-34940"/>
            <a:ext cx="2819400" cy="2559539"/>
          </a:xfrm>
          <a:prstGeom prst="rect">
            <a:avLst/>
          </a:prstGeom>
        </p:spPr>
      </p:pic>
    </p:spTree>
    <p:extLst>
      <p:ext uri="{BB962C8B-B14F-4D97-AF65-F5344CB8AC3E}">
        <p14:creationId xmlns:p14="http://schemas.microsoft.com/office/powerpoint/2010/main" val="2014724062"/>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392</TotalTime>
  <Words>430</Words>
  <Application>Microsoft Office PowerPoint</Application>
  <PresentationFormat>Custom</PresentationFormat>
  <Paragraphs>50</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Black</vt:lpstr>
      <vt:lpstr>Calibri</vt:lpstr>
      <vt:lpstr>Open Sans</vt:lpstr>
      <vt:lpstr>Open Sans Semibold</vt:lpstr>
      <vt:lpstr>OpenSans-Semibold</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NDRF HQ</cp:lastModifiedBy>
  <cp:revision>60</cp:revision>
  <dcterms:modified xsi:type="dcterms:W3CDTF">2026-01-06T04:43:12Z</dcterms:modified>
</cp:coreProperties>
</file>