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9" r:id="rId2"/>
    <p:sldId id="260" r:id="rId3"/>
    <p:sldId id="264" r:id="rId4"/>
    <p:sldId id="261" r:id="rId5"/>
    <p:sldId id="262" r:id="rId6"/>
    <p:sldId id="263" r:id="rId7"/>
    <p:sldId id="265" r:id="rId8"/>
    <p:sldId id="266" r:id="rId9"/>
    <p:sldId id="267" r:id="rId10"/>
  </p:sldIdLst>
  <p:sldSz cx="9144000" cy="5143500" type="screen16x9"/>
  <p:notesSz cx="6858000" cy="9144000"/>
  <p:defaultTextStyle>
    <a:defPPr>
      <a:defRPr lang="h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2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2ACB91C-F75C-468A-8227-3D73FC7B58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9DCC799-D867-4229-A4FC-16674243A5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18250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E0316A-C83F-4CB7-B267-09F544348B13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4" name="Notes Placeholder 2"/>
          <p:cNvSpPr>
            <a:spLocks noGrp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</p:spPr>
        <p:txBody>
          <a:bodyPr lIns="87987" tIns="43994" rIns="87987" bIns="43994"/>
          <a:lstStyle/>
          <a:p>
            <a:pPr eaLnBrk="1" hangingPunct="1"/>
            <a:endParaRPr lang="en-US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125" name="Slide Number Placeholder 3"/>
          <p:cNvSpPr txBox="1">
            <a:spLocks noGrp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987" tIns="43994" rIns="87987" bIns="43994" anchor="b"/>
          <a:lstStyle/>
          <a:p>
            <a:pPr algn="r" defTabSz="879475" eaLnBrk="1" hangingPunct="1"/>
            <a:fld id="{31359C86-F8B4-4A0F-90DA-D6FD0F634DA6}" type="slidenum">
              <a:rPr lang="en-US" altLang="en-US" sz="1200">
                <a:latin typeface="Times New Roman" pitchFamily="18" charset="0"/>
              </a:rPr>
              <a:pPr algn="r" defTabSz="879475" eaLnBrk="1" hangingPunct="1"/>
              <a:t>1</a:t>
            </a:fld>
            <a:endParaRPr lang="en-US" altLang="en-US" sz="12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1714B0-D0C4-40DF-80D0-1B7C3780D36B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987" tIns="43994" rIns="87987" bIns="43994" anchor="b"/>
          <a:lstStyle/>
          <a:p>
            <a:pPr algn="r" defTabSz="879475" eaLnBrk="1" hangingPunct="1"/>
            <a:fld id="{58461D58-237E-47E1-B752-DCF591269299}" type="slidenum">
              <a:rPr lang="en-US" altLang="en-US" sz="1200">
                <a:latin typeface="Times New Roman" pitchFamily="18" charset="0"/>
              </a:rPr>
              <a:pPr algn="r" defTabSz="879475" eaLnBrk="1" hangingPunct="1"/>
              <a:t>2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BFE420-AD2F-48AF-818F-417C5C6F021A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9" name="Rectangle 7"/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987" tIns="43994" rIns="87987" bIns="43994" anchor="b"/>
          <a:lstStyle/>
          <a:p>
            <a:pPr algn="r" defTabSz="879475" eaLnBrk="1" hangingPunct="1"/>
            <a:fld id="{866B7641-262A-45E7-B4A5-93C6C2DC491C}" type="slidenum">
              <a:rPr lang="en-US" altLang="en-US" sz="1200">
                <a:latin typeface="Times New Roman" pitchFamily="18" charset="0"/>
              </a:rPr>
              <a:pPr algn="r" defTabSz="879475" eaLnBrk="1" hangingPunct="1"/>
              <a:t>3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C44613-9A61-485E-9295-B5C6199099AD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987" tIns="43994" rIns="87987" bIns="43994" anchor="b"/>
          <a:lstStyle/>
          <a:p>
            <a:pPr algn="r" defTabSz="879475" eaLnBrk="1" hangingPunct="1"/>
            <a:fld id="{A197E9D8-4775-42BA-A357-2F731733B83F}" type="slidenum">
              <a:rPr lang="en-US" altLang="en-US" sz="1200">
                <a:latin typeface="Times New Roman" pitchFamily="18" charset="0"/>
              </a:rPr>
              <a:pPr algn="r" defTabSz="879475" eaLnBrk="1" hangingPunct="1"/>
              <a:t>4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AC91F3-1AFC-45AD-BB7D-9D08319C0502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6387" name="Rectangle 7"/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987" tIns="43994" rIns="87987" bIns="43994" anchor="b"/>
          <a:lstStyle/>
          <a:p>
            <a:pPr algn="r" defTabSz="879475" eaLnBrk="1" hangingPunct="1"/>
            <a:fld id="{55390390-4589-4FEC-83A1-814A14C2B714}" type="slidenum">
              <a:rPr lang="en-US" altLang="en-US" sz="1200">
                <a:latin typeface="Times New Roman" pitchFamily="18" charset="0"/>
              </a:rPr>
              <a:pPr algn="r" defTabSz="879475" eaLnBrk="1" hangingPunct="1"/>
              <a:t>8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5ADE88-62F6-4CA8-984F-8C94BDD1A586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8435" name="Rectangle 7"/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987" tIns="43994" rIns="87987" bIns="43994" anchor="b"/>
          <a:lstStyle/>
          <a:p>
            <a:pPr algn="r" defTabSz="879475" eaLnBrk="1" hangingPunct="1"/>
            <a:fld id="{37BD50CF-DCF1-4CB9-9010-8B99FAC8C0FB}" type="slidenum">
              <a:rPr lang="en-US" altLang="en-US" sz="1200">
                <a:latin typeface="Times New Roman" pitchFamily="18" charset="0"/>
              </a:rPr>
              <a:pPr algn="r" defTabSz="879475" eaLnBrk="1" hangingPunct="1"/>
              <a:t>9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templete.jp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12700" y="0"/>
            <a:ext cx="91186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Footer Placeholder 4"/>
          <p:cNvSpPr>
            <a:spLocks/>
          </p:cNvSpPr>
          <p:nvPr userDrawn="1"/>
        </p:nvSpPr>
        <p:spPr bwMode="auto">
          <a:xfrm>
            <a:off x="7772400" y="4911725"/>
            <a:ext cx="1066800" cy="220663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1200" b="1">
                <a:solidFill>
                  <a:schemeClr val="bg1"/>
                </a:solidFill>
              </a:rPr>
              <a:t>PPT 1- </a:t>
            </a:r>
          </a:p>
        </p:txBody>
      </p:sp>
      <p:sp>
        <p:nvSpPr>
          <p:cNvPr id="1028" name="Slide Number Placeholder 5"/>
          <p:cNvSpPr>
            <a:spLocks/>
          </p:cNvSpPr>
          <p:nvPr userDrawn="1"/>
        </p:nvSpPr>
        <p:spPr bwMode="auto">
          <a:xfrm>
            <a:off x="8124825" y="4914900"/>
            <a:ext cx="914400" cy="228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 eaLnBrk="1" hangingPunct="1"/>
            <a:fld id="{A698A9F9-B382-4BD1-B162-5C6BB0DE0C92}" type="slidenum">
              <a:rPr lang="en-US" altLang="en-US" sz="1200" b="1">
                <a:solidFill>
                  <a:schemeClr val="bg1"/>
                </a:solidFill>
              </a:rPr>
              <a:pPr algn="r" eaLnBrk="1" hangingPunct="1"/>
              <a:t>‹#›</a:t>
            </a:fld>
            <a:endParaRPr lang="en-US" altLang="en-US" sz="1200" b="1">
              <a:solidFill>
                <a:schemeClr val="bg1"/>
              </a:solidFill>
            </a:endParaRPr>
          </a:p>
        </p:txBody>
      </p:sp>
      <p:sp>
        <p:nvSpPr>
          <p:cNvPr id="1029" name="Text Box 10"/>
          <p:cNvSpPr txBox="1">
            <a:spLocks noChangeArrowheads="1"/>
          </p:cNvSpPr>
          <p:nvPr userDrawn="1"/>
        </p:nvSpPr>
        <p:spPr bwMode="auto">
          <a:xfrm>
            <a:off x="152400" y="4914900"/>
            <a:ext cx="2743200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1400" b="1">
                <a:solidFill>
                  <a:schemeClr val="bg1"/>
                </a:solidFill>
              </a:rPr>
              <a:t>Rev. January 2016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ChangeArrowheads="1"/>
          </p:cNvSpPr>
          <p:nvPr/>
        </p:nvSpPr>
        <p:spPr bwMode="auto">
          <a:xfrm>
            <a:off x="213731" y="1754808"/>
            <a:ext cx="853440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hi" altLang="en-US" sz="3200" dirty="0">
                <a:solidFill>
                  <a:srgbClr val="FFFF00"/>
                </a:solidFill>
                <a:latin typeface="Oepn sans"/>
              </a:rPr>
              <a:t>मेडिकल फर्स्ट रिस्पॉन्डर प्रशिक्षक कार्यशाला</a:t>
            </a:r>
          </a:p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hi" altLang="en-US" sz="3200" dirty="0">
                <a:solidFill>
                  <a:srgbClr val="FFFF00"/>
                </a:solidFill>
                <a:latin typeface="Oepn sans"/>
              </a:rPr>
              <a:t>(एमएफआरआईडब्ल्यू)</a:t>
            </a:r>
          </a:p>
        </p:txBody>
      </p:sp>
      <p:pic>
        <p:nvPicPr>
          <p:cNvPr id="4099" name="Picture 1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800100"/>
            <a:ext cx="3051175" cy="6746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1143000" y="3028950"/>
            <a:ext cx="6477000" cy="769938"/>
          </a:xfrm>
          <a:prstGeom prst="rect">
            <a:avLst/>
          </a:prstGeom>
          <a:noFill/>
          <a:ln w="9525">
            <a:solidFill>
              <a:srgbClr val="FF505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hi" sz="4400" dirty="0">
                <a:solidFill>
                  <a:srgbClr val="FFFF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Oepn sans"/>
                <a:cs typeface="Arial" charset="0"/>
              </a:rPr>
              <a:t>कोर्स परिचय</a:t>
            </a: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800100"/>
            <a:ext cx="4038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5" descr="A logo with text on it&#10;&#10;AI-generated content may be incorrect.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388" y="52388"/>
            <a:ext cx="862012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6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397081" y="30163"/>
            <a:ext cx="7318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925301C-DB8B-C589-8D34-7EB8C0634A86}"/>
              </a:ext>
            </a:extLst>
          </p:cNvPr>
          <p:cNvSpPr txBox="1"/>
          <p:nvPr/>
        </p:nvSpPr>
        <p:spPr>
          <a:xfrm>
            <a:off x="7162800" y="44005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61AA72E-F7EC-266D-C4C2-00A8C93E3DF0}"/>
              </a:ext>
            </a:extLst>
          </p:cNvPr>
          <p:cNvSpPr txBox="1"/>
          <p:nvPr/>
        </p:nvSpPr>
        <p:spPr>
          <a:xfrm>
            <a:off x="5582320" y="3827205"/>
            <a:ext cx="318067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        </a:t>
            </a:r>
            <a:r>
              <a:rPr lang="hi-IN" sz="2800" b="1" dirty="0">
                <a:solidFill>
                  <a:srgbClr val="FFC000"/>
                </a:solidFill>
              </a:rPr>
              <a:t>प्रस्तुत द्वारा</a:t>
            </a:r>
            <a:endParaRPr lang="en-US" sz="2800" b="1" dirty="0">
              <a:solidFill>
                <a:srgbClr val="FFC000"/>
              </a:solidFill>
            </a:endParaRPr>
          </a:p>
          <a:p>
            <a:r>
              <a:rPr lang="hi-IN" sz="2800" b="1" dirty="0">
                <a:solidFill>
                  <a:srgbClr val="FFC000"/>
                </a:solidFill>
              </a:rPr>
              <a:t>निरीक्षक चेतन बहादुर</a:t>
            </a:r>
            <a:endParaRPr lang="en-IN" sz="28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27025" y="2343150"/>
            <a:ext cx="8534400" cy="24574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514350" indent="-514350" algn="just" eaLnBrk="1" hangingPunct="1">
              <a:buFontTx/>
              <a:buAutoNum type="arabicPeriod"/>
            </a:pPr>
            <a:r>
              <a:rPr lang="hi" altLang="en-US" b="1">
                <a:solidFill>
                  <a:schemeClr val="bg1"/>
                </a:solidFill>
                <a:latin typeface="Oepn sans"/>
              </a:rPr>
              <a:t>अन्य प्रतिभागी और उनके द्वारा प्रतिनिधित्व किए जाने वाले संबंधित संगठन, पाठ्यक्रम समन्वयक, प्रशिक्षक और सहायक कर्मचारी।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0" y="7938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hi" altLang="en-US" sz="4000" b="1" dirty="0">
                <a:solidFill>
                  <a:srgbClr val="FFFF99"/>
                </a:solidFill>
                <a:latin typeface="Oepn sans"/>
              </a:rPr>
              <a:t>पाठ 1 उद्देश्य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87338" y="1028700"/>
            <a:ext cx="8534400" cy="971550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eaLnBrk="1" hangingPunct="1">
              <a:buFontTx/>
              <a:buNone/>
              <a:defRPr/>
            </a:pPr>
            <a:r>
              <a:rPr lang="hi" altLang="en-US" sz="3400" b="1" kern="0" dirty="0">
                <a:solidFill>
                  <a:schemeClr val="bg1"/>
                </a:solidFill>
                <a:latin typeface="Oepn sans"/>
              </a:rPr>
              <a:t>इस पाठ के पूरा होने पर आप निम्नलिखित से परिचित हो जायेंगे:</a:t>
            </a:r>
          </a:p>
        </p:txBody>
      </p:sp>
      <p:pic>
        <p:nvPicPr>
          <p:cNvPr id="6149" name="Picture 6" descr="A logo with text on it&#10;&#10;AI-generated content may be incorrect.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388" y="52388"/>
            <a:ext cx="862012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7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412163" y="74613"/>
            <a:ext cx="7318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04800" y="2152650"/>
            <a:ext cx="8534400" cy="2324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514350" indent="-514350" algn="just" eaLnBrk="1" hangingPunct="1">
              <a:buFontTx/>
              <a:buAutoNum type="arabicPeriod" startAt="2"/>
            </a:pPr>
            <a:r>
              <a:rPr lang="hi" altLang="en-US" sz="2800" b="1">
                <a:solidFill>
                  <a:schemeClr val="bg1"/>
                </a:solidFill>
                <a:latin typeface="Oepn sans"/>
              </a:rPr>
              <a:t>पाठ्यक्रम के निम्नलिखित पहलू: उद्देश्य, प्रदर्शन लक्ष्य, मूल्यांकन और कार्यप्रणाली, पाठ्यक्रम सामग्री, पाठ्यक्रम अनुसूची, सुविधाएं, आधारभूत नियम और अन्य सभी प्रशासनिक मामले।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0" y="7938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hi" altLang="en-US" sz="4000" b="1">
                <a:solidFill>
                  <a:srgbClr val="FFFF99"/>
                </a:solidFill>
                <a:latin typeface="Oepn sans"/>
              </a:rPr>
              <a:t>पाठ 1 उद्देश्य</a:t>
            </a:r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381000" y="685800"/>
            <a:ext cx="1133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hi" altLang="en-US" b="1" i="1">
                <a:solidFill>
                  <a:schemeClr val="bg1"/>
                </a:solidFill>
                <a:latin typeface="Oepn sans"/>
              </a:rPr>
              <a:t>...जारी.</a:t>
            </a:r>
            <a:endParaRPr lang="en-US" altLang="en-US">
              <a:solidFill>
                <a:schemeClr val="bg1"/>
              </a:solidFill>
              <a:latin typeface="Oepn sans"/>
            </a:endParaRPr>
          </a:p>
        </p:txBody>
      </p:sp>
      <p:pic>
        <p:nvPicPr>
          <p:cNvPr id="8197" name="Picture 4" descr="A logo with text on it&#10;&#10;AI-generated content may be incorrect.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388" y="52388"/>
            <a:ext cx="862012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412163" y="74613"/>
            <a:ext cx="7318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36513"/>
            <a:ext cx="8866188" cy="5476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hi" altLang="en-US" b="1">
                <a:solidFill>
                  <a:srgbClr val="FFFF99"/>
                </a:solidFill>
                <a:latin typeface="Oepn sans"/>
              </a:rPr>
              <a:t>पाठ्यक्रम का उद्देश्य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20688" y="1808163"/>
            <a:ext cx="8266112" cy="2287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just" eaLnBrk="1" hangingPunct="1">
              <a:spcBef>
                <a:spcPct val="30000"/>
              </a:spcBef>
              <a:buFontTx/>
              <a:buNone/>
            </a:pPr>
            <a:r>
              <a:rPr lang="hi" altLang="en-US" sz="3400" b="1">
                <a:solidFill>
                  <a:schemeClr val="bg1"/>
                </a:solidFill>
                <a:latin typeface="Oepn sans"/>
              </a:rPr>
              <a:t>प्रतिभागियों को एमएफआर पाठ्यक्रम प्रशिक्षक बनने के लिए आवश्यक ज्ञान और व्यावहारिक कौशल प्रदान करना</a:t>
            </a:r>
          </a:p>
        </p:txBody>
      </p:sp>
      <p:pic>
        <p:nvPicPr>
          <p:cNvPr id="10244" name="Picture 3" descr="A logo with text on it&#10;&#10;AI-generated content may be incorrect.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388" y="52388"/>
            <a:ext cx="862012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412163" y="74613"/>
            <a:ext cx="7318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36513"/>
            <a:ext cx="9144000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hi" altLang="en-US" sz="4000" b="1">
                <a:solidFill>
                  <a:srgbClr val="FFFF99"/>
                </a:solidFill>
                <a:latin typeface="Oepn sans"/>
              </a:rPr>
              <a:t>व्यक्तिगत प्रस्तुतियाँ</a:t>
            </a:r>
          </a:p>
        </p:txBody>
      </p:sp>
      <p:sp>
        <p:nvSpPr>
          <p:cNvPr id="12291" name="Rectangle 5"/>
          <p:cNvSpPr>
            <a:spLocks noChangeArrowheads="1"/>
          </p:cNvSpPr>
          <p:nvPr/>
        </p:nvSpPr>
        <p:spPr bwMode="auto">
          <a:xfrm>
            <a:off x="457200" y="1581150"/>
            <a:ext cx="8382000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hi" altLang="en-US" sz="3400" b="1">
                <a:solidFill>
                  <a:schemeClr val="bg1"/>
                </a:solidFill>
                <a:latin typeface="Oepn sans"/>
              </a:rPr>
              <a:t>दो व्यक्तिगत प्रस्तुतियाँ, दोनों को अंक दिए गए:</a:t>
            </a:r>
          </a:p>
          <a:p>
            <a:pPr algn="just" eaLnBrk="1" hangingPunct="1"/>
            <a:endParaRPr lang="en-US" altLang="en-US" sz="3400" b="1">
              <a:solidFill>
                <a:schemeClr val="bg1"/>
              </a:solidFill>
              <a:latin typeface="Oepn sans"/>
            </a:endParaRPr>
          </a:p>
          <a:p>
            <a:pPr eaLnBrk="1" hangingPunct="1">
              <a:buFont typeface="Arial" pitchFamily="34" charset="0"/>
              <a:buChar char="•"/>
            </a:pPr>
            <a:r>
              <a:rPr lang="hi" altLang="en-US" sz="3400" b="1">
                <a:solidFill>
                  <a:schemeClr val="bg1"/>
                </a:solidFill>
                <a:latin typeface="Oepn sans"/>
              </a:rPr>
              <a:t>व्याख्यान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hi" altLang="en-US" sz="3400" b="1">
                <a:solidFill>
                  <a:schemeClr val="bg1"/>
                </a:solidFill>
                <a:latin typeface="Oepn sans"/>
              </a:rPr>
              <a:t>व्यावहारिक</a:t>
            </a:r>
          </a:p>
        </p:txBody>
      </p:sp>
      <p:pic>
        <p:nvPicPr>
          <p:cNvPr id="12292" name="Picture 3" descr="A logo with text on it&#10;&#10;AI-generated content may be incorrect.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8" y="52388"/>
            <a:ext cx="862012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12163" y="74613"/>
            <a:ext cx="7318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14288"/>
            <a:ext cx="9144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hi" altLang="en-US" sz="3600" b="1">
                <a:solidFill>
                  <a:srgbClr val="FFFF99"/>
                </a:solidFill>
                <a:latin typeface="Oepn sans"/>
              </a:rPr>
              <a:t>व्यक्तिगत प्रस्तुतियाँ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304800" y="800100"/>
            <a:ext cx="14462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hi" sz="2400" b="1" i="1" dirty="0">
                <a:solidFill>
                  <a:schemeClr val="bg1"/>
                </a:solidFill>
                <a:latin typeface="Oepn sans"/>
                <a:cs typeface="Arial" charset="0"/>
              </a:rPr>
              <a:t>...जारी.</a:t>
            </a:r>
          </a:p>
        </p:txBody>
      </p:sp>
      <p:sp>
        <p:nvSpPr>
          <p:cNvPr id="13316" name="Rectangle 6"/>
          <p:cNvSpPr>
            <a:spLocks noChangeArrowheads="1"/>
          </p:cNvSpPr>
          <p:nvPr/>
        </p:nvSpPr>
        <p:spPr bwMode="auto">
          <a:xfrm>
            <a:off x="457200" y="1314450"/>
            <a:ext cx="81534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epn sans"/>
              </a:rPr>
              <a:t>पहली प्रस्तुति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epn sans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epn sans"/>
              </a:rPr>
              <a:t>• </a:t>
            </a:r>
            <a:r>
              <a:rPr lang="hi" altLang="en-US" sz="3200" b="1">
                <a:solidFill>
                  <a:schemeClr val="bg1"/>
                </a:solidFill>
                <a:latin typeface="Oepn sans"/>
              </a:rPr>
              <a:t>व्यक्तिगत व्याख्यान</a:t>
            </a:r>
          </a:p>
          <a:p>
            <a:pPr eaLnBrk="1" hangingPunct="1"/>
            <a:r>
              <a:rPr lang="hi" altLang="en-US" sz="3200" b="1">
                <a:solidFill>
                  <a:schemeClr val="bg1"/>
                </a:solidFill>
                <a:latin typeface="Oepn sans"/>
              </a:rPr>
              <a:t>• 40 मिनट की अवधि</a:t>
            </a:r>
          </a:p>
          <a:p>
            <a:pPr eaLnBrk="1" hangingPunct="1"/>
            <a:r>
              <a:rPr lang="hi" altLang="en-US" sz="3200" b="1">
                <a:solidFill>
                  <a:schemeClr val="bg1"/>
                </a:solidFill>
                <a:latin typeface="Oepn sans"/>
              </a:rPr>
              <a:t>• एमएफआर पाठ्यक्रम के पाठ 8,10, 11, 12, 13, 15, 16, 17</a:t>
            </a:r>
          </a:p>
        </p:txBody>
      </p:sp>
      <p:pic>
        <p:nvPicPr>
          <p:cNvPr id="13317" name="Picture 4" descr="A logo with text on it&#10;&#10;AI-generated content may be incorrect.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8" y="52388"/>
            <a:ext cx="862012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12163" y="74613"/>
            <a:ext cx="7318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14288"/>
            <a:ext cx="91249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hi" altLang="en-US" sz="4400" b="1">
                <a:solidFill>
                  <a:srgbClr val="FFFF99"/>
                </a:solidFill>
                <a:latin typeface="Oepn sans"/>
              </a:rPr>
              <a:t>व्यक्तिगत प्रस्तुतियाँ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304800" y="800100"/>
            <a:ext cx="14462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hi" sz="2400" b="1" i="1" dirty="0">
                <a:solidFill>
                  <a:schemeClr val="bg1"/>
                </a:solidFill>
                <a:latin typeface="Oepn sans"/>
                <a:cs typeface="Arial" charset="0"/>
              </a:rPr>
              <a:t>...जारी.</a:t>
            </a:r>
          </a:p>
        </p:txBody>
      </p:sp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457200" y="1314450"/>
            <a:ext cx="8382000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epn sans"/>
              </a:rPr>
              <a:t>दूसरी प्रस्तुति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epn sans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epn sans"/>
              </a:rPr>
              <a:t>• </a:t>
            </a:r>
            <a:r>
              <a:rPr lang="hi" altLang="en-US" sz="3200" b="1">
                <a:solidFill>
                  <a:schemeClr val="bg1"/>
                </a:solidFill>
                <a:latin typeface="Oepn sans"/>
              </a:rPr>
              <a:t>व्यक्तिगत व्यावहारिक</a:t>
            </a:r>
          </a:p>
          <a:p>
            <a:pPr eaLnBrk="1" hangingPunct="1"/>
            <a:r>
              <a:rPr lang="hi" altLang="en-US" sz="3200" b="1">
                <a:solidFill>
                  <a:schemeClr val="bg1"/>
                </a:solidFill>
                <a:latin typeface="Oepn sans"/>
              </a:rPr>
              <a:t>• 50 मिनट की अवधि</a:t>
            </a:r>
          </a:p>
          <a:p>
            <a:pPr eaLnBrk="1" hangingPunct="1"/>
            <a:r>
              <a:rPr lang="hi" altLang="en-US" sz="3200" b="1">
                <a:solidFill>
                  <a:schemeClr val="bg1"/>
                </a:solidFill>
                <a:latin typeface="Oepn sans"/>
              </a:rPr>
              <a:t>• एमएफआर पाठ्यक्रम के पाठ 10, 11, 12, 19, 21</a:t>
            </a:r>
          </a:p>
        </p:txBody>
      </p:sp>
      <p:pic>
        <p:nvPicPr>
          <p:cNvPr id="14341" name="Picture 4" descr="A logo with text on it&#10;&#10;AI-generated content may be incorrect.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8" y="52388"/>
            <a:ext cx="862012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12163" y="74613"/>
            <a:ext cx="7318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27025" y="2324100"/>
            <a:ext cx="8534400" cy="24574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514350" indent="-514350" algn="just" eaLnBrk="1" hangingPunct="1">
              <a:buFontTx/>
              <a:buAutoNum type="arabicPeriod"/>
            </a:pPr>
            <a:r>
              <a:rPr lang="hi" altLang="en-US" b="1">
                <a:solidFill>
                  <a:schemeClr val="bg1"/>
                </a:solidFill>
                <a:latin typeface="Oepn sans"/>
              </a:rPr>
              <a:t>अन्य प्रतिभागी और उनके द्वारा प्रतिनिधित्व किए जाने वाले संबंधित संगठन, पाठ्यक्रम समन्वयक, प्रशिक्षक और सहायक कर्मचारी।</a:t>
            </a: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0" y="7938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hi" altLang="en-US" sz="4000" b="1">
                <a:solidFill>
                  <a:srgbClr val="FFFF99"/>
                </a:solidFill>
                <a:latin typeface="Oepn sans"/>
              </a:rPr>
              <a:t>पाठ 1 उद्देश्य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87338" y="828675"/>
            <a:ext cx="8534400" cy="971550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eaLnBrk="1" hangingPunct="1">
              <a:buFontTx/>
              <a:buNone/>
              <a:defRPr/>
            </a:pPr>
            <a:r>
              <a:rPr lang="hi" altLang="en-US" sz="3400" b="1" kern="0" dirty="0">
                <a:solidFill>
                  <a:schemeClr val="bg1"/>
                </a:solidFill>
                <a:latin typeface="Oepn sans"/>
              </a:rPr>
              <a:t>इस पाठ के पूरा होने पर आप निम्नलिखित से परिचित हो जायेंगे:</a:t>
            </a:r>
          </a:p>
          <a:p>
            <a:pPr marL="0" indent="0" eaLnBrk="1" hangingPunct="1">
              <a:buFontTx/>
              <a:buNone/>
              <a:defRPr/>
            </a:pPr>
            <a:endParaRPr lang="en-US" altLang="en-US" sz="3400" b="1" kern="0" dirty="0">
              <a:solidFill>
                <a:schemeClr val="bg1"/>
              </a:solidFill>
              <a:latin typeface="Oepn sans"/>
            </a:endParaRPr>
          </a:p>
        </p:txBody>
      </p:sp>
      <p:pic>
        <p:nvPicPr>
          <p:cNvPr id="15365" name="Picture 4" descr="A logo with text on it&#10;&#10;AI-generated content may be incorrect.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388" y="52388"/>
            <a:ext cx="862012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412163" y="74613"/>
            <a:ext cx="7318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228600" y="1733550"/>
            <a:ext cx="8534400" cy="2324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514350" indent="-514350" algn="just" eaLnBrk="1" hangingPunct="1">
              <a:buFontTx/>
              <a:buAutoNum type="arabicPeriod" startAt="2"/>
            </a:pPr>
            <a:r>
              <a:rPr lang="hi" altLang="en-US" sz="2800" b="1">
                <a:solidFill>
                  <a:schemeClr val="bg1"/>
                </a:solidFill>
                <a:latin typeface="Oepn sans"/>
              </a:rPr>
              <a:t>पाठ्यक्रम के निम्नलिखित पहलू: उद्देश्य, प्रदर्शन लक्ष्य, मूल्यांकन और कार्यप्रणाली, पाठ्यक्रम सामग्री, पाठ्यक्रम अनुसूची, सुविधाएं, आधारभूत नियम और अन्य सभी प्रशासनिक मामले।</a:t>
            </a: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0" y="7938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hi" altLang="en-US" sz="4000" b="1">
                <a:solidFill>
                  <a:srgbClr val="FFFF99"/>
                </a:solidFill>
                <a:latin typeface="Oepn sans"/>
              </a:rPr>
              <a:t>पाठ 1 उद्देश्य</a:t>
            </a:r>
          </a:p>
        </p:txBody>
      </p:sp>
      <p:sp>
        <p:nvSpPr>
          <p:cNvPr id="17412" name="Rectangle 3"/>
          <p:cNvSpPr>
            <a:spLocks noChangeArrowheads="1"/>
          </p:cNvSpPr>
          <p:nvPr/>
        </p:nvSpPr>
        <p:spPr bwMode="auto">
          <a:xfrm>
            <a:off x="381000" y="685800"/>
            <a:ext cx="1133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hi" altLang="en-US" b="1" i="1">
                <a:solidFill>
                  <a:schemeClr val="bg1"/>
                </a:solidFill>
                <a:latin typeface="Oepn sans"/>
              </a:rPr>
              <a:t>...जारी.</a:t>
            </a:r>
            <a:endParaRPr lang="en-US" altLang="en-US">
              <a:solidFill>
                <a:schemeClr val="bg1"/>
              </a:solidFill>
              <a:latin typeface="Oepn sans"/>
            </a:endParaRPr>
          </a:p>
        </p:txBody>
      </p:sp>
      <p:pic>
        <p:nvPicPr>
          <p:cNvPr id="17413" name="Picture 4" descr="A logo with text on it&#10;&#10;AI-generated content may be incorrect.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388" y="52388"/>
            <a:ext cx="862012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412163" y="74613"/>
            <a:ext cx="7318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266</Words>
  <Application>Microsoft Office PowerPoint</Application>
  <PresentationFormat>On-screen Show (16:9)</PresentationFormat>
  <Paragraphs>50</Paragraphs>
  <Slides>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PowerPoint Presentation</vt:lpstr>
      <vt:lpstr>PowerPoint Presentation</vt:lpstr>
      <vt:lpstr>PowerPoint Presentation</vt:lpstr>
      <vt:lpstr>पाठ्यक्रम का उद्देश्य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NSET PEER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Neelam</dc:creator>
  <cp:lastModifiedBy>CONTROL ROOM 2</cp:lastModifiedBy>
  <cp:revision>23</cp:revision>
  <dcterms:created xsi:type="dcterms:W3CDTF">2010-05-24T08:17:06Z</dcterms:created>
  <dcterms:modified xsi:type="dcterms:W3CDTF">2025-12-18T07:13:09Z</dcterms:modified>
</cp:coreProperties>
</file>