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50" r:id="rId2"/>
    <p:sldMasterId id="2147483649" r:id="rId3"/>
  </p:sldMasterIdLst>
  <p:notesMasterIdLst>
    <p:notesMasterId r:id="rId18"/>
  </p:notesMasterIdLst>
  <p:handoutMasterIdLst>
    <p:handoutMasterId r:id="rId19"/>
  </p:handoutMasterIdLst>
  <p:sldIdLst>
    <p:sldId id="272" r:id="rId4"/>
    <p:sldId id="261" r:id="rId5"/>
    <p:sldId id="260" r:id="rId6"/>
    <p:sldId id="267" r:id="rId7"/>
    <p:sldId id="257" r:id="rId8"/>
    <p:sldId id="258" r:id="rId9"/>
    <p:sldId id="268" r:id="rId10"/>
    <p:sldId id="259" r:id="rId11"/>
    <p:sldId id="263" r:id="rId12"/>
    <p:sldId id="264" r:id="rId13"/>
    <p:sldId id="265" r:id="rId14"/>
    <p:sldId id="266" r:id="rId15"/>
    <p:sldId id="269" r:id="rId16"/>
    <p:sldId id="270" r:id="rId17"/>
  </p:sldIdLst>
  <p:sldSz cx="9144000" cy="5143500" type="screen16x9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1104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2628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C53B12C-62D3-6567-4996-E9D9CD9D30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5" rIns="96648" bIns="48325" numCol="1" anchor="t" anchorCtr="0" compatLnSpc="1">
            <a:prstTxWarp prst="textNoShape">
              <a:avLst/>
            </a:prstTxWarp>
          </a:bodyPr>
          <a:lstStyle>
            <a:lvl1pPr defTabSz="96642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5AE79EBC-7439-A1A2-C67C-2237EA38967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5" rIns="96648" bIns="48325" numCol="1" anchor="t" anchorCtr="0" compatLnSpc="1">
            <a:prstTxWarp prst="textNoShape">
              <a:avLst/>
            </a:prstTxWarp>
          </a:bodyPr>
          <a:lstStyle>
            <a:lvl1pPr algn="r" defTabSz="96642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BCDC5069-298E-DFD7-ABBE-5515FE5E049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5" rIns="96648" bIns="48325" numCol="1" anchor="b" anchorCtr="0" compatLnSpc="1">
            <a:prstTxWarp prst="textNoShape">
              <a:avLst/>
            </a:prstTxWarp>
          </a:bodyPr>
          <a:lstStyle>
            <a:lvl1pPr defTabSz="96642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E5C7E4A5-E9E9-17C2-8008-4892A13F1F7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8" tIns="48325" rIns="96648" bIns="48325" numCol="1" anchor="b" anchorCtr="0" compatLnSpc="1">
            <a:prstTxWarp prst="textNoShape">
              <a:avLst/>
            </a:prstTxWarp>
          </a:bodyPr>
          <a:lstStyle>
            <a:lvl1pPr algn="r" defTabSz="965200">
              <a:defRPr sz="1300"/>
            </a:lvl1pPr>
          </a:lstStyle>
          <a:p>
            <a:pPr>
              <a:defRPr/>
            </a:pPr>
            <a:fld id="{7577CBF5-6090-49DC-9628-32432CF1E8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72312C1E-4243-4AFD-96E3-915801FEAF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46" tIns="47823" rIns="95646" bIns="47823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979D5325-B23F-4B01-66C9-BAA3D461355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46" tIns="47823" rIns="95646" bIns="47823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4EE4AB86-4A3F-B0B6-B80E-9D1A2D8D2D6D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458788" y="720725"/>
            <a:ext cx="6397625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7D09E356-90C7-70A6-65BA-070B45CF862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46" tIns="47823" rIns="95646" bIns="478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51D2EBCD-73CB-2592-C3FE-065B8AD3E34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46" tIns="47823" rIns="95646" bIns="47823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1592FD11-16D8-F254-4F81-9357812865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646" tIns="47823" rIns="95646" bIns="47823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8BD18AA2-5D8E-47E2-B223-73B065DF33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>
            <a:extLst>
              <a:ext uri="{FF2B5EF4-FFF2-40B4-BE49-F238E27FC236}">
                <a16:creationId xmlns:a16="http://schemas.microsoft.com/office/drawing/2014/main" id="{4DEACC1C-5533-FC08-4703-CE23B241F83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>
            <a:extLst>
              <a:ext uri="{FF2B5EF4-FFF2-40B4-BE49-F238E27FC236}">
                <a16:creationId xmlns:a16="http://schemas.microsoft.com/office/drawing/2014/main" id="{962B5556-D88F-FE02-B5B5-8B0D0D8D19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7172" name="Slide Number Placeholder 3">
            <a:extLst>
              <a:ext uri="{FF2B5EF4-FFF2-40B4-BE49-F238E27FC236}">
                <a16:creationId xmlns:a16="http://schemas.microsoft.com/office/drawing/2014/main" id="{67103E19-C34A-6B91-A5B6-0706001A47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E3291C99-8E6C-475A-A71C-A9BF5E985AAA}" type="slidenum">
              <a:rPr lang="en-US" altLang="en-US" sz="1300" smtClean="0"/>
              <a:pPr/>
              <a:t>1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4D50F48B-22EC-0AA2-D1E9-6D87554F35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4A9B9318-45A7-49C0-B18E-F84642623E20}" type="slidenum">
              <a:rPr lang="en-US" altLang="en-US" sz="1300" smtClean="0"/>
              <a:pPr/>
              <a:t>2</a:t>
            </a:fld>
            <a:endParaRPr lang="en-US" altLang="en-US" sz="13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B6B8DB5C-0748-4293-8AE0-160A24F4F85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65ABF320-D753-6D37-1081-926B7D0896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>
            <a:extLst>
              <a:ext uri="{FF2B5EF4-FFF2-40B4-BE49-F238E27FC236}">
                <a16:creationId xmlns:a16="http://schemas.microsoft.com/office/drawing/2014/main" id="{1AEA1CE6-C5A1-952B-4A44-07440AAE8D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>
            <a:extLst>
              <a:ext uri="{FF2B5EF4-FFF2-40B4-BE49-F238E27FC236}">
                <a16:creationId xmlns:a16="http://schemas.microsoft.com/office/drawing/2014/main" id="{C7D86B30-5AEB-BD1F-6C53-3BC7CDF5D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6388" name="Slide Number Placeholder 3">
            <a:extLst>
              <a:ext uri="{FF2B5EF4-FFF2-40B4-BE49-F238E27FC236}">
                <a16:creationId xmlns:a16="http://schemas.microsoft.com/office/drawing/2014/main" id="{D427A731-59EF-D1AC-48BF-E3AC6F0A14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E6AD3A32-D615-4776-8813-CA1551B19B4D}" type="slidenum">
              <a:rPr lang="en-US" altLang="en-US" sz="1300" smtClean="0"/>
              <a:pPr/>
              <a:t>8</a:t>
            </a:fld>
            <a:endParaRPr lang="en-US" altLang="en-US" sz="13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>
            <a:extLst>
              <a:ext uri="{FF2B5EF4-FFF2-40B4-BE49-F238E27FC236}">
                <a16:creationId xmlns:a16="http://schemas.microsoft.com/office/drawing/2014/main" id="{EA3BEC69-1F3B-7B26-F09C-4EB87565183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>
            <a:extLst>
              <a:ext uri="{FF2B5EF4-FFF2-40B4-BE49-F238E27FC236}">
                <a16:creationId xmlns:a16="http://schemas.microsoft.com/office/drawing/2014/main" id="{FBF81946-785A-F84B-6CB7-3E9F5E5C10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8436" name="Slide Number Placeholder 3">
            <a:extLst>
              <a:ext uri="{FF2B5EF4-FFF2-40B4-BE49-F238E27FC236}">
                <a16:creationId xmlns:a16="http://schemas.microsoft.com/office/drawing/2014/main" id="{F77DD167-8515-9113-8BAC-29A3A0641E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fld id="{3ED91E69-A8D7-49DF-9858-1CA8E4998C5A}" type="slidenum">
              <a:rPr lang="en-US" altLang="en-US" sz="1300" smtClean="0"/>
              <a:pPr/>
              <a:t>9</a:t>
            </a:fld>
            <a:endParaRPr lang="en-US" altLang="en-US"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181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9881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00800" y="457200"/>
            <a:ext cx="1524000" cy="4114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457200"/>
            <a:ext cx="4419600" cy="4114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0726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2496C8-DFB0-7BE7-EB45-3070901089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8816A5-69DE-3B6A-4CD6-76E36AA462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2E4B68-5E5D-D77E-8B21-F2161B153E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28EB4-8395-4EB1-BC77-B4008713D37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4353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0DF8B0-98A3-8A71-AFF5-0852CDAF2B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D37CA0-71C3-2C6B-6ECF-32FBF858B3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68F6FBE-765D-6306-9172-E483B06379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E0168-8C88-40F5-A7D2-6832DBEFC1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3932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3BC54B-D6D2-FA97-5EA3-3418E9D34D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97BBB2-C09B-1449-1100-073EA33FCA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ECF9B8-C7E5-B04C-5688-0A6ED5CEB4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F1B12-7B83-4A98-A954-0B46374355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055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86B78D-0887-8E7E-B54B-FFACC1D199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9A6637-D40F-D364-6839-94C76A65A6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EE7FC3-8969-C5D1-F5EA-D8FB9053FC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27BFE3-DC87-4600-A9F0-5F9ADE9ADC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401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273578A-D14B-E4CC-031D-5B003BD006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07C966A-28CB-220C-1737-B06A8C258F4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BC6519E-C918-8745-2F67-897C5AAC6A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3EED5-3031-4B30-8A20-FC91610C0A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41448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9A4D1E9E-7FFD-B0CF-E09A-AF198DC763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5636453-035A-AD5C-4DC8-46CCDAFC73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249656B-3DAD-CD5E-7420-378E1B0BED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DF714E-BD61-4162-99E4-C9679B955B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70164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27DDB70-68BD-AE9D-2304-55D108C091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E7D45B7-89DB-B4C9-826B-885308E149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BBF2429-E8B6-3607-97F6-33C3A45ED05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5A3D8-7F65-41ED-ACFD-29AE5B4B52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0301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42FC028-FA2E-F772-60B9-4BBFCC3FA6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074278-5682-68AD-31FE-3852EB16E0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012878D-2A64-E5BC-32D3-F9E34AE39C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4EFE2-5388-4FFF-8C1D-A50BA43E93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931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85900"/>
            <a:ext cx="7543800" cy="3086100"/>
          </a:xfrm>
        </p:spPr>
        <p:txBody>
          <a:bodyPr/>
          <a:lstStyle>
            <a:lvl5pPr marL="334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•"/>
              <a:defRPr lang="en-US" altLang="en-US" sz="36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34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•"/>
              <a:defRPr lang="en-US" altLang="en-US" sz="36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4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•"/>
              <a:defRPr lang="en-US" altLang="en-US" sz="36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4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•"/>
              <a:defRPr lang="en-US" altLang="en-US" sz="3600" b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4963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Char char="•"/>
              <a:defRPr lang="en-US" altLang="en-US" sz="3600" b="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4"/>
            <a:r>
              <a:rPr lang="en-US" dirty="0"/>
              <a:t>Click to edit Master text styles</a:t>
            </a:r>
          </a:p>
          <a:p>
            <a:pPr lvl="5"/>
            <a:r>
              <a:rPr lang="en-US" dirty="0"/>
              <a:t>Second level</a:t>
            </a:r>
          </a:p>
          <a:p>
            <a:pPr lvl="6"/>
            <a:r>
              <a:rPr lang="en-US" dirty="0"/>
              <a:t>Third level</a:t>
            </a:r>
          </a:p>
          <a:p>
            <a:pPr lvl="7"/>
            <a:r>
              <a:rPr lang="en-US" dirty="0"/>
              <a:t>Fourth level</a:t>
            </a:r>
          </a:p>
          <a:p>
            <a:pPr lvl="8"/>
            <a:r>
              <a:rPr lang="en-US" dirty="0"/>
              <a:t>Fifth level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1219200" y="4857750"/>
            <a:ext cx="46038" cy="460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48625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E45FB2-0000-9555-1F5C-D559D5542A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FC5396-78F7-BEDA-243A-E4E9DB2712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A0D1F38-9CF7-6495-65F6-E6F6C4A279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AAC77-2FAC-45AE-9B67-43FFC651A6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58387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0F0CF0-543B-A4F3-3C75-243B3DBA3E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94FCD7-85FB-B618-F878-7E7226FE2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8DD926-70C1-A37A-40A4-554082E4FD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4AA50-7028-494D-8316-A52B60304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2973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EB7FD7-11CF-959F-DEFB-079BCAF130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DC1663-4C95-7192-9588-A1E7324D86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447A4F2-A71F-3344-E7A3-558D159FC1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9DA05-B0AE-43CD-9CB9-0BE6AB5F0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17792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23D78FD-E17E-86CC-CFAB-7B97027B09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1C7B91-98F4-685A-FDCE-C1C6432079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A50327-81E5-64EB-50F0-7340D42AF0F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33304-6EB8-4A7E-A9F6-33DA3468AE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70058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CA82635-85BB-D110-D68E-67DC8FC522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C98FE0F-A70E-C902-6B68-400140E383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0FAA56-E1C4-372D-2F2D-D81DFC4ACB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32A66-C5C2-43F6-A3D3-BE5E1C349E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72168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479E18-31A8-9EAA-C97A-4D75C06492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C3DB14-35A5-9E4C-BE3E-4C8CC5E444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F013CF-1F67-BE2D-0AFC-3240FBE9E3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900420-3934-45FD-9BC5-454C866EEE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245735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30AD03E-9830-8779-1AE5-3F6B508A7C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AFA2F0-F3D6-AFC2-BFA2-737FD40AB8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6AC1C4-A19F-5E1A-4F77-B5B2BCA5AA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0205B-F630-4D27-9C40-5B02DBB796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32177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7B323016-B636-FA55-70E3-31D717284E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7A3E54C-B7CC-C4D5-7AE7-3C14DA3811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2451A8A-05E9-7CD8-E14C-7FB221A23A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B22C7-6C89-419C-850B-D680B90A1D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74047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BBE4DDC-0EA4-DBDB-8B42-98109B12F2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B2E0A68-E870-95F2-59C9-1187FA5AAC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8C42B02-D73A-062C-D805-CA17F9644F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297F1F-813B-431E-864E-01110DD0A3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92347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BF5A857-D55D-F1BA-5821-A8E64FCCBE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B31944F-0A75-1DD7-B86F-3C1A2A455E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04DC951-E5DE-16D4-A0EA-0BE406EC6A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0C0F1-8D5B-4777-AE6E-197568548A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51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3998689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AABE8A-BE3D-8CCA-455E-4EC5393841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E8196A-8739-65CB-23CA-F9E87659D1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1F618B1-906B-8EA2-A51C-13E1FEB3DC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2D63F-9A9E-4116-9E15-406538A55B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364452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005D24-134F-C8CD-E8C5-6AC2065D70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FB8DD2-33B1-BC62-0785-A20D6D0D5F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05B627-7A52-2A89-2EFC-C4806AE07A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822EFE-9E0B-42AD-A3E3-6194D1438B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7562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C5EFD0-D814-F6AF-72F0-275532227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4FC3FA-9A74-1617-F01D-FA0552CB1F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5026B1-8D0A-ED07-EBA0-04DDD5001B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0A9F0-3A71-4EAE-8D22-9E7E82C06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1088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BA2F36-A448-AD8D-9EFC-3893AAA14C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C9650DD-40D1-6728-06B2-92F504BD45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8BCAB6-9D46-188B-3EFE-FC6C6A21CA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9C49F-5605-44FF-AEBE-C8D249506E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829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1485900"/>
            <a:ext cx="29718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485900"/>
            <a:ext cx="29718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3321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3123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109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3165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3778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0492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A501DFE-32D4-73C1-B61C-7F93FD073E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457200"/>
            <a:ext cx="60960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C830948-2E03-F4C0-CB0D-920A2F80E6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1485900"/>
            <a:ext cx="60960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level Second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9">
            <a:extLst>
              <a:ext uri="{FF2B5EF4-FFF2-40B4-BE49-F238E27FC236}">
                <a16:creationId xmlns:a16="http://schemas.microsoft.com/office/drawing/2014/main" id="{99A9CE9D-6941-B918-1FFF-23768242C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708525"/>
            <a:ext cx="3657600" cy="2778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200" b="1">
                <a:latin typeface="Arial" panose="020B0604020202020204" pitchFamily="34" charset="0"/>
              </a:rPr>
              <a:t>Training for Instructors</a:t>
            </a:r>
          </a:p>
        </p:txBody>
      </p:sp>
      <p:sp>
        <p:nvSpPr>
          <p:cNvPr id="1029" name="AutoShape 11">
            <a:extLst>
              <a:ext uri="{FF2B5EF4-FFF2-40B4-BE49-F238E27FC236}">
                <a16:creationId xmlns:a16="http://schemas.microsoft.com/office/drawing/2014/main" id="{AD6AEA76-A37A-829C-F4A1-F38BC1EABC2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228600" y="155575"/>
            <a:ext cx="8693150" cy="4530725"/>
          </a:xfrm>
          <a:prstGeom prst="roundRect">
            <a:avLst>
              <a:gd name="adj" fmla="val 1699"/>
            </a:avLst>
          </a:prstGeom>
          <a:noFill/>
          <a:ln w="57150" cmpd="thinThick">
            <a:solidFill>
              <a:schemeClr val="bg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Text Box 6">
            <a:extLst>
              <a:ext uri="{FF2B5EF4-FFF2-40B4-BE49-F238E27FC236}">
                <a16:creationId xmlns:a16="http://schemas.microsoft.com/office/drawing/2014/main" id="{D7850640-ED3D-F554-D82B-67D03F9A37C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4800" y="4705350"/>
            <a:ext cx="1524000" cy="26193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defRPr/>
            </a:pPr>
            <a:r>
              <a:rPr lang="en-US" altLang="en-US" sz="1100" b="1">
                <a:latin typeface="Arial" panose="020B0604020202020204" pitchFamily="34" charset="0"/>
              </a:rPr>
              <a:t>PEER 2022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511175" indent="-161925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858838" indent="-174625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•"/>
        <a:defRPr sz="2400" b="1">
          <a:solidFill>
            <a:schemeClr val="tx1"/>
          </a:solidFill>
          <a:latin typeface="+mn-lt"/>
        </a:defRPr>
      </a:lvl2pPr>
      <a:lvl3pPr marL="1201738" indent="-168275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911E433-38A7-06A4-31EF-703B1A6C32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6DBC961-5251-58E7-D365-704B0DC35D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B1F0CF29-2D3E-2566-486D-71F479BE807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A43872B1-1D87-7769-6064-A7BF3FEA1DC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0A1D8EAA-6883-B7C2-5EF7-DF7C00DAD20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03A88B2-297C-47C3-BDE6-58FB4D2F90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C0C90BB-119F-E39E-BF79-A161C72E47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936515F-7C13-AD52-A177-1CB9B42F6C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216A5D06-05EF-B6A7-F76F-0ED6BDABE016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D2C06069-7801-A01A-83E6-CF80A2A9B57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4713"/>
            <a:ext cx="2895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TR 1-</a:t>
            </a:r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A9DF85F2-6D3B-7F56-AB4A-1FE0780756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4713"/>
            <a:ext cx="213360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24D7FDD-4AE0-4D9A-BB62-61DBD636AE4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3">
            <a:extLst>
              <a:ext uri="{FF2B5EF4-FFF2-40B4-BE49-F238E27FC236}">
                <a16:creationId xmlns:a16="http://schemas.microsoft.com/office/drawing/2014/main" id="{3915C790-EF5B-8513-323A-9E766FB62D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42900"/>
            <a:ext cx="8534400" cy="4572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 b="1">
              <a:latin typeface="Open sans" panose="020B0606030504020204" pitchFamily="34" charset="0"/>
            </a:endParaRPr>
          </a:p>
        </p:txBody>
      </p:sp>
      <p:sp>
        <p:nvSpPr>
          <p:cNvPr id="6147" name="Text Box 3">
            <a:extLst>
              <a:ext uri="{FF2B5EF4-FFF2-40B4-BE49-F238E27FC236}">
                <a16:creationId xmlns:a16="http://schemas.microsoft.com/office/drawing/2014/main" id="{842D65C7-8EC2-31B5-2DDF-0D015EB5BF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90550"/>
            <a:ext cx="3352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5400"/>
              </a:lnSpc>
              <a:spcBef>
                <a:spcPct val="50000"/>
              </a:spcBef>
              <a:buFontTx/>
              <a:buNone/>
            </a:pPr>
            <a:r>
              <a:rPr lang="hi-IN" altLang="en-US" sz="3600"/>
              <a:t>प्रशिक्षकों के लिए प्रशिक्षण</a:t>
            </a:r>
            <a:endParaRPr lang="en-US" altLang="en-US" sz="1800">
              <a:latin typeface="Open sans" panose="020B0606030504020204" pitchFamily="34" charset="0"/>
            </a:endParaRPr>
          </a:p>
        </p:txBody>
      </p:sp>
      <p:pic>
        <p:nvPicPr>
          <p:cNvPr id="6148" name="Picture 5">
            <a:extLst>
              <a:ext uri="{FF2B5EF4-FFF2-40B4-BE49-F238E27FC236}">
                <a16:creationId xmlns:a16="http://schemas.microsoft.com/office/drawing/2014/main" id="{615EC32C-A77A-739F-71F8-E2839DB137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8663" y="1428750"/>
            <a:ext cx="3462337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6">
            <a:extLst>
              <a:ext uri="{FF2B5EF4-FFF2-40B4-BE49-F238E27FC236}">
                <a16:creationId xmlns:a16="http://schemas.microsoft.com/office/drawing/2014/main" id="{579F2C85-A8D8-CFBC-0607-FD046E767B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4663" y="800100"/>
            <a:ext cx="11811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7">
            <a:extLst>
              <a:ext uri="{FF2B5EF4-FFF2-40B4-BE49-F238E27FC236}">
                <a16:creationId xmlns:a16="http://schemas.microsoft.com/office/drawing/2014/main" id="{B6F0EA28-051B-2A0D-EF17-DE97B3980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7663" y="1828800"/>
            <a:ext cx="795337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8">
            <a:extLst>
              <a:ext uri="{FF2B5EF4-FFF2-40B4-BE49-F238E27FC236}">
                <a16:creationId xmlns:a16="http://schemas.microsoft.com/office/drawing/2014/main" id="{500E1443-9695-E049-612C-BC6585074D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8463" y="2971800"/>
            <a:ext cx="182880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2" name="Picture 9">
            <a:extLst>
              <a:ext uri="{FF2B5EF4-FFF2-40B4-BE49-F238E27FC236}">
                <a16:creationId xmlns:a16="http://schemas.microsoft.com/office/drawing/2014/main" id="{34054EB4-FB9B-96AE-C4A3-F419E589FF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4863" y="3314700"/>
            <a:ext cx="8921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3" name="Text Box 10">
            <a:extLst>
              <a:ext uri="{FF2B5EF4-FFF2-40B4-BE49-F238E27FC236}">
                <a16:creationId xmlns:a16="http://schemas.microsoft.com/office/drawing/2014/main" id="{88B45E80-CB7F-B25F-D674-2E805F864A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914650"/>
            <a:ext cx="228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400" b="1">
                <a:latin typeface="Open sans" panose="020B0606030504020204" pitchFamily="34" charset="0"/>
              </a:rPr>
              <a:t>Office of U.S. Foreign Disaster Assistance</a:t>
            </a:r>
            <a:endParaRPr lang="en-US" altLang="en-US" sz="1800">
              <a:latin typeface="Open sans" panose="020B0606030504020204" pitchFamily="34" charset="0"/>
            </a:endParaRPr>
          </a:p>
        </p:txBody>
      </p:sp>
      <p:sp>
        <p:nvSpPr>
          <p:cNvPr id="6154" name="Text Box 12">
            <a:extLst>
              <a:ext uri="{FF2B5EF4-FFF2-40B4-BE49-F238E27FC236}">
                <a16:creationId xmlns:a16="http://schemas.microsoft.com/office/drawing/2014/main" id="{87B0B659-5D37-250E-2A4F-9439EB3E97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0863" y="91440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000" b="1">
                <a:latin typeface="Open sans" panose="020B0606030504020204" pitchFamily="34" charset="0"/>
              </a:rPr>
              <a:t>Disaster Risk Reduction</a:t>
            </a:r>
            <a:endParaRPr lang="en-US" altLang="en-US" sz="1200">
              <a:latin typeface="Open sans" panose="020B0606030504020204" pitchFamily="34" charset="0"/>
            </a:endParaRPr>
          </a:p>
        </p:txBody>
      </p:sp>
      <p:pic>
        <p:nvPicPr>
          <p:cNvPr id="6155" name="Picture 17" descr="new usaid logo">
            <a:extLst>
              <a:ext uri="{FF2B5EF4-FFF2-40B4-BE49-F238E27FC236}">
                <a16:creationId xmlns:a16="http://schemas.microsoft.com/office/drawing/2014/main" id="{AD379F4C-B468-7159-A594-18610EACDE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30" t="16991" r="9930" b="16991"/>
          <a:stretch>
            <a:fillRect/>
          </a:stretch>
        </p:blipFill>
        <p:spPr bwMode="auto">
          <a:xfrm>
            <a:off x="6900863" y="1600200"/>
            <a:ext cx="914400" cy="22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2" descr="D:\Work MT\My Pictures\Horizontal_RGB_600.bmp">
            <a:extLst>
              <a:ext uri="{FF2B5EF4-FFF2-40B4-BE49-F238E27FC236}">
                <a16:creationId xmlns:a16="http://schemas.microsoft.com/office/drawing/2014/main" id="{62E710C7-089E-E2D6-6929-7B551EFCC2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43100"/>
            <a:ext cx="2968625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4">
            <a:extLst>
              <a:ext uri="{FF2B5EF4-FFF2-40B4-BE49-F238E27FC236}">
                <a16:creationId xmlns:a16="http://schemas.microsoft.com/office/drawing/2014/main" id="{7D89DD77-D583-43A1-F3E1-719A13441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771900"/>
            <a:ext cx="33226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8" name="Picture 14">
            <a:extLst>
              <a:ext uri="{FF2B5EF4-FFF2-40B4-BE49-F238E27FC236}">
                <a16:creationId xmlns:a16="http://schemas.microsoft.com/office/drawing/2014/main" id="{A8049722-20C9-604E-9F99-325B55AB02E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63" y="42863"/>
            <a:ext cx="8445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9" name="Picture 14">
            <a:extLst>
              <a:ext uri="{FF2B5EF4-FFF2-40B4-BE49-F238E27FC236}">
                <a16:creationId xmlns:a16="http://schemas.microsoft.com/office/drawing/2014/main" id="{0E255642-EA36-629D-048E-5C0F6557900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" y="0"/>
            <a:ext cx="84455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60" name="TextBox 17">
            <a:extLst>
              <a:ext uri="{FF2B5EF4-FFF2-40B4-BE49-F238E27FC236}">
                <a16:creationId xmlns:a16="http://schemas.microsoft.com/office/drawing/2014/main" id="{6F514733-3B2A-B749-3BB5-76BF247344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691063"/>
            <a:ext cx="4572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C00000"/>
                </a:solidFill>
                <a:latin typeface="Kruti Dev 010" pitchFamily="2" charset="0"/>
              </a:rPr>
              <a:t>Hkk"k.k %&amp; fujh{kd fnus'k voLFkh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8DA75FCC-C69B-D5CE-EA96-E81BF57272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228600"/>
            <a:ext cx="6096000" cy="514350"/>
          </a:xfrm>
        </p:spPr>
        <p:txBody>
          <a:bodyPr/>
          <a:lstStyle/>
          <a:p>
            <a:br>
              <a:rPr lang="hi-IN" altLang="en-US"/>
            </a:br>
            <a:r>
              <a:rPr lang="hi-IN" altLang="en-US" b="0"/>
              <a:t>प्रस्तुतियों</a:t>
            </a:r>
            <a:endParaRPr lang="en-US" altLang="en-US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201C1D0-0ABE-83AE-9FC1-1CB6374B24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0" y="1200150"/>
            <a:ext cx="7924800" cy="440055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hi-IN" sz="2800" dirty="0"/>
              <a:t>दूसरा व्यक्तिगत प्रस्तुतीकरण</a:t>
            </a:r>
          </a:p>
          <a:p>
            <a:pPr>
              <a:defRPr/>
            </a:pPr>
            <a:r>
              <a:rPr lang="en-US" sz="2800" b="0" dirty="0">
                <a:latin typeface="Open sans"/>
              </a:rPr>
              <a:t> </a:t>
            </a:r>
            <a:r>
              <a:rPr lang="hi-IN" b="0" dirty="0"/>
              <a:t>10-12 मिनट</a:t>
            </a:r>
          </a:p>
          <a:p>
            <a:pPr>
              <a:defRPr/>
            </a:pPr>
            <a:r>
              <a:rPr lang="en-US" b="0" dirty="0">
                <a:latin typeface="Open sans"/>
              </a:rPr>
              <a:t>  </a:t>
            </a:r>
            <a:r>
              <a:rPr lang="hi-IN" b="0" dirty="0"/>
              <a:t>निर्देश/प्रशिक्षण</a:t>
            </a:r>
            <a:r>
              <a:rPr lang="hi-IN" b="0" dirty="0">
                <a:latin typeface="Open sans"/>
              </a:rPr>
              <a:t>,</a:t>
            </a:r>
            <a:endParaRPr lang="en-US" b="0" dirty="0">
              <a:latin typeface="Open sans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en-US" b="0" dirty="0">
                <a:latin typeface="Open sans"/>
              </a:rPr>
              <a:t>  </a:t>
            </a:r>
            <a:r>
              <a:rPr lang="hi-IN" b="0" dirty="0"/>
              <a:t>नौकरी से संबंधित हो सकता है या नहीं भी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hi-IN" b="0" dirty="0"/>
              <a:t>निर्देशात्मक उद्देश्य होने चाहिए और उपयुक्त दृश्य सामग्री का उपयोग करना चाहिए</a:t>
            </a:r>
            <a:r>
              <a:rPr lang="hi-IN" sz="2800" dirty="0"/>
              <a:t> </a:t>
            </a:r>
          </a:p>
          <a:p>
            <a:pPr marL="349250" indent="0">
              <a:buFontTx/>
              <a:buNone/>
              <a:defRPr/>
            </a:pPr>
            <a:r>
              <a:rPr lang="hi-IN" sz="2800" dirty="0"/>
              <a:t>कार्यक्रम: दिन 3</a:t>
            </a:r>
            <a:endParaRPr lang="en-US" sz="2800" dirty="0">
              <a:latin typeface="Open sans"/>
            </a:endParaRPr>
          </a:p>
        </p:txBody>
      </p:sp>
      <p:sp>
        <p:nvSpPr>
          <p:cNvPr id="19460" name="Text Box 4">
            <a:extLst>
              <a:ext uri="{FF2B5EF4-FFF2-40B4-BE49-F238E27FC236}">
                <a16:creationId xmlns:a16="http://schemas.microsoft.com/office/drawing/2014/main" id="{F60CFE60-91B0-C7A1-8A29-91C3BD072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1-9</a:t>
            </a:r>
          </a:p>
        </p:txBody>
      </p:sp>
      <p:pic>
        <p:nvPicPr>
          <p:cNvPr id="19461" name="Picture 5">
            <a:extLst>
              <a:ext uri="{FF2B5EF4-FFF2-40B4-BE49-F238E27FC236}">
                <a16:creationId xmlns:a16="http://schemas.microsoft.com/office/drawing/2014/main" id="{9ACC6DDA-1146-2715-BA9D-42141A5641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2159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5">
            <a:extLst>
              <a:ext uri="{FF2B5EF4-FFF2-40B4-BE49-F238E27FC236}">
                <a16:creationId xmlns:a16="http://schemas.microsoft.com/office/drawing/2014/main" id="{16C1170F-6C38-0CCD-9083-6C4FB46AE9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889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98C26769-7FEA-43A7-FAAA-4F5B1E2203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285750"/>
            <a:ext cx="6096000" cy="857250"/>
          </a:xfrm>
        </p:spPr>
        <p:txBody>
          <a:bodyPr/>
          <a:lstStyle/>
          <a:p>
            <a:r>
              <a:rPr lang="hi-IN" altLang="en-US"/>
              <a:t>प्रस्तुतियों</a:t>
            </a:r>
            <a:endParaRPr lang="en-US" altLang="en-US" sz="4400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7F7BF4C9-9492-8667-8BA7-752B152847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85850"/>
            <a:ext cx="8153400" cy="30861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hi-IN" altLang="en-US" sz="2800"/>
              <a:t>समूह प्रस्तुति</a:t>
            </a:r>
          </a:p>
          <a:p>
            <a:pPr>
              <a:lnSpc>
                <a:spcPct val="90000"/>
              </a:lnSpc>
            </a:pPr>
            <a:r>
              <a:rPr lang="hi-IN" altLang="en-US" b="0"/>
              <a:t>45-50 मिनट</a:t>
            </a:r>
          </a:p>
          <a:p>
            <a:pPr>
              <a:lnSpc>
                <a:spcPct val="90000"/>
              </a:lnSpc>
            </a:pPr>
            <a:r>
              <a:rPr lang="hi-IN" altLang="en-US" b="0"/>
              <a:t>ILM/DPM का निर्देशन </a:t>
            </a:r>
          </a:p>
          <a:p>
            <a:pPr>
              <a:lnSpc>
                <a:spcPct val="90000"/>
              </a:lnSpc>
            </a:pPr>
            <a:r>
              <a:rPr lang="hi-IN" altLang="en-US" b="0"/>
              <a:t>निर्धारित विषय निर्देशात्मक उद्देश्य, </a:t>
            </a:r>
          </a:p>
          <a:p>
            <a:pPr>
              <a:lnSpc>
                <a:spcPct val="90000"/>
              </a:lnSpc>
            </a:pPr>
            <a:r>
              <a:rPr lang="hi-IN" altLang="en-US" b="0"/>
              <a:t>उपयुक्त दृश्य सामग्री का उपयोग और परीक्षण विधि होनी चाहिए।</a:t>
            </a:r>
            <a:endParaRPr lang="en-US" altLang="en-US" sz="2800" b="0">
              <a:latin typeface="Open sans" panose="020B060603050402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hi-IN" altLang="en-US" sz="2800"/>
              <a:t>कार्यक्रम: दिन 5</a:t>
            </a:r>
            <a:endParaRPr lang="en-US" altLang="en-US" sz="2800">
              <a:latin typeface="Open sans" panose="020B0606030504020204" pitchFamily="34" charset="0"/>
            </a:endParaRPr>
          </a:p>
        </p:txBody>
      </p:sp>
      <p:sp>
        <p:nvSpPr>
          <p:cNvPr id="20484" name="Text Box 4">
            <a:extLst>
              <a:ext uri="{FF2B5EF4-FFF2-40B4-BE49-F238E27FC236}">
                <a16:creationId xmlns:a16="http://schemas.microsoft.com/office/drawing/2014/main" id="{E18E5651-A8F0-1303-9551-666B175B3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1-10</a:t>
            </a:r>
          </a:p>
        </p:txBody>
      </p:sp>
      <p:pic>
        <p:nvPicPr>
          <p:cNvPr id="20485" name="Picture 5">
            <a:extLst>
              <a:ext uri="{FF2B5EF4-FFF2-40B4-BE49-F238E27FC236}">
                <a16:creationId xmlns:a16="http://schemas.microsoft.com/office/drawing/2014/main" id="{0E4C8EF9-BF12-539A-75A8-6D998AE032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2159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5">
            <a:extLst>
              <a:ext uri="{FF2B5EF4-FFF2-40B4-BE49-F238E27FC236}">
                <a16:creationId xmlns:a16="http://schemas.microsoft.com/office/drawing/2014/main" id="{7A7D80CD-58E4-39B6-402A-56E95D14EF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222250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580C590-FBFE-6C18-D59F-93FF1D382F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543800" cy="857250"/>
          </a:xfrm>
        </p:spPr>
        <p:txBody>
          <a:bodyPr/>
          <a:lstStyle/>
          <a:p>
            <a:r>
              <a:rPr lang="hi-IN" altLang="en-US"/>
              <a:t>पाठ्यक्रम मूल्यांकन</a:t>
            </a:r>
            <a:endParaRPr lang="en-US" altLang="en-US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C7B9A1F-5C19-DEC0-7B8E-51336A76CB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76400" y="993775"/>
            <a:ext cx="6096000" cy="3086100"/>
          </a:xfrm>
        </p:spPr>
        <p:txBody>
          <a:bodyPr/>
          <a:lstStyle/>
          <a:p>
            <a:pPr marL="685800" indent="-336550">
              <a:lnSpc>
                <a:spcPct val="150000"/>
              </a:lnSpc>
            </a:pPr>
            <a:r>
              <a:rPr lang="hi-IN" altLang="en-US" sz="2800" b="0"/>
              <a:t>प्रस्तुतियाँ </a:t>
            </a:r>
          </a:p>
          <a:p>
            <a:pPr marL="685800" indent="-336550">
              <a:lnSpc>
                <a:spcPct val="150000"/>
              </a:lnSpc>
            </a:pPr>
            <a:r>
              <a:rPr lang="hi-IN" altLang="en-US" sz="2800" b="0"/>
              <a:t>परीक्षा पूर्व/पश्चात </a:t>
            </a:r>
          </a:p>
          <a:p>
            <a:pPr marL="685800" indent="-336550">
              <a:lnSpc>
                <a:spcPct val="150000"/>
              </a:lnSpc>
            </a:pPr>
            <a:r>
              <a:rPr lang="hi-IN" altLang="en-US" sz="2800" b="0"/>
              <a:t>पाठ्यक्रम मूल्यांकन</a:t>
            </a:r>
            <a:endParaRPr lang="en-US" altLang="en-US" sz="2800" b="0">
              <a:latin typeface="Open sans" panose="020B0606030504020204" pitchFamily="34" charset="0"/>
            </a:endParaRPr>
          </a:p>
        </p:txBody>
      </p:sp>
      <p:sp>
        <p:nvSpPr>
          <p:cNvPr id="21508" name="Text Box 4">
            <a:extLst>
              <a:ext uri="{FF2B5EF4-FFF2-40B4-BE49-F238E27FC236}">
                <a16:creationId xmlns:a16="http://schemas.microsoft.com/office/drawing/2014/main" id="{D25D6CC0-BF20-4FEB-0416-0D3772294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1-11</a:t>
            </a:r>
          </a:p>
        </p:txBody>
      </p:sp>
      <p:pic>
        <p:nvPicPr>
          <p:cNvPr id="21509" name="Picture 5">
            <a:extLst>
              <a:ext uri="{FF2B5EF4-FFF2-40B4-BE49-F238E27FC236}">
                <a16:creationId xmlns:a16="http://schemas.microsoft.com/office/drawing/2014/main" id="{6A9C88FC-DF87-939F-FFC7-10B192B477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2159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0" name="Picture 5">
            <a:extLst>
              <a:ext uri="{FF2B5EF4-FFF2-40B4-BE49-F238E27FC236}">
                <a16:creationId xmlns:a16="http://schemas.microsoft.com/office/drawing/2014/main" id="{686F153F-953A-0F35-F80E-C9B1253F3D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219075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3288BDB-5335-8CC7-6035-D55CFCC37F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400050"/>
            <a:ext cx="6096000" cy="857250"/>
          </a:xfrm>
        </p:spPr>
        <p:txBody>
          <a:bodyPr/>
          <a:lstStyle/>
          <a:p>
            <a:r>
              <a:rPr lang="hi-IN" altLang="en-US"/>
              <a:t>इकाई 1 उद्देश्य</a:t>
            </a:r>
            <a:endParaRPr lang="en-US" altLang="en-US">
              <a:solidFill>
                <a:schemeClr val="accent2"/>
              </a:solidFill>
            </a:endParaRP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BFA4B25-EA41-D7C7-BD6A-E3924052E4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382000" cy="3086100"/>
          </a:xfrm>
        </p:spPr>
        <p:txBody>
          <a:bodyPr/>
          <a:lstStyle/>
          <a:p>
            <a:pPr marL="49213" indent="7938">
              <a:buFontTx/>
              <a:buNone/>
              <a:defRPr/>
            </a:pPr>
            <a:r>
              <a:rPr lang="hi-IN" sz="3200" b="0" dirty="0"/>
              <a:t>प्रतिभागियों को निम्नलिखित के बारे में जानकारी प्राप्त होगी: </a:t>
            </a:r>
          </a:p>
          <a:p>
            <a:pPr marL="792163" indent="-742950">
              <a:buFontTx/>
              <a:buAutoNum type="arabicPeriod"/>
              <a:defRPr/>
            </a:pPr>
            <a:r>
              <a:rPr lang="hi-IN" sz="3200" b="0" dirty="0"/>
              <a:t>प्रशिक्षक, प्रशासनिक कर्मचारी और प्रतिभागी। </a:t>
            </a:r>
          </a:p>
          <a:p>
            <a:pPr marL="792163" indent="-742950">
              <a:buFontTx/>
              <a:buAutoNum type="arabicPeriod"/>
              <a:defRPr/>
            </a:pPr>
            <a:r>
              <a:rPr lang="hi-IN" sz="3200" b="0" dirty="0"/>
              <a:t>पाठ्यक्रम के लिए रसद।</a:t>
            </a:r>
            <a:endParaRPr lang="en-US" altLang="en-US" sz="3200" b="0" dirty="0">
              <a:latin typeface="Open sans"/>
            </a:endParaRPr>
          </a:p>
        </p:txBody>
      </p:sp>
      <p:sp>
        <p:nvSpPr>
          <p:cNvPr id="22532" name="Text Box 4">
            <a:extLst>
              <a:ext uri="{FF2B5EF4-FFF2-40B4-BE49-F238E27FC236}">
                <a16:creationId xmlns:a16="http://schemas.microsoft.com/office/drawing/2014/main" id="{416B4519-A305-A541-906F-F4B529472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/>
              <a:t>PPT 1-12</a:t>
            </a:r>
          </a:p>
        </p:txBody>
      </p:sp>
      <p:pic>
        <p:nvPicPr>
          <p:cNvPr id="22533" name="Picture 5">
            <a:extLst>
              <a:ext uri="{FF2B5EF4-FFF2-40B4-BE49-F238E27FC236}">
                <a16:creationId xmlns:a16="http://schemas.microsoft.com/office/drawing/2014/main" id="{4251AAD9-D6E6-F852-802F-F3CF3DC573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2159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4" name="Picture 5">
            <a:extLst>
              <a:ext uri="{FF2B5EF4-FFF2-40B4-BE49-F238E27FC236}">
                <a16:creationId xmlns:a16="http://schemas.microsoft.com/office/drawing/2014/main" id="{3CA65673-59EB-BA88-4CC2-7AA14FA0FC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8" y="187325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6F55912-2024-66D6-7514-D6CC965A39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42900"/>
            <a:ext cx="6096000" cy="857250"/>
          </a:xfrm>
        </p:spPr>
        <p:txBody>
          <a:bodyPr/>
          <a:lstStyle/>
          <a:p>
            <a:r>
              <a:rPr lang="hi-IN" altLang="en-US"/>
              <a:t>इकाई 1 उद्देश्य</a:t>
            </a:r>
            <a:endParaRPr lang="en-US" altLang="en-US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EC2127E8-F3B2-7796-FFF3-8802AA878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096963"/>
            <a:ext cx="7848600" cy="3086100"/>
          </a:xfrm>
        </p:spPr>
        <p:txBody>
          <a:bodyPr/>
          <a:lstStyle/>
          <a:p>
            <a:pPr marL="1028700" lvl="1" indent="-509588">
              <a:buClr>
                <a:schemeClr val="tx1"/>
              </a:buClr>
              <a:buFontTx/>
              <a:buNone/>
            </a:pPr>
            <a:r>
              <a:rPr lang="hi-IN" altLang="en-US" sz="3200" b="0"/>
              <a:t>3. पाठ्यक्रम का उद्देश्य, लक्ष्य और कार्यप्रणाली। </a:t>
            </a:r>
          </a:p>
          <a:p>
            <a:pPr marL="1028700" lvl="1" indent="-509588">
              <a:buClr>
                <a:schemeClr val="tx1"/>
              </a:buClr>
              <a:buFontTx/>
              <a:buNone/>
            </a:pPr>
            <a:r>
              <a:rPr lang="hi-IN" altLang="en-US" sz="3200" b="0"/>
              <a:t>4. पाठ्यक्रम का एजेंडा, अभ्यास और प्रतिभागियों की प्रस्तुतियाँ।</a:t>
            </a:r>
            <a:endParaRPr lang="en-US" altLang="en-US" sz="3200" b="0">
              <a:latin typeface="Open sans" panose="020B0606030504020204" pitchFamily="34" charset="0"/>
            </a:endParaRPr>
          </a:p>
        </p:txBody>
      </p:sp>
      <p:sp>
        <p:nvSpPr>
          <p:cNvPr id="23556" name="Text Box 6">
            <a:extLst>
              <a:ext uri="{FF2B5EF4-FFF2-40B4-BE49-F238E27FC236}">
                <a16:creationId xmlns:a16="http://schemas.microsoft.com/office/drawing/2014/main" id="{FC14023D-351B-9CC5-22CB-308110B1F3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1-13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768161E-8F40-BAEA-144A-1707E274A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286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23558" name="Picture 5">
            <a:extLst>
              <a:ext uri="{FF2B5EF4-FFF2-40B4-BE49-F238E27FC236}">
                <a16:creationId xmlns:a16="http://schemas.microsoft.com/office/drawing/2014/main" id="{B002A71C-B0C0-A050-3227-B0663F9278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2159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5">
            <a:extLst>
              <a:ext uri="{FF2B5EF4-FFF2-40B4-BE49-F238E27FC236}">
                <a16:creationId xmlns:a16="http://schemas.microsoft.com/office/drawing/2014/main" id="{48523A8D-F979-0A68-F86D-529B97959F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325438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FA880E7-C0D7-0FC6-47A0-59A6F926CBB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1428750"/>
            <a:ext cx="7772400" cy="2362200"/>
          </a:xfrm>
        </p:spPr>
        <p:txBody>
          <a:bodyPr/>
          <a:lstStyle/>
          <a:p>
            <a:r>
              <a:rPr lang="hi-IN" altLang="en-US" sz="4800"/>
              <a:t>इकाई 1</a:t>
            </a:r>
            <a:br>
              <a:rPr lang="en-US" altLang="en-US" sz="4800"/>
            </a:br>
            <a:r>
              <a:rPr lang="hi-IN" altLang="en-US" sz="4800"/>
              <a:t>पाठ्यक्रम परिचय</a:t>
            </a:r>
            <a:endParaRPr lang="en-US" altLang="en-US" sz="4800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pic>
        <p:nvPicPr>
          <p:cNvPr id="8195" name="Picture 19">
            <a:extLst>
              <a:ext uri="{FF2B5EF4-FFF2-40B4-BE49-F238E27FC236}">
                <a16:creationId xmlns:a16="http://schemas.microsoft.com/office/drawing/2014/main" id="{2A7E77D4-0C96-1AA2-A68C-F766C8681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42900"/>
            <a:ext cx="3051175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>
            <a:extLst>
              <a:ext uri="{FF2B5EF4-FFF2-40B4-BE49-F238E27FC236}">
                <a16:creationId xmlns:a16="http://schemas.microsoft.com/office/drawing/2014/main" id="{BE79445D-EF7C-BE6C-A942-F9BBDBC7BF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342900"/>
            <a:ext cx="33226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EE0A34A2-A81A-8120-CE25-8C45852153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400050"/>
            <a:ext cx="6096000" cy="857250"/>
          </a:xfrm>
        </p:spPr>
        <p:txBody>
          <a:bodyPr/>
          <a:lstStyle/>
          <a:p>
            <a:r>
              <a:rPr lang="hi-IN" altLang="en-US"/>
              <a:t>इकाई 1 उद्देश्य</a:t>
            </a:r>
            <a:endParaRPr lang="en-US" altLang="en-US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61075CC-14AE-AB4A-BC01-3341963B8AA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257300"/>
            <a:ext cx="8305800" cy="3086100"/>
          </a:xfrm>
        </p:spPr>
        <p:txBody>
          <a:bodyPr/>
          <a:lstStyle/>
          <a:p>
            <a:pPr marL="49213" indent="7938" algn="just">
              <a:buFontTx/>
              <a:buNone/>
            </a:pPr>
            <a:r>
              <a:rPr lang="hi-IN" altLang="en-US" sz="3200"/>
              <a:t>प्रतिभागियों को निम्नलिखित के बारे में जानकारी प्राप्त होगी:</a:t>
            </a:r>
            <a:endParaRPr lang="en-US" altLang="en-US" sz="1800" b="0">
              <a:latin typeface="Open sans" panose="020B0606030504020204" pitchFamily="34" charset="0"/>
            </a:endParaRPr>
          </a:p>
          <a:p>
            <a:pPr marL="1031875" lvl="1" indent="-514350" algn="just">
              <a:buClr>
                <a:schemeClr val="tx1"/>
              </a:buClr>
              <a:buFontTx/>
              <a:buAutoNum type="arabicPeriod"/>
            </a:pPr>
            <a:r>
              <a:rPr lang="hi-IN" altLang="en-US" sz="2800"/>
              <a:t>प्रशिक्षक, प्रशासनिक कर्मचारी और प्रतिभागी। </a:t>
            </a:r>
            <a:endParaRPr lang="en-US" altLang="en-US" sz="2800"/>
          </a:p>
          <a:p>
            <a:pPr marL="1031875" lvl="1" indent="-514350" algn="just">
              <a:buClr>
                <a:schemeClr val="tx1"/>
              </a:buClr>
              <a:buFontTx/>
              <a:buAutoNum type="arabicPeriod"/>
            </a:pPr>
            <a:r>
              <a:rPr lang="hi-IN" altLang="en-US" sz="2800"/>
              <a:t>पाठ्यक्रम के लिए रसद।</a:t>
            </a:r>
            <a:endParaRPr lang="en-US" altLang="en-US" sz="2800" b="0">
              <a:latin typeface="Open sans" panose="020B0606030504020204" pitchFamily="34" charset="0"/>
            </a:endParaRPr>
          </a:p>
        </p:txBody>
      </p:sp>
      <p:sp>
        <p:nvSpPr>
          <p:cNvPr id="10244" name="Text Box 4">
            <a:extLst>
              <a:ext uri="{FF2B5EF4-FFF2-40B4-BE49-F238E27FC236}">
                <a16:creationId xmlns:a16="http://schemas.microsoft.com/office/drawing/2014/main" id="{2B24A9B8-AA72-294B-324D-9EC9480982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1-1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8684EE1-B8F0-3AD9-6E9A-E0ED4EBE6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6600" y="4114800"/>
            <a:ext cx="1524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endParaRPr lang="en-US" altLang="en-US" sz="3600" i="1" kern="0" dirty="0">
              <a:solidFill>
                <a:schemeClr val="tx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10246" name="Picture 5">
            <a:extLst>
              <a:ext uri="{FF2B5EF4-FFF2-40B4-BE49-F238E27FC236}">
                <a16:creationId xmlns:a16="http://schemas.microsoft.com/office/drawing/2014/main" id="{24218061-CE83-6854-342E-8571A968FA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301625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5">
            <a:extLst>
              <a:ext uri="{FF2B5EF4-FFF2-40B4-BE49-F238E27FC236}">
                <a16:creationId xmlns:a16="http://schemas.microsoft.com/office/drawing/2014/main" id="{B235288A-E1D4-00C9-6F8B-4479F8B6EB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0955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FCB0B2B-F057-2C6A-1F37-73865BB20E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8800" y="342900"/>
            <a:ext cx="6096000" cy="857250"/>
          </a:xfrm>
        </p:spPr>
        <p:txBody>
          <a:bodyPr/>
          <a:lstStyle/>
          <a:p>
            <a:r>
              <a:rPr lang="hi-IN" altLang="en-US"/>
              <a:t>इकाई 1 उद्देश्य</a:t>
            </a:r>
            <a:endParaRPr lang="en-US" altLang="en-US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370AB8A4-4181-48C7-8C91-35324D19D5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314450"/>
            <a:ext cx="8153400" cy="3086100"/>
          </a:xfrm>
        </p:spPr>
        <p:txBody>
          <a:bodyPr/>
          <a:lstStyle/>
          <a:p>
            <a:pPr marL="1028700" lvl="1" indent="-509588" algn="just">
              <a:buClr>
                <a:schemeClr val="tx1"/>
              </a:buClr>
              <a:buFontTx/>
              <a:buNone/>
            </a:pPr>
            <a:r>
              <a:rPr lang="hi-IN" altLang="en-US" sz="3600"/>
              <a:t>3. पाठ्यक्रम का उद्देश्य, लक्ष्य और कार्यप्रणाली। </a:t>
            </a:r>
            <a:endParaRPr lang="en-US" altLang="en-US" sz="3600"/>
          </a:p>
          <a:p>
            <a:pPr marL="1028700" lvl="1" indent="-509588" algn="just">
              <a:buClr>
                <a:schemeClr val="tx1"/>
              </a:buClr>
              <a:buFontTx/>
              <a:buNone/>
            </a:pPr>
            <a:r>
              <a:rPr lang="hi-IN" altLang="en-US" sz="3600"/>
              <a:t>4. पाठ्यक्रम का एजेंडा, अभ्यास और प्रतिभागियों की प्रस्तुतियाँ।</a:t>
            </a:r>
            <a:endParaRPr lang="en-US" altLang="en-US" sz="2800" b="0">
              <a:latin typeface="Open sans" panose="020B0606030504020204" pitchFamily="34" charset="0"/>
            </a:endParaRPr>
          </a:p>
        </p:txBody>
      </p:sp>
      <p:sp>
        <p:nvSpPr>
          <p:cNvPr id="11268" name="Text Box 6">
            <a:extLst>
              <a:ext uri="{FF2B5EF4-FFF2-40B4-BE49-F238E27FC236}">
                <a16:creationId xmlns:a16="http://schemas.microsoft.com/office/drawing/2014/main" id="{90401318-8919-927C-C92F-3875826CD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1-2</a:t>
            </a:r>
          </a:p>
        </p:txBody>
      </p:sp>
      <p:pic>
        <p:nvPicPr>
          <p:cNvPr id="11269" name="Picture 5">
            <a:extLst>
              <a:ext uri="{FF2B5EF4-FFF2-40B4-BE49-F238E27FC236}">
                <a16:creationId xmlns:a16="http://schemas.microsoft.com/office/drawing/2014/main" id="{B1D91CB7-93F3-31CB-D1D2-D64298E0A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301625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5">
            <a:extLst>
              <a:ext uri="{FF2B5EF4-FFF2-40B4-BE49-F238E27FC236}">
                <a16:creationId xmlns:a16="http://schemas.microsoft.com/office/drawing/2014/main" id="{47C958EF-AD38-9799-9E50-F57CE5C62E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55588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C9E5894-24F2-C9AB-6364-6474F29BD7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971550"/>
            <a:ext cx="5715000" cy="514350"/>
          </a:xfrm>
        </p:spPr>
        <p:txBody>
          <a:bodyPr/>
          <a:lstStyle/>
          <a:p>
            <a:r>
              <a:rPr lang="hi-IN" altLang="en-US"/>
              <a:t>पाठ्यक्रम का उद्देश्य</a:t>
            </a:r>
            <a:endParaRPr lang="en-GB" altLang="en-US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6C23C328-A91C-B7B3-4DB7-2D8EB30628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038350"/>
            <a:ext cx="8153400" cy="1905000"/>
          </a:xfrm>
        </p:spPr>
        <p:txBody>
          <a:bodyPr/>
          <a:lstStyle/>
          <a:p>
            <a:pPr marL="4763" indent="6350" algn="just">
              <a:buFontTx/>
              <a:buNone/>
            </a:pPr>
            <a:r>
              <a:rPr lang="hi-IN" altLang="en-US" sz="3200"/>
              <a:t>पी.ई.ई.आर. प्रशिक्षण पाठ्यक्रमों के प्रभावी प्रशिक्षक बनने के लिए आवश्यक कार्य करने हेतु व्यक्तियों को प्रशिक्षित करना।</a:t>
            </a:r>
            <a:endParaRPr lang="en-GB" altLang="en-US" sz="3200" b="0">
              <a:latin typeface="Open sans" panose="020B0606030504020204" pitchFamily="34" charset="0"/>
            </a:endParaRPr>
          </a:p>
        </p:txBody>
      </p:sp>
      <p:sp>
        <p:nvSpPr>
          <p:cNvPr id="12292" name="Text Box 4">
            <a:extLst>
              <a:ext uri="{FF2B5EF4-FFF2-40B4-BE49-F238E27FC236}">
                <a16:creationId xmlns:a16="http://schemas.microsoft.com/office/drawing/2014/main" id="{E2C27D98-F36C-3E9A-9107-A260643A31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1-4</a:t>
            </a:r>
          </a:p>
        </p:txBody>
      </p:sp>
      <p:pic>
        <p:nvPicPr>
          <p:cNvPr id="12293" name="Picture 5">
            <a:extLst>
              <a:ext uri="{FF2B5EF4-FFF2-40B4-BE49-F238E27FC236}">
                <a16:creationId xmlns:a16="http://schemas.microsoft.com/office/drawing/2014/main" id="{3CD5FBB1-DD4A-DAFC-3712-4CF32BEEF1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301625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5">
            <a:extLst>
              <a:ext uri="{FF2B5EF4-FFF2-40B4-BE49-F238E27FC236}">
                <a16:creationId xmlns:a16="http://schemas.microsoft.com/office/drawing/2014/main" id="{7E944407-5E95-3CC9-39AD-69D0C9289A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556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7F35C2F-C676-5A52-693D-3B45DB9000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514350"/>
            <a:ext cx="7315200" cy="400050"/>
          </a:xfrm>
        </p:spPr>
        <p:txBody>
          <a:bodyPr/>
          <a:lstStyle/>
          <a:p>
            <a:r>
              <a:rPr lang="hi-IN" altLang="en-US"/>
              <a:t>पाठ्यक्रम के उद्देश्य</a:t>
            </a:r>
            <a:endParaRPr lang="en-US" altLang="en-US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CD4DC10C-4CC8-BA6C-E93A-9E67C1CD95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66800" y="1200150"/>
            <a:ext cx="7391400" cy="3086100"/>
          </a:xfrm>
        </p:spPr>
        <p:txBody>
          <a:bodyPr/>
          <a:lstStyle/>
          <a:p>
            <a:pPr marL="0" indent="0">
              <a:buClr>
                <a:schemeClr val="accent2"/>
              </a:buClr>
              <a:buFontTx/>
              <a:buNone/>
              <a:tabLst>
                <a:tab pos="398463" algn="l"/>
              </a:tabLst>
              <a:defRPr/>
            </a:pPr>
            <a:r>
              <a:rPr lang="hi-IN" sz="3200" dirty="0"/>
              <a:t>इस पाठ्यक्रम के पूरा होने पर, आप निम्नलिखित कार्य करने में सक्षम होंगे:</a:t>
            </a:r>
            <a:endParaRPr lang="en-US" sz="3200" dirty="0"/>
          </a:p>
          <a:p>
            <a:pPr marL="457200" indent="-457200">
              <a:buClr>
                <a:schemeClr val="accent2"/>
              </a:buClr>
              <a:tabLst>
                <a:tab pos="398463" algn="l"/>
              </a:tabLst>
              <a:defRPr/>
            </a:pPr>
            <a:r>
              <a:rPr lang="hi-IN" sz="3200" dirty="0"/>
              <a:t>प्रदर्शन और अनुदेशात्मक उद्देश्य लिखें।</a:t>
            </a:r>
            <a:endParaRPr lang="en-US" sz="3200" dirty="0"/>
          </a:p>
          <a:p>
            <a:pPr marL="457200" indent="-457200">
              <a:buClr>
                <a:schemeClr val="accent2"/>
              </a:buClr>
              <a:tabLst>
                <a:tab pos="398463" algn="l"/>
              </a:tabLst>
              <a:defRPr/>
            </a:pPr>
            <a:r>
              <a:rPr lang="hi-IN" sz="3200" dirty="0"/>
              <a:t>पाठ योजनाएँ तैयार करें।</a:t>
            </a:r>
            <a:endParaRPr lang="en-US" altLang="en-US" sz="3200" b="0" dirty="0">
              <a:latin typeface="Open sans"/>
            </a:endParaRPr>
          </a:p>
        </p:txBody>
      </p:sp>
      <p:sp>
        <p:nvSpPr>
          <p:cNvPr id="13316" name="Text Box 4">
            <a:extLst>
              <a:ext uri="{FF2B5EF4-FFF2-40B4-BE49-F238E27FC236}">
                <a16:creationId xmlns:a16="http://schemas.microsoft.com/office/drawing/2014/main" id="{42C94712-D08E-AD1A-0E1C-CB0118060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1-5</a:t>
            </a:r>
          </a:p>
        </p:txBody>
      </p:sp>
      <p:pic>
        <p:nvPicPr>
          <p:cNvPr id="13317" name="Picture 5">
            <a:extLst>
              <a:ext uri="{FF2B5EF4-FFF2-40B4-BE49-F238E27FC236}">
                <a16:creationId xmlns:a16="http://schemas.microsoft.com/office/drawing/2014/main" id="{EF00C8C8-D84E-C68D-D48B-6F5E80C0A7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301625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5">
            <a:extLst>
              <a:ext uri="{FF2B5EF4-FFF2-40B4-BE49-F238E27FC236}">
                <a16:creationId xmlns:a16="http://schemas.microsoft.com/office/drawing/2014/main" id="{5AEFFB57-50DD-3939-AEB3-C9773D2462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8" y="273050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1160E15-D19B-DFE1-AE7D-508FD56B2B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9013" y="495300"/>
            <a:ext cx="7239000" cy="400050"/>
          </a:xfrm>
        </p:spPr>
        <p:txBody>
          <a:bodyPr/>
          <a:lstStyle/>
          <a:p>
            <a:r>
              <a:rPr lang="hi-IN" altLang="en-US"/>
              <a:t>पाठ्यक्रम के उद्देश्य</a:t>
            </a:r>
            <a:endParaRPr lang="en-US" altLang="en-US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3FD9E3D-88FB-61F7-3CFE-75EB78B5A5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85850"/>
            <a:ext cx="7924800" cy="3086100"/>
          </a:xfrm>
        </p:spPr>
        <p:txBody>
          <a:bodyPr/>
          <a:lstStyle/>
          <a:p>
            <a:pPr indent="-285750">
              <a:tabLst>
                <a:tab pos="398463" algn="l"/>
              </a:tabLst>
            </a:pPr>
            <a:r>
              <a:rPr lang="hi-IN" altLang="en-US" sz="3200"/>
              <a:t>दृश्य-श्रव्य सामग्री तैयार करना और उसका उपयोग करना। </a:t>
            </a:r>
            <a:endParaRPr lang="en-US" altLang="en-US" sz="3200"/>
          </a:p>
          <a:p>
            <a:pPr indent="-285750">
              <a:tabLst>
                <a:tab pos="398463" algn="l"/>
              </a:tabLst>
            </a:pPr>
            <a:r>
              <a:rPr lang="hi-IN" altLang="en-US" sz="3200"/>
              <a:t>निर्देशात्मक संचार के विभिन्न तरीकों का उपयोग करना। </a:t>
            </a:r>
            <a:endParaRPr lang="en-US" altLang="en-US" sz="3200"/>
          </a:p>
          <a:p>
            <a:pPr indent="-285750">
              <a:tabLst>
                <a:tab pos="398463" algn="l"/>
              </a:tabLst>
            </a:pPr>
            <a:r>
              <a:rPr lang="hi-IN" altLang="en-US" sz="3200"/>
              <a:t>दृश्य-श्रव्य उपकरणों का संचालन करना।</a:t>
            </a:r>
            <a:endParaRPr lang="en-US" altLang="en-US" sz="3600" b="0">
              <a:latin typeface="Open sans" panose="020B0606030504020204" pitchFamily="34" charset="0"/>
            </a:endParaRPr>
          </a:p>
        </p:txBody>
      </p:sp>
      <p:sp>
        <p:nvSpPr>
          <p:cNvPr id="14340" name="Text Box 4">
            <a:extLst>
              <a:ext uri="{FF2B5EF4-FFF2-40B4-BE49-F238E27FC236}">
                <a16:creationId xmlns:a16="http://schemas.microsoft.com/office/drawing/2014/main" id="{81A0C59D-A1EE-D363-2BF9-ACC81FC7A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1-6</a:t>
            </a:r>
          </a:p>
        </p:txBody>
      </p:sp>
      <p:pic>
        <p:nvPicPr>
          <p:cNvPr id="14341" name="Picture 5">
            <a:extLst>
              <a:ext uri="{FF2B5EF4-FFF2-40B4-BE49-F238E27FC236}">
                <a16:creationId xmlns:a16="http://schemas.microsoft.com/office/drawing/2014/main" id="{45723FEF-74C8-492F-0052-1FF741C72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2159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5">
            <a:extLst>
              <a:ext uri="{FF2B5EF4-FFF2-40B4-BE49-F238E27FC236}">
                <a16:creationId xmlns:a16="http://schemas.microsoft.com/office/drawing/2014/main" id="{0BF0802D-4C5A-6EDC-D488-4FDE5025A2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876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AC126AB6-177C-B56B-A194-172DAF5C4B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971550"/>
            <a:ext cx="8382000" cy="2819400"/>
          </a:xfrm>
        </p:spPr>
        <p:txBody>
          <a:bodyPr/>
          <a:lstStyle/>
          <a:p>
            <a:pPr marL="685800" indent="-336550"/>
            <a:r>
              <a:rPr lang="hi-IN" altLang="en-US" sz="2800" b="0"/>
              <a:t>कक्षा में शिक्षण वातावरण का प्रबंधन करें।</a:t>
            </a:r>
            <a:endParaRPr lang="en-US" altLang="en-US" sz="2800" b="0"/>
          </a:p>
          <a:p>
            <a:pPr marL="685800" indent="-336550"/>
            <a:r>
              <a:rPr lang="hi-IN" altLang="en-US" sz="2800" b="0"/>
              <a:t>प्रशिक्षण की प्रभावशीलता के लिए प्रशिक्षुओं का परीक्षण करें। </a:t>
            </a:r>
            <a:endParaRPr lang="en-US" altLang="en-US" sz="2800" b="0"/>
          </a:p>
          <a:p>
            <a:pPr marL="685800" indent="-336550"/>
            <a:r>
              <a:rPr lang="hi-IN" altLang="en-US" sz="2800" b="0"/>
              <a:t>प्रभावी समूह बैठक को सुगम बनाएँ। </a:t>
            </a:r>
            <a:endParaRPr lang="en-US" altLang="en-US" sz="2800" b="0"/>
          </a:p>
          <a:p>
            <a:pPr marL="685800" indent="-336550"/>
            <a:r>
              <a:rPr lang="hi-IN" altLang="en-US" sz="2800" b="0"/>
              <a:t>एक व्यक्ति के रूप में और एक टीम के सदस्य के रूप में प्रस्तुतियाँ दें।</a:t>
            </a:r>
            <a:endParaRPr lang="en-US" altLang="en-US" sz="2800" b="0">
              <a:latin typeface="Open sans" panose="020B0606030504020204" pitchFamily="34" charset="0"/>
            </a:endParaRPr>
          </a:p>
        </p:txBody>
      </p:sp>
      <p:sp>
        <p:nvSpPr>
          <p:cNvPr id="15363" name="Text Box 4">
            <a:extLst>
              <a:ext uri="{FF2B5EF4-FFF2-40B4-BE49-F238E27FC236}">
                <a16:creationId xmlns:a16="http://schemas.microsoft.com/office/drawing/2014/main" id="{CD271FD8-4A1C-1FE5-7B18-1E405E6D7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1-7</a:t>
            </a: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651F1499-879C-1F9E-CEF9-763D55FE0D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57200"/>
            <a:ext cx="7391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hi-IN" sz="4000" dirty="0"/>
              <a:t>पाठ्यक्रम के उद्देश्य</a:t>
            </a:r>
            <a:endParaRPr lang="en-US" altLang="en-US" sz="4000" b="1" dirty="0">
              <a:solidFill>
                <a:schemeClr val="accent2"/>
              </a:solidFill>
              <a:latin typeface="Open sans"/>
              <a:ea typeface="+mj-ea"/>
              <a:cs typeface="+mj-cs"/>
            </a:endParaRPr>
          </a:p>
        </p:txBody>
      </p:sp>
      <p:pic>
        <p:nvPicPr>
          <p:cNvPr id="15365" name="Picture 5">
            <a:extLst>
              <a:ext uri="{FF2B5EF4-FFF2-40B4-BE49-F238E27FC236}">
                <a16:creationId xmlns:a16="http://schemas.microsoft.com/office/drawing/2014/main" id="{F4910980-C449-47D2-61F7-75B5C04ED0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2159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5">
            <a:extLst>
              <a:ext uri="{FF2B5EF4-FFF2-40B4-BE49-F238E27FC236}">
                <a16:creationId xmlns:a16="http://schemas.microsoft.com/office/drawing/2014/main" id="{9899DDFF-743C-1E01-6366-7298B78FA4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5113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A859E0A-5DA4-5101-54EC-6830D44CA2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285750"/>
            <a:ext cx="6096000" cy="857250"/>
          </a:xfrm>
        </p:spPr>
        <p:txBody>
          <a:bodyPr/>
          <a:lstStyle/>
          <a:p>
            <a:r>
              <a:rPr lang="hi-IN" altLang="en-US"/>
              <a:t>प्रस्तुतियों</a:t>
            </a:r>
            <a:endParaRPr lang="en-US" altLang="en-US">
              <a:solidFill>
                <a:schemeClr val="accent2"/>
              </a:solidFill>
              <a:latin typeface="Open sans" panose="020B0606030504020204" pitchFamily="34" charset="0"/>
            </a:endParaRP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6422CF90-46D1-4362-D082-C0C8AC4937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371600"/>
            <a:ext cx="7010400" cy="2724150"/>
          </a:xfrm>
        </p:spPr>
        <p:txBody>
          <a:bodyPr/>
          <a:lstStyle/>
          <a:p>
            <a:pPr>
              <a:buFontTx/>
              <a:buNone/>
            </a:pPr>
            <a:r>
              <a:rPr lang="hi-IN" altLang="en-US" sz="2800"/>
              <a:t>प्रथम व्यक्तिगत प्रस्तुति </a:t>
            </a:r>
          </a:p>
          <a:p>
            <a:pPr>
              <a:buFontTx/>
              <a:buNone/>
            </a:pPr>
            <a:r>
              <a:rPr lang="hi-IN" altLang="en-US" b="0"/>
              <a:t>• 5-7 मिनट </a:t>
            </a:r>
          </a:p>
          <a:p>
            <a:pPr>
              <a:buFontTx/>
              <a:buNone/>
            </a:pPr>
            <a:r>
              <a:rPr lang="hi-IN" altLang="en-US" b="0"/>
              <a:t>• सूचनात्मक </a:t>
            </a:r>
          </a:p>
          <a:p>
            <a:pPr>
              <a:buFontTx/>
              <a:buNone/>
            </a:pPr>
            <a:r>
              <a:rPr lang="hi-IN" altLang="en-US" b="0"/>
              <a:t>• नौकरी से संबंधित विषय नहीं कार्यक्रम: दिन 2</a:t>
            </a:r>
            <a:endParaRPr lang="en-US" altLang="en-US" b="0">
              <a:latin typeface="Open sans" panose="020B0606030504020204" pitchFamily="34" charset="0"/>
            </a:endParaRPr>
          </a:p>
        </p:txBody>
      </p:sp>
      <p:sp>
        <p:nvSpPr>
          <p:cNvPr id="17412" name="Text Box 4">
            <a:extLst>
              <a:ext uri="{FF2B5EF4-FFF2-40B4-BE49-F238E27FC236}">
                <a16:creationId xmlns:a16="http://schemas.microsoft.com/office/drawing/2014/main" id="{11E05992-06BC-E9D3-0647-7B9836253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708525"/>
            <a:ext cx="15240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buFontTx/>
              <a:buNone/>
            </a:pPr>
            <a:r>
              <a:rPr lang="en-US" altLang="en-US" sz="1200" b="0">
                <a:latin typeface="Open sans" panose="020B0606030504020204" pitchFamily="34" charset="0"/>
              </a:rPr>
              <a:t>PPT 1-8</a:t>
            </a:r>
          </a:p>
        </p:txBody>
      </p:sp>
      <p:pic>
        <p:nvPicPr>
          <p:cNvPr id="17413" name="Picture 5">
            <a:extLst>
              <a:ext uri="{FF2B5EF4-FFF2-40B4-BE49-F238E27FC236}">
                <a16:creationId xmlns:a16="http://schemas.microsoft.com/office/drawing/2014/main" id="{B0003788-2320-53C8-469A-385686F9DE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215900"/>
            <a:ext cx="1103313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5">
            <a:extLst>
              <a:ext uri="{FF2B5EF4-FFF2-40B4-BE49-F238E27FC236}">
                <a16:creationId xmlns:a16="http://schemas.microsoft.com/office/drawing/2014/main" id="{C6049817-6F2B-2CFD-5A9D-8CAD7C6EE2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8" y="215900"/>
            <a:ext cx="1103312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 Chorlavi:Applications:Microsoft Office 98:Templates:Blank Presentation</Template>
  <TotalTime>762</TotalTime>
  <Words>385</Words>
  <Application>Microsoft Office PowerPoint</Application>
  <PresentationFormat>On-screen Show (16:9)</PresentationFormat>
  <Paragraphs>73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Times</vt:lpstr>
      <vt:lpstr>Arial</vt:lpstr>
      <vt:lpstr>Open sans</vt:lpstr>
      <vt:lpstr>Kruti Dev 010</vt:lpstr>
      <vt:lpstr>Blank Presentation</vt:lpstr>
      <vt:lpstr>1_Custom Design</vt:lpstr>
      <vt:lpstr>Custom Design</vt:lpstr>
      <vt:lpstr>PowerPoint Presentation</vt:lpstr>
      <vt:lpstr>इकाई 1 पाठ्यक्रम परिचय</vt:lpstr>
      <vt:lpstr>इकाई 1 उद्देश्य</vt:lpstr>
      <vt:lpstr>इकाई 1 उद्देश्य</vt:lpstr>
      <vt:lpstr>पाठ्यक्रम का उद्देश्य</vt:lpstr>
      <vt:lpstr>पाठ्यक्रम के उद्देश्य</vt:lpstr>
      <vt:lpstr>पाठ्यक्रम के उद्देश्य</vt:lpstr>
      <vt:lpstr>PowerPoint Presentation</vt:lpstr>
      <vt:lpstr>प्रस्तुतियों</vt:lpstr>
      <vt:lpstr> प्रस्तुतियों</vt:lpstr>
      <vt:lpstr>प्रस्तुतियों</vt:lpstr>
      <vt:lpstr>पाठ्यक्रम मूल्यांकन</vt:lpstr>
      <vt:lpstr>इकाई 1 उद्देश्य</vt:lpstr>
      <vt:lpstr>इकाई 1 उद्देश्य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Jerry and Dee Williams</dc:creator>
  <cp:lastModifiedBy>NDRF NDRF</cp:lastModifiedBy>
  <cp:revision>86</cp:revision>
  <cp:lastPrinted>1999-04-01T09:31:09Z</cp:lastPrinted>
  <dcterms:created xsi:type="dcterms:W3CDTF">1999-04-01T08:51:00Z</dcterms:created>
  <dcterms:modified xsi:type="dcterms:W3CDTF">2026-01-06T12:22:26Z</dcterms:modified>
</cp:coreProperties>
</file>