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5" r:id="rId4"/>
    <p:sldId id="363" r:id="rId5"/>
    <p:sldId id="364" r:id="rId6"/>
    <p:sldId id="359" r:id="rId7"/>
    <p:sldId id="361" r:id="rId8"/>
    <p:sldId id="362" r:id="rId9"/>
    <p:sldId id="356" r:id="rId10"/>
    <p:sldId id="365" r:id="rId11"/>
    <p:sldId id="360" r:id="rId12"/>
    <p:sldId id="369" r:id="rId13"/>
    <p:sldId id="367" r:id="rId14"/>
    <p:sldId id="274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B1062F-B143-4220-AE05-99F6207081D6}" v="51" dt="2025-09-15T12:20:18.73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5" autoAdjust="0"/>
    <p:restoredTop sz="94660"/>
  </p:normalViewPr>
  <p:slideViewPr>
    <p:cSldViewPr snapToGrid="0">
      <p:cViewPr>
        <p:scale>
          <a:sx n="60" d="100"/>
          <a:sy n="60" d="100"/>
        </p:scale>
        <p:origin x="-102" y="-7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AN SINGH" userId="cf93d647e8583ced" providerId="LiveId" clId="{0369EAA2-502D-4E43-A93D-DD36393BC89F}"/>
    <pc:docChg chg="undo custSel modSld">
      <pc:chgData name="CHARAN SINGH" userId="cf93d647e8583ced" providerId="LiveId" clId="{0369EAA2-502D-4E43-A93D-DD36393BC89F}" dt="2025-09-15T12:22:13.263" v="94" actId="20577"/>
      <pc:docMkLst>
        <pc:docMk/>
      </pc:docMkLst>
      <pc:sldChg chg="modSp mod">
        <pc:chgData name="CHARAN SINGH" userId="cf93d647e8583ced" providerId="LiveId" clId="{0369EAA2-502D-4E43-A93D-DD36393BC89F}" dt="2025-09-15T12:10:07.489" v="54" actId="14100"/>
        <pc:sldMkLst>
          <pc:docMk/>
          <pc:sldMk cId="0" sldId="257"/>
        </pc:sldMkLst>
        <pc:spChg chg="mod">
          <ac:chgData name="CHARAN SINGH" userId="cf93d647e8583ced" providerId="LiveId" clId="{0369EAA2-502D-4E43-A93D-DD36393BC89F}" dt="2025-09-15T12:02:57.850" v="41" actId="20577"/>
          <ac:spMkLst>
            <pc:docMk/>
            <pc:sldMk cId="0" sldId="257"/>
            <ac:spMk id="6" creationId="{D3DB3725-B6EF-8DE8-0BDC-B71D6415B706}"/>
          </ac:spMkLst>
        </pc:spChg>
        <pc:spChg chg="mod">
          <ac:chgData name="CHARAN SINGH" userId="cf93d647e8583ced" providerId="LiveId" clId="{0369EAA2-502D-4E43-A93D-DD36393BC89F}" dt="2025-09-15T12:10:07.489" v="54" actId="14100"/>
          <ac:spMkLst>
            <pc:docMk/>
            <pc:sldMk cId="0" sldId="257"/>
            <ac:spMk id="7" creationId="{78A58CDD-A7F8-E13F-92C3-2B1503AB806E}"/>
          </ac:spMkLst>
        </pc:spChg>
      </pc:sldChg>
      <pc:sldChg chg="modSp mod">
        <pc:chgData name="CHARAN SINGH" userId="cf93d647e8583ced" providerId="LiveId" clId="{0369EAA2-502D-4E43-A93D-DD36393BC89F}" dt="2025-09-12T11:25:28.624" v="39" actId="255"/>
        <pc:sldMkLst>
          <pc:docMk/>
          <pc:sldMk cId="0" sldId="274"/>
        </pc:sldMkLst>
        <pc:spChg chg="mod">
          <ac:chgData name="CHARAN SINGH" userId="cf93d647e8583ced" providerId="LiveId" clId="{0369EAA2-502D-4E43-A93D-DD36393BC89F}" dt="2025-09-12T11:25:28.624" v="39" actId="255"/>
          <ac:spMkLst>
            <pc:docMk/>
            <pc:sldMk cId="0" sldId="274"/>
            <ac:spMk id="2" creationId="{E9A6B61E-3BFB-8B6A-B54D-9BFC4C887C61}"/>
          </ac:spMkLst>
        </pc:spChg>
      </pc:sldChg>
      <pc:sldChg chg="modSp mod">
        <pc:chgData name="CHARAN SINGH" userId="cf93d647e8583ced" providerId="LiveId" clId="{0369EAA2-502D-4E43-A93D-DD36393BC89F}" dt="2025-09-15T12:10:32.755" v="69" actId="20577"/>
        <pc:sldMkLst>
          <pc:docMk/>
          <pc:sldMk cId="3173233629" sldId="275"/>
        </pc:sldMkLst>
        <pc:spChg chg="mod">
          <ac:chgData name="CHARAN SINGH" userId="cf93d647e8583ced" providerId="LiveId" clId="{0369EAA2-502D-4E43-A93D-DD36393BC89F}" dt="2025-09-12T11:18:44.251" v="10" actId="20577"/>
          <ac:spMkLst>
            <pc:docMk/>
            <pc:sldMk cId="3173233629" sldId="275"/>
            <ac:spMk id="2" creationId="{4FFCD275-0D34-F329-F618-999024E629BE}"/>
          </ac:spMkLst>
        </pc:spChg>
        <pc:spChg chg="mod">
          <ac:chgData name="CHARAN SINGH" userId="cf93d647e8583ced" providerId="LiveId" clId="{0369EAA2-502D-4E43-A93D-DD36393BC89F}" dt="2025-09-15T12:10:32.755" v="69" actId="20577"/>
          <ac:spMkLst>
            <pc:docMk/>
            <pc:sldMk cId="3173233629" sldId="275"/>
            <ac:spMk id="6" creationId="{800CDD3E-D678-F499-FEBF-63CF25662869}"/>
          </ac:spMkLst>
        </pc:spChg>
      </pc:sldChg>
      <pc:sldChg chg="modSp mod">
        <pc:chgData name="CHARAN SINGH" userId="cf93d647e8583ced" providerId="LiveId" clId="{0369EAA2-502D-4E43-A93D-DD36393BC89F}" dt="2025-09-15T12:16:21.688" v="72" actId="207"/>
        <pc:sldMkLst>
          <pc:docMk/>
          <pc:sldMk cId="1621748360" sldId="356"/>
        </pc:sldMkLst>
        <pc:spChg chg="mod">
          <ac:chgData name="CHARAN SINGH" userId="cf93d647e8583ced" providerId="LiveId" clId="{0369EAA2-502D-4E43-A93D-DD36393BC89F}" dt="2025-09-12T11:22:44.718" v="26"/>
          <ac:spMkLst>
            <pc:docMk/>
            <pc:sldMk cId="1621748360" sldId="356"/>
            <ac:spMk id="9" creationId="{06F512CA-AF85-7D1E-667F-CD8FAE765BA9}"/>
          </ac:spMkLst>
        </pc:spChg>
        <pc:spChg chg="mod">
          <ac:chgData name="CHARAN SINGH" userId="cf93d647e8583ced" providerId="LiveId" clId="{0369EAA2-502D-4E43-A93D-DD36393BC89F}" dt="2025-09-15T12:16:21.688" v="72" actId="207"/>
          <ac:spMkLst>
            <pc:docMk/>
            <pc:sldMk cId="1621748360" sldId="356"/>
            <ac:spMk id="10" creationId="{8B407302-B1F7-434B-06BE-FB630400E40D}"/>
          </ac:spMkLst>
        </pc:spChg>
      </pc:sldChg>
      <pc:sldChg chg="modSp mod">
        <pc:chgData name="CHARAN SINGH" userId="cf93d647e8583ced" providerId="LiveId" clId="{0369EAA2-502D-4E43-A93D-DD36393BC89F}" dt="2025-09-12T11:21:04.428" v="22" actId="27636"/>
        <pc:sldMkLst>
          <pc:docMk/>
          <pc:sldMk cId="3823128268" sldId="359"/>
        </pc:sldMkLst>
        <pc:spChg chg="mod">
          <ac:chgData name="CHARAN SINGH" userId="cf93d647e8583ced" providerId="LiveId" clId="{0369EAA2-502D-4E43-A93D-DD36393BC89F}" dt="2025-09-12T11:20:29.455" v="18" actId="1076"/>
          <ac:spMkLst>
            <pc:docMk/>
            <pc:sldMk cId="3823128268" sldId="359"/>
            <ac:spMk id="3" creationId="{BFB9A459-2EF3-FB43-6EA0-62D472D7F3FC}"/>
          </ac:spMkLst>
        </pc:spChg>
        <pc:spChg chg="mod">
          <ac:chgData name="CHARAN SINGH" userId="cf93d647e8583ced" providerId="LiveId" clId="{0369EAA2-502D-4E43-A93D-DD36393BC89F}" dt="2025-09-12T11:21:04.428" v="22" actId="27636"/>
          <ac:spMkLst>
            <pc:docMk/>
            <pc:sldMk cId="3823128268" sldId="359"/>
            <ac:spMk id="5" creationId="{78A570D2-C352-3B86-A57F-DE0253399896}"/>
          </ac:spMkLst>
        </pc:spChg>
        <pc:spChg chg="mod">
          <ac:chgData name="CHARAN SINGH" userId="cf93d647e8583ced" providerId="LiveId" clId="{0369EAA2-502D-4E43-A93D-DD36393BC89F}" dt="2025-09-12T11:20:39.959" v="19" actId="14100"/>
          <ac:spMkLst>
            <pc:docMk/>
            <pc:sldMk cId="3823128268" sldId="359"/>
            <ac:spMk id="6" creationId="{1206ACE6-D9CC-A547-5759-5D1C9B6B3E1A}"/>
          </ac:spMkLst>
        </pc:spChg>
        <pc:spChg chg="mod">
          <ac:chgData name="CHARAN SINGH" userId="cf93d647e8583ced" providerId="LiveId" clId="{0369EAA2-502D-4E43-A93D-DD36393BC89F}" dt="2025-09-12T11:20:20.854" v="17"/>
          <ac:spMkLst>
            <pc:docMk/>
            <pc:sldMk cId="3823128268" sldId="359"/>
            <ac:spMk id="16" creationId="{ACA9D0B3-4E6D-7105-50C0-3E258B746FD1}"/>
          </ac:spMkLst>
        </pc:spChg>
      </pc:sldChg>
      <pc:sldChg chg="modSp mod">
        <pc:chgData name="CHARAN SINGH" userId="cf93d647e8583ced" providerId="LiveId" clId="{0369EAA2-502D-4E43-A93D-DD36393BC89F}" dt="2025-09-15T12:20:29.678" v="82" actId="1076"/>
        <pc:sldMkLst>
          <pc:docMk/>
          <pc:sldMk cId="339484284" sldId="360"/>
        </pc:sldMkLst>
        <pc:spChg chg="mod">
          <ac:chgData name="CHARAN SINGH" userId="cf93d647e8583ced" providerId="LiveId" clId="{0369EAA2-502D-4E43-A93D-DD36393BC89F}" dt="2025-09-15T12:20:26.357" v="81" actId="20577"/>
          <ac:spMkLst>
            <pc:docMk/>
            <pc:sldMk cId="339484284" sldId="360"/>
            <ac:spMk id="228" creationId="{00000000-0000-0000-0000-000000000000}"/>
          </ac:spMkLst>
        </pc:spChg>
        <pc:spChg chg="mod">
          <ac:chgData name="CHARAN SINGH" userId="cf93d647e8583ced" providerId="LiveId" clId="{0369EAA2-502D-4E43-A93D-DD36393BC89F}" dt="2025-09-12T11:23:56.795" v="33"/>
          <ac:spMkLst>
            <pc:docMk/>
            <pc:sldMk cId="339484284" sldId="360"/>
            <ac:spMk id="229" creationId="{00000000-0000-0000-0000-000000000000}"/>
          </ac:spMkLst>
        </pc:spChg>
        <pc:picChg chg="mod">
          <ac:chgData name="CHARAN SINGH" userId="cf93d647e8583ced" providerId="LiveId" clId="{0369EAA2-502D-4E43-A93D-DD36393BC89F}" dt="2025-09-15T12:20:29.678" v="82" actId="1076"/>
          <ac:picMkLst>
            <pc:docMk/>
            <pc:sldMk cId="339484284" sldId="360"/>
            <ac:picMk id="227" creationId="{00000000-0000-0000-0000-000000000000}"/>
          </ac:picMkLst>
        </pc:picChg>
      </pc:sldChg>
      <pc:sldChg chg="modSp mod">
        <pc:chgData name="CHARAN SINGH" userId="cf93d647e8583ced" providerId="LiveId" clId="{0369EAA2-502D-4E43-A93D-DD36393BC89F}" dt="2025-09-12T11:22:09.163" v="24" actId="20577"/>
        <pc:sldMkLst>
          <pc:docMk/>
          <pc:sldMk cId="1100222563" sldId="361"/>
        </pc:sldMkLst>
        <pc:spChg chg="mod">
          <ac:chgData name="CHARAN SINGH" userId="cf93d647e8583ced" providerId="LiveId" clId="{0369EAA2-502D-4E43-A93D-DD36393BC89F}" dt="2025-09-12T11:22:09.163" v="24" actId="20577"/>
          <ac:spMkLst>
            <pc:docMk/>
            <pc:sldMk cId="1100222563" sldId="361"/>
            <ac:spMk id="16" creationId="{9CFC44BC-6D60-5F35-BEF5-56CDB0858E09}"/>
          </ac:spMkLst>
        </pc:spChg>
      </pc:sldChg>
      <pc:sldChg chg="modSp">
        <pc:chgData name="CHARAN SINGH" userId="cf93d647e8583ced" providerId="LiveId" clId="{0369EAA2-502D-4E43-A93D-DD36393BC89F}" dt="2025-09-12T11:22:19.420" v="25"/>
        <pc:sldMkLst>
          <pc:docMk/>
          <pc:sldMk cId="1019978671" sldId="362"/>
        </pc:sldMkLst>
        <pc:spChg chg="mod">
          <ac:chgData name="CHARAN SINGH" userId="cf93d647e8583ced" providerId="LiveId" clId="{0369EAA2-502D-4E43-A93D-DD36393BC89F}" dt="2025-09-12T11:22:19.420" v="25"/>
          <ac:spMkLst>
            <pc:docMk/>
            <pc:sldMk cId="1019978671" sldId="362"/>
            <ac:spMk id="16" creationId="{8A84D5A2-5873-EB40-B0DD-9066CC3AD4F4}"/>
          </ac:spMkLst>
        </pc:spChg>
      </pc:sldChg>
      <pc:sldChg chg="modSp">
        <pc:chgData name="CHARAN SINGH" userId="cf93d647e8583ced" providerId="LiveId" clId="{0369EAA2-502D-4E43-A93D-DD36393BC89F}" dt="2025-09-12T11:18:52.531" v="11"/>
        <pc:sldMkLst>
          <pc:docMk/>
          <pc:sldMk cId="3144973434" sldId="363"/>
        </pc:sldMkLst>
        <pc:spChg chg="mod">
          <ac:chgData name="CHARAN SINGH" userId="cf93d647e8583ced" providerId="LiveId" clId="{0369EAA2-502D-4E43-A93D-DD36393BC89F}" dt="2025-09-12T11:18:52.531" v="11"/>
          <ac:spMkLst>
            <pc:docMk/>
            <pc:sldMk cId="3144973434" sldId="363"/>
            <ac:spMk id="2" creationId="{E850D6E0-2349-1162-B59F-DBC0481400CE}"/>
          </ac:spMkLst>
        </pc:spChg>
      </pc:sldChg>
      <pc:sldChg chg="modSp mod">
        <pc:chgData name="CHARAN SINGH" userId="cf93d647e8583ced" providerId="LiveId" clId="{0369EAA2-502D-4E43-A93D-DD36393BC89F}" dt="2025-09-12T11:19:58.781" v="16" actId="14100"/>
        <pc:sldMkLst>
          <pc:docMk/>
          <pc:sldMk cId="2552033413" sldId="364"/>
        </pc:sldMkLst>
        <pc:spChg chg="mod">
          <ac:chgData name="CHARAN SINGH" userId="cf93d647e8583ced" providerId="LiveId" clId="{0369EAA2-502D-4E43-A93D-DD36393BC89F}" dt="2025-09-12T11:19:05.122" v="12"/>
          <ac:spMkLst>
            <pc:docMk/>
            <pc:sldMk cId="2552033413" sldId="364"/>
            <ac:spMk id="9" creationId="{68634595-4BA0-F0F6-C6C8-E2C14AFEB3AC}"/>
          </ac:spMkLst>
        </pc:spChg>
        <pc:spChg chg="mod">
          <ac:chgData name="CHARAN SINGH" userId="cf93d647e8583ced" providerId="LiveId" clId="{0369EAA2-502D-4E43-A93D-DD36393BC89F}" dt="2025-09-12T11:19:58.781" v="16" actId="14100"/>
          <ac:spMkLst>
            <pc:docMk/>
            <pc:sldMk cId="2552033413" sldId="364"/>
            <ac:spMk id="13" creationId="{97B6901C-AE3B-C87C-C104-57215AF7846D}"/>
          </ac:spMkLst>
        </pc:spChg>
        <pc:spChg chg="mod">
          <ac:chgData name="CHARAN SINGH" userId="cf93d647e8583ced" providerId="LiveId" clId="{0369EAA2-502D-4E43-A93D-DD36393BC89F}" dt="2025-09-12T11:19:18.667" v="15" actId="27636"/>
          <ac:spMkLst>
            <pc:docMk/>
            <pc:sldMk cId="2552033413" sldId="364"/>
            <ac:spMk id="17" creationId="{862BBE68-6602-AA82-EC18-E28D2C033876}"/>
          </ac:spMkLst>
        </pc:spChg>
      </pc:sldChg>
      <pc:sldChg chg="modSp mod">
        <pc:chgData name="CHARAN SINGH" userId="cf93d647e8583ced" providerId="LiveId" clId="{0369EAA2-502D-4E43-A93D-DD36393BC89F}" dt="2025-09-15T12:17:07.261" v="74" actId="207"/>
        <pc:sldMkLst>
          <pc:docMk/>
          <pc:sldMk cId="2391064656" sldId="365"/>
        </pc:sldMkLst>
        <pc:spChg chg="mod">
          <ac:chgData name="CHARAN SINGH" userId="cf93d647e8583ced" providerId="LiveId" clId="{0369EAA2-502D-4E43-A93D-DD36393BC89F}" dt="2025-09-12T11:23:16.328" v="30"/>
          <ac:spMkLst>
            <pc:docMk/>
            <pc:sldMk cId="2391064656" sldId="365"/>
            <ac:spMk id="9" creationId="{BA46F36C-BCCE-A743-6E62-C7BB02B6AD5D}"/>
          </ac:spMkLst>
        </pc:spChg>
        <pc:spChg chg="mod">
          <ac:chgData name="CHARAN SINGH" userId="cf93d647e8583ced" providerId="LiveId" clId="{0369EAA2-502D-4E43-A93D-DD36393BC89F}" dt="2025-09-15T12:17:07.261" v="74" actId="207"/>
          <ac:spMkLst>
            <pc:docMk/>
            <pc:sldMk cId="2391064656" sldId="365"/>
            <ac:spMk id="10" creationId="{68019C85-403E-ABF3-E9D4-1FB63487C63C}"/>
          </ac:spMkLst>
        </pc:spChg>
      </pc:sldChg>
      <pc:sldChg chg="modSp">
        <pc:chgData name="CHARAN SINGH" userId="cf93d647e8583ced" providerId="LiveId" clId="{0369EAA2-502D-4E43-A93D-DD36393BC89F}" dt="2025-09-12T11:24:21.505" v="35"/>
        <pc:sldMkLst>
          <pc:docMk/>
          <pc:sldMk cId="326825400" sldId="366"/>
        </pc:sldMkLst>
        <pc:spChg chg="mod">
          <ac:chgData name="CHARAN SINGH" userId="cf93d647e8583ced" providerId="LiveId" clId="{0369EAA2-502D-4E43-A93D-DD36393BC89F}" dt="2025-09-12T11:24:21.505" v="35"/>
          <ac:spMkLst>
            <pc:docMk/>
            <pc:sldMk cId="326825400" sldId="366"/>
            <ac:spMk id="9" creationId="{6E78D34D-58D5-130B-7575-09BDD5CE2056}"/>
          </ac:spMkLst>
        </pc:spChg>
      </pc:sldChg>
      <pc:sldChg chg="modSp mod">
        <pc:chgData name="CHARAN SINGH" userId="cf93d647e8583ced" providerId="LiveId" clId="{0369EAA2-502D-4E43-A93D-DD36393BC89F}" dt="2025-09-15T12:22:13.263" v="94" actId="20577"/>
        <pc:sldMkLst>
          <pc:docMk/>
          <pc:sldMk cId="2267406492" sldId="367"/>
        </pc:sldMkLst>
        <pc:spChg chg="mod">
          <ac:chgData name="CHARAN SINGH" userId="cf93d647e8583ced" providerId="LiveId" clId="{0369EAA2-502D-4E43-A93D-DD36393BC89F}" dt="2025-09-12T11:24:47.597" v="36"/>
          <ac:spMkLst>
            <pc:docMk/>
            <pc:sldMk cId="2267406492" sldId="367"/>
            <ac:spMk id="9" creationId="{7FB5E7FA-86BD-AC41-A323-5D905DD23F48}"/>
          </ac:spMkLst>
        </pc:spChg>
        <pc:spChg chg="mod">
          <ac:chgData name="CHARAN SINGH" userId="cf93d647e8583ced" providerId="LiveId" clId="{0369EAA2-502D-4E43-A93D-DD36393BC89F}" dt="2025-09-15T12:22:13.263" v="94" actId="20577"/>
          <ac:spMkLst>
            <pc:docMk/>
            <pc:sldMk cId="2267406492" sldId="367"/>
            <ac:spMk id="10" creationId="{D1A8E9E7-C121-FEBA-BCB8-BE452E93ED3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198564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="" xmlns:a16="http://schemas.microsoft.com/office/drawing/2014/main" id="{24F2B74D-F11E-A5DB-5043-8BE355B57385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9"/>
            <a:ext cx="905046" cy="50261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="" xmlns:a16="http://schemas.microsoft.com/office/drawing/2014/main" id="{5E2FD404-044F-4320-5F92-72E92DB0DDD7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Red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" descr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="" xmlns:a16="http://schemas.microsoft.com/office/drawing/2014/main" id="{92B3DFEB-AD9F-FE6C-361E-0205A8A5B2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="" xmlns:a16="http://schemas.microsoft.com/office/drawing/2014/main" id="{DB766189-80CE-A703-E292-9366EB64CAE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42A9E7F-ED96-1630-5F44-F7F1631848A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137" y="38720"/>
            <a:ext cx="2231142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="" xmlns:a16="http://schemas.microsoft.com/office/drawing/2014/main" id="{D5626698-A73A-12E1-1740-8A55985147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2" name="PEER | MFR | INDIA">
            <a:extLst>
              <a:ext uri="{FF2B5EF4-FFF2-40B4-BE49-F238E27FC236}">
                <a16:creationId xmlns="" xmlns:a16="http://schemas.microsoft.com/office/drawing/2014/main" id="{5756C156-BAFF-F354-1A4C-767C3126B277}"/>
              </a:ext>
            </a:extLst>
          </p:cNvPr>
          <p:cNvSpPr txBox="1"/>
          <p:nvPr userDrawn="1"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dirty="0"/>
              <a:t>NDRF | </a:t>
            </a:r>
            <a:r>
              <a:rPr dirty="0"/>
              <a:t>MFR | INDIA</a:t>
            </a:r>
          </a:p>
        </p:txBody>
      </p:sp>
      <p:sp>
        <p:nvSpPr>
          <p:cNvPr id="3" name="Rectangle">
            <a:extLst>
              <a:ext uri="{FF2B5EF4-FFF2-40B4-BE49-F238E27FC236}">
                <a16:creationId xmlns="" xmlns:a16="http://schemas.microsoft.com/office/drawing/2014/main" id="{68B22D2E-D8EC-4A98-23F7-488A6E15488E}"/>
              </a:ext>
            </a:extLst>
          </p:cNvPr>
          <p:cNvSpPr/>
          <p:nvPr userDrawn="1"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" name="PPT 2 -">
            <a:extLst>
              <a:ext uri="{FF2B5EF4-FFF2-40B4-BE49-F238E27FC236}">
                <a16:creationId xmlns="" xmlns:a16="http://schemas.microsoft.com/office/drawing/2014/main" id="{8B0424C2-D99E-7E04-A2DF-88986D9AF56C}"/>
              </a:ext>
            </a:extLst>
          </p:cNvPr>
          <p:cNvSpPr txBox="1"/>
          <p:nvPr userDrawn="1"/>
        </p:nvSpPr>
        <p:spPr>
          <a:xfrm>
            <a:off x="21546984" y="12813338"/>
            <a:ext cx="140683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7</a:t>
            </a:r>
            <a:r>
              <a:rPr b="1" dirty="0"/>
              <a:t> -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="" xmlns:a16="http://schemas.microsoft.com/office/drawing/2014/main" id="{96D4E023-009E-D84A-59B6-CFE974A124D7}"/>
              </a:ext>
            </a:extLst>
          </p:cNvPr>
          <p:cNvSpPr/>
          <p:nvPr userDrawn="1"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Slide Number">
            <a:extLst>
              <a:ext uri="{FF2B5EF4-FFF2-40B4-BE49-F238E27FC236}">
                <a16:creationId xmlns="" xmlns:a16="http://schemas.microsoft.com/office/drawing/2014/main" id="{AE68C5C7-2EFC-EA6F-F155-AFCE48EDDBA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</p:sldLayoutIdLst>
  <p:transition spd="med"/>
  <p:hf hdr="0" dt="0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137FC53-ECDA-951A-DADC-B448EAB3A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 r="445"/>
          <a:stretch/>
        </p:blipFill>
        <p:spPr>
          <a:xfrm>
            <a:off x="25400" y="0"/>
            <a:ext cx="24333201" cy="13716000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="" xmlns:a16="http://schemas.microsoft.com/office/drawing/2014/main" id="{72473347-6BEE-3525-8885-93B0C9BDE2E2}"/>
              </a:ext>
            </a:extLst>
          </p:cNvPr>
          <p:cNvSpPr/>
          <p:nvPr/>
        </p:nvSpPr>
        <p:spPr>
          <a:xfrm>
            <a:off x="-25400" y="-25400"/>
            <a:ext cx="24434800" cy="13766800"/>
          </a:xfrm>
          <a:prstGeom prst="rect">
            <a:avLst/>
          </a:prstGeom>
          <a:solidFill>
            <a:srgbClr val="535353">
              <a:alpha val="7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7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79" name="PPT 2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पाठ</a:t>
            </a:r>
            <a:r>
              <a:rPr dirty="0"/>
              <a:t> 7</a:t>
            </a:r>
          </a:p>
          <a:p>
            <a:r>
              <a:rPr dirty="0" err="1"/>
              <a:t>बेसिक</a:t>
            </a:r>
            <a:r>
              <a:rPr dirty="0"/>
              <a:t> </a:t>
            </a:r>
            <a:r>
              <a:rPr dirty="0" err="1"/>
              <a:t>लाइफ</a:t>
            </a:r>
            <a:r>
              <a:rPr dirty="0"/>
              <a:t> </a:t>
            </a:r>
            <a:r>
              <a:rPr dirty="0" err="1"/>
              <a:t>सपोर्ट</a:t>
            </a:r>
            <a:r>
              <a:rPr dirty="0"/>
              <a:t> (BLS)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कार्डियोपल्मोनरी</a:t>
            </a:r>
            <a:r>
              <a:rPr dirty="0"/>
              <a:t> </a:t>
            </a:r>
            <a:r>
              <a:rPr dirty="0" err="1"/>
              <a:t>रिससिटेशन</a:t>
            </a:r>
            <a:r>
              <a:rPr dirty="0"/>
              <a:t> (CPR)</a:t>
            </a:r>
          </a:p>
        </p:txBody>
      </p:sp>
      <p:sp>
        <p:nvSpPr>
          <p:cNvPr id="8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चिकित्सा प्रथम उत्तरदाता</a:t>
            </a:r>
          </a:p>
          <a:p>
            <a:r>
              <a:t>NDRF | MFR | INDIA</a:t>
            </a:r>
          </a:p>
        </p:txBody>
      </p:sp>
      <p:sp>
        <p:nvSpPr>
          <p:cNvPr id="84" name="LESSON 2…"/>
          <p:cNvSpPr txBox="1"/>
          <p:nvPr/>
        </p:nvSpPr>
        <p:spPr>
          <a:xfrm>
            <a:off x="1016000" y="4706678"/>
            <a:ext cx="10382141" cy="4220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endParaRPr/>
          </a:p>
        </p:txBody>
      </p:sp>
      <p:sp>
        <p:nvSpPr>
          <p:cNvPr id="85" name="Shape"/>
          <p:cNvSpPr/>
          <p:nvPr/>
        </p:nvSpPr>
        <p:spPr>
          <a:xfrm flipH="1">
            <a:off x="-25401" y="2457"/>
            <a:ext cx="24435677" cy="25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endParaRPr/>
          </a:p>
        </p:txBody>
      </p:sp>
      <p:grpSp>
        <p:nvGrpSpPr>
          <p:cNvPr id="93" name="Group"/>
          <p:cNvGrpSpPr/>
          <p:nvPr/>
        </p:nvGrpSpPr>
        <p:grpSpPr>
          <a:xfrm>
            <a:off x="21539200" y="12813338"/>
            <a:ext cx="1879600" cy="902664"/>
            <a:chOff x="0" y="0"/>
            <a:chExt cx="1879600" cy="902662"/>
          </a:xfrm>
        </p:grpSpPr>
        <p:sp>
          <p:nvSpPr>
            <p:cNvPr id="91" name="PPT 2 - 1"/>
            <p:cNvSpPr txBox="1"/>
            <p:nvPr/>
          </p:nvSpPr>
          <p:spPr>
            <a:xfrm>
              <a:off x="76885" y="0"/>
              <a:ext cx="1725832" cy="619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 dirty="0">
                  <a:solidFill>
                    <a:schemeClr val="bg1"/>
                  </a:solidFill>
                </a:rPr>
                <a:t>PPT</a:t>
              </a:r>
              <a:r>
                <a:rPr lang="en-US" b="1" dirty="0">
                  <a:solidFill>
                    <a:schemeClr val="bg1"/>
                  </a:solidFill>
                </a:rPr>
                <a:t> 7 - 1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92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585756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95" name="MFR-logo-02.png" descr="MFR-logo-02.png"/>
          <p:cNvPicPr>
            <a:picLocks noChangeAspect="1"/>
          </p:cNvPicPr>
          <p:nvPr/>
        </p:nvPicPr>
        <p:blipFill>
          <a:blip r:embed="rId3" cstate="print"/>
          <a:srcRect t="12599" b="19178"/>
          <a:stretch>
            <a:fillRect/>
          </a:stretch>
        </p:blipFill>
        <p:spPr>
          <a:xfrm>
            <a:off x="16316126" y="7112432"/>
            <a:ext cx="7102674" cy="3425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42" y="-86295"/>
            <a:ext cx="2231141" cy="242859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E9EC43E-C7B1-EF48-5F3B-E2AF3723BE8A}"/>
              </a:ext>
            </a:extLst>
          </p:cNvPr>
          <p:cNvSpPr/>
          <p:nvPr/>
        </p:nvSpPr>
        <p:spPr>
          <a:xfrm>
            <a:off x="4831337" y="354061"/>
            <a:ext cx="16234425" cy="99215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endParaRPr/>
          </a:p>
        </p:txBody>
      </p:sp>
      <p:sp>
        <p:nvSpPr>
          <p:cNvPr id="5" name="PEER | CSSR | INDIA">
            <a:extLst>
              <a:ext uri="{FF2B5EF4-FFF2-40B4-BE49-F238E27FC236}">
                <a16:creationId xmlns="" xmlns:a16="http://schemas.microsoft.com/office/drawing/2014/main" id="{D9567C9B-BD6C-0281-F8E8-49614D5841CA}"/>
              </a:ext>
            </a:extLst>
          </p:cNvPr>
          <p:cNvSpPr txBox="1"/>
          <p:nvPr/>
        </p:nvSpPr>
        <p:spPr>
          <a:xfrm>
            <a:off x="602390" y="12960656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77" y="-646"/>
            <a:ext cx="2231141" cy="24285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204731" y="10689021"/>
            <a:ext cx="10025152" cy="712093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r>
              <a:rPr lang="hi-IN" dirty="0" smtClean="0"/>
              <a:t>इंस्पेक्टर</a:t>
            </a:r>
            <a:r>
              <a:rPr lang="en-IN" dirty="0" smtClean="0"/>
              <a:t>-</a:t>
            </a:r>
            <a:r>
              <a:rPr lang="hi-IN" dirty="0"/>
              <a:t> अशोक कुमार</a:t>
            </a:r>
            <a:endParaRPr kumimoji="0" lang="en-IN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9598" y="0"/>
            <a:ext cx="2769802" cy="254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6"/>
            <a:ext cx="2664375" cy="252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="" xmlns:a16="http://schemas.microsoft.com/office/drawing/2014/main" id="{2ADDE9D1-4DF3-D275-9541-3B9ECEBAE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="" xmlns:a16="http://schemas.microsoft.com/office/drawing/2014/main" id="{127C0692-A256-7B6D-17E6-4FCF806E86DC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8" name="Rectangle">
            <a:extLst>
              <a:ext uri="{FF2B5EF4-FFF2-40B4-BE49-F238E27FC236}">
                <a16:creationId xmlns="" xmlns:a16="http://schemas.microsoft.com/office/drawing/2014/main" id="{83E0D7B7-C323-A356-78EE-18E45909B14D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="" xmlns:a16="http://schemas.microsoft.com/office/drawing/2014/main" id="{68019C85-403E-ABF3-E9D4-1FB63487C63C}"/>
              </a:ext>
            </a:extLst>
          </p:cNvPr>
          <p:cNvSpPr txBox="1"/>
          <p:nvPr/>
        </p:nvSpPr>
        <p:spPr>
          <a:xfrm>
            <a:off x="8564880" y="3888736"/>
            <a:ext cx="15076257" cy="891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 err="1">
                <a:solidFill>
                  <a:srgbClr val="FF0000"/>
                </a:solidFill>
              </a:rPr>
              <a:t>पूर्ण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वायुमार्ग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रुकावट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13" name="Rectangle">
            <a:extLst>
              <a:ext uri="{FF2B5EF4-FFF2-40B4-BE49-F238E27FC236}">
                <a16:creationId xmlns="" xmlns:a16="http://schemas.microsoft.com/office/drawing/2014/main" id="{B28147D0-FE3C-C204-DB4F-0487BBD87530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4" name="PPT 2 -">
            <a:extLst>
              <a:ext uri="{FF2B5EF4-FFF2-40B4-BE49-F238E27FC236}">
                <a16:creationId xmlns="" xmlns:a16="http://schemas.microsoft.com/office/drawing/2014/main" id="{CFA9B188-2CD6-5580-4EC1-8502A319520C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रोगी बोल नहीं सकता, गले को पकड़ता है (यूनिवर्सल साइन)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="" xmlns:a16="http://schemas.microsoft.com/office/drawing/2014/main" id="{C3F26071-9A2E-96D7-48EF-5C7F48DE76FC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="" xmlns:a16="http://schemas.microsoft.com/office/drawing/2014/main" id="{5AB8D3A3-E118-B926-9E04-D8C4AD18BF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55F2F43-E2C5-B951-FCB0-626385162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="" xmlns:a16="http://schemas.microsoft.com/office/drawing/2014/main" id="{6DC7AF00-314F-1D91-DA98-C8AF1E2E41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="" xmlns:a16="http://schemas.microsoft.com/office/drawing/2014/main" id="{BA46F36C-BCCE-A743-6E62-C7BB02B6AD5D}"/>
              </a:ext>
            </a:extLst>
          </p:cNvPr>
          <p:cNvSpPr txBox="1"/>
          <p:nvPr/>
        </p:nvSpPr>
        <p:spPr>
          <a:xfrm>
            <a:off x="742863" y="2812493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/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508" y="27602"/>
            <a:ext cx="3839492" cy="397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02"/>
            <a:ext cx="4638614" cy="439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0646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Causes of airway obstruction" descr="Causes of airway obstruction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112110" y="5349041"/>
            <a:ext cx="12220314" cy="7896842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ongue…"/>
          <p:cNvSpPr txBox="1"/>
          <p:nvPr/>
        </p:nvSpPr>
        <p:spPr>
          <a:xfrm>
            <a:off x="2416360" y="5445330"/>
            <a:ext cx="8398871" cy="6826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जीभ
एपिग्लोटाइटिस
</a:t>
            </a:r>
            <a:r>
              <a:rPr lang="hi-IN" sz="6000" dirty="0">
                <a:sym typeface="Open Sans"/>
              </a:rPr>
              <a:t> बाहरी</a:t>
            </a:r>
            <a:r>
              <a:rPr lang="hi-IN" dirty="0"/>
              <a:t> वस्तु
ऊतक क्षति 
बीमारी</a:t>
            </a:r>
            <a:endParaRPr dirty="0"/>
          </a:p>
        </p:txBody>
      </p:sp>
      <p:sp>
        <p:nvSpPr>
          <p:cNvPr id="229" name="Causes of Airway Obstruction"/>
          <p:cNvSpPr txBox="1"/>
          <p:nvPr/>
        </p:nvSpPr>
        <p:spPr>
          <a:xfrm>
            <a:off x="6615795" y="2569875"/>
            <a:ext cx="10572244" cy="1155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वायुमार्ग में रुकावट के कारण</a:t>
            </a:r>
            <a:endParaRPr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508" y="27602"/>
            <a:ext cx="3839492" cy="397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02"/>
            <a:ext cx="4638614" cy="439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842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urse Purpose">
            <a:extLst>
              <a:ext uri="{FF2B5EF4-FFF2-40B4-BE49-F238E27FC236}">
                <a16:creationId xmlns="" xmlns:a16="http://schemas.microsoft.com/office/drawing/2014/main" id="{6E78D34D-58D5-130B-7575-09BDD5CE2056}"/>
              </a:ext>
            </a:extLst>
          </p:cNvPr>
          <p:cNvSpPr txBox="1"/>
          <p:nvPr/>
        </p:nvSpPr>
        <p:spPr>
          <a:xfrm>
            <a:off x="1575501" y="5513837"/>
            <a:ext cx="9081797" cy="1979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आंशिक </a:t>
            </a:r>
            <a:r>
              <a:rPr lang="hi-IN" dirty="0" smtClean="0"/>
              <a:t>वायुमार्ग</a:t>
            </a:r>
            <a:endParaRPr lang="en-US" dirty="0" smtClean="0"/>
          </a:p>
          <a:p>
            <a:r>
              <a:rPr lang="hi-IN" dirty="0" smtClean="0"/>
              <a:t> </a:t>
            </a:r>
            <a:r>
              <a:rPr lang="hi-IN" dirty="0"/>
              <a:t>रुकावट</a:t>
            </a:r>
            <a:endParaRPr lang="en-IN" dirty="0"/>
          </a:p>
        </p:txBody>
      </p:sp>
      <p:sp>
        <p:nvSpPr>
          <p:cNvPr id="8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="" xmlns:a16="http://schemas.microsoft.com/office/drawing/2014/main" id="{586E6FEB-E007-F1E3-C71C-5E12E35E56AF}"/>
              </a:ext>
            </a:extLst>
          </p:cNvPr>
          <p:cNvSpPr txBox="1"/>
          <p:nvPr/>
        </p:nvSpPr>
        <p:spPr>
          <a:xfrm>
            <a:off x="8564880" y="3888736"/>
            <a:ext cx="15076257" cy="768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609600" indent="-609600">
              <a:spcBef>
                <a:spcPts val="4000"/>
              </a:spcBef>
              <a:buSzPct val="100000"/>
              <a:buChar char="•"/>
              <a:defRPr sz="6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कमजोर, अप्रभावी खांसी
साँस लेते समय तेज़ आवाज़
श्वसन कठिनाई में वृद्धि और गले पर पकड़ हो सकती है
सायनोसिस (त्वचा और श्लेष्म झिल्ली का नीला मलिनकिरण)</a:t>
            </a:r>
            <a:endParaRPr lang="en-US" dirty="0"/>
          </a:p>
        </p:txBody>
      </p:sp>
      <p:sp>
        <p:nvSpPr>
          <p:cNvPr id="9" name="Rectangle">
            <a:extLst>
              <a:ext uri="{FF2B5EF4-FFF2-40B4-BE49-F238E27FC236}">
                <a16:creationId xmlns="" xmlns:a16="http://schemas.microsoft.com/office/drawing/2014/main" id="{49258B8D-9EEE-A955-B8E6-D62692C33E96}"/>
              </a:ext>
            </a:extLst>
          </p:cNvPr>
          <p:cNvSpPr/>
          <p:nvPr/>
        </p:nvSpPr>
        <p:spPr>
          <a:xfrm>
            <a:off x="8114606" y="0"/>
            <a:ext cx="16269393" cy="13267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="" xmlns:a16="http://schemas.microsoft.com/office/drawing/2014/main" id="{586E6FEB-E007-F1E3-C71C-5E12E35E56AF}"/>
              </a:ext>
            </a:extLst>
          </p:cNvPr>
          <p:cNvSpPr txBox="1"/>
          <p:nvPr/>
        </p:nvSpPr>
        <p:spPr>
          <a:xfrm>
            <a:off x="8717280" y="4041136"/>
            <a:ext cx="15076257" cy="768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609600" indent="-609600">
              <a:spcBef>
                <a:spcPts val="4000"/>
              </a:spcBef>
              <a:buSzPct val="100000"/>
              <a:buChar char="•"/>
              <a:defRPr sz="6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कमजोर, अप्रभावी खांसी
साँस लेते समय तेज़ आवाज़
श्वसन कठिनाई में वृद्धि और गले पर पकड़ हो सकती है
सायनोसिस (त्वचा और श्लेष्म झिल्ली का नीला मलिनकिरण)</a:t>
            </a:r>
            <a:endParaRPr lang="en-US" dirty="0"/>
          </a:p>
        </p:txBody>
      </p:sp>
      <p:sp>
        <p:nvSpPr>
          <p:cNvPr id="11" name="PPT 2 -">
            <a:extLst>
              <a:ext uri="{FF2B5EF4-FFF2-40B4-BE49-F238E27FC236}">
                <a16:creationId xmlns="" xmlns:a16="http://schemas.microsoft.com/office/drawing/2014/main" id="{958BE087-C045-101D-6716-9F3348B76D13}"/>
              </a:ext>
            </a:extLst>
          </p:cNvPr>
          <p:cNvSpPr txBox="1"/>
          <p:nvPr/>
        </p:nvSpPr>
        <p:spPr>
          <a:xfrm>
            <a:off x="20655230" y="12550362"/>
            <a:ext cx="3135795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7</a:t>
            </a:r>
            <a:r>
              <a:rPr b="1" dirty="0"/>
              <a:t> </a:t>
            </a:r>
            <a:r>
              <a:rPr b="1" dirty="0" smtClean="0"/>
              <a:t>-</a:t>
            </a:r>
            <a:r>
              <a:rPr lang="en-IN" b="1" dirty="0" smtClean="0"/>
              <a:t>1</a:t>
            </a:r>
            <a:endParaRPr b="1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699B9D7-2D87-0D10-4055-96DEB9A96A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0" y="393798"/>
            <a:ext cx="3125585" cy="2428598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508" y="27602"/>
            <a:ext cx="3839492" cy="397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02"/>
            <a:ext cx="4638614" cy="439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4054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="" xmlns:a16="http://schemas.microsoft.com/office/drawing/2014/main" id="{9494FEC9-D918-4565-CDAB-FF9E85ED1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="" xmlns:a16="http://schemas.microsoft.com/office/drawing/2014/main" id="{9574464D-E7FB-C05E-99C0-1C03690B76E0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8" name="Rectangle">
            <a:extLst>
              <a:ext uri="{FF2B5EF4-FFF2-40B4-BE49-F238E27FC236}">
                <a16:creationId xmlns="" xmlns:a16="http://schemas.microsoft.com/office/drawing/2014/main" id="{18618CC8-8AAB-F80A-9529-A988DF624DDF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="" xmlns:a16="http://schemas.microsoft.com/office/drawing/2014/main" id="{D1A8E9E7-C121-FEBA-BCB8-BE452E93ED37}"/>
              </a:ext>
            </a:extLst>
          </p:cNvPr>
          <p:cNvSpPr txBox="1"/>
          <p:nvPr/>
        </p:nvSpPr>
        <p:spPr>
          <a:xfrm>
            <a:off x="8564880" y="5463697"/>
            <a:ext cx="15076257" cy="211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609600" indent="-609600">
              <a:spcBef>
                <a:spcPts val="4000"/>
              </a:spcBef>
              <a:buSzPct val="100000"/>
              <a:buChar char="•"/>
              <a:defRPr sz="6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/>
              <a:t>पूर्ण वायुमार्ग </a:t>
            </a:r>
            <a:r>
              <a:rPr lang="hi-IN" dirty="0"/>
              <a:t>रुकावट वाला रोगी बोलने में सक्षम नहीं होगा और अपने गले को पकड़ सकता है।</a:t>
            </a:r>
            <a:endParaRPr lang="en-US" dirty="0"/>
          </a:p>
        </p:txBody>
      </p:sp>
      <p:sp>
        <p:nvSpPr>
          <p:cNvPr id="113" name="Rectangle">
            <a:extLst>
              <a:ext uri="{FF2B5EF4-FFF2-40B4-BE49-F238E27FC236}">
                <a16:creationId xmlns="" xmlns:a16="http://schemas.microsoft.com/office/drawing/2014/main" id="{0E09EEF6-F862-B287-DE80-F2D58AB46823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4" name="PPT 2 -">
            <a:extLst>
              <a:ext uri="{FF2B5EF4-FFF2-40B4-BE49-F238E27FC236}">
                <a16:creationId xmlns="" xmlns:a16="http://schemas.microsoft.com/office/drawing/2014/main" id="{29027A78-99B4-6210-542E-C86598DE1375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7</a:t>
            </a:r>
            <a:r>
              <a:rPr b="1" dirty="0"/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="" xmlns:a16="http://schemas.microsoft.com/office/drawing/2014/main" id="{F13BA501-650B-367B-9517-BFBEF26A25EC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="" xmlns:a16="http://schemas.microsoft.com/office/drawing/2014/main" id="{7B81D755-AE22-039C-F332-039584927B7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13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5E9CA1-8A56-8D0F-F315-9C74D15A3D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539992" cy="2587100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="" xmlns:a16="http://schemas.microsoft.com/office/drawing/2014/main" id="{7FB5E7FA-86BD-AC41-A323-5D905DD23F48}"/>
              </a:ext>
            </a:extLst>
          </p:cNvPr>
          <p:cNvSpPr txBox="1"/>
          <p:nvPr/>
        </p:nvSpPr>
        <p:spPr>
          <a:xfrm>
            <a:off x="7254022" y="1789998"/>
            <a:ext cx="9220944" cy="1044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पूर्ण वायुमार्ग रुकावट</a:t>
            </a:r>
            <a:endParaRPr lang="en-IN" dirty="0"/>
          </a:p>
        </p:txBody>
      </p:sp>
      <p:sp>
        <p:nvSpPr>
          <p:cNvPr id="11" name="Universal Sign">
            <a:extLst>
              <a:ext uri="{FF2B5EF4-FFF2-40B4-BE49-F238E27FC236}">
                <a16:creationId xmlns="" xmlns:a16="http://schemas.microsoft.com/office/drawing/2014/main" id="{1461B04E-71C7-4571-E6F5-E43B54FE4646}"/>
              </a:ext>
            </a:extLst>
          </p:cNvPr>
          <p:cNvSpPr txBox="1"/>
          <p:nvPr/>
        </p:nvSpPr>
        <p:spPr>
          <a:xfrm>
            <a:off x="742863" y="5463697"/>
            <a:ext cx="3761410" cy="90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1" i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 </a:t>
            </a:r>
            <a:r>
              <a:rPr lang="hi-IN" dirty="0"/>
              <a:t>यूनिवर्सल साइन</a:t>
            </a:r>
            <a:endParaRPr dirty="0"/>
          </a:p>
        </p:txBody>
      </p:sp>
      <p:pic>
        <p:nvPicPr>
          <p:cNvPr id="12" name="image.png" descr="image.png">
            <a:extLst>
              <a:ext uri="{FF2B5EF4-FFF2-40B4-BE49-F238E27FC236}">
                <a16:creationId xmlns="" xmlns:a16="http://schemas.microsoft.com/office/drawing/2014/main" id="{CDEEDA4A-40CB-EDE4-0B7C-760B0463206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502251" y="5998056"/>
            <a:ext cx="5508149" cy="6804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508" y="27602"/>
            <a:ext cx="3839492" cy="397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02"/>
            <a:ext cx="4638614" cy="439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4064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22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35106" y="8184169"/>
            <a:ext cx="4731777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rPr sz="8000" dirty="0" err="1"/>
              <a:t>धन्यवाद</a:t>
            </a:r>
            <a:endParaRPr sz="8000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9A6B61E-3BFB-8B6A-B54D-9BFC4C887C61}"/>
              </a:ext>
            </a:extLst>
          </p:cNvPr>
          <p:cNvSpPr/>
          <p:nvPr/>
        </p:nvSpPr>
        <p:spPr>
          <a:xfrm>
            <a:off x="14412458" y="1915775"/>
            <a:ext cx="39517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endParaRPr/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508" y="27602"/>
            <a:ext cx="3839492" cy="397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="" xmlns:a16="http://schemas.microsoft.com/office/drawing/2014/main" id="{C77F0D2F-63C2-DC7A-327A-7363CBB73A8D}"/>
              </a:ext>
            </a:extLst>
          </p:cNvPr>
          <p:cNvSpPr txBox="1">
            <a:spLocks/>
          </p:cNvSpPr>
          <p:nvPr/>
        </p:nvSpPr>
        <p:spPr>
          <a:xfrm>
            <a:off x="10900438" y="1500954"/>
            <a:ext cx="2910155" cy="1032850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US" dirty="0" smtClean="0"/>
              <a:t>    </a:t>
            </a:r>
            <a:r>
              <a:rPr dirty="0" err="1" smtClean="0"/>
              <a:t>उद्देश्य</a:t>
            </a:r>
            <a:endParaRPr dirty="0"/>
          </a:p>
        </p:txBody>
      </p:sp>
      <p:sp>
        <p:nvSpPr>
          <p:cNvPr id="6" name="OBJECTIVES">
            <a:extLst>
              <a:ext uri="{FF2B5EF4-FFF2-40B4-BE49-F238E27FC236}">
                <a16:creationId xmlns="" xmlns:a16="http://schemas.microsoft.com/office/drawing/2014/main" id="{D3DB3725-B6EF-8DE8-0BDC-B71D6415B706}"/>
              </a:ext>
            </a:extLst>
          </p:cNvPr>
          <p:cNvSpPr txBox="1"/>
          <p:nvPr/>
        </p:nvSpPr>
        <p:spPr>
          <a:xfrm>
            <a:off x="8703339" y="3550067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• </a:t>
            </a:r>
            <a:r>
              <a:rPr dirty="0" err="1"/>
              <a:t>वायुमार्ग</a:t>
            </a:r>
            <a:r>
              <a:rPr dirty="0"/>
              <a:t> </a:t>
            </a:r>
            <a:r>
              <a:rPr dirty="0" err="1"/>
              <a:t>रुकावट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पहचान</a:t>
            </a:r>
            <a:endParaRPr dirty="0"/>
          </a:p>
          <a:p>
            <a:r>
              <a:rPr dirty="0"/>
              <a:t>• </a:t>
            </a:r>
            <a:r>
              <a:rPr dirty="0" err="1"/>
              <a:t>वयस्क</a:t>
            </a:r>
            <a:r>
              <a:rPr dirty="0"/>
              <a:t>/</a:t>
            </a:r>
            <a:r>
              <a:rPr dirty="0" err="1"/>
              <a:t>बालक</a:t>
            </a:r>
            <a:r>
              <a:rPr dirty="0"/>
              <a:t>/</a:t>
            </a:r>
            <a:r>
              <a:rPr dirty="0" err="1"/>
              <a:t>शिशु</a:t>
            </a:r>
            <a:r>
              <a:rPr dirty="0"/>
              <a:t> </a:t>
            </a:r>
            <a:r>
              <a:rPr dirty="0" err="1"/>
              <a:t>पर</a:t>
            </a:r>
            <a:r>
              <a:rPr dirty="0"/>
              <a:t> </a:t>
            </a:r>
            <a:r>
              <a:rPr dirty="0" err="1"/>
              <a:t>बचाव</a:t>
            </a:r>
            <a:r>
              <a:rPr dirty="0"/>
              <a:t> </a:t>
            </a:r>
            <a:r>
              <a:rPr dirty="0" err="1"/>
              <a:t>श्वास</a:t>
            </a:r>
            <a:endParaRPr dirty="0"/>
          </a:p>
          <a:p>
            <a:r>
              <a:rPr dirty="0"/>
              <a:t>• CPR </a:t>
            </a:r>
            <a:r>
              <a:rPr dirty="0" err="1"/>
              <a:t>का</a:t>
            </a:r>
            <a:r>
              <a:rPr dirty="0"/>
              <a:t> </a:t>
            </a:r>
            <a:r>
              <a:rPr dirty="0" err="1"/>
              <a:t>वर्णन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प्रदर्शन</a:t>
            </a:r>
            <a:endParaRPr dirty="0"/>
          </a:p>
          <a:p>
            <a:r>
              <a:rPr dirty="0"/>
              <a:t>• </a:t>
            </a:r>
            <a:r>
              <a:rPr dirty="0" err="1"/>
              <a:t>दो-बचावकर्ता</a:t>
            </a:r>
            <a:r>
              <a:rPr dirty="0"/>
              <a:t> CPR</a:t>
            </a:r>
          </a:p>
          <a:p>
            <a:r>
              <a:rPr dirty="0"/>
              <a:t>• </a:t>
            </a:r>
            <a:r>
              <a:rPr dirty="0" err="1"/>
              <a:t>वायुमार्ग</a:t>
            </a:r>
            <a:r>
              <a:rPr dirty="0"/>
              <a:t> </a:t>
            </a:r>
            <a:r>
              <a:rPr dirty="0" err="1"/>
              <a:t>रुकावट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कारण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="" xmlns:a16="http://schemas.microsoft.com/office/drawing/2014/main" id="{83C7BAED-6F29-E142-C962-8C88F04D95B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endParaRPr/>
          </a:p>
        </p:txBody>
      </p:sp>
      <p:sp>
        <p:nvSpPr>
          <p:cNvPr id="7" name="Demonstrate rescue breathing for adults, children and infants using a mannequin, with and without foreign body airway obstruction.…">
            <a:extLst>
              <a:ext uri="{FF2B5EF4-FFF2-40B4-BE49-F238E27FC236}">
                <a16:creationId xmlns="" xmlns:a16="http://schemas.microsoft.com/office/drawing/2014/main" id="{78A58CDD-A7F8-E13F-92C3-2B1503AB806E}"/>
              </a:ext>
            </a:extLst>
          </p:cNvPr>
          <p:cNvSpPr txBox="1"/>
          <p:nvPr/>
        </p:nvSpPr>
        <p:spPr>
          <a:xfrm>
            <a:off x="11280209" y="5381233"/>
            <a:ext cx="12428906" cy="532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endParaRPr/>
          </a:p>
        </p:txBody>
      </p:sp>
      <p:grpSp>
        <p:nvGrpSpPr>
          <p:cNvPr id="8" name="Group">
            <a:extLst>
              <a:ext uri="{FF2B5EF4-FFF2-40B4-BE49-F238E27FC236}">
                <a16:creationId xmlns="" xmlns:a16="http://schemas.microsoft.com/office/drawing/2014/main" id="{E623F095-50A1-BFCC-6FF9-03C2F4DDE88B}"/>
              </a:ext>
            </a:extLst>
          </p:cNvPr>
          <p:cNvGrpSpPr/>
          <p:nvPr/>
        </p:nvGrpSpPr>
        <p:grpSpPr>
          <a:xfrm>
            <a:off x="6807430" y="4003834"/>
            <a:ext cx="1219201" cy="1681959"/>
            <a:chOff x="-676708" y="2251699"/>
            <a:chExt cx="1219200" cy="1681958"/>
          </a:xfrm>
        </p:grpSpPr>
        <p:sp>
          <p:nvSpPr>
            <p:cNvPr id="9" name="Circle">
              <a:extLst>
                <a:ext uri="{FF2B5EF4-FFF2-40B4-BE49-F238E27FC236}">
                  <a16:creationId xmlns="" xmlns:a16="http://schemas.microsoft.com/office/drawing/2014/main" id="{A88308CE-8F5E-0DC1-4057-D9114CA39855}"/>
                </a:ext>
              </a:extLst>
            </p:cNvPr>
            <p:cNvSpPr/>
            <p:nvPr/>
          </p:nvSpPr>
          <p:spPr>
            <a:xfrm>
              <a:off x="-676708" y="2251699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1">
              <a:extLst>
                <a:ext uri="{FF2B5EF4-FFF2-40B4-BE49-F238E27FC236}">
                  <a16:creationId xmlns="" xmlns:a16="http://schemas.microsoft.com/office/drawing/2014/main" id="{84E7D024-1FD2-50A2-31EB-B1BA4E39F736}"/>
                </a:ext>
              </a:extLst>
            </p:cNvPr>
            <p:cNvSpPr txBox="1"/>
            <p:nvPr/>
          </p:nvSpPr>
          <p:spPr>
            <a:xfrm>
              <a:off x="-541465" y="2251699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1</a:t>
              </a:r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="" xmlns:a16="http://schemas.microsoft.com/office/drawing/2014/main" id="{E9E6C028-043A-A763-0CA7-F33E1960BE67}"/>
              </a:ext>
            </a:extLst>
          </p:cNvPr>
          <p:cNvGrpSpPr/>
          <p:nvPr/>
        </p:nvGrpSpPr>
        <p:grpSpPr>
          <a:xfrm>
            <a:off x="6526740" y="7122142"/>
            <a:ext cx="1219201" cy="1681960"/>
            <a:chOff x="-347797" y="-1789896"/>
            <a:chExt cx="1219200" cy="1681958"/>
          </a:xfrm>
        </p:grpSpPr>
        <p:sp>
          <p:nvSpPr>
            <p:cNvPr id="12" name="Circle">
              <a:extLst>
                <a:ext uri="{FF2B5EF4-FFF2-40B4-BE49-F238E27FC236}">
                  <a16:creationId xmlns="" xmlns:a16="http://schemas.microsoft.com/office/drawing/2014/main" id="{2364E010-B1E0-754E-57EF-B11F24058A58}"/>
                </a:ext>
              </a:extLst>
            </p:cNvPr>
            <p:cNvSpPr/>
            <p:nvPr/>
          </p:nvSpPr>
          <p:spPr>
            <a:xfrm>
              <a:off x="-347797" y="-1784270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2">
              <a:extLst>
                <a:ext uri="{FF2B5EF4-FFF2-40B4-BE49-F238E27FC236}">
                  <a16:creationId xmlns="" xmlns:a16="http://schemas.microsoft.com/office/drawing/2014/main" id="{480AE213-8C51-5F03-AD96-69C8F514456F}"/>
                </a:ext>
              </a:extLst>
            </p:cNvPr>
            <p:cNvSpPr txBox="1"/>
            <p:nvPr/>
          </p:nvSpPr>
          <p:spPr>
            <a:xfrm>
              <a:off x="-149494" y="-1789896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2</a:t>
              </a:r>
            </a:p>
          </p:txBody>
        </p:sp>
      </p:grpSp>
      <p:pic>
        <p:nvPicPr>
          <p:cNvPr id="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508" y="27602"/>
            <a:ext cx="3839492" cy="397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02"/>
            <a:ext cx="4638614" cy="439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="" xmlns:a16="http://schemas.microsoft.com/office/drawing/2014/main" id="{95A2A287-F30E-965F-8CE8-767FBC7C0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="" xmlns:a16="http://schemas.microsoft.com/office/drawing/2014/main" id="{F5718F69-9DD9-9433-D379-32CAAFCAE4EB}"/>
              </a:ext>
            </a:extLst>
          </p:cNvPr>
          <p:cNvSpPr txBox="1">
            <a:spLocks/>
          </p:cNvSpPr>
          <p:nvPr/>
        </p:nvSpPr>
        <p:spPr>
          <a:xfrm>
            <a:off x="9813336" y="2199082"/>
            <a:ext cx="3287809" cy="796368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dirty="0" err="1"/>
              <a:t>संचार</a:t>
            </a:r>
            <a:r>
              <a:rPr dirty="0"/>
              <a:t> </a:t>
            </a:r>
            <a:r>
              <a:rPr dirty="0" err="1"/>
              <a:t>प्रणाली</a:t>
            </a:r>
            <a:endParaRPr dirty="0"/>
          </a:p>
        </p:txBody>
      </p:sp>
      <p:sp>
        <p:nvSpPr>
          <p:cNvPr id="6" name="OBJECTIVES">
            <a:extLst>
              <a:ext uri="{FF2B5EF4-FFF2-40B4-BE49-F238E27FC236}">
                <a16:creationId xmlns="" xmlns:a16="http://schemas.microsoft.com/office/drawing/2014/main" id="{800CDD3E-D678-F499-FEBF-63CF25662869}"/>
              </a:ext>
            </a:extLst>
          </p:cNvPr>
          <p:cNvSpPr txBox="1"/>
          <p:nvPr/>
        </p:nvSpPr>
        <p:spPr>
          <a:xfrm>
            <a:off x="8379251" y="5536700"/>
            <a:ext cx="5932112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दिल</a:t>
            </a:r>
            <a:r>
              <a:rPr dirty="0"/>
              <a:t>, </a:t>
            </a:r>
            <a:r>
              <a:rPr dirty="0" err="1"/>
              <a:t>फेफड़े</a:t>
            </a:r>
            <a:r>
              <a:rPr dirty="0"/>
              <a:t>, </a:t>
            </a:r>
            <a:r>
              <a:rPr dirty="0" err="1"/>
              <a:t>धमनियाँ</a:t>
            </a:r>
            <a:r>
              <a:rPr dirty="0"/>
              <a:t>, </a:t>
            </a:r>
            <a:r>
              <a:rPr dirty="0" err="1"/>
              <a:t>महाधमनी</a:t>
            </a:r>
            <a:r>
              <a:rPr dirty="0"/>
              <a:t>,</a:t>
            </a:r>
          </a:p>
          <a:p>
            <a:r>
              <a:rPr dirty="0" err="1"/>
              <a:t>दायाँ</a:t>
            </a:r>
            <a:r>
              <a:rPr dirty="0"/>
              <a:t>/</a:t>
            </a:r>
            <a:r>
              <a:rPr dirty="0" err="1"/>
              <a:t>बायाँ</a:t>
            </a:r>
            <a:r>
              <a:rPr dirty="0"/>
              <a:t> </a:t>
            </a:r>
            <a:r>
              <a:rPr dirty="0" err="1"/>
              <a:t>प्रकोष्ठ</a:t>
            </a:r>
            <a:r>
              <a:rPr dirty="0"/>
              <a:t>, </a:t>
            </a:r>
            <a:r>
              <a:rPr dirty="0" err="1"/>
              <a:t>दायाँ</a:t>
            </a:r>
            <a:r>
              <a:rPr dirty="0"/>
              <a:t>/</a:t>
            </a:r>
            <a:r>
              <a:rPr dirty="0" err="1"/>
              <a:t>बायाँ</a:t>
            </a:r>
            <a:r>
              <a:rPr dirty="0"/>
              <a:t> </a:t>
            </a:r>
            <a:r>
              <a:rPr dirty="0" err="1"/>
              <a:t>निलय</a:t>
            </a:r>
            <a:r>
              <a:rPr dirty="0"/>
              <a:t>,</a:t>
            </a:r>
          </a:p>
          <a:p>
            <a:r>
              <a:rPr dirty="0" err="1"/>
              <a:t>सुपीरियर</a:t>
            </a:r>
            <a:r>
              <a:rPr dirty="0"/>
              <a:t>/</a:t>
            </a:r>
            <a:r>
              <a:rPr dirty="0" err="1"/>
              <a:t>इन्फीरियर</a:t>
            </a:r>
            <a:r>
              <a:rPr dirty="0"/>
              <a:t> </a:t>
            </a:r>
            <a:r>
              <a:rPr dirty="0" err="1"/>
              <a:t>वेना</a:t>
            </a:r>
            <a:r>
              <a:rPr dirty="0"/>
              <a:t> </a:t>
            </a:r>
            <a:r>
              <a:rPr dirty="0" err="1"/>
              <a:t>कावा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="" xmlns:a16="http://schemas.microsoft.com/office/drawing/2014/main" id="{604411A1-C3C6-2F4F-82AF-C46323EE4C0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endParaRPr/>
          </a:p>
        </p:txBody>
      </p:sp>
      <p:sp>
        <p:nvSpPr>
          <p:cNvPr id="2" name="Describe and demonstrate two-rescuer CPR for adults.…">
            <a:extLst>
              <a:ext uri="{FF2B5EF4-FFF2-40B4-BE49-F238E27FC236}">
                <a16:creationId xmlns="" xmlns:a16="http://schemas.microsoft.com/office/drawing/2014/main" id="{4FFCD275-0D34-F329-F618-999024E629BE}"/>
              </a:ext>
            </a:extLst>
          </p:cNvPr>
          <p:cNvSpPr txBox="1"/>
          <p:nvPr/>
        </p:nvSpPr>
        <p:spPr>
          <a:xfrm>
            <a:off x="11656862" y="5612025"/>
            <a:ext cx="12224968" cy="3851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endParaRPr/>
          </a:p>
        </p:txBody>
      </p:sp>
      <p:grpSp>
        <p:nvGrpSpPr>
          <p:cNvPr id="3" name="Group">
            <a:extLst>
              <a:ext uri="{FF2B5EF4-FFF2-40B4-BE49-F238E27FC236}">
                <a16:creationId xmlns="" xmlns:a16="http://schemas.microsoft.com/office/drawing/2014/main" id="{6A703B76-B03F-B85A-CC62-A9368C6B3CD1}"/>
              </a:ext>
            </a:extLst>
          </p:cNvPr>
          <p:cNvGrpSpPr/>
          <p:nvPr/>
        </p:nvGrpSpPr>
        <p:grpSpPr>
          <a:xfrm>
            <a:off x="6407780" y="5529916"/>
            <a:ext cx="1219201" cy="1681959"/>
            <a:chOff x="0" y="1159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="" xmlns:a16="http://schemas.microsoft.com/office/drawing/2014/main" id="{8765DF3C-6011-FA84-C21A-5A1F468F1249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7" name="3">
              <a:extLst>
                <a:ext uri="{FF2B5EF4-FFF2-40B4-BE49-F238E27FC236}">
                  <a16:creationId xmlns="" xmlns:a16="http://schemas.microsoft.com/office/drawing/2014/main" id="{64662CB2-CF8B-66EA-7F00-6920A0227CF4}"/>
                </a:ext>
              </a:extLst>
            </p:cNvPr>
            <p:cNvSpPr txBox="1"/>
            <p:nvPr/>
          </p:nvSpPr>
          <p:spPr>
            <a:xfrm>
              <a:off x="2872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3</a:t>
              </a:r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="" xmlns:a16="http://schemas.microsoft.com/office/drawing/2014/main" id="{B7C29BD4-2E97-393E-716C-A1860E4C2B23}"/>
              </a:ext>
            </a:extLst>
          </p:cNvPr>
          <p:cNvGrpSpPr/>
          <p:nvPr/>
        </p:nvGrpSpPr>
        <p:grpSpPr>
          <a:xfrm>
            <a:off x="6407779" y="7537732"/>
            <a:ext cx="1219201" cy="1681959"/>
            <a:chOff x="0" y="115975"/>
            <a:chExt cx="1219200" cy="1681957"/>
          </a:xfrm>
        </p:grpSpPr>
        <p:sp>
          <p:nvSpPr>
            <p:cNvPr id="9" name="Circle">
              <a:extLst>
                <a:ext uri="{FF2B5EF4-FFF2-40B4-BE49-F238E27FC236}">
                  <a16:creationId xmlns="" xmlns:a16="http://schemas.microsoft.com/office/drawing/2014/main" id="{BCA4350E-D2AE-39F7-BDB4-97B4D575B345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4">
              <a:extLst>
                <a:ext uri="{FF2B5EF4-FFF2-40B4-BE49-F238E27FC236}">
                  <a16:creationId xmlns="" xmlns:a16="http://schemas.microsoft.com/office/drawing/2014/main" id="{A3C72766-D400-D31E-2715-25577583245A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4</a:t>
              </a:r>
            </a:p>
          </p:txBody>
        </p:sp>
      </p:grpSp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508" y="27602"/>
            <a:ext cx="3839492" cy="397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02"/>
            <a:ext cx="4638614" cy="439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2336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urse Purpose">
            <a:extLst>
              <a:ext uri="{FF2B5EF4-FFF2-40B4-BE49-F238E27FC236}">
                <a16:creationId xmlns="" xmlns:a16="http://schemas.microsoft.com/office/drawing/2014/main" id="{E850D6E0-2349-1162-B59F-DBC0481400CE}"/>
              </a:ext>
            </a:extLst>
          </p:cNvPr>
          <p:cNvSpPr txBox="1"/>
          <p:nvPr/>
        </p:nvSpPr>
        <p:spPr>
          <a:xfrm>
            <a:off x="2729318" y="5573777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श्वसन</a:t>
            </a:r>
            <a:r>
              <a:rPr dirty="0"/>
              <a:t> </a:t>
            </a:r>
            <a:r>
              <a:rPr dirty="0" err="1"/>
              <a:t>प्रणाली</a:t>
            </a:r>
            <a:endParaRPr dirty="0"/>
          </a:p>
        </p:txBody>
      </p:sp>
      <p:pic>
        <p:nvPicPr>
          <p:cNvPr id="3" name="Image" descr="Image">
            <a:extLst>
              <a:ext uri="{FF2B5EF4-FFF2-40B4-BE49-F238E27FC236}">
                <a16:creationId xmlns="" xmlns:a16="http://schemas.microsoft.com/office/drawing/2014/main" id="{211D900C-34DC-194A-2B55-6D346E1D4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86" y="301351"/>
            <a:ext cx="11692649" cy="12743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508" y="27602"/>
            <a:ext cx="3839492" cy="397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02"/>
            <a:ext cx="4638614" cy="439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9734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urse Purpose">
            <a:extLst>
              <a:ext uri="{FF2B5EF4-FFF2-40B4-BE49-F238E27FC236}">
                <a16:creationId xmlns="" xmlns:a16="http://schemas.microsoft.com/office/drawing/2014/main" id="{68634595-4BA0-F0F6-C6C8-E2C14AFEB3AC}"/>
              </a:ext>
            </a:extLst>
          </p:cNvPr>
          <p:cNvSpPr txBox="1"/>
          <p:nvPr/>
        </p:nvSpPr>
        <p:spPr>
          <a:xfrm>
            <a:off x="7925193" y="1346299"/>
            <a:ext cx="9590295" cy="1044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श्वसन</a:t>
            </a:r>
            <a:r>
              <a:rPr dirty="0"/>
              <a:t> </a:t>
            </a:r>
            <a:r>
              <a:rPr dirty="0" err="1"/>
              <a:t>कैसे</a:t>
            </a:r>
            <a:r>
              <a:rPr dirty="0"/>
              <a:t> </a:t>
            </a:r>
            <a:r>
              <a:rPr dirty="0" err="1"/>
              <a:t>काम</a:t>
            </a:r>
            <a:r>
              <a:rPr dirty="0"/>
              <a:t> </a:t>
            </a:r>
            <a:r>
              <a:rPr dirty="0" err="1"/>
              <a:t>करता</a:t>
            </a:r>
            <a:r>
              <a:rPr dirty="0"/>
              <a:t> </a:t>
            </a:r>
            <a:r>
              <a:rPr dirty="0" err="1"/>
              <a:t>है</a:t>
            </a:r>
            <a:endParaRPr dirty="0"/>
          </a:p>
        </p:txBody>
      </p:sp>
      <p:pic>
        <p:nvPicPr>
          <p:cNvPr id="5" name="The Heart 1" descr="The Heart 1">
            <a:extLst>
              <a:ext uri="{FF2B5EF4-FFF2-40B4-BE49-F238E27FC236}">
                <a16:creationId xmlns="" xmlns:a16="http://schemas.microsoft.com/office/drawing/2014/main" id="{820424F5-8D88-28B0-4595-1E065C9F93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985"/>
          <a:stretch>
            <a:fillRect/>
          </a:stretch>
        </p:blipFill>
        <p:spPr>
          <a:xfrm>
            <a:off x="6417772" y="3610717"/>
            <a:ext cx="6779650" cy="7997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The Heart 2" descr="The Heart 2">
            <a:extLst>
              <a:ext uri="{FF2B5EF4-FFF2-40B4-BE49-F238E27FC236}">
                <a16:creationId xmlns="" xmlns:a16="http://schemas.microsoft.com/office/drawing/2014/main" id="{E40639B2-071D-C706-33D0-13643ECC46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32"/>
          <a:stretch>
            <a:fillRect/>
          </a:stretch>
        </p:blipFill>
        <p:spPr>
          <a:xfrm>
            <a:off x="16950811" y="4229581"/>
            <a:ext cx="4695119" cy="678041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ulmonary…">
            <a:extLst>
              <a:ext uri="{FF2B5EF4-FFF2-40B4-BE49-F238E27FC236}">
                <a16:creationId xmlns="" xmlns:a16="http://schemas.microsoft.com/office/drawing/2014/main" id="{4F750343-8C18-CAA6-35BA-5BC8FEDBD31D}"/>
              </a:ext>
            </a:extLst>
          </p:cNvPr>
          <p:cNvSpPr txBox="1"/>
          <p:nvPr/>
        </p:nvSpPr>
        <p:spPr>
          <a:xfrm>
            <a:off x="12997931" y="4119970"/>
            <a:ext cx="3768152" cy="164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 fontScale="62500" lnSpcReduction="20000"/>
          </a:bodyPr>
          <a:lstStyle/>
          <a:p>
            <a:r>
              <a:t>• श्वसन/कार्डियक अरेस्ट में CPR आवश्यक</a:t>
            </a:r>
          </a:p>
          <a:p>
            <a:r>
              <a:t>• 4–6 मिनट का सुरक्षित समय</a:t>
            </a:r>
          </a:p>
          <a:p>
            <a:r>
              <a:t>• नैदानिक मृत्यु – पुनर्जीवन संभव</a:t>
            </a:r>
          </a:p>
        </p:txBody>
      </p:sp>
      <p:sp>
        <p:nvSpPr>
          <p:cNvPr id="11" name="Left…">
            <a:extLst>
              <a:ext uri="{FF2B5EF4-FFF2-40B4-BE49-F238E27FC236}">
                <a16:creationId xmlns="" xmlns:a16="http://schemas.microsoft.com/office/drawing/2014/main" id="{66C1FE54-89EA-FD3F-36FE-EB2401A66487}"/>
              </a:ext>
            </a:extLst>
          </p:cNvPr>
          <p:cNvSpPr txBox="1"/>
          <p:nvPr/>
        </p:nvSpPr>
        <p:spPr>
          <a:xfrm>
            <a:off x="12807052" y="6339853"/>
            <a:ext cx="2777856" cy="1640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/>
          <a:p>
            <a:endParaRPr/>
          </a:p>
        </p:txBody>
      </p:sp>
      <p:sp>
        <p:nvSpPr>
          <p:cNvPr id="12" name="Left…">
            <a:extLst>
              <a:ext uri="{FF2B5EF4-FFF2-40B4-BE49-F238E27FC236}">
                <a16:creationId xmlns="" xmlns:a16="http://schemas.microsoft.com/office/drawing/2014/main" id="{12A764FA-74F7-C943-C1D3-0C6634394491}"/>
              </a:ext>
            </a:extLst>
          </p:cNvPr>
          <p:cNvSpPr txBox="1"/>
          <p:nvPr/>
        </p:nvSpPr>
        <p:spPr>
          <a:xfrm>
            <a:off x="13013194" y="9369696"/>
            <a:ext cx="2798078" cy="164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/>
          <a:p>
            <a:endParaRPr/>
          </a:p>
        </p:txBody>
      </p:sp>
      <p:sp>
        <p:nvSpPr>
          <p:cNvPr id="13" name="Right…">
            <a:extLst>
              <a:ext uri="{FF2B5EF4-FFF2-40B4-BE49-F238E27FC236}">
                <a16:creationId xmlns="" xmlns:a16="http://schemas.microsoft.com/office/drawing/2014/main" id="{97B6901C-AE3B-C87C-C104-57215AF7846D}"/>
              </a:ext>
            </a:extLst>
          </p:cNvPr>
          <p:cNvSpPr txBox="1"/>
          <p:nvPr/>
        </p:nvSpPr>
        <p:spPr>
          <a:xfrm>
            <a:off x="7855981" y="11907312"/>
            <a:ext cx="3779429" cy="1586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/>
          <a:p>
            <a:endParaRPr/>
          </a:p>
        </p:txBody>
      </p:sp>
      <p:sp>
        <p:nvSpPr>
          <p:cNvPr id="14" name="Inferior…">
            <a:extLst>
              <a:ext uri="{FF2B5EF4-FFF2-40B4-BE49-F238E27FC236}">
                <a16:creationId xmlns="" xmlns:a16="http://schemas.microsoft.com/office/drawing/2014/main" id="{091BE5F5-776D-7FB7-9E61-D71767EA4890}"/>
              </a:ext>
            </a:extLst>
          </p:cNvPr>
          <p:cNvSpPr txBox="1"/>
          <p:nvPr/>
        </p:nvSpPr>
        <p:spPr>
          <a:xfrm>
            <a:off x="3016065" y="11004710"/>
            <a:ext cx="3863801" cy="164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/>
          <a:p>
            <a:endParaRPr/>
          </a:p>
        </p:txBody>
      </p:sp>
      <p:sp>
        <p:nvSpPr>
          <p:cNvPr id="15" name="Right…">
            <a:extLst>
              <a:ext uri="{FF2B5EF4-FFF2-40B4-BE49-F238E27FC236}">
                <a16:creationId xmlns="" xmlns:a16="http://schemas.microsoft.com/office/drawing/2014/main" id="{C82E8AC3-0BE7-D189-F42E-5D4551B713AC}"/>
              </a:ext>
            </a:extLst>
          </p:cNvPr>
          <p:cNvSpPr txBox="1"/>
          <p:nvPr/>
        </p:nvSpPr>
        <p:spPr>
          <a:xfrm>
            <a:off x="3771169" y="7535285"/>
            <a:ext cx="3014844" cy="1640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/>
          <a:p>
            <a:endParaRPr/>
          </a:p>
        </p:txBody>
      </p:sp>
      <p:sp>
        <p:nvSpPr>
          <p:cNvPr id="16" name="Superior Vena Cava">
            <a:extLst>
              <a:ext uri="{FF2B5EF4-FFF2-40B4-BE49-F238E27FC236}">
                <a16:creationId xmlns="" xmlns:a16="http://schemas.microsoft.com/office/drawing/2014/main" id="{2B9195F0-E2CD-A905-32EF-E294F77C2017}"/>
              </a:ext>
            </a:extLst>
          </p:cNvPr>
          <p:cNvSpPr txBox="1"/>
          <p:nvPr/>
        </p:nvSpPr>
        <p:spPr>
          <a:xfrm>
            <a:off x="2959605" y="4041803"/>
            <a:ext cx="2777857" cy="1640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/>
          </a:p>
        </p:txBody>
      </p:sp>
      <p:sp>
        <p:nvSpPr>
          <p:cNvPr id="17" name="Aorta">
            <a:extLst>
              <a:ext uri="{FF2B5EF4-FFF2-40B4-BE49-F238E27FC236}">
                <a16:creationId xmlns="" xmlns:a16="http://schemas.microsoft.com/office/drawing/2014/main" id="{862BBE68-6602-AA82-EC18-E28D2C033876}"/>
              </a:ext>
            </a:extLst>
          </p:cNvPr>
          <p:cNvSpPr txBox="1"/>
          <p:nvPr/>
        </p:nvSpPr>
        <p:spPr>
          <a:xfrm>
            <a:off x="8448816" y="2800170"/>
            <a:ext cx="3186594" cy="89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defTabSz="1877377">
              <a:lnSpc>
                <a:spcPct val="80000"/>
              </a:lnSpc>
              <a:tabLst>
                <a:tab pos="2260600" algn="l"/>
                <a:tab pos="3606800" algn="l"/>
                <a:tab pos="4978400" algn="l"/>
                <a:tab pos="6324600" algn="l"/>
              </a:tabLst>
              <a:defRPr sz="4158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/>
          </a:p>
        </p:txBody>
      </p:sp>
      <p:sp>
        <p:nvSpPr>
          <p:cNvPr id="18" name="Line">
            <a:extLst>
              <a:ext uri="{FF2B5EF4-FFF2-40B4-BE49-F238E27FC236}">
                <a16:creationId xmlns="" xmlns:a16="http://schemas.microsoft.com/office/drawing/2014/main" id="{DACAB235-D716-CF8C-0A4D-15FCB465F124}"/>
              </a:ext>
            </a:extLst>
          </p:cNvPr>
          <p:cNvSpPr/>
          <p:nvPr/>
        </p:nvSpPr>
        <p:spPr>
          <a:xfrm flipV="1">
            <a:off x="8558162" y="5388903"/>
            <a:ext cx="4280778" cy="269386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9" name="Line">
            <a:extLst>
              <a:ext uri="{FF2B5EF4-FFF2-40B4-BE49-F238E27FC236}">
                <a16:creationId xmlns="" xmlns:a16="http://schemas.microsoft.com/office/drawing/2014/main" id="{B20C37C4-5CBC-58D1-1790-8BE3CE0D4B70}"/>
              </a:ext>
            </a:extLst>
          </p:cNvPr>
          <p:cNvSpPr/>
          <p:nvPr/>
        </p:nvSpPr>
        <p:spPr>
          <a:xfrm flipV="1">
            <a:off x="9986087" y="7046439"/>
            <a:ext cx="2792491" cy="880333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0" name="Line">
            <a:extLst>
              <a:ext uri="{FF2B5EF4-FFF2-40B4-BE49-F238E27FC236}">
                <a16:creationId xmlns="" xmlns:a16="http://schemas.microsoft.com/office/drawing/2014/main" id="{27418443-5127-1C2F-9254-59D61C8EB805}"/>
              </a:ext>
            </a:extLst>
          </p:cNvPr>
          <p:cNvSpPr/>
          <p:nvPr/>
        </p:nvSpPr>
        <p:spPr>
          <a:xfrm>
            <a:off x="10778046" y="10149056"/>
            <a:ext cx="2202503" cy="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1" name="Line">
            <a:extLst>
              <a:ext uri="{FF2B5EF4-FFF2-40B4-BE49-F238E27FC236}">
                <a16:creationId xmlns="" xmlns:a16="http://schemas.microsoft.com/office/drawing/2014/main" id="{D76554F8-FD17-6D59-36C2-22AA539EB4C9}"/>
              </a:ext>
            </a:extLst>
          </p:cNvPr>
          <p:cNvSpPr/>
          <p:nvPr/>
        </p:nvSpPr>
        <p:spPr>
          <a:xfrm flipV="1">
            <a:off x="8201223" y="10620630"/>
            <a:ext cx="674923" cy="1392623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2" name="Line">
            <a:extLst>
              <a:ext uri="{FF2B5EF4-FFF2-40B4-BE49-F238E27FC236}">
                <a16:creationId xmlns="" xmlns:a16="http://schemas.microsoft.com/office/drawing/2014/main" id="{14F4CE22-FFD8-9BB8-E65F-02F59DC7641C}"/>
              </a:ext>
            </a:extLst>
          </p:cNvPr>
          <p:cNvSpPr/>
          <p:nvPr/>
        </p:nvSpPr>
        <p:spPr>
          <a:xfrm flipV="1">
            <a:off x="5309510" y="10938614"/>
            <a:ext cx="1820727" cy="525038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3" name="Line">
            <a:extLst>
              <a:ext uri="{FF2B5EF4-FFF2-40B4-BE49-F238E27FC236}">
                <a16:creationId xmlns="" xmlns:a16="http://schemas.microsoft.com/office/drawing/2014/main" id="{A7697E57-E445-8164-B6B1-B2122C54A47F}"/>
              </a:ext>
            </a:extLst>
          </p:cNvPr>
          <p:cNvSpPr/>
          <p:nvPr/>
        </p:nvSpPr>
        <p:spPr>
          <a:xfrm>
            <a:off x="5546317" y="8241755"/>
            <a:ext cx="1742911" cy="794959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4" name="Line">
            <a:extLst>
              <a:ext uri="{FF2B5EF4-FFF2-40B4-BE49-F238E27FC236}">
                <a16:creationId xmlns="" xmlns:a16="http://schemas.microsoft.com/office/drawing/2014/main" id="{2AC1EFA0-C57B-7B46-3B02-27B2A3184B95}"/>
              </a:ext>
            </a:extLst>
          </p:cNvPr>
          <p:cNvSpPr/>
          <p:nvPr/>
        </p:nvSpPr>
        <p:spPr>
          <a:xfrm>
            <a:off x="5387327" y="4593945"/>
            <a:ext cx="1424927" cy="794960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5" name="Line">
            <a:extLst>
              <a:ext uri="{FF2B5EF4-FFF2-40B4-BE49-F238E27FC236}">
                <a16:creationId xmlns="" xmlns:a16="http://schemas.microsoft.com/office/drawing/2014/main" id="{5D27DF1F-5EDC-FD2B-087A-207CCAE07315}"/>
              </a:ext>
            </a:extLst>
          </p:cNvPr>
          <p:cNvSpPr/>
          <p:nvPr/>
        </p:nvSpPr>
        <p:spPr>
          <a:xfrm flipV="1">
            <a:off x="7925195" y="3642995"/>
            <a:ext cx="791959" cy="1586918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pic>
        <p:nvPicPr>
          <p:cNvPr id="2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508" y="27602"/>
            <a:ext cx="3839492" cy="397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02"/>
            <a:ext cx="4638614" cy="439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0334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respiratory system" descr="The respiratory system">
            <a:extLst>
              <a:ext uri="{FF2B5EF4-FFF2-40B4-BE49-F238E27FC236}">
                <a16:creationId xmlns="" xmlns:a16="http://schemas.microsoft.com/office/drawing/2014/main" id="{FA4F982C-21B1-A93D-E9BB-976113DD1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9205" y="1798460"/>
            <a:ext cx="9216868" cy="111958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harynx">
            <a:extLst>
              <a:ext uri="{FF2B5EF4-FFF2-40B4-BE49-F238E27FC236}">
                <a16:creationId xmlns="" xmlns:a16="http://schemas.microsoft.com/office/drawing/2014/main" id="{BFB9A459-2EF3-FB43-6EA0-62D472D7F3FC}"/>
              </a:ext>
            </a:extLst>
          </p:cNvPr>
          <p:cNvSpPr txBox="1"/>
          <p:nvPr/>
        </p:nvSpPr>
        <p:spPr>
          <a:xfrm>
            <a:off x="21195773" y="4383372"/>
            <a:ext cx="3083054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नैदानिक मृत्यु</a:t>
            </a:r>
          </a:p>
        </p:txBody>
      </p:sp>
      <p:sp>
        <p:nvSpPr>
          <p:cNvPr id="4" name="Trachea">
            <a:extLst>
              <a:ext uri="{FF2B5EF4-FFF2-40B4-BE49-F238E27FC236}">
                <a16:creationId xmlns="" xmlns:a16="http://schemas.microsoft.com/office/drawing/2014/main" id="{4E60B953-F2DD-D3C9-B21E-75A57398E54A}"/>
              </a:ext>
            </a:extLst>
          </p:cNvPr>
          <p:cNvSpPr txBox="1"/>
          <p:nvPr/>
        </p:nvSpPr>
        <p:spPr>
          <a:xfrm>
            <a:off x="8548103" y="8804371"/>
            <a:ext cx="2962952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 fontScale="55000" lnSpcReduction="20000"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मस्तिष्क कोशिकाओं का मरना शुरू — पुनर्जीवन संभव</a:t>
            </a:r>
          </a:p>
        </p:txBody>
      </p:sp>
      <p:sp>
        <p:nvSpPr>
          <p:cNvPr id="5" name="Laryngopharynx">
            <a:extLst>
              <a:ext uri="{FF2B5EF4-FFF2-40B4-BE49-F238E27FC236}">
                <a16:creationId xmlns="" xmlns:a16="http://schemas.microsoft.com/office/drawing/2014/main" id="{78A570D2-C352-3B86-A57F-DE0253399896}"/>
              </a:ext>
            </a:extLst>
          </p:cNvPr>
          <p:cNvSpPr txBox="1"/>
          <p:nvPr/>
        </p:nvSpPr>
        <p:spPr>
          <a:xfrm>
            <a:off x="6091044" y="7345494"/>
            <a:ext cx="5896263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/>
          </a:p>
        </p:txBody>
      </p:sp>
      <p:sp>
        <p:nvSpPr>
          <p:cNvPr id="6" name="Epiglottis">
            <a:extLst>
              <a:ext uri="{FF2B5EF4-FFF2-40B4-BE49-F238E27FC236}">
                <a16:creationId xmlns="" xmlns:a16="http://schemas.microsoft.com/office/drawing/2014/main" id="{1206ACE6-D9CC-A547-5759-5D1C9B6B3E1A}"/>
              </a:ext>
            </a:extLst>
          </p:cNvPr>
          <p:cNvSpPr txBox="1"/>
          <p:nvPr/>
        </p:nvSpPr>
        <p:spPr>
          <a:xfrm>
            <a:off x="7716644" y="6104301"/>
            <a:ext cx="3640537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/>
          </a:p>
        </p:txBody>
      </p:sp>
      <p:sp>
        <p:nvSpPr>
          <p:cNvPr id="7" name="Mouth">
            <a:extLst>
              <a:ext uri="{FF2B5EF4-FFF2-40B4-BE49-F238E27FC236}">
                <a16:creationId xmlns="" xmlns:a16="http://schemas.microsoft.com/office/drawing/2014/main" id="{25312E79-2EA4-ADDC-154D-F7FEDDF994E4}"/>
              </a:ext>
            </a:extLst>
          </p:cNvPr>
          <p:cNvSpPr txBox="1"/>
          <p:nvPr/>
        </p:nvSpPr>
        <p:spPr>
          <a:xfrm>
            <a:off x="8830873" y="4706120"/>
            <a:ext cx="2397413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/>
          </a:p>
        </p:txBody>
      </p:sp>
      <p:sp>
        <p:nvSpPr>
          <p:cNvPr id="8" name="Nose">
            <a:extLst>
              <a:ext uri="{FF2B5EF4-FFF2-40B4-BE49-F238E27FC236}">
                <a16:creationId xmlns="" xmlns:a16="http://schemas.microsoft.com/office/drawing/2014/main" id="{DF8CCF73-982C-0D65-2AFB-4F24F60B24EE}"/>
              </a:ext>
            </a:extLst>
          </p:cNvPr>
          <p:cNvSpPr txBox="1"/>
          <p:nvPr/>
        </p:nvSpPr>
        <p:spPr>
          <a:xfrm>
            <a:off x="9129986" y="3134036"/>
            <a:ext cx="1997192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/>
          </a:p>
        </p:txBody>
      </p:sp>
      <p:sp>
        <p:nvSpPr>
          <p:cNvPr id="9" name="Line">
            <a:extLst>
              <a:ext uri="{FF2B5EF4-FFF2-40B4-BE49-F238E27FC236}">
                <a16:creationId xmlns="" xmlns:a16="http://schemas.microsoft.com/office/drawing/2014/main" id="{9425F9E2-E071-5C47-51D5-EDE909D1FC57}"/>
              </a:ext>
            </a:extLst>
          </p:cNvPr>
          <p:cNvSpPr/>
          <p:nvPr/>
        </p:nvSpPr>
        <p:spPr>
          <a:xfrm>
            <a:off x="10745293" y="3780955"/>
            <a:ext cx="2452036" cy="803434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0" name="Line">
            <a:extLst>
              <a:ext uri="{FF2B5EF4-FFF2-40B4-BE49-F238E27FC236}">
                <a16:creationId xmlns="" xmlns:a16="http://schemas.microsoft.com/office/drawing/2014/main" id="{B7FF6F58-6992-15C3-B04A-590632E24D1B}"/>
              </a:ext>
            </a:extLst>
          </p:cNvPr>
          <p:cNvSpPr/>
          <p:nvPr/>
        </p:nvSpPr>
        <p:spPr>
          <a:xfrm>
            <a:off x="10884416" y="5179136"/>
            <a:ext cx="2486816" cy="208686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1" name="Line">
            <a:extLst>
              <a:ext uri="{FF2B5EF4-FFF2-40B4-BE49-F238E27FC236}">
                <a16:creationId xmlns="" xmlns:a16="http://schemas.microsoft.com/office/drawing/2014/main" id="{2E74A852-063A-BC37-A337-A6AF1E59BC39}"/>
              </a:ext>
            </a:extLst>
          </p:cNvPr>
          <p:cNvSpPr/>
          <p:nvPr/>
        </p:nvSpPr>
        <p:spPr>
          <a:xfrm flipV="1">
            <a:off x="15298079" y="4853422"/>
            <a:ext cx="4965653" cy="569180"/>
          </a:xfrm>
          <a:prstGeom prst="line">
            <a:avLst/>
          </a:prstGeom>
          <a:ln w="508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2" name="Line">
            <a:extLst>
              <a:ext uri="{FF2B5EF4-FFF2-40B4-BE49-F238E27FC236}">
                <a16:creationId xmlns="" xmlns:a16="http://schemas.microsoft.com/office/drawing/2014/main" id="{3A0096A2-2112-A402-713F-6C4567586E34}"/>
              </a:ext>
            </a:extLst>
          </p:cNvPr>
          <p:cNvSpPr/>
          <p:nvPr/>
        </p:nvSpPr>
        <p:spPr>
          <a:xfrm>
            <a:off x="15124174" y="4796550"/>
            <a:ext cx="5004934" cy="69561"/>
          </a:xfrm>
          <a:prstGeom prst="line">
            <a:avLst/>
          </a:prstGeom>
          <a:ln w="508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3" name="Line">
            <a:extLst>
              <a:ext uri="{FF2B5EF4-FFF2-40B4-BE49-F238E27FC236}">
                <a16:creationId xmlns="" xmlns:a16="http://schemas.microsoft.com/office/drawing/2014/main" id="{DEF10080-8F2D-B420-3A3F-D064261635C1}"/>
              </a:ext>
            </a:extLst>
          </p:cNvPr>
          <p:cNvSpPr/>
          <p:nvPr/>
        </p:nvSpPr>
        <p:spPr>
          <a:xfrm flipV="1">
            <a:off x="10602693" y="5812144"/>
            <a:ext cx="4344102" cy="803434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="" xmlns:a16="http://schemas.microsoft.com/office/drawing/2014/main" id="{05BD4D39-AB59-B86F-64B0-ECE8AF5ED262}"/>
              </a:ext>
            </a:extLst>
          </p:cNvPr>
          <p:cNvSpPr/>
          <p:nvPr/>
        </p:nvSpPr>
        <p:spPr>
          <a:xfrm flipV="1">
            <a:off x="10745294" y="6090389"/>
            <a:ext cx="4479746" cy="1714686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 dirty="0"/>
          </a:p>
        </p:txBody>
      </p:sp>
      <p:sp>
        <p:nvSpPr>
          <p:cNvPr id="15" name="Line">
            <a:extLst>
              <a:ext uri="{FF2B5EF4-FFF2-40B4-BE49-F238E27FC236}">
                <a16:creationId xmlns="" xmlns:a16="http://schemas.microsoft.com/office/drawing/2014/main" id="{5EA0078A-3B65-6A63-7910-48EECEB81B33}"/>
              </a:ext>
            </a:extLst>
          </p:cNvPr>
          <p:cNvSpPr/>
          <p:nvPr/>
        </p:nvSpPr>
        <p:spPr>
          <a:xfrm flipV="1">
            <a:off x="10818332" y="7158154"/>
            <a:ext cx="4521483" cy="2152922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6" name="The Respiratory System">
            <a:extLst>
              <a:ext uri="{FF2B5EF4-FFF2-40B4-BE49-F238E27FC236}">
                <a16:creationId xmlns="" xmlns:a16="http://schemas.microsoft.com/office/drawing/2014/main" id="{ACA9D0B3-4E6D-7105-50C0-3E258B746FD1}"/>
              </a:ext>
            </a:extLst>
          </p:cNvPr>
          <p:cNvSpPr txBox="1"/>
          <p:nvPr/>
        </p:nvSpPr>
        <p:spPr>
          <a:xfrm>
            <a:off x="957687" y="2777693"/>
            <a:ext cx="7853574" cy="1182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/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508" y="27602"/>
            <a:ext cx="3839492" cy="397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02"/>
            <a:ext cx="4638614" cy="439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1282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="" xmlns:a16="http://schemas.microsoft.com/office/drawing/2014/main" id="{2E904415-E9AC-6E3C-C7AA-7D0516164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he Respiratory System">
            <a:extLst>
              <a:ext uri="{FF2B5EF4-FFF2-40B4-BE49-F238E27FC236}">
                <a16:creationId xmlns="" xmlns:a16="http://schemas.microsoft.com/office/drawing/2014/main" id="{9CFC44BC-6D60-5F35-BEF5-56CDB0858E09}"/>
              </a:ext>
            </a:extLst>
          </p:cNvPr>
          <p:cNvSpPr txBox="1"/>
          <p:nvPr/>
        </p:nvSpPr>
        <p:spPr>
          <a:xfrm>
            <a:off x="9597190" y="368529"/>
            <a:ext cx="7853574" cy="217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जैविक</a:t>
            </a:r>
            <a:r>
              <a:rPr dirty="0"/>
              <a:t> </a:t>
            </a:r>
            <a:r>
              <a:rPr dirty="0" err="1"/>
              <a:t>मृत्यु</a:t>
            </a:r>
            <a:endParaRPr dirty="0"/>
          </a:p>
        </p:txBody>
      </p:sp>
      <p:pic>
        <p:nvPicPr>
          <p:cNvPr id="17" name="The respiratory System next slide" descr="The respiratory System next slide">
            <a:extLst>
              <a:ext uri="{FF2B5EF4-FFF2-40B4-BE49-F238E27FC236}">
                <a16:creationId xmlns="" xmlns:a16="http://schemas.microsoft.com/office/drawing/2014/main" id="{209478BE-2288-B216-8BF4-B68089F20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431" y="2391480"/>
            <a:ext cx="8448001" cy="9114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The respiratory System next slide2" descr="The respiratory System next slide2">
            <a:extLst>
              <a:ext uri="{FF2B5EF4-FFF2-40B4-BE49-F238E27FC236}">
                <a16:creationId xmlns="" xmlns:a16="http://schemas.microsoft.com/office/drawing/2014/main" id="{27DB9456-49DA-5CF6-BF59-9C67FA2C7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7495" y="2695904"/>
            <a:ext cx="7044779" cy="85061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Alveoli">
            <a:extLst>
              <a:ext uri="{FF2B5EF4-FFF2-40B4-BE49-F238E27FC236}">
                <a16:creationId xmlns="" xmlns:a16="http://schemas.microsoft.com/office/drawing/2014/main" id="{F97B265B-47D8-67F7-3877-463E78DCB439}"/>
              </a:ext>
            </a:extLst>
          </p:cNvPr>
          <p:cNvSpPr txBox="1"/>
          <p:nvPr/>
        </p:nvSpPr>
        <p:spPr>
          <a:xfrm>
            <a:off x="9000431" y="11193264"/>
            <a:ext cx="6647510" cy="1336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 fontScale="92500" lnSpcReduction="10000"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मस्तिष्क</a:t>
            </a:r>
            <a:r>
              <a:rPr dirty="0"/>
              <a:t> </a:t>
            </a:r>
            <a:r>
              <a:rPr dirty="0" err="1"/>
              <a:t>कोशिकाओं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पूर्ण</a:t>
            </a:r>
            <a:r>
              <a:rPr dirty="0"/>
              <a:t> </a:t>
            </a:r>
            <a:r>
              <a:rPr dirty="0" err="1"/>
              <a:t>मृत्यु</a:t>
            </a:r>
            <a:r>
              <a:rPr dirty="0"/>
              <a:t> — </a:t>
            </a:r>
            <a:r>
              <a:rPr dirty="0" err="1"/>
              <a:t>पुनर्जीवन</a:t>
            </a:r>
            <a:r>
              <a:rPr dirty="0"/>
              <a:t> </a:t>
            </a:r>
            <a:r>
              <a:rPr dirty="0" err="1"/>
              <a:t>असंभव</a:t>
            </a:r>
            <a:endParaRPr dirty="0"/>
          </a:p>
        </p:txBody>
      </p:sp>
      <p:sp>
        <p:nvSpPr>
          <p:cNvPr id="20" name="Line">
            <a:extLst>
              <a:ext uri="{FF2B5EF4-FFF2-40B4-BE49-F238E27FC236}">
                <a16:creationId xmlns="" xmlns:a16="http://schemas.microsoft.com/office/drawing/2014/main" id="{2F06FFE0-2EEE-943E-95EA-6FF746358D6B}"/>
              </a:ext>
            </a:extLst>
          </p:cNvPr>
          <p:cNvSpPr/>
          <p:nvPr/>
        </p:nvSpPr>
        <p:spPr>
          <a:xfrm flipH="1" flipV="1">
            <a:off x="13011007" y="8401283"/>
            <a:ext cx="4797228" cy="957995"/>
          </a:xfrm>
          <a:prstGeom prst="line">
            <a:avLst/>
          </a:prstGeom>
          <a:ln w="635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1" name="Rectangle">
            <a:extLst>
              <a:ext uri="{FF2B5EF4-FFF2-40B4-BE49-F238E27FC236}">
                <a16:creationId xmlns="" xmlns:a16="http://schemas.microsoft.com/office/drawing/2014/main" id="{27F3E468-19B7-B754-7D3D-5C42464FE3DF}"/>
              </a:ext>
            </a:extLst>
          </p:cNvPr>
          <p:cNvSpPr/>
          <p:nvPr/>
        </p:nvSpPr>
        <p:spPr>
          <a:xfrm>
            <a:off x="17804604" y="8593608"/>
            <a:ext cx="1727293" cy="2108313"/>
          </a:xfrm>
          <a:prstGeom prst="rect">
            <a:avLst/>
          </a:prstGeom>
          <a:ln w="1016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 defTabSz="914400">
              <a:defRPr sz="2300"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508" y="27602"/>
            <a:ext cx="3839492" cy="397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02"/>
            <a:ext cx="4638614" cy="439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2225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="" xmlns:a16="http://schemas.microsoft.com/office/drawing/2014/main" id="{7144C87C-C821-D39C-C0A2-B03371365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he Respiratory System">
            <a:extLst>
              <a:ext uri="{FF2B5EF4-FFF2-40B4-BE49-F238E27FC236}">
                <a16:creationId xmlns="" xmlns:a16="http://schemas.microsoft.com/office/drawing/2014/main" id="{8A84D5A2-5873-EB40-B0DD-9066CC3AD4F4}"/>
              </a:ext>
            </a:extLst>
          </p:cNvPr>
          <p:cNvSpPr txBox="1"/>
          <p:nvPr/>
        </p:nvSpPr>
        <p:spPr>
          <a:xfrm>
            <a:off x="642377" y="7924312"/>
            <a:ext cx="10046644" cy="1155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वायुमार्ग</a:t>
            </a:r>
            <a:r>
              <a:rPr dirty="0"/>
              <a:t> </a:t>
            </a:r>
            <a:r>
              <a:rPr dirty="0" err="1"/>
              <a:t>रुकावट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कारण</a:t>
            </a:r>
            <a:endParaRPr dirty="0"/>
          </a:p>
        </p:txBody>
      </p:sp>
      <p:pic>
        <p:nvPicPr>
          <p:cNvPr id="4" name="How respiration works" descr="How respiration works">
            <a:extLst>
              <a:ext uri="{FF2B5EF4-FFF2-40B4-BE49-F238E27FC236}">
                <a16:creationId xmlns="" xmlns:a16="http://schemas.microsoft.com/office/drawing/2014/main" id="{94C26284-98A2-578A-1983-CA51620DF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1312" y="572176"/>
            <a:ext cx="10736071" cy="11551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508" y="27602"/>
            <a:ext cx="3839492" cy="397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02"/>
            <a:ext cx="4638614" cy="439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978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="" xmlns:a16="http://schemas.microsoft.com/office/drawing/2014/main" id="{766CF8F9-A1A0-10D8-94AD-40237B344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="" xmlns:a16="http://schemas.microsoft.com/office/drawing/2014/main" id="{BEE0A0CC-35A9-AAB8-D5CF-982487143F1F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8" name="Rectangle">
            <a:extLst>
              <a:ext uri="{FF2B5EF4-FFF2-40B4-BE49-F238E27FC236}">
                <a16:creationId xmlns="" xmlns:a16="http://schemas.microsoft.com/office/drawing/2014/main" id="{9BF98F0C-B61F-36FC-B106-93D7D0B0DC47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="" xmlns:a16="http://schemas.microsoft.com/office/drawing/2014/main" id="{8B407302-B1F7-434B-06BE-FB630400E40D}"/>
              </a:ext>
            </a:extLst>
          </p:cNvPr>
          <p:cNvSpPr txBox="1"/>
          <p:nvPr/>
        </p:nvSpPr>
        <p:spPr>
          <a:xfrm>
            <a:off x="8564880" y="3888736"/>
            <a:ext cx="15076257" cy="891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 err="1">
                <a:solidFill>
                  <a:srgbClr val="FF0000"/>
                </a:solidFill>
              </a:rPr>
              <a:t>आंशिक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वायुमार्ग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रुकावट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13" name="Rectangle">
            <a:extLst>
              <a:ext uri="{FF2B5EF4-FFF2-40B4-BE49-F238E27FC236}">
                <a16:creationId xmlns="" xmlns:a16="http://schemas.microsoft.com/office/drawing/2014/main" id="{1A1255F9-9B54-3C86-DCEE-C08B16635DC4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4" name="PPT 2 -">
            <a:extLst>
              <a:ext uri="{FF2B5EF4-FFF2-40B4-BE49-F238E27FC236}">
                <a16:creationId xmlns="" xmlns:a16="http://schemas.microsoft.com/office/drawing/2014/main" id="{29170562-AFE4-8CF6-1BCD-6F3C698D31D7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कमजोर खाँसी, तेज आवाज, सांस कठिन, सायनोसिस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="" xmlns:a16="http://schemas.microsoft.com/office/drawing/2014/main" id="{08B5123B-3A8C-A114-22D2-90C9E087CB93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="" xmlns:a16="http://schemas.microsoft.com/office/drawing/2014/main" id="{7AA2F700-115E-0A23-5045-0D4E8AF034F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B94F919-7FCD-9F87-3993-B6BE9C3D2B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="" xmlns:a16="http://schemas.microsoft.com/office/drawing/2014/main" id="{06F512CA-AF85-7D1E-667F-CD8FAE765BA9}"/>
              </a:ext>
            </a:extLst>
          </p:cNvPr>
          <p:cNvSpPr txBox="1"/>
          <p:nvPr/>
        </p:nvSpPr>
        <p:spPr>
          <a:xfrm>
            <a:off x="742863" y="2812493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/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508" y="27602"/>
            <a:ext cx="3839492" cy="397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02"/>
            <a:ext cx="4638614" cy="439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748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208</Words>
  <Application>Microsoft Office PowerPoint</Application>
  <PresentationFormat>Custom</PresentationFormat>
  <Paragraphs>47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Kamal Mehra</dc:creator>
  <cp:lastModifiedBy>CONTROL ROOM 2</cp:lastModifiedBy>
  <cp:revision>59</cp:revision>
  <dcterms:modified xsi:type="dcterms:W3CDTF">2025-12-18T05:37:40Z</dcterms:modified>
</cp:coreProperties>
</file>