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72" r:id="rId2"/>
    <p:sldId id="258" r:id="rId3"/>
    <p:sldId id="265" r:id="rId4"/>
    <p:sldId id="264" r:id="rId5"/>
    <p:sldId id="263" r:id="rId6"/>
    <p:sldId id="266" r:id="rId7"/>
    <p:sldId id="274" r:id="rId8"/>
    <p:sldId id="267" r:id="rId9"/>
    <p:sldId id="268" r:id="rId10"/>
    <p:sldId id="269" r:id="rId11"/>
    <p:sldId id="270" r:id="rId12"/>
    <p:sldId id="275" r:id="rId13"/>
    <p:sldId id="276" r:id="rId14"/>
  </p:sldIdLst>
  <p:sldSz cx="12192000" cy="6858000"/>
  <p:notesSz cx="7099300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66"/>
    <a:srgbClr val="660066"/>
    <a:srgbClr val="CC3300"/>
    <a:srgbClr val="9900CC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1062" y="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326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6E82DE01-C809-3D7C-5067-355DEC12E04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98EDC65F-F5E1-A389-AF44-B17AD7F7C7B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08" name="Rectangle 4">
            <a:extLst>
              <a:ext uri="{FF2B5EF4-FFF2-40B4-BE49-F238E27FC236}">
                <a16:creationId xmlns:a16="http://schemas.microsoft.com/office/drawing/2014/main" id="{B9B9D3A9-B4BB-186B-4D09-BD21AACCD70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09" name="Rectangle 5">
            <a:extLst>
              <a:ext uri="{FF2B5EF4-FFF2-40B4-BE49-F238E27FC236}">
                <a16:creationId xmlns:a16="http://schemas.microsoft.com/office/drawing/2014/main" id="{F3CB8E42-2A2C-CA1B-D1DE-A752AB5DDBB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fld id="{A27A2AA5-8313-4016-9753-9AD2BE1C802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5C52C8F-A5A8-2DE4-6333-738EF4E7CE6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E55B94-2FC1-23F5-2399-44C8D4FAEDA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2982565-5579-4CF5-9B9D-EF96FDD38406}" type="datetimeFigureOut">
              <a:rPr lang="en-IN"/>
              <a:pPr>
                <a:defRPr/>
              </a:pPr>
              <a:t>06-01-2026</a:t>
            </a:fld>
            <a:endParaRPr lang="en-IN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5C522946-E2F8-8402-1566-20A122375B7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IN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64628DE9-FCDD-6534-A208-4AE437045D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IN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7BEF3C-4EAB-6C58-9CB0-7498A7D8489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527C0F-F492-F385-AC7F-91CE59CD5D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76C2B8E-8063-4A16-9367-FEC3DF06A66E}" type="slidenum">
              <a:rPr lang="en-IN" altLang="en-US"/>
              <a:pPr/>
              <a:t>‹#›</a:t>
            </a:fld>
            <a:endParaRPr lang="en-I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2400" y="2045731"/>
            <a:ext cx="10363200" cy="830997"/>
          </a:xfrm>
        </p:spPr>
        <p:txBody>
          <a:bodyPr/>
          <a:lstStyle>
            <a:lvl1pPr>
              <a:defRPr sz="4800"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276600"/>
            <a:ext cx="9448800" cy="1569660"/>
          </a:xfrm>
        </p:spPr>
        <p:txBody>
          <a:bodyPr/>
          <a:lstStyle>
            <a:lvl1pPr marL="0" indent="0" algn="ctr">
              <a:buNone/>
              <a:defRPr lang="en-US" altLang="en-US" sz="4800" b="1" dirty="0">
                <a:solidFill>
                  <a:srgbClr val="262699"/>
                </a:solidFill>
                <a:latin typeface="Arial Black" pitchFamily="34" charset="0"/>
                <a:ea typeface="+mj-ea"/>
                <a:cs typeface="+mj-cs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45692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57360" y="2133601"/>
            <a:ext cx="6721840" cy="33051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55014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23637" y="966789"/>
            <a:ext cx="2031325" cy="34940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9558" y="966789"/>
            <a:ext cx="6167842" cy="34940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89577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61424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006790"/>
            <a:ext cx="10363200" cy="40011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70197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2397125"/>
            <a:ext cx="3962400" cy="2431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4000" y="2397125"/>
            <a:ext cx="3962400" cy="2431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54887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2195"/>
            <a:ext cx="10972800" cy="70788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13210"/>
            <a:ext cx="5386917" cy="46166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17543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713210"/>
            <a:ext cx="5389033" cy="46166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17543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47837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51194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3540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727214"/>
            <a:ext cx="4011084" cy="70788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22837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30777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7300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967228"/>
            <a:ext cx="7315200" cy="40011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584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alt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30777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08860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1BAA7ED-1B78-DAAD-8F38-DEF6D0EB70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828800" y="965200"/>
            <a:ext cx="9550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5D0671F-AB8B-312C-BBCB-CAABFBEE14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828800" y="2133600"/>
            <a:ext cx="9550400" cy="330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level Second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Text Box 9">
            <a:extLst>
              <a:ext uri="{FF2B5EF4-FFF2-40B4-BE49-F238E27FC236}">
                <a16:creationId xmlns:a16="http://schemas.microsoft.com/office/drawing/2014/main" id="{2E23EC84-0041-6CD9-A93A-08DFEAA023F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57600" y="6278563"/>
            <a:ext cx="4876800" cy="27463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1200" b="1">
                <a:latin typeface="Arial" panose="020B0604020202020204" pitchFamily="34" charset="0"/>
              </a:rPr>
              <a:t>Training for Instructors</a:t>
            </a:r>
          </a:p>
        </p:txBody>
      </p:sp>
      <p:sp>
        <p:nvSpPr>
          <p:cNvPr id="1029" name="AutoShape 11">
            <a:extLst>
              <a:ext uri="{FF2B5EF4-FFF2-40B4-BE49-F238E27FC236}">
                <a16:creationId xmlns:a16="http://schemas.microsoft.com/office/drawing/2014/main" id="{7EFA5FAD-E27E-6C36-64E8-9B2C42226DB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04800" y="206375"/>
            <a:ext cx="11590338" cy="6042025"/>
          </a:xfrm>
          <a:prstGeom prst="roundRect">
            <a:avLst>
              <a:gd name="adj" fmla="val 1699"/>
            </a:avLst>
          </a:prstGeom>
          <a:noFill/>
          <a:ln w="57150" cmpd="thinThick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Text Box 6">
            <a:extLst>
              <a:ext uri="{FF2B5EF4-FFF2-40B4-BE49-F238E27FC236}">
                <a16:creationId xmlns:a16="http://schemas.microsoft.com/office/drawing/2014/main" id="{D7B1A2E0-8DA9-CD9B-F195-FA9B177C266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06400" y="6291263"/>
            <a:ext cx="2032000" cy="26193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1100" b="1" dirty="0">
                <a:latin typeface="Arial" panose="020B0604020202020204" pitchFamily="34" charset="0"/>
              </a:rPr>
              <a:t>PEER 2022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US" altLang="en-US" sz="4000" b="1" dirty="0">
          <a:solidFill>
            <a:srgbClr val="262699"/>
          </a:solidFill>
          <a:latin typeface="Arial Black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62699"/>
          </a:solidFill>
          <a:latin typeface="Arial Black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62699"/>
          </a:solidFill>
          <a:latin typeface="Arial Black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62699"/>
          </a:solidFill>
          <a:latin typeface="Arial Black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62699"/>
          </a:solidFill>
          <a:latin typeface="Arial Black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9pPr>
    </p:titleStyle>
    <p:bodyStyle>
      <a:lvl1pPr marL="511175" indent="-161925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Char char="•"/>
        <a:defRPr lang="en-US" altLang="en-US" sz="3600" dirty="0">
          <a:solidFill>
            <a:schemeClr val="tx1"/>
          </a:solidFill>
          <a:latin typeface="+mn-lt"/>
          <a:ea typeface="+mn-ea"/>
          <a:cs typeface="+mn-cs"/>
        </a:defRPr>
      </a:lvl1pPr>
      <a:lvl2pPr marL="858838" indent="-174625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Char char="•"/>
        <a:defRPr lang="en-US" altLang="en-US" sz="3600" dirty="0">
          <a:solidFill>
            <a:schemeClr val="tx1"/>
          </a:solidFill>
          <a:latin typeface="+mn-lt"/>
          <a:ea typeface="+mn-ea"/>
          <a:cs typeface="+mn-cs"/>
        </a:defRPr>
      </a:lvl2pPr>
      <a:lvl3pPr marL="1201738" indent="-168275" algn="l" rtl="0" eaLnBrk="0" fontAlgn="base" hangingPunct="0">
        <a:spcBef>
          <a:spcPct val="20000"/>
        </a:spcBef>
        <a:spcAft>
          <a:spcPct val="0"/>
        </a:spcAft>
        <a:buChar char="•"/>
        <a:defRPr lang="en-US" altLang="en-US" sz="3600" dirty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lang="en-US" altLang="en-US" sz="3600" dirty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lang="en-US" altLang="en-US" sz="36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690EB0B9-781E-7DF0-E005-BC5D952BB4D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81200" y="1946275"/>
            <a:ext cx="7772400" cy="831850"/>
          </a:xfrm>
        </p:spPr>
        <p:txBody>
          <a:bodyPr/>
          <a:lstStyle/>
          <a:p>
            <a:r>
              <a:rPr lang="hi-IN">
                <a:solidFill>
                  <a:schemeClr val="tx1"/>
                </a:solidFill>
                <a:latin typeface="Open sans" panose="020B0606030504020204" pitchFamily="34" charset="0"/>
              </a:rPr>
              <a:t>इकाई 11</a:t>
            </a:r>
            <a:endParaRPr>
              <a:solidFill>
                <a:schemeClr val="tx1"/>
              </a:solidFill>
              <a:latin typeface="Open sans" panose="020B0606030504020204" pitchFamily="34" charset="0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D6315255-E939-16E1-36FA-BE70468DDC8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828800" y="2819400"/>
            <a:ext cx="8229600" cy="830263"/>
          </a:xfrm>
        </p:spPr>
        <p:txBody>
          <a:bodyPr/>
          <a:lstStyle/>
          <a:p>
            <a:pPr indent="349250">
              <a:defRPr/>
            </a:pPr>
            <a:r>
              <a:rPr lang="hi-IN">
                <a:solidFill>
                  <a:schemeClr val="accent2"/>
                </a:solidFill>
                <a:latin typeface="Open sans"/>
              </a:rPr>
              <a:t>परीक्षण और मूल्यांकन</a:t>
            </a:r>
            <a:endParaRPr>
              <a:solidFill>
                <a:schemeClr val="accent2"/>
              </a:solidFill>
              <a:latin typeface="Open sans"/>
            </a:endParaRPr>
          </a:p>
        </p:txBody>
      </p:sp>
      <p:pic>
        <p:nvPicPr>
          <p:cNvPr id="2052" name="Picture 19">
            <a:extLst>
              <a:ext uri="{FF2B5EF4-FFF2-40B4-BE49-F238E27FC236}">
                <a16:creationId xmlns:a16="http://schemas.microsoft.com/office/drawing/2014/main" id="{AF4916E1-1797-5472-41AC-08B7ACC690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57200"/>
            <a:ext cx="3051175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4">
            <a:extLst>
              <a:ext uri="{FF2B5EF4-FFF2-40B4-BE49-F238E27FC236}">
                <a16:creationId xmlns:a16="http://schemas.microsoft.com/office/drawing/2014/main" id="{E54D4DBE-CEFB-CEF6-7FFE-33AA78FBB4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547688"/>
            <a:ext cx="33226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55722B88-3D52-2371-FF5F-32F09694391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5">
            <a:extLst>
              <a:ext uri="{FF2B5EF4-FFF2-40B4-BE49-F238E27FC236}">
                <a16:creationId xmlns:a16="http://schemas.microsoft.com/office/drawing/2014/main" id="{78154334-42F1-F53E-6DEB-A96C0FC6465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6" name="TextBox 1">
            <a:extLst>
              <a:ext uri="{FF2B5EF4-FFF2-40B4-BE49-F238E27FC236}">
                <a16:creationId xmlns:a16="http://schemas.microsoft.com/office/drawing/2014/main" id="{F1F4D4F3-4FF2-3FC2-CD98-EBA13A6E9A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5800" y="4800600"/>
            <a:ext cx="323532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rgbClr val="FF0000"/>
                </a:solidFill>
              </a:rPr>
              <a:t>        </a:t>
            </a:r>
            <a:r>
              <a:rPr lang="hi-IN" altLang="en-US" sz="2800" b="1">
                <a:solidFill>
                  <a:srgbClr val="FF0000"/>
                </a:solidFill>
              </a:rPr>
              <a:t>प्रस्तुत द्वारा</a:t>
            </a:r>
            <a:endParaRPr lang="en-US" altLang="en-US" sz="2800" b="1">
              <a:solidFill>
                <a:srgbClr val="FF0000"/>
              </a:solidFill>
            </a:endParaRPr>
          </a:p>
          <a:p>
            <a:r>
              <a:rPr lang="hi-IN" altLang="en-US" sz="2800" b="1">
                <a:solidFill>
                  <a:srgbClr val="FF0000"/>
                </a:solidFill>
              </a:rPr>
              <a:t>निरीक्षक</a:t>
            </a:r>
            <a:r>
              <a:rPr lang="en-US" altLang="en-US" sz="2800" b="1">
                <a:solidFill>
                  <a:srgbClr val="FF0000"/>
                </a:solidFill>
              </a:rPr>
              <a:t> </a:t>
            </a:r>
            <a:r>
              <a:rPr lang="hi-IN" altLang="en-US" sz="2800" b="1">
                <a:solidFill>
                  <a:srgbClr val="FF0000"/>
                </a:solidFill>
              </a:rPr>
              <a:t>नवीन कुमार</a:t>
            </a:r>
            <a:endParaRPr lang="en-IN" altLang="en-US" sz="2800">
              <a:solidFill>
                <a:srgbClr val="FF0000"/>
              </a:solidFill>
            </a:endParaRPr>
          </a:p>
        </p:txBody>
      </p:sp>
      <p:pic>
        <p:nvPicPr>
          <p:cNvPr id="2057" name="Picture 1">
            <a:extLst>
              <a:ext uri="{FF2B5EF4-FFF2-40B4-BE49-F238E27FC236}">
                <a16:creationId xmlns:a16="http://schemas.microsoft.com/office/drawing/2014/main" id="{F3EAD900-5E4F-823B-FA7D-2AF24BDEB1E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88" y="277813"/>
            <a:ext cx="1143000" cy="102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0">
            <a:extLst>
              <a:ext uri="{FF2B5EF4-FFF2-40B4-BE49-F238E27FC236}">
                <a16:creationId xmlns:a16="http://schemas.microsoft.com/office/drawing/2014/main" id="{9867BA2F-6FB9-B332-A987-F715BCE9724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6750" y="239713"/>
            <a:ext cx="10191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5">
            <a:extLst>
              <a:ext uri="{FF2B5EF4-FFF2-40B4-BE49-F238E27FC236}">
                <a16:creationId xmlns:a16="http://schemas.microsoft.com/office/drawing/2014/main" id="{4DAD62CC-2A96-C91F-0576-588D9AB1EF98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4267200" y="1562100"/>
            <a:ext cx="4037013" cy="361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7" name="Rectangle 7">
            <a:extLst>
              <a:ext uri="{FF2B5EF4-FFF2-40B4-BE49-F238E27FC236}">
                <a16:creationId xmlns:a16="http://schemas.microsoft.com/office/drawing/2014/main" id="{33DD1ADB-6F22-62CC-2B4F-468A14CB57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6375" y="3533775"/>
            <a:ext cx="11064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hi-IN" altLang="hi-IN" sz="3000">
                <a:solidFill>
                  <a:srgbClr val="000000"/>
                </a:solidFill>
                <a:latin typeface="Open sans" panose="020B0606030504020204" pitchFamily="34" charset="0"/>
              </a:rPr>
              <a:t>उद्देश्य</a:t>
            </a:r>
            <a:endParaRPr lang="en-US" altLang="hi-IN" sz="3000">
              <a:latin typeface="Open sans" panose="020B0606030504020204" pitchFamily="34" charset="0"/>
            </a:endParaRPr>
          </a:p>
        </p:txBody>
      </p:sp>
      <p:sp>
        <p:nvSpPr>
          <p:cNvPr id="11273" name="Rectangle 9">
            <a:extLst>
              <a:ext uri="{FF2B5EF4-FFF2-40B4-BE49-F238E27FC236}">
                <a16:creationId xmlns:a16="http://schemas.microsoft.com/office/drawing/2014/main" id="{0571DBD4-0BC9-BE77-B78E-82E21C357E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9725" y="4856163"/>
            <a:ext cx="4168775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hi-IN" altLang="hi-IN" sz="3600">
                <a:solidFill>
                  <a:srgbClr val="000000"/>
                </a:solidFill>
                <a:latin typeface="Open sans" panose="020B0606030504020204" pitchFamily="34" charset="0"/>
              </a:rPr>
              <a:t>मान्य और विश्वसनीय</a:t>
            </a:r>
            <a:endParaRPr lang="en-US" altLang="hi-IN" sz="3600">
              <a:latin typeface="Open sans" panose="020B0606030504020204" pitchFamily="34" charset="0"/>
            </a:endParaRPr>
          </a:p>
        </p:txBody>
      </p:sp>
      <p:sp>
        <p:nvSpPr>
          <p:cNvPr id="11269" name="Oval 11">
            <a:extLst>
              <a:ext uri="{FF2B5EF4-FFF2-40B4-BE49-F238E27FC236}">
                <a16:creationId xmlns:a16="http://schemas.microsoft.com/office/drawing/2014/main" id="{E2416CA1-2E34-5DDC-B201-8FF1C768FA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7163" y="1639888"/>
            <a:ext cx="1600200" cy="1660525"/>
          </a:xfrm>
          <a:prstGeom prst="ellipse">
            <a:avLst/>
          </a:prstGeom>
          <a:solidFill>
            <a:srgbClr val="FFFFFF"/>
          </a:solidFill>
          <a:ln w="63500">
            <a:solidFill>
              <a:srgbClr val="004EFF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>
              <a:latin typeface="Open sans" panose="020B0606030504020204" pitchFamily="34" charset="0"/>
            </a:endParaRPr>
          </a:p>
        </p:txBody>
      </p:sp>
      <p:sp>
        <p:nvSpPr>
          <p:cNvPr id="11270" name="Oval 12">
            <a:extLst>
              <a:ext uri="{FF2B5EF4-FFF2-40B4-BE49-F238E27FC236}">
                <a16:creationId xmlns:a16="http://schemas.microsoft.com/office/drawing/2014/main" id="{C8F376D0-4940-1FA6-9782-E93B382574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5463" y="2513013"/>
            <a:ext cx="180975" cy="184150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>
              <a:latin typeface="Open sans" panose="020B0606030504020204" pitchFamily="34" charset="0"/>
            </a:endParaRPr>
          </a:p>
        </p:txBody>
      </p:sp>
      <p:sp>
        <p:nvSpPr>
          <p:cNvPr id="11271" name="Oval 13">
            <a:extLst>
              <a:ext uri="{FF2B5EF4-FFF2-40B4-BE49-F238E27FC236}">
                <a16:creationId xmlns:a16="http://schemas.microsoft.com/office/drawing/2014/main" id="{CCF4A37B-4B2A-3445-D13A-B93C494A6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27713" y="2300288"/>
            <a:ext cx="195262" cy="212725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>
              <a:latin typeface="Open sans" panose="020B0606030504020204" pitchFamily="34" charset="0"/>
            </a:endParaRPr>
          </a:p>
        </p:txBody>
      </p:sp>
      <p:sp>
        <p:nvSpPr>
          <p:cNvPr id="11272" name="Oval 14">
            <a:extLst>
              <a:ext uri="{FF2B5EF4-FFF2-40B4-BE49-F238E27FC236}">
                <a16:creationId xmlns:a16="http://schemas.microsoft.com/office/drawing/2014/main" id="{E0C84541-8131-E82F-8EDD-61D9BA5C3E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2000" y="2555875"/>
            <a:ext cx="209550" cy="212725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>
              <a:latin typeface="Open sans" panose="020B0606030504020204" pitchFamily="34" charset="0"/>
            </a:endParaRPr>
          </a:p>
        </p:txBody>
      </p:sp>
      <p:sp>
        <p:nvSpPr>
          <p:cNvPr id="2" name="Oval 15">
            <a:extLst>
              <a:ext uri="{FF2B5EF4-FFF2-40B4-BE49-F238E27FC236}">
                <a16:creationId xmlns:a16="http://schemas.microsoft.com/office/drawing/2014/main" id="{9D581823-D540-908F-E953-124D2C7DD9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4100" y="2541588"/>
            <a:ext cx="209550" cy="198437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>
              <a:latin typeface="Open sans" panose="020B0606030504020204" pitchFamily="34" charset="0"/>
            </a:endParaRPr>
          </a:p>
        </p:txBody>
      </p:sp>
      <p:sp>
        <p:nvSpPr>
          <p:cNvPr id="11274" name="Oval 16">
            <a:extLst>
              <a:ext uri="{FF2B5EF4-FFF2-40B4-BE49-F238E27FC236}">
                <a16:creationId xmlns:a16="http://schemas.microsoft.com/office/drawing/2014/main" id="{337ABFAB-0FC8-8C9F-ED02-8320980B16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4250" y="2286000"/>
            <a:ext cx="180975" cy="198438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>
              <a:latin typeface="Open sans" panose="020B0606030504020204" pitchFamily="34" charset="0"/>
            </a:endParaRPr>
          </a:p>
        </p:txBody>
      </p:sp>
      <p:sp>
        <p:nvSpPr>
          <p:cNvPr id="11275" name="Oval 17">
            <a:extLst>
              <a:ext uri="{FF2B5EF4-FFF2-40B4-BE49-F238E27FC236}">
                <a16:creationId xmlns:a16="http://schemas.microsoft.com/office/drawing/2014/main" id="{AB60C141-1629-B8A6-51B9-BA35B8F711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1025" y="2144713"/>
            <a:ext cx="195263" cy="184150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>
              <a:latin typeface="Open sans" panose="020B0606030504020204" pitchFamily="34" charset="0"/>
            </a:endParaRPr>
          </a:p>
        </p:txBody>
      </p:sp>
      <p:sp>
        <p:nvSpPr>
          <p:cNvPr id="11276" name="Oval 18">
            <a:extLst>
              <a:ext uri="{FF2B5EF4-FFF2-40B4-BE49-F238E27FC236}">
                <a16:creationId xmlns:a16="http://schemas.microsoft.com/office/drawing/2014/main" id="{6CB233E4-0A52-19EA-3B8B-8991519A35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8625" y="2286000"/>
            <a:ext cx="207963" cy="198438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>
              <a:latin typeface="Open sans" panose="020B0606030504020204" pitchFamily="34" charset="0"/>
            </a:endParaRPr>
          </a:p>
        </p:txBody>
      </p:sp>
      <p:sp>
        <p:nvSpPr>
          <p:cNvPr id="11277" name="Oval 19">
            <a:extLst>
              <a:ext uri="{FF2B5EF4-FFF2-40B4-BE49-F238E27FC236}">
                <a16:creationId xmlns:a16="http://schemas.microsoft.com/office/drawing/2014/main" id="{2964B67F-D92F-5155-34FC-5E8E2E9F20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3125" y="2044700"/>
            <a:ext cx="195263" cy="198438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>
              <a:latin typeface="Open sans" panose="020B0606030504020204" pitchFamily="34" charset="0"/>
            </a:endParaRPr>
          </a:p>
        </p:txBody>
      </p:sp>
      <p:sp>
        <p:nvSpPr>
          <p:cNvPr id="11278" name="Oval 20">
            <a:extLst>
              <a:ext uri="{FF2B5EF4-FFF2-40B4-BE49-F238E27FC236}">
                <a16:creationId xmlns:a16="http://schemas.microsoft.com/office/drawing/2014/main" id="{3DC1FF19-9BEA-B45A-2B71-6054C34358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3800" y="2144713"/>
            <a:ext cx="180975" cy="212725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>
              <a:latin typeface="Open sans" panose="020B0606030504020204" pitchFamily="34" charset="0"/>
            </a:endParaRPr>
          </a:p>
        </p:txBody>
      </p:sp>
      <p:sp>
        <p:nvSpPr>
          <p:cNvPr id="11279" name="Oval 21">
            <a:extLst>
              <a:ext uri="{FF2B5EF4-FFF2-40B4-BE49-F238E27FC236}">
                <a16:creationId xmlns:a16="http://schemas.microsoft.com/office/drawing/2014/main" id="{04ECBA90-D7CA-6B5D-A4C6-C0CB0120B1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9213" y="2413000"/>
            <a:ext cx="180975" cy="200025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>
              <a:latin typeface="Open sans" panose="020B0606030504020204" pitchFamily="34" charset="0"/>
            </a:endParaRPr>
          </a:p>
        </p:txBody>
      </p:sp>
      <p:sp>
        <p:nvSpPr>
          <p:cNvPr id="11280" name="Oval 22">
            <a:extLst>
              <a:ext uri="{FF2B5EF4-FFF2-40B4-BE49-F238E27FC236}">
                <a16:creationId xmlns:a16="http://schemas.microsoft.com/office/drawing/2014/main" id="{3A721F3C-6F20-DBA0-81BB-266B1F1599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7263" y="2825750"/>
            <a:ext cx="195262" cy="198438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>
              <a:latin typeface="Open sans" panose="020B0606030504020204" pitchFamily="34" charset="0"/>
            </a:endParaRPr>
          </a:p>
        </p:txBody>
      </p:sp>
      <p:sp>
        <p:nvSpPr>
          <p:cNvPr id="11281" name="Text Box 4">
            <a:extLst>
              <a:ext uri="{FF2B5EF4-FFF2-40B4-BE49-F238E27FC236}">
                <a16:creationId xmlns:a16="http://schemas.microsoft.com/office/drawing/2014/main" id="{33198FE5-70F0-14CA-F535-2A8B70315C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6248400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r>
              <a:rPr lang="en-US" altLang="en-US" sz="1200">
                <a:latin typeface="Open sans" panose="020B0606030504020204" pitchFamily="34" charset="0"/>
              </a:rPr>
              <a:t>PPT11-9</a:t>
            </a:r>
          </a:p>
        </p:txBody>
      </p:sp>
      <p:pic>
        <p:nvPicPr>
          <p:cNvPr id="11282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736974FA-6F7C-B596-EC5D-677E5DD776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3" name="Picture 5">
            <a:extLst>
              <a:ext uri="{FF2B5EF4-FFF2-40B4-BE49-F238E27FC236}">
                <a16:creationId xmlns:a16="http://schemas.microsoft.com/office/drawing/2014/main" id="{0FF57FB2-2D75-43F6-D837-1D49B42359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4" name="Picture 1">
            <a:extLst>
              <a:ext uri="{FF2B5EF4-FFF2-40B4-BE49-F238E27FC236}">
                <a16:creationId xmlns:a16="http://schemas.microsoft.com/office/drawing/2014/main" id="{072D750F-69E5-6B06-27D3-4BCC6E1C140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88" y="277813"/>
            <a:ext cx="1143000" cy="102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5" name="Picture 10">
            <a:extLst>
              <a:ext uri="{FF2B5EF4-FFF2-40B4-BE49-F238E27FC236}">
                <a16:creationId xmlns:a16="http://schemas.microsoft.com/office/drawing/2014/main" id="{6C629C4E-70C3-4096-3A17-AC7C82096AA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6750" y="239713"/>
            <a:ext cx="10191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5">
            <a:extLst>
              <a:ext uri="{FF2B5EF4-FFF2-40B4-BE49-F238E27FC236}">
                <a16:creationId xmlns:a16="http://schemas.microsoft.com/office/drawing/2014/main" id="{634F9BE9-DF99-9BFB-8E2C-99E45C9D3D31}"/>
              </a:ext>
            </a:extLst>
          </p:cNvPr>
          <p:cNvGrpSpPr>
            <a:grpSpLocks/>
          </p:cNvGrpSpPr>
          <p:nvPr/>
        </p:nvGrpSpPr>
        <p:grpSpPr bwMode="auto">
          <a:xfrm>
            <a:off x="5408613" y="3897313"/>
            <a:ext cx="2079625" cy="876300"/>
            <a:chOff x="3885395" y="3898106"/>
            <a:chExt cx="2078342" cy="876300"/>
          </a:xfrm>
        </p:grpSpPr>
        <p:sp>
          <p:nvSpPr>
            <p:cNvPr id="12316" name="Freeform 66">
              <a:extLst>
                <a:ext uri="{FF2B5EF4-FFF2-40B4-BE49-F238E27FC236}">
                  <a16:creationId xmlns:a16="http://schemas.microsoft.com/office/drawing/2014/main" id="{5CF8A772-18C4-FC53-3D24-71E262BF5A40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8567" y="3898106"/>
              <a:ext cx="0" cy="876300"/>
            </a:xfrm>
            <a:custGeom>
              <a:avLst/>
              <a:gdLst>
                <a:gd name="T0" fmla="*/ 0 w 1"/>
                <a:gd name="T1" fmla="*/ 2147483647 h 750"/>
                <a:gd name="T2" fmla="*/ 0 w 1"/>
                <a:gd name="T3" fmla="*/ 0 h 750"/>
                <a:gd name="T4" fmla="*/ 0 60000 65536"/>
                <a:gd name="T5" fmla="*/ 0 60000 65536"/>
                <a:gd name="T6" fmla="*/ 0 w 1"/>
                <a:gd name="T7" fmla="*/ 0 h 750"/>
                <a:gd name="T8" fmla="*/ 0 w 1"/>
                <a:gd name="T9" fmla="*/ 750 h 75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750">
                  <a:moveTo>
                    <a:pt x="0" y="750"/>
                  </a:moveTo>
                  <a:lnTo>
                    <a:pt x="0" y="0"/>
                  </a:lnTo>
                </a:path>
              </a:pathLst>
            </a:cu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7" name="Freeform 65">
              <a:extLst>
                <a:ext uri="{FF2B5EF4-FFF2-40B4-BE49-F238E27FC236}">
                  <a16:creationId xmlns:a16="http://schemas.microsoft.com/office/drawing/2014/main" id="{1A12B5BE-45D9-DFFD-06A3-6167F30799BD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8567" y="4757738"/>
              <a:ext cx="1625170" cy="4763"/>
            </a:xfrm>
            <a:custGeom>
              <a:avLst/>
              <a:gdLst>
                <a:gd name="T0" fmla="*/ 0 w 832"/>
                <a:gd name="T1" fmla="*/ 0 h 2"/>
                <a:gd name="T2" fmla="*/ 2147483647 w 832"/>
                <a:gd name="T3" fmla="*/ 2147483647 h 2"/>
                <a:gd name="T4" fmla="*/ 0 60000 65536"/>
                <a:gd name="T5" fmla="*/ 0 60000 65536"/>
                <a:gd name="T6" fmla="*/ 0 w 832"/>
                <a:gd name="T7" fmla="*/ 0 h 2"/>
                <a:gd name="T8" fmla="*/ 832 w 832"/>
                <a:gd name="T9" fmla="*/ 2 h 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32" h="2">
                  <a:moveTo>
                    <a:pt x="0" y="0"/>
                  </a:moveTo>
                  <a:lnTo>
                    <a:pt x="832" y="2"/>
                  </a:lnTo>
                </a:path>
              </a:pathLst>
            </a:custGeom>
            <a:solidFill>
              <a:srgbClr val="FFFFFF"/>
            </a:solidFill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18" name="Text Box 64">
              <a:extLst>
                <a:ext uri="{FF2B5EF4-FFF2-40B4-BE49-F238E27FC236}">
                  <a16:creationId xmlns:a16="http://schemas.microsoft.com/office/drawing/2014/main" id="{5F549180-9493-9EBA-DA16-EF639E783A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5395" y="4326731"/>
              <a:ext cx="281279" cy="42148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en-US" altLang="en-US" b="1">
                  <a:latin typeface="Open sans" panose="020B0606030504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4</a:t>
              </a:r>
              <a:endParaRPr lang="en-US" altLang="en-US" sz="4400" b="1">
                <a:latin typeface="Open sans" panose="020B0606030504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" name="Group 22">
            <a:extLst>
              <a:ext uri="{FF2B5EF4-FFF2-40B4-BE49-F238E27FC236}">
                <a16:creationId xmlns:a16="http://schemas.microsoft.com/office/drawing/2014/main" id="{C4D7E3ED-1633-7169-F4A8-9AFF3AA8A044}"/>
              </a:ext>
            </a:extLst>
          </p:cNvPr>
          <p:cNvGrpSpPr>
            <a:grpSpLocks/>
          </p:cNvGrpSpPr>
          <p:nvPr/>
        </p:nvGrpSpPr>
        <p:grpSpPr bwMode="auto">
          <a:xfrm>
            <a:off x="4929188" y="3238500"/>
            <a:ext cx="3714750" cy="630238"/>
            <a:chOff x="3404875" y="3238500"/>
            <a:chExt cx="3715233" cy="631031"/>
          </a:xfrm>
        </p:grpSpPr>
        <p:sp>
          <p:nvSpPr>
            <p:cNvPr id="12314" name="Text Box 69">
              <a:extLst>
                <a:ext uri="{FF2B5EF4-FFF2-40B4-BE49-F238E27FC236}">
                  <a16:creationId xmlns:a16="http://schemas.microsoft.com/office/drawing/2014/main" id="{058AB875-18B5-3369-24E7-A508D4B6E8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4875" y="3238500"/>
              <a:ext cx="2156476" cy="631031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algn="ctr"/>
              <a:r>
                <a:rPr lang="hi-IN" altLang="en-US" b="1">
                  <a:latin typeface="Open sans" panose="020B0606030504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प्रदर्शन परीक्षण</a:t>
              </a:r>
              <a:endParaRPr lang="en-US" altLang="en-US" sz="4400">
                <a:latin typeface="Open sans" panose="020B0606030504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2315" name="Line 60">
              <a:extLst>
                <a:ext uri="{FF2B5EF4-FFF2-40B4-BE49-F238E27FC236}">
                  <a16:creationId xmlns:a16="http://schemas.microsoft.com/office/drawing/2014/main" id="{DCC4EC54-A2D4-A4DE-5E77-D40588C3D3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19951" y="3555206"/>
              <a:ext cx="1500157" cy="0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21">
            <a:extLst>
              <a:ext uri="{FF2B5EF4-FFF2-40B4-BE49-F238E27FC236}">
                <a16:creationId xmlns:a16="http://schemas.microsoft.com/office/drawing/2014/main" id="{F30EBF87-0529-B39D-D537-2504FA09DFA1}"/>
              </a:ext>
            </a:extLst>
          </p:cNvPr>
          <p:cNvGrpSpPr>
            <a:grpSpLocks/>
          </p:cNvGrpSpPr>
          <p:nvPr/>
        </p:nvGrpSpPr>
        <p:grpSpPr bwMode="auto">
          <a:xfrm>
            <a:off x="2362200" y="1943100"/>
            <a:ext cx="2532063" cy="3067050"/>
            <a:chOff x="838200" y="1943100"/>
            <a:chExt cx="2531515" cy="3067050"/>
          </a:xfrm>
        </p:grpSpPr>
        <p:sp>
          <p:nvSpPr>
            <p:cNvPr id="12309" name="Text Box 71">
              <a:extLst>
                <a:ext uri="{FF2B5EF4-FFF2-40B4-BE49-F238E27FC236}">
                  <a16:creationId xmlns:a16="http://schemas.microsoft.com/office/drawing/2014/main" id="{FADF34C0-B25E-20BC-BB05-54592C54DC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59306" y="1943100"/>
              <a:ext cx="2156476" cy="631031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algn="ctr"/>
              <a:r>
                <a:rPr lang="hi-IN" altLang="en-US" b="1">
                  <a:latin typeface="Open sans" panose="020B0606030504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कर्मचारी</a:t>
              </a:r>
              <a:endParaRPr lang="en-US" altLang="en-US" sz="4400">
                <a:latin typeface="Open sans" panose="020B0606030504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2310" name="Text Box 70">
              <a:extLst>
                <a:ext uri="{FF2B5EF4-FFF2-40B4-BE49-F238E27FC236}">
                  <a16:creationId xmlns:a16="http://schemas.microsoft.com/office/drawing/2014/main" id="{82CBE383-9F3D-BB1D-52ED-0DAD9EBD9E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8200" y="4379119"/>
              <a:ext cx="2156476" cy="631031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algn="ctr"/>
              <a:r>
                <a:rPr lang="hi-IN" altLang="en-US" sz="2000" b="1">
                  <a:latin typeface="Open sans" panose="020B0606030504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काम की जरूरत</a:t>
              </a:r>
              <a:endParaRPr lang="en-US" altLang="en-US" sz="4000">
                <a:latin typeface="Open sans" panose="020B0606030504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2311" name="Line 63">
              <a:extLst>
                <a:ext uri="{FF2B5EF4-FFF2-40B4-BE49-F238E27FC236}">
                  <a16:creationId xmlns:a16="http://schemas.microsoft.com/office/drawing/2014/main" id="{EB46770C-CD13-F671-C5D7-F8D96FAED5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0025" y="2628900"/>
              <a:ext cx="0" cy="1697831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2" name="Line 62">
              <a:extLst>
                <a:ext uri="{FF2B5EF4-FFF2-40B4-BE49-F238E27FC236}">
                  <a16:creationId xmlns:a16="http://schemas.microsoft.com/office/drawing/2014/main" id="{6168B14A-BAAB-4576-D00E-C6C0A61443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9558" y="3543300"/>
              <a:ext cx="1500157" cy="0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3" name="Text Box 59">
              <a:extLst>
                <a:ext uri="{FF2B5EF4-FFF2-40B4-BE49-F238E27FC236}">
                  <a16:creationId xmlns:a16="http://schemas.microsoft.com/office/drawing/2014/main" id="{91B0796B-03F8-7A5C-898B-54C457746A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44597" y="2974181"/>
              <a:ext cx="281279" cy="42148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en-US" altLang="en-US" b="1">
                  <a:latin typeface="Open sans" panose="020B0606030504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1</a:t>
              </a:r>
              <a:endParaRPr lang="en-US" altLang="en-US" sz="4400" b="1">
                <a:latin typeface="Open sans" panose="020B0606030504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" name="Group 28">
            <a:extLst>
              <a:ext uri="{FF2B5EF4-FFF2-40B4-BE49-F238E27FC236}">
                <a16:creationId xmlns:a16="http://schemas.microsoft.com/office/drawing/2014/main" id="{11642F47-5861-E58C-418C-93052C91FCC2}"/>
              </a:ext>
            </a:extLst>
          </p:cNvPr>
          <p:cNvGrpSpPr>
            <a:grpSpLocks/>
          </p:cNvGrpSpPr>
          <p:nvPr/>
        </p:nvGrpSpPr>
        <p:grpSpPr bwMode="auto">
          <a:xfrm>
            <a:off x="7597775" y="1828800"/>
            <a:ext cx="2155825" cy="2533650"/>
            <a:chOff x="6073124" y="1828800"/>
            <a:chExt cx="2156476" cy="2533650"/>
          </a:xfrm>
        </p:grpSpPr>
        <p:sp>
          <p:nvSpPr>
            <p:cNvPr id="12307" name="Line 61">
              <a:extLst>
                <a:ext uri="{FF2B5EF4-FFF2-40B4-BE49-F238E27FC236}">
                  <a16:creationId xmlns:a16="http://schemas.microsoft.com/office/drawing/2014/main" id="{651E90DA-7D9C-134D-2C4F-176D84A640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20109" y="2533650"/>
              <a:ext cx="0" cy="1828800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8" name="Text Box 68">
              <a:extLst>
                <a:ext uri="{FF2B5EF4-FFF2-40B4-BE49-F238E27FC236}">
                  <a16:creationId xmlns:a16="http://schemas.microsoft.com/office/drawing/2014/main" id="{1EF53072-81A0-B91B-8B10-5F7D629FB7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73124" y="1828800"/>
              <a:ext cx="2156476" cy="704850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algn="ctr"/>
              <a:r>
                <a:rPr lang="hi-IN" altLang="en-US" b="1">
                  <a:latin typeface="Open sans" panose="020B0606030504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काम पर</a:t>
              </a:r>
              <a:endParaRPr lang="en-US" altLang="en-US" b="1">
                <a:latin typeface="Open sans" panose="020B0606030504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" name="Group 27">
            <a:extLst>
              <a:ext uri="{FF2B5EF4-FFF2-40B4-BE49-F238E27FC236}">
                <a16:creationId xmlns:a16="http://schemas.microsoft.com/office/drawing/2014/main" id="{D5949651-9B1B-588C-8101-AAC0ABC53D54}"/>
              </a:ext>
            </a:extLst>
          </p:cNvPr>
          <p:cNvGrpSpPr>
            <a:grpSpLocks/>
          </p:cNvGrpSpPr>
          <p:nvPr/>
        </p:nvGrpSpPr>
        <p:grpSpPr bwMode="auto">
          <a:xfrm>
            <a:off x="8081963" y="2924175"/>
            <a:ext cx="1546225" cy="420688"/>
            <a:chOff x="6557550" y="2924175"/>
            <a:chExt cx="1547036" cy="421481"/>
          </a:xfrm>
        </p:grpSpPr>
        <p:sp>
          <p:nvSpPr>
            <p:cNvPr id="12305" name="Text Box 58">
              <a:extLst>
                <a:ext uri="{FF2B5EF4-FFF2-40B4-BE49-F238E27FC236}">
                  <a16:creationId xmlns:a16="http://schemas.microsoft.com/office/drawing/2014/main" id="{4C7AADC8-178E-E3A7-F556-32A051F903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57550" y="2924175"/>
              <a:ext cx="281279" cy="42148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en-US" altLang="en-US" b="1">
                  <a:latin typeface="Open sans" panose="020B0606030504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2</a:t>
              </a:r>
              <a:endParaRPr lang="en-US" altLang="en-US" sz="4400" b="1">
                <a:latin typeface="Open sans" panose="020B0606030504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2306" name="Text Box 56">
              <a:extLst>
                <a:ext uri="{FF2B5EF4-FFF2-40B4-BE49-F238E27FC236}">
                  <a16:creationId xmlns:a16="http://schemas.microsoft.com/office/drawing/2014/main" id="{CE042C53-3686-138F-986A-62AFB16F6A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60748" y="2924175"/>
              <a:ext cx="843838" cy="42148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hi-IN" altLang="en-US" sz="2000" b="1">
                  <a:latin typeface="Open sans" panose="020B0606030504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उत्तीर्ण</a:t>
              </a:r>
              <a:endParaRPr lang="en-US" altLang="en-US" sz="4000">
                <a:latin typeface="Open sans" panose="020B0606030504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sp>
        <p:nvSpPr>
          <p:cNvPr id="12298" name="Text Box 67">
            <a:extLst>
              <a:ext uri="{FF2B5EF4-FFF2-40B4-BE49-F238E27FC236}">
                <a16:creationId xmlns:a16="http://schemas.microsoft.com/office/drawing/2014/main" id="{44A86F85-9FB6-C9E4-E28B-05CDC30F9F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8238" y="4398963"/>
            <a:ext cx="2155825" cy="630237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hi-IN" altLang="en-US" sz="1800" b="1">
                <a:latin typeface="Open sans" panose="020B0606030504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प्रशिक्षण पर</a:t>
            </a:r>
            <a:endParaRPr lang="en-US" altLang="en-US" sz="1800">
              <a:latin typeface="Open sans" panose="020B0606030504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grpSp>
        <p:nvGrpSpPr>
          <p:cNvPr id="7" name="Group 29">
            <a:extLst>
              <a:ext uri="{FF2B5EF4-FFF2-40B4-BE49-F238E27FC236}">
                <a16:creationId xmlns:a16="http://schemas.microsoft.com/office/drawing/2014/main" id="{DD254E10-5E68-1CFF-7E70-3BCAEDD568EC}"/>
              </a:ext>
            </a:extLst>
          </p:cNvPr>
          <p:cNvGrpSpPr>
            <a:grpSpLocks/>
          </p:cNvGrpSpPr>
          <p:nvPr/>
        </p:nvGrpSpPr>
        <p:grpSpPr bwMode="auto">
          <a:xfrm>
            <a:off x="8151813" y="3767138"/>
            <a:ext cx="1754187" cy="422275"/>
            <a:chOff x="6627870" y="3767138"/>
            <a:chExt cx="1449370" cy="421481"/>
          </a:xfrm>
        </p:grpSpPr>
        <p:sp>
          <p:nvSpPr>
            <p:cNvPr id="12303" name="Text Box 57">
              <a:extLst>
                <a:ext uri="{FF2B5EF4-FFF2-40B4-BE49-F238E27FC236}">
                  <a16:creationId xmlns:a16="http://schemas.microsoft.com/office/drawing/2014/main" id="{97B025CD-E47D-2B2A-0B05-7D9C7D1C3B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27870" y="3767138"/>
              <a:ext cx="281279" cy="42148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en-US" altLang="en-US" b="1">
                  <a:latin typeface="Open sans" panose="020B0606030504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3</a:t>
              </a:r>
              <a:endParaRPr lang="en-US" altLang="en-US" sz="4400" b="1">
                <a:latin typeface="Open sans" panose="020B0606030504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2304" name="Text Box 55">
              <a:extLst>
                <a:ext uri="{FF2B5EF4-FFF2-40B4-BE49-F238E27FC236}">
                  <a16:creationId xmlns:a16="http://schemas.microsoft.com/office/drawing/2014/main" id="{9D57A9CF-17AE-6BEF-53C5-AA46D77914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33402" y="3767138"/>
              <a:ext cx="843838" cy="42148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hi-IN" altLang="en-US" sz="2000" b="1">
                  <a:latin typeface="Open sans" panose="020B0606030504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असफल</a:t>
              </a:r>
              <a:endParaRPr lang="en-US" altLang="en-US" sz="4000">
                <a:latin typeface="Open sans" panose="020B0606030504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sp>
        <p:nvSpPr>
          <p:cNvPr id="12297" name="Rectangle 72">
            <a:extLst>
              <a:ext uri="{FF2B5EF4-FFF2-40B4-BE49-F238E27FC236}">
                <a16:creationId xmlns:a16="http://schemas.microsoft.com/office/drawing/2014/main" id="{07E25ABD-3F6C-9E5B-E36B-3C152042F7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8300" y="1827213"/>
            <a:ext cx="1841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>
              <a:latin typeface="Open sans" panose="020B0606030504020204" pitchFamily="34" charset="0"/>
            </a:endParaRP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A3C6F40A-F228-5C22-729F-9E62CB8041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6248400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r>
              <a:rPr lang="en-US" altLang="en-US" sz="1200">
                <a:latin typeface="Open sans" panose="020B0606030504020204" pitchFamily="34" charset="0"/>
              </a:rPr>
              <a:t>PPT11-10</a:t>
            </a:r>
          </a:p>
        </p:txBody>
      </p:sp>
      <p:pic>
        <p:nvPicPr>
          <p:cNvPr id="12299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D27B3435-D4FF-5B9A-4B8A-46EE94E66D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0" name="Picture 5">
            <a:extLst>
              <a:ext uri="{FF2B5EF4-FFF2-40B4-BE49-F238E27FC236}">
                <a16:creationId xmlns:a16="http://schemas.microsoft.com/office/drawing/2014/main" id="{96F066E8-33F3-7A58-FE3E-8A7D33FE40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1" name="Picture 1">
            <a:extLst>
              <a:ext uri="{FF2B5EF4-FFF2-40B4-BE49-F238E27FC236}">
                <a16:creationId xmlns:a16="http://schemas.microsoft.com/office/drawing/2014/main" id="{86A6B947-6D52-01A6-E531-E75567A08D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88" y="277813"/>
            <a:ext cx="1143000" cy="102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2" name="Picture 10">
            <a:extLst>
              <a:ext uri="{FF2B5EF4-FFF2-40B4-BE49-F238E27FC236}">
                <a16:creationId xmlns:a16="http://schemas.microsoft.com/office/drawing/2014/main" id="{6EC85BAF-EC50-C808-1994-22686068861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6750" y="239713"/>
            <a:ext cx="10191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8D307A92-5016-FE46-08C9-F6173872E8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43200" y="584200"/>
            <a:ext cx="7162800" cy="708025"/>
          </a:xfrm>
        </p:spPr>
        <p:txBody>
          <a:bodyPr/>
          <a:lstStyle/>
          <a:p>
            <a:r>
              <a:rPr lang="hi-IN">
                <a:solidFill>
                  <a:schemeClr val="accent2"/>
                </a:solidFill>
                <a:latin typeface="Open sans" panose="020B0606030504020204" pitchFamily="34" charset="0"/>
              </a:rPr>
              <a:t>इकाई 11 उद्देश्य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C2728A1F-1658-9699-FF96-B8F7C626B0E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600200" y="1447800"/>
            <a:ext cx="9220200" cy="3638550"/>
          </a:xfrm>
        </p:spPr>
        <p:txBody>
          <a:bodyPr/>
          <a:lstStyle/>
          <a:p>
            <a:pPr marL="0" indent="0" algn="just" defTabSz="855663">
              <a:buClr>
                <a:srgbClr val="000066"/>
              </a:buClr>
              <a:buFontTx/>
              <a:buNone/>
              <a:tabLst>
                <a:tab pos="398463" algn="l"/>
              </a:tabLst>
            </a:pPr>
            <a:r>
              <a:rPr lang="hi-IN">
                <a:latin typeface="Open sans" panose="020B0606030504020204" pitchFamily="34" charset="0"/>
              </a:rPr>
              <a:t>इस इकाई के पूरा होने पर, आप निम्नलिखित कार्य करने में सक्षम होंगे:</a:t>
            </a:r>
          </a:p>
          <a:p>
            <a:pPr marL="0" indent="0" algn="just" defTabSz="855663">
              <a:buClr>
                <a:srgbClr val="000066"/>
              </a:buClr>
              <a:buFontTx/>
              <a:buAutoNum type="arabicPeriod"/>
              <a:tabLst>
                <a:tab pos="398463" algn="l"/>
              </a:tabLst>
            </a:pPr>
            <a:r>
              <a:rPr lang="hi-IN">
                <a:latin typeface="Open sans" panose="020B0606030504020204" pitchFamily="34" charset="0"/>
              </a:rPr>
              <a:t>ज्ञान परीक्षण और प्रदर्शन परीक्षण के बीच अंतर स्पष्ट करें।</a:t>
            </a:r>
          </a:p>
          <a:p>
            <a:pPr marL="0" indent="0" algn="just" defTabSz="855663">
              <a:buClr>
                <a:srgbClr val="000066"/>
              </a:buClr>
              <a:buFontTx/>
              <a:buAutoNum type="arabicPeriod"/>
              <a:tabLst>
                <a:tab pos="398463" algn="l"/>
              </a:tabLst>
            </a:pPr>
            <a:r>
              <a:rPr lang="hi-IN">
                <a:latin typeface="Open sans" panose="020B0606030504020204" pitchFamily="34" charset="0"/>
              </a:rPr>
              <a:t>बताएँ कि हम कैसे, क्या, क्यों और कब परीक्षण करते हैं।</a:t>
            </a:r>
            <a:endParaRPr>
              <a:latin typeface="Open sans" panose="020B0606030504020204" pitchFamily="34" charset="0"/>
            </a:endParaRPr>
          </a:p>
        </p:txBody>
      </p:sp>
      <p:sp>
        <p:nvSpPr>
          <p:cNvPr id="13316" name="Text Box 4">
            <a:extLst>
              <a:ext uri="{FF2B5EF4-FFF2-40B4-BE49-F238E27FC236}">
                <a16:creationId xmlns:a16="http://schemas.microsoft.com/office/drawing/2014/main" id="{57F149D9-CC69-68CA-5ADB-CA12EA22C3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5800" y="6248400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r>
              <a:rPr lang="en-US" altLang="en-US" sz="1200">
                <a:latin typeface="Open sans" panose="020B0606030504020204" pitchFamily="34" charset="0"/>
              </a:rPr>
              <a:t>PPT11-11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7C6A8D13-DEE3-1B7F-4FDD-19B87DD0B8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0" y="5562600"/>
            <a:ext cx="152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en-US" i="1" kern="0" dirty="0">
                <a:solidFill>
                  <a:schemeClr val="tx2"/>
                </a:solidFill>
                <a:latin typeface="Open sans"/>
                <a:ea typeface="+mj-ea"/>
                <a:cs typeface="+mj-cs"/>
              </a:rPr>
              <a:t>more…</a:t>
            </a:r>
            <a:endParaRPr lang="en-US" altLang="en-US" sz="3600" i="1" kern="0" dirty="0">
              <a:solidFill>
                <a:schemeClr val="tx2"/>
              </a:solidFill>
              <a:latin typeface="Open sans"/>
              <a:ea typeface="+mj-ea"/>
              <a:cs typeface="+mj-cs"/>
            </a:endParaRPr>
          </a:p>
        </p:txBody>
      </p:sp>
      <p:pic>
        <p:nvPicPr>
          <p:cNvPr id="13318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C894DD7E-A99F-44F6-2117-CA12EE437C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9" name="Picture 5">
            <a:extLst>
              <a:ext uri="{FF2B5EF4-FFF2-40B4-BE49-F238E27FC236}">
                <a16:creationId xmlns:a16="http://schemas.microsoft.com/office/drawing/2014/main" id="{6D376BB3-BC29-C9E7-C5DC-FB0B0FB4A1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04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0" name="Picture 1">
            <a:extLst>
              <a:ext uri="{FF2B5EF4-FFF2-40B4-BE49-F238E27FC236}">
                <a16:creationId xmlns:a16="http://schemas.microsoft.com/office/drawing/2014/main" id="{2B7812E6-70B8-7444-66CF-20C64DDCBE5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88" y="277813"/>
            <a:ext cx="1143000" cy="102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1" name="Picture 10">
            <a:extLst>
              <a:ext uri="{FF2B5EF4-FFF2-40B4-BE49-F238E27FC236}">
                <a16:creationId xmlns:a16="http://schemas.microsoft.com/office/drawing/2014/main" id="{7A7835E6-DD86-C68C-D234-844989531AD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6750" y="239713"/>
            <a:ext cx="10191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F1740349-3292-8CCF-B3DB-163B75DB84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43200" y="609600"/>
            <a:ext cx="7162800" cy="708025"/>
          </a:xfrm>
        </p:spPr>
        <p:txBody>
          <a:bodyPr/>
          <a:lstStyle/>
          <a:p>
            <a:r>
              <a:rPr lang="hi-IN">
                <a:solidFill>
                  <a:schemeClr val="accent2"/>
                </a:solidFill>
                <a:latin typeface="Open sans" panose="020B0606030504020204" pitchFamily="34" charset="0"/>
              </a:rPr>
              <a:t>इकाई 11 उद्देश्य</a:t>
            </a:r>
            <a:endParaRPr>
              <a:latin typeface="Open sans" panose="020B0606030504020204" pitchFamily="34" charset="0"/>
            </a:endParaRP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7E544814-6E96-A3F2-9015-CB738C25517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0" y="1979613"/>
            <a:ext cx="9220200" cy="2973387"/>
          </a:xfrm>
        </p:spPr>
        <p:txBody>
          <a:bodyPr/>
          <a:lstStyle/>
          <a:p>
            <a:pPr marL="974725" indent="-742950" algn="just">
              <a:buClrTx/>
              <a:buFontTx/>
              <a:buAutoNum type="arabicPeriod" startAt="3"/>
            </a:pPr>
            <a:r>
              <a:rPr lang="hi-IN">
                <a:latin typeface="Open sans" panose="020B0606030504020204" pitchFamily="34" charset="0"/>
              </a:rPr>
              <a:t>परीक्षण से संबंधित वैधता और विश्वसनीयता को परिभाषित करें।</a:t>
            </a:r>
          </a:p>
          <a:p>
            <a:pPr marL="974725" indent="-742950" algn="just">
              <a:buClrTx/>
              <a:buFontTx/>
              <a:buAutoNum type="arabicPeriod" startAt="3"/>
            </a:pPr>
            <a:r>
              <a:rPr lang="hi-IN">
                <a:latin typeface="Open sans" panose="020B0606030504020204" pitchFamily="34" charset="0"/>
              </a:rPr>
              <a:t>ज्ञान परीक्षण के निर्माण में प्रयुक्त होने वाले पाँच विभिन्न प्रकार के परीक्षण मदों की सूची बनाएँ।</a:t>
            </a:r>
            <a:r>
              <a:rPr>
                <a:latin typeface="Open sans" panose="020B0606030504020204" pitchFamily="34" charset="0"/>
              </a:rPr>
              <a:t>.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F669E618-2C28-6EF3-0A8B-C75C612146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04800"/>
            <a:ext cx="152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en-US" i="1" kern="0" dirty="0">
                <a:solidFill>
                  <a:schemeClr val="tx2"/>
                </a:solidFill>
                <a:latin typeface="Open sans"/>
                <a:ea typeface="+mj-ea"/>
                <a:cs typeface="+mj-cs"/>
              </a:rPr>
              <a:t>cont’d…</a:t>
            </a:r>
            <a:endParaRPr lang="en-US" altLang="en-US" sz="3600" i="1" kern="0" dirty="0">
              <a:solidFill>
                <a:schemeClr val="tx2"/>
              </a:solidFill>
              <a:latin typeface="Open sans"/>
              <a:ea typeface="+mj-ea"/>
              <a:cs typeface="+mj-cs"/>
            </a:endParaRPr>
          </a:p>
        </p:txBody>
      </p:sp>
      <p:sp>
        <p:nvSpPr>
          <p:cNvPr id="14341" name="Text Box 4">
            <a:extLst>
              <a:ext uri="{FF2B5EF4-FFF2-40B4-BE49-F238E27FC236}">
                <a16:creationId xmlns:a16="http://schemas.microsoft.com/office/drawing/2014/main" id="{85CAF8F0-D66C-8E58-E37E-4D710F8229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6248400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r>
              <a:rPr lang="en-US" altLang="en-US" sz="1200">
                <a:latin typeface="Open sans" panose="020B0606030504020204" pitchFamily="34" charset="0"/>
              </a:rPr>
              <a:t>PPT11-12</a:t>
            </a:r>
          </a:p>
        </p:txBody>
      </p:sp>
      <p:pic>
        <p:nvPicPr>
          <p:cNvPr id="14342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39D84DC8-8D1F-3883-56AB-3D04301F25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5">
            <a:extLst>
              <a:ext uri="{FF2B5EF4-FFF2-40B4-BE49-F238E27FC236}">
                <a16:creationId xmlns:a16="http://schemas.microsoft.com/office/drawing/2014/main" id="{AD5BFCA2-9841-4C74-EB49-23DC827A67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4" name="Picture 1">
            <a:extLst>
              <a:ext uri="{FF2B5EF4-FFF2-40B4-BE49-F238E27FC236}">
                <a16:creationId xmlns:a16="http://schemas.microsoft.com/office/drawing/2014/main" id="{AF792A8A-4FBD-2D21-12F0-F179E0D847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88" y="277813"/>
            <a:ext cx="1143000" cy="102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5" name="Picture 10">
            <a:extLst>
              <a:ext uri="{FF2B5EF4-FFF2-40B4-BE49-F238E27FC236}">
                <a16:creationId xmlns:a16="http://schemas.microsoft.com/office/drawing/2014/main" id="{41CF8C84-DC52-5F3F-BFC9-2C9A4B5ABD1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6750" y="239713"/>
            <a:ext cx="10191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EF794767-DC3D-D203-387D-433B0BB145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67000" y="584200"/>
            <a:ext cx="7162800" cy="708025"/>
          </a:xfrm>
        </p:spPr>
        <p:txBody>
          <a:bodyPr/>
          <a:lstStyle/>
          <a:p>
            <a:r>
              <a:rPr lang="hi-IN">
                <a:solidFill>
                  <a:schemeClr val="accent2"/>
                </a:solidFill>
                <a:latin typeface="Open sans" panose="020B0606030504020204" pitchFamily="34" charset="0"/>
              </a:rPr>
              <a:t>इकाई 11 उद्देश्य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BC867E7F-1B09-6FB9-5634-D830F60D4E2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0" y="1447800"/>
            <a:ext cx="9296400" cy="3638550"/>
          </a:xfrm>
        </p:spPr>
        <p:txBody>
          <a:bodyPr/>
          <a:lstStyle/>
          <a:p>
            <a:pPr marL="0" indent="0" algn="just" defTabSz="855663">
              <a:buClr>
                <a:srgbClr val="000066"/>
              </a:buClr>
              <a:buFontTx/>
              <a:buNone/>
              <a:tabLst>
                <a:tab pos="398463" algn="l"/>
              </a:tabLst>
            </a:pPr>
            <a:r>
              <a:rPr lang="hi-IN">
                <a:latin typeface="Open sans" panose="020B0606030504020204" pitchFamily="34" charset="0"/>
              </a:rPr>
              <a:t>इस इकाई के पूरा होने पर, आप निम्नलिखित कार्य करने में सक्षम होंगे:</a:t>
            </a:r>
          </a:p>
          <a:p>
            <a:pPr marL="0" indent="0" algn="just" defTabSz="855663">
              <a:buClr>
                <a:srgbClr val="000066"/>
              </a:buClr>
              <a:buFontTx/>
              <a:buAutoNum type="arabicPeriod"/>
              <a:tabLst>
                <a:tab pos="398463" algn="l"/>
              </a:tabLst>
            </a:pPr>
            <a:r>
              <a:rPr lang="hi-IN">
                <a:latin typeface="Open sans" panose="020B0606030504020204" pitchFamily="34" charset="0"/>
              </a:rPr>
              <a:t>ज्ञान परीक्षण और प्रदर्शन परीक्षण के बीच अंतर स्पष्ट करें।</a:t>
            </a:r>
          </a:p>
          <a:p>
            <a:pPr marL="0" indent="0" algn="just" defTabSz="855663">
              <a:buClr>
                <a:srgbClr val="000066"/>
              </a:buClr>
              <a:buFontTx/>
              <a:buAutoNum type="arabicPeriod"/>
              <a:tabLst>
                <a:tab pos="398463" algn="l"/>
              </a:tabLst>
            </a:pPr>
            <a:r>
              <a:rPr lang="hi-IN">
                <a:latin typeface="Open sans" panose="020B0606030504020204" pitchFamily="34" charset="0"/>
              </a:rPr>
              <a:t>बताएँ कि हम कैसे, क्या, क्यों और कब परीक्षण करते हैं।</a:t>
            </a:r>
            <a:endParaRPr>
              <a:latin typeface="Open sans" panose="020B0606030504020204" pitchFamily="34" charset="0"/>
            </a:endParaRPr>
          </a:p>
        </p:txBody>
      </p:sp>
      <p:sp>
        <p:nvSpPr>
          <p:cNvPr id="3076" name="Text Box 4">
            <a:extLst>
              <a:ext uri="{FF2B5EF4-FFF2-40B4-BE49-F238E27FC236}">
                <a16:creationId xmlns:a16="http://schemas.microsoft.com/office/drawing/2014/main" id="{C3888C3F-346C-1DE7-CDB9-1439B9BB47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6248400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r>
              <a:rPr lang="en-US" altLang="en-US" sz="1200">
                <a:latin typeface="Open sans" panose="020B0606030504020204" pitchFamily="34" charset="0"/>
              </a:rPr>
              <a:t>PPT11-1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3B7F7878-9B30-566F-8E91-F44FDE558A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6800" y="5562600"/>
            <a:ext cx="152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en-US" i="1" kern="0" dirty="0">
                <a:solidFill>
                  <a:schemeClr val="tx2"/>
                </a:solidFill>
                <a:latin typeface="Open sans"/>
                <a:ea typeface="+mj-ea"/>
                <a:cs typeface="+mj-cs"/>
              </a:rPr>
              <a:t>more…</a:t>
            </a:r>
            <a:endParaRPr lang="en-US" altLang="en-US" sz="3600" i="1" kern="0" dirty="0">
              <a:solidFill>
                <a:schemeClr val="tx2"/>
              </a:solidFill>
              <a:latin typeface="Open sans"/>
              <a:ea typeface="+mj-ea"/>
              <a:cs typeface="+mj-cs"/>
            </a:endParaRPr>
          </a:p>
        </p:txBody>
      </p:sp>
      <p:pic>
        <p:nvPicPr>
          <p:cNvPr id="3078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08817AA3-6C9A-0CD8-6BE0-93EC21D0B1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5">
            <a:extLst>
              <a:ext uri="{FF2B5EF4-FFF2-40B4-BE49-F238E27FC236}">
                <a16:creationId xmlns:a16="http://schemas.microsoft.com/office/drawing/2014/main" id="{5E137E35-805F-B4A9-5B33-C1207B5504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1">
            <a:extLst>
              <a:ext uri="{FF2B5EF4-FFF2-40B4-BE49-F238E27FC236}">
                <a16:creationId xmlns:a16="http://schemas.microsoft.com/office/drawing/2014/main" id="{1C3AF891-8B6F-0648-F3FB-5CFCEF34B26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88" y="277813"/>
            <a:ext cx="1143000" cy="102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10">
            <a:extLst>
              <a:ext uri="{FF2B5EF4-FFF2-40B4-BE49-F238E27FC236}">
                <a16:creationId xmlns:a16="http://schemas.microsoft.com/office/drawing/2014/main" id="{2F1D8A7E-2C07-6096-9A5B-A890B73A53B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6750" y="239713"/>
            <a:ext cx="10191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D2CFBF7-34C4-B476-B8FC-C85F110A49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43200" y="609600"/>
            <a:ext cx="7162800" cy="708025"/>
          </a:xfrm>
        </p:spPr>
        <p:txBody>
          <a:bodyPr/>
          <a:lstStyle/>
          <a:p>
            <a:r>
              <a:rPr lang="hi-IN">
                <a:solidFill>
                  <a:schemeClr val="accent2"/>
                </a:solidFill>
                <a:latin typeface="Open sans" panose="020B0606030504020204" pitchFamily="34" charset="0"/>
              </a:rPr>
              <a:t>इकाई 11 उद्देश्य</a:t>
            </a:r>
            <a:endParaRPr>
              <a:latin typeface="Open sans" panose="020B0606030504020204" pitchFamily="34" charset="0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C893624-BEFD-C640-B502-3A1D103B4D9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0" y="2055813"/>
            <a:ext cx="9220200" cy="3527425"/>
          </a:xfrm>
        </p:spPr>
        <p:txBody>
          <a:bodyPr/>
          <a:lstStyle/>
          <a:p>
            <a:pPr marL="974725" indent="-742950" algn="just">
              <a:buClrTx/>
              <a:buFontTx/>
              <a:buAutoNum type="arabicPeriod" startAt="3"/>
            </a:pPr>
            <a:r>
              <a:rPr lang="hi-IN">
                <a:latin typeface="Open sans" panose="020B0606030504020204" pitchFamily="34" charset="0"/>
              </a:rPr>
              <a:t>वैधता और विश्वसनीयता को परीक्षण से संबंधित शब्दों के रूप में परिभाषित कीजिए।</a:t>
            </a:r>
          </a:p>
          <a:p>
            <a:pPr marL="974725" indent="-742950" algn="just">
              <a:buClrTx/>
              <a:buFontTx/>
              <a:buAutoNum type="arabicPeriod" startAt="3"/>
            </a:pPr>
            <a:r>
              <a:rPr lang="hi-IN">
                <a:latin typeface="Open sans" panose="020B0606030504020204" pitchFamily="34" charset="0"/>
              </a:rPr>
              <a:t>पाँच विभिन्न प्रकार के परीक्षण आइटमों की सूची बनाइए जिनका उपयोग ज्ञान परीक्षण के निर्माण में किया जा सकता है।</a:t>
            </a:r>
            <a:endParaRPr>
              <a:latin typeface="Open sans" panose="020B0606030504020204" pitchFamily="34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7A513D61-1ED8-A189-F575-70806CE19C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04800"/>
            <a:ext cx="152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en-US" i="1" kern="0" dirty="0">
                <a:solidFill>
                  <a:schemeClr val="tx2"/>
                </a:solidFill>
                <a:latin typeface="Open sans"/>
                <a:ea typeface="+mj-ea"/>
                <a:cs typeface="+mj-cs"/>
              </a:rPr>
              <a:t>cont’d…</a:t>
            </a:r>
            <a:endParaRPr lang="en-US" altLang="en-US" sz="3600" i="1" kern="0" dirty="0">
              <a:solidFill>
                <a:schemeClr val="tx2"/>
              </a:solidFill>
              <a:latin typeface="Open sans"/>
              <a:ea typeface="+mj-ea"/>
              <a:cs typeface="+mj-cs"/>
            </a:endParaRPr>
          </a:p>
        </p:txBody>
      </p:sp>
      <p:sp>
        <p:nvSpPr>
          <p:cNvPr id="4101" name="Text Box 4">
            <a:extLst>
              <a:ext uri="{FF2B5EF4-FFF2-40B4-BE49-F238E27FC236}">
                <a16:creationId xmlns:a16="http://schemas.microsoft.com/office/drawing/2014/main" id="{932E583A-5EDA-AEA7-F46D-92C644C1DB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6248400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r>
              <a:rPr lang="en-US" altLang="en-US" sz="1200">
                <a:latin typeface="Open sans" panose="020B0606030504020204" pitchFamily="34" charset="0"/>
              </a:rPr>
              <a:t>PPT11-2</a:t>
            </a:r>
          </a:p>
        </p:txBody>
      </p:sp>
      <p:pic>
        <p:nvPicPr>
          <p:cNvPr id="4102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A6CBE08E-0DA5-F4C0-0272-9DF70DCD61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5">
            <a:extLst>
              <a:ext uri="{FF2B5EF4-FFF2-40B4-BE49-F238E27FC236}">
                <a16:creationId xmlns:a16="http://schemas.microsoft.com/office/drawing/2014/main" id="{4E03EA36-B005-5DB3-0CEC-9D506511CC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1">
            <a:extLst>
              <a:ext uri="{FF2B5EF4-FFF2-40B4-BE49-F238E27FC236}">
                <a16:creationId xmlns:a16="http://schemas.microsoft.com/office/drawing/2014/main" id="{09691004-0C9A-716D-0562-EA7FE9E150A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88" y="277813"/>
            <a:ext cx="1143000" cy="102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10">
            <a:extLst>
              <a:ext uri="{FF2B5EF4-FFF2-40B4-BE49-F238E27FC236}">
                <a16:creationId xmlns:a16="http://schemas.microsoft.com/office/drawing/2014/main" id="{0D962605-3551-BD86-A815-B5B363CFB38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6750" y="239713"/>
            <a:ext cx="10191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>
            <a:extLst>
              <a:ext uri="{FF2B5EF4-FFF2-40B4-BE49-F238E27FC236}">
                <a16:creationId xmlns:a16="http://schemas.microsoft.com/office/drawing/2014/main" id="{1619492E-6240-B79B-0504-EAE90A0F13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895600" y="1295400"/>
            <a:ext cx="6477000" cy="4413250"/>
          </a:xfrm>
        </p:spPr>
        <p:txBody>
          <a:bodyPr/>
          <a:lstStyle/>
          <a:p>
            <a:pPr marL="0" indent="7938">
              <a:buFontTx/>
              <a:buNone/>
            </a:pPr>
            <a:r>
              <a:rPr lang="hi-IN">
                <a:latin typeface="Open sans" panose="020B0606030504020204" pitchFamily="34" charset="0"/>
              </a:rPr>
              <a:t>जो कुछ भी अस्तित्व में है, वह किसी न किसी मात्रा में मौजूद है।</a:t>
            </a:r>
          </a:p>
          <a:p>
            <a:pPr marL="0" indent="7938">
              <a:buFontTx/>
              <a:buNone/>
            </a:pPr>
            <a:endParaRPr lang="hi-IN">
              <a:latin typeface="Open sans" panose="020B0606030504020204" pitchFamily="34" charset="0"/>
            </a:endParaRPr>
          </a:p>
          <a:p>
            <a:pPr marL="0" indent="7938">
              <a:buFontTx/>
              <a:buNone/>
            </a:pPr>
            <a:r>
              <a:rPr lang="hi-IN">
                <a:latin typeface="Open sans" panose="020B0606030504020204" pitchFamily="34" charset="0"/>
              </a:rPr>
              <a:t>जो कुछ भी मात्रा में मौजूद है, उसे मापा जा सकता है।</a:t>
            </a:r>
          </a:p>
          <a:p>
            <a:pPr marL="0" indent="7938">
              <a:buFontTx/>
              <a:buNone/>
            </a:pPr>
            <a:endParaRPr lang="hi-IN">
              <a:latin typeface="Open sans" panose="020B0606030504020204" pitchFamily="34" charset="0"/>
            </a:endParaRPr>
          </a:p>
          <a:p>
            <a:pPr marL="0" indent="7938">
              <a:buFontTx/>
              <a:buNone/>
            </a:pPr>
            <a:r>
              <a:rPr lang="hi-IN">
                <a:latin typeface="Open sans" panose="020B0606030504020204" pitchFamily="34" charset="0"/>
              </a:rPr>
              <a:t>			 </a:t>
            </a:r>
            <a:r>
              <a:rPr lang="hi-IN">
                <a:solidFill>
                  <a:schemeClr val="accent2"/>
                </a:solidFill>
                <a:latin typeface="Open sans" panose="020B0606030504020204" pitchFamily="34" charset="0"/>
              </a:rPr>
              <a:t>ई. एल. थॉर्नडाइक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5123" name="Text Box 4">
            <a:extLst>
              <a:ext uri="{FF2B5EF4-FFF2-40B4-BE49-F238E27FC236}">
                <a16:creationId xmlns:a16="http://schemas.microsoft.com/office/drawing/2014/main" id="{C280D9FD-726A-B464-4107-D5D2E3D745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6248400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r>
              <a:rPr lang="en-US" altLang="en-US" sz="1200">
                <a:latin typeface="Open sans" panose="020B0606030504020204" pitchFamily="34" charset="0"/>
              </a:rPr>
              <a:t>PPT11-3</a:t>
            </a:r>
          </a:p>
        </p:txBody>
      </p:sp>
      <p:pic>
        <p:nvPicPr>
          <p:cNvPr id="5124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0F81CB85-DEDD-8749-D097-774CF72688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>
            <a:extLst>
              <a:ext uri="{FF2B5EF4-FFF2-40B4-BE49-F238E27FC236}">
                <a16:creationId xmlns:a16="http://schemas.microsoft.com/office/drawing/2014/main" id="{F02E9572-BBC8-00EF-8439-3025FE8323E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1">
            <a:extLst>
              <a:ext uri="{FF2B5EF4-FFF2-40B4-BE49-F238E27FC236}">
                <a16:creationId xmlns:a16="http://schemas.microsoft.com/office/drawing/2014/main" id="{49AD0BFE-C7CB-B69A-0CCC-E7493348AE9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88" y="277813"/>
            <a:ext cx="1143000" cy="102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10">
            <a:extLst>
              <a:ext uri="{FF2B5EF4-FFF2-40B4-BE49-F238E27FC236}">
                <a16:creationId xmlns:a16="http://schemas.microsoft.com/office/drawing/2014/main" id="{ADCEF426-248E-260D-56AE-0AE0364137D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6750" y="239713"/>
            <a:ext cx="10191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>
            <a:extLst>
              <a:ext uri="{FF2B5EF4-FFF2-40B4-BE49-F238E27FC236}">
                <a16:creationId xmlns:a16="http://schemas.microsoft.com/office/drawing/2014/main" id="{9769A8F7-9492-8196-80FC-A62FAF4B99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124200" y="2057400"/>
            <a:ext cx="6019800" cy="2165350"/>
          </a:xfrm>
        </p:spPr>
        <p:txBody>
          <a:bodyPr/>
          <a:lstStyle/>
          <a:p>
            <a:pPr>
              <a:buFontTx/>
              <a:buNone/>
            </a:pPr>
            <a:r>
              <a:rPr lang="hi-IN" sz="4000" b="1">
                <a:solidFill>
                  <a:schemeClr val="accent2"/>
                </a:solidFill>
                <a:latin typeface="Open sans" panose="020B0606030504020204" pitchFamily="34" charset="0"/>
              </a:rPr>
              <a:t>मैं कहाँ जा रहा हूँ?</a:t>
            </a:r>
          </a:p>
          <a:p>
            <a:pPr>
              <a:buFontTx/>
              <a:buNone/>
            </a:pPr>
            <a:r>
              <a:rPr lang="hi-IN" sz="4000" b="1">
                <a:latin typeface="Open sans" panose="020B0606030504020204" pitchFamily="34" charset="0"/>
              </a:rPr>
              <a:t>मैं कैसे यात्रा करूँगा?</a:t>
            </a:r>
          </a:p>
          <a:p>
            <a:pPr>
              <a:buFontTx/>
              <a:buNone/>
            </a:pPr>
            <a:r>
              <a:rPr lang="hi-IN" sz="4000" b="1">
                <a:solidFill>
                  <a:schemeClr val="accent2"/>
                </a:solidFill>
                <a:latin typeface="Open sans" panose="020B0606030504020204" pitchFamily="34" charset="0"/>
              </a:rPr>
              <a:t>मैं कब पहुँचूँगा?</a:t>
            </a:r>
            <a:endParaRPr b="1"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6147" name="Text Box 4">
            <a:extLst>
              <a:ext uri="{FF2B5EF4-FFF2-40B4-BE49-F238E27FC236}">
                <a16:creationId xmlns:a16="http://schemas.microsoft.com/office/drawing/2014/main" id="{A1B9D57D-654B-8CD9-0C3C-79F816DBD9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6248400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r>
              <a:rPr lang="en-US" altLang="en-US" sz="1200">
                <a:latin typeface="Open sans" panose="020B0606030504020204" pitchFamily="34" charset="0"/>
              </a:rPr>
              <a:t>PPT11-4</a:t>
            </a:r>
          </a:p>
        </p:txBody>
      </p:sp>
      <p:pic>
        <p:nvPicPr>
          <p:cNvPr id="6148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E1B0685F-3ABD-B217-3605-25E4336D8C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>
            <a:extLst>
              <a:ext uri="{FF2B5EF4-FFF2-40B4-BE49-F238E27FC236}">
                <a16:creationId xmlns:a16="http://schemas.microsoft.com/office/drawing/2014/main" id="{4510B029-7403-15BE-3881-5B7DAA1091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1">
            <a:extLst>
              <a:ext uri="{FF2B5EF4-FFF2-40B4-BE49-F238E27FC236}">
                <a16:creationId xmlns:a16="http://schemas.microsoft.com/office/drawing/2014/main" id="{9D1DB560-8628-D09D-13FE-FFDF3BE0F7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88" y="277813"/>
            <a:ext cx="1143000" cy="102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10">
            <a:extLst>
              <a:ext uri="{FF2B5EF4-FFF2-40B4-BE49-F238E27FC236}">
                <a16:creationId xmlns:a16="http://schemas.microsoft.com/office/drawing/2014/main" id="{D2C524A1-2690-3019-3206-F90A73139AF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6750" y="239713"/>
            <a:ext cx="10191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3">
            <a:extLst>
              <a:ext uri="{FF2B5EF4-FFF2-40B4-BE49-F238E27FC236}">
                <a16:creationId xmlns:a16="http://schemas.microsoft.com/office/drawing/2014/main" id="{7EC51B79-7859-0CAF-1D30-546CAF9F4D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90800" y="984250"/>
            <a:ext cx="7162800" cy="708025"/>
          </a:xfrm>
        </p:spPr>
        <p:txBody>
          <a:bodyPr/>
          <a:lstStyle/>
          <a:p>
            <a:r>
              <a:rPr lang="hi-IN">
                <a:solidFill>
                  <a:schemeClr val="accent2"/>
                </a:solidFill>
                <a:latin typeface="Open sans" panose="020B0606030504020204" pitchFamily="34" charset="0"/>
              </a:rPr>
              <a:t>परीक्षण वैधता</a:t>
            </a:r>
            <a:endParaRPr>
              <a:latin typeface="Open sans" panose="020B0606030504020204" pitchFamily="34" charset="0"/>
            </a:endParaRP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B086D85E-958A-95DA-7A1E-6BB4BE36C25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90800" y="1847850"/>
            <a:ext cx="7162800" cy="2308225"/>
          </a:xfrm>
        </p:spPr>
        <p:txBody>
          <a:bodyPr/>
          <a:lstStyle/>
          <a:p>
            <a:pPr marL="344488" indent="4763">
              <a:buFontTx/>
              <a:buNone/>
            </a:pPr>
            <a:r>
              <a:rPr lang="hi-IN">
                <a:latin typeface="Open sans" panose="020B0606030504020204" pitchFamily="34" charset="0"/>
              </a:rPr>
              <a:t>इसे इस रूप में परिभाषित किया जाता है कि एक परीक्षण कितनी अच्छी तरह से मापता है जिसे उसे मापना चाहिए।</a:t>
            </a:r>
            <a:endParaRPr>
              <a:latin typeface="Open sans" panose="020B0606030504020204" pitchFamily="34" charset="0"/>
            </a:endParaRP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id="{298C880B-00FD-E357-9B7C-96CF7501B3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6248400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r>
              <a:rPr lang="en-US" altLang="en-US" sz="1200">
                <a:latin typeface="Open sans" panose="020B0606030504020204" pitchFamily="34" charset="0"/>
              </a:rPr>
              <a:t>PPT11-5</a:t>
            </a:r>
          </a:p>
        </p:txBody>
      </p:sp>
      <p:pic>
        <p:nvPicPr>
          <p:cNvPr id="7173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C185AF20-8DD1-5121-41DC-3279EF8E58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5">
            <a:extLst>
              <a:ext uri="{FF2B5EF4-FFF2-40B4-BE49-F238E27FC236}">
                <a16:creationId xmlns:a16="http://schemas.microsoft.com/office/drawing/2014/main" id="{674922F2-80A3-068B-DADE-63257BF55E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1">
            <a:extLst>
              <a:ext uri="{FF2B5EF4-FFF2-40B4-BE49-F238E27FC236}">
                <a16:creationId xmlns:a16="http://schemas.microsoft.com/office/drawing/2014/main" id="{24CF7016-511C-C31A-AC91-491238FEE4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88" y="277813"/>
            <a:ext cx="1143000" cy="102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Picture 10">
            <a:extLst>
              <a:ext uri="{FF2B5EF4-FFF2-40B4-BE49-F238E27FC236}">
                <a16:creationId xmlns:a16="http://schemas.microsoft.com/office/drawing/2014/main" id="{1FE3B6DB-E295-224B-586B-E1B2A0CE5BB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6750" y="239713"/>
            <a:ext cx="10191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3">
            <a:extLst>
              <a:ext uri="{FF2B5EF4-FFF2-40B4-BE49-F238E27FC236}">
                <a16:creationId xmlns:a16="http://schemas.microsoft.com/office/drawing/2014/main" id="{444D02C1-BF8E-D9CB-D68B-32AB98A3E3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90800" y="1039813"/>
            <a:ext cx="7162800" cy="708025"/>
          </a:xfrm>
        </p:spPr>
        <p:txBody>
          <a:bodyPr/>
          <a:lstStyle/>
          <a:p>
            <a:r>
              <a:rPr lang="hi-IN">
                <a:solidFill>
                  <a:schemeClr val="accent2"/>
                </a:solidFill>
                <a:latin typeface="Open sans" panose="020B0606030504020204" pitchFamily="34" charset="0"/>
              </a:rPr>
              <a:t>परीक्षण विश्वसनीयता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DED746F6-39E4-FC63-D2E5-8088F2FD32F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90800" y="2208213"/>
            <a:ext cx="7162800" cy="1200150"/>
          </a:xfrm>
        </p:spPr>
        <p:txBody>
          <a:bodyPr/>
          <a:lstStyle/>
          <a:p>
            <a:pPr marL="344488" indent="4763">
              <a:buFontTx/>
              <a:buNone/>
            </a:pPr>
            <a:r>
              <a:rPr lang="hi-IN">
                <a:latin typeface="Open sans" panose="020B0606030504020204" pitchFamily="34" charset="0"/>
              </a:rPr>
              <a:t>वह डिग्री जिस तक एक परीक्षण बार-बार एक ही चीज़ को मापता है।</a:t>
            </a:r>
            <a:endParaRPr>
              <a:latin typeface="Open sans" panose="020B0606030504020204" pitchFamily="34" charset="0"/>
            </a:endParaRPr>
          </a:p>
        </p:txBody>
      </p:sp>
      <p:sp>
        <p:nvSpPr>
          <p:cNvPr id="8196" name="Text Box 4">
            <a:extLst>
              <a:ext uri="{FF2B5EF4-FFF2-40B4-BE49-F238E27FC236}">
                <a16:creationId xmlns:a16="http://schemas.microsoft.com/office/drawing/2014/main" id="{C1182220-A5B2-598B-E7B5-CDA8E70879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6248400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r>
              <a:rPr lang="en-US" altLang="en-US" sz="1200">
                <a:latin typeface="Open sans" panose="020B0606030504020204" pitchFamily="34" charset="0"/>
              </a:rPr>
              <a:t>PPT11-6</a:t>
            </a:r>
          </a:p>
        </p:txBody>
      </p:sp>
      <p:pic>
        <p:nvPicPr>
          <p:cNvPr id="8197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F9A7D64C-625D-B447-A353-72EA2A7E7F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5">
            <a:extLst>
              <a:ext uri="{FF2B5EF4-FFF2-40B4-BE49-F238E27FC236}">
                <a16:creationId xmlns:a16="http://schemas.microsoft.com/office/drawing/2014/main" id="{FBC969D3-3331-B466-ACF5-2EF24763F8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Picture 1">
            <a:extLst>
              <a:ext uri="{FF2B5EF4-FFF2-40B4-BE49-F238E27FC236}">
                <a16:creationId xmlns:a16="http://schemas.microsoft.com/office/drawing/2014/main" id="{000A931F-1980-0A2C-9E12-2AA2FC0E52D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88" y="277813"/>
            <a:ext cx="1143000" cy="102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Picture 10">
            <a:extLst>
              <a:ext uri="{FF2B5EF4-FFF2-40B4-BE49-F238E27FC236}">
                <a16:creationId xmlns:a16="http://schemas.microsoft.com/office/drawing/2014/main" id="{35D2917C-5771-699C-DA85-505EBDBE91A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6750" y="239713"/>
            <a:ext cx="10191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6">
            <a:extLst>
              <a:ext uri="{FF2B5EF4-FFF2-40B4-BE49-F238E27FC236}">
                <a16:creationId xmlns:a16="http://schemas.microsoft.com/office/drawing/2014/main" id="{074B3F87-0153-C66B-B2E0-FF762DC39F77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3581400" y="1219200"/>
            <a:ext cx="5489575" cy="443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19" name="Rectangle 8">
            <a:extLst>
              <a:ext uri="{FF2B5EF4-FFF2-40B4-BE49-F238E27FC236}">
                <a16:creationId xmlns:a16="http://schemas.microsoft.com/office/drawing/2014/main" id="{12E51635-4816-6A21-9337-13E903AACD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6050" y="3652838"/>
            <a:ext cx="11064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hi-IN" altLang="hi-IN" sz="3000">
                <a:solidFill>
                  <a:srgbClr val="000000"/>
                </a:solidFill>
                <a:latin typeface="Open sans" panose="020B0606030504020204" pitchFamily="34" charset="0"/>
              </a:rPr>
              <a:t>उद्देश्य</a:t>
            </a:r>
            <a:endParaRPr lang="en-US" altLang="hi-IN" sz="3000">
              <a:latin typeface="Open sans" panose="020B0606030504020204" pitchFamily="34" charset="0"/>
            </a:endParaRPr>
          </a:p>
        </p:txBody>
      </p:sp>
      <p:sp>
        <p:nvSpPr>
          <p:cNvPr id="9223" name="Rectangle 10">
            <a:extLst>
              <a:ext uri="{FF2B5EF4-FFF2-40B4-BE49-F238E27FC236}">
                <a16:creationId xmlns:a16="http://schemas.microsoft.com/office/drawing/2014/main" id="{7E85517B-427D-73B7-7B6E-4FC66F3C65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5105400"/>
            <a:ext cx="6435725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hi-IN" altLang="hi-IN" sz="3600">
                <a:solidFill>
                  <a:srgbClr val="000000"/>
                </a:solidFill>
                <a:latin typeface="Open sans" panose="020B0606030504020204" pitchFamily="34" charset="0"/>
              </a:rPr>
              <a:t>कोई वैधता/कोई विश्वसनीयता नहीं</a:t>
            </a:r>
            <a:endParaRPr lang="en-US" altLang="hi-IN" sz="3600">
              <a:latin typeface="Open sans" panose="020B0606030504020204" pitchFamily="34" charset="0"/>
            </a:endParaRPr>
          </a:p>
        </p:txBody>
      </p:sp>
      <p:sp>
        <p:nvSpPr>
          <p:cNvPr id="9225" name="Oval 12">
            <a:extLst>
              <a:ext uri="{FF2B5EF4-FFF2-40B4-BE49-F238E27FC236}">
                <a16:creationId xmlns:a16="http://schemas.microsoft.com/office/drawing/2014/main" id="{B68AFF78-BD2C-8B02-A1B9-E7E31148B9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8113" y="2171700"/>
            <a:ext cx="1436687" cy="1400175"/>
          </a:xfrm>
          <a:prstGeom prst="ellipse">
            <a:avLst/>
          </a:prstGeom>
          <a:solidFill>
            <a:srgbClr val="FFFFFF"/>
          </a:solidFill>
          <a:ln w="50800">
            <a:solidFill>
              <a:srgbClr val="004EFF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ln>
                <a:solidFill>
                  <a:srgbClr val="000066"/>
                </a:solidFill>
              </a:ln>
              <a:latin typeface="Open sans"/>
            </a:endParaRPr>
          </a:p>
        </p:txBody>
      </p:sp>
      <p:sp>
        <p:nvSpPr>
          <p:cNvPr id="9222" name="Oval 13">
            <a:extLst>
              <a:ext uri="{FF2B5EF4-FFF2-40B4-BE49-F238E27FC236}">
                <a16:creationId xmlns:a16="http://schemas.microsoft.com/office/drawing/2014/main" id="{E1193769-7ADF-E8D9-3B43-AA645FEB5E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0138" y="3489325"/>
            <a:ext cx="144462" cy="13970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>
              <a:latin typeface="Open sans" panose="020B0606030504020204" pitchFamily="34" charset="0"/>
            </a:endParaRPr>
          </a:p>
        </p:txBody>
      </p:sp>
      <p:sp>
        <p:nvSpPr>
          <p:cNvPr id="2" name="Oval 14">
            <a:extLst>
              <a:ext uri="{FF2B5EF4-FFF2-40B4-BE49-F238E27FC236}">
                <a16:creationId xmlns:a16="http://schemas.microsoft.com/office/drawing/2014/main" id="{D00C94A5-28CA-2DA9-741E-A2174E3A2C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1638" y="2482850"/>
            <a:ext cx="144462" cy="12700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>
              <a:latin typeface="Open sans" panose="020B0606030504020204" pitchFamily="34" charset="0"/>
            </a:endParaRPr>
          </a:p>
        </p:txBody>
      </p:sp>
      <p:sp>
        <p:nvSpPr>
          <p:cNvPr id="9224" name="Oval 15">
            <a:extLst>
              <a:ext uri="{FF2B5EF4-FFF2-40B4-BE49-F238E27FC236}">
                <a16:creationId xmlns:a16="http://schemas.microsoft.com/office/drawing/2014/main" id="{8A9D5E32-C4BD-D938-5AFF-8342C4F491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69000" y="4035425"/>
            <a:ext cx="142875" cy="13970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>
              <a:latin typeface="Open sans" panose="020B0606030504020204" pitchFamily="34" charset="0"/>
            </a:endParaRPr>
          </a:p>
        </p:txBody>
      </p:sp>
      <p:sp>
        <p:nvSpPr>
          <p:cNvPr id="3" name="Oval 16">
            <a:extLst>
              <a:ext uri="{FF2B5EF4-FFF2-40B4-BE49-F238E27FC236}">
                <a16:creationId xmlns:a16="http://schemas.microsoft.com/office/drawing/2014/main" id="{909CA646-7D8F-52AC-3164-93C6CF7316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8438" y="2838450"/>
            <a:ext cx="144462" cy="12700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>
              <a:latin typeface="Open sans" panose="020B0606030504020204" pitchFamily="34" charset="0"/>
            </a:endParaRPr>
          </a:p>
        </p:txBody>
      </p:sp>
      <p:sp>
        <p:nvSpPr>
          <p:cNvPr id="9226" name="Oval 17">
            <a:extLst>
              <a:ext uri="{FF2B5EF4-FFF2-40B4-BE49-F238E27FC236}">
                <a16:creationId xmlns:a16="http://schemas.microsoft.com/office/drawing/2014/main" id="{F51D2601-6978-1B71-1AEC-DBEA719B67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6100" y="1289050"/>
            <a:ext cx="142875" cy="13970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>
              <a:latin typeface="Open sans" panose="020B0606030504020204" pitchFamily="34" charset="0"/>
            </a:endParaRPr>
          </a:p>
        </p:txBody>
      </p:sp>
      <p:sp>
        <p:nvSpPr>
          <p:cNvPr id="9227" name="Oval 18">
            <a:extLst>
              <a:ext uri="{FF2B5EF4-FFF2-40B4-BE49-F238E27FC236}">
                <a16:creationId xmlns:a16="http://schemas.microsoft.com/office/drawing/2014/main" id="{E0E0AF64-7D6E-479B-E484-CD62360D32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5088" y="1276350"/>
            <a:ext cx="144462" cy="12700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>
              <a:latin typeface="Open sans" panose="020B0606030504020204" pitchFamily="34" charset="0"/>
            </a:endParaRPr>
          </a:p>
        </p:txBody>
      </p:sp>
      <p:sp>
        <p:nvSpPr>
          <p:cNvPr id="9228" name="Oval 19">
            <a:extLst>
              <a:ext uri="{FF2B5EF4-FFF2-40B4-BE49-F238E27FC236}">
                <a16:creationId xmlns:a16="http://schemas.microsoft.com/office/drawing/2014/main" id="{A078995D-4732-1342-C4C4-8121AC901B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6850" y="2139950"/>
            <a:ext cx="142875" cy="13970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>
              <a:latin typeface="Open sans" panose="020B0606030504020204" pitchFamily="34" charset="0"/>
            </a:endParaRPr>
          </a:p>
        </p:txBody>
      </p:sp>
      <p:sp>
        <p:nvSpPr>
          <p:cNvPr id="9229" name="Oval 20">
            <a:extLst>
              <a:ext uri="{FF2B5EF4-FFF2-40B4-BE49-F238E27FC236}">
                <a16:creationId xmlns:a16="http://schemas.microsoft.com/office/drawing/2014/main" id="{C51D22B7-2687-3E94-5F91-A8718DFEFF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9313" y="1606550"/>
            <a:ext cx="144462" cy="13970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>
              <a:latin typeface="Open sans" panose="020B0606030504020204" pitchFamily="34" charset="0"/>
            </a:endParaRPr>
          </a:p>
        </p:txBody>
      </p:sp>
      <p:sp>
        <p:nvSpPr>
          <p:cNvPr id="9230" name="Oval 21">
            <a:extLst>
              <a:ext uri="{FF2B5EF4-FFF2-40B4-BE49-F238E27FC236}">
                <a16:creationId xmlns:a16="http://schemas.microsoft.com/office/drawing/2014/main" id="{DE7356CA-0138-C21A-5675-84A26ED8F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78700" y="2647950"/>
            <a:ext cx="144463" cy="13970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>
              <a:latin typeface="Open sans" panose="020B0606030504020204" pitchFamily="34" charset="0"/>
            </a:endParaRPr>
          </a:p>
        </p:txBody>
      </p:sp>
      <p:sp>
        <p:nvSpPr>
          <p:cNvPr id="9231" name="Oval 22">
            <a:extLst>
              <a:ext uri="{FF2B5EF4-FFF2-40B4-BE49-F238E27FC236}">
                <a16:creationId xmlns:a16="http://schemas.microsoft.com/office/drawing/2014/main" id="{B51A7525-F244-9125-DBB4-0EB93DD0B5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9900" y="4403725"/>
            <a:ext cx="144463" cy="13970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>
              <a:latin typeface="Open sans" panose="020B0606030504020204" pitchFamily="34" charset="0"/>
            </a:endParaRPr>
          </a:p>
        </p:txBody>
      </p:sp>
      <p:sp>
        <p:nvSpPr>
          <p:cNvPr id="9232" name="Oval 23">
            <a:extLst>
              <a:ext uri="{FF2B5EF4-FFF2-40B4-BE49-F238E27FC236}">
                <a16:creationId xmlns:a16="http://schemas.microsoft.com/office/drawing/2014/main" id="{5E02D82E-B1F0-E413-6328-4C7E4D1098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8038" y="3819525"/>
            <a:ext cx="142875" cy="13970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>
              <a:latin typeface="Open sans" panose="020B0606030504020204" pitchFamily="34" charset="0"/>
            </a:endParaRPr>
          </a:p>
        </p:txBody>
      </p:sp>
      <p:sp>
        <p:nvSpPr>
          <p:cNvPr id="9233" name="Oval 24">
            <a:extLst>
              <a:ext uri="{FF2B5EF4-FFF2-40B4-BE49-F238E27FC236}">
                <a16:creationId xmlns:a16="http://schemas.microsoft.com/office/drawing/2014/main" id="{7E03904B-3653-2E3B-C337-D02E2CAA93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9900" y="2724150"/>
            <a:ext cx="144463" cy="13970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>
              <a:latin typeface="Open sans" panose="020B0606030504020204" pitchFamily="34" charset="0"/>
            </a:endParaRPr>
          </a:p>
        </p:txBody>
      </p:sp>
      <p:sp>
        <p:nvSpPr>
          <p:cNvPr id="9234" name="Oval 25">
            <a:extLst>
              <a:ext uri="{FF2B5EF4-FFF2-40B4-BE49-F238E27FC236}">
                <a16:creationId xmlns:a16="http://schemas.microsoft.com/office/drawing/2014/main" id="{F7DD80D7-CBD2-4A47-2D14-54991AF9C9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59488" y="2889250"/>
            <a:ext cx="157162" cy="13970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>
              <a:latin typeface="Open sans" panose="020B0606030504020204" pitchFamily="34" charset="0"/>
            </a:endParaRPr>
          </a:p>
        </p:txBody>
      </p:sp>
      <p:sp>
        <p:nvSpPr>
          <p:cNvPr id="9235" name="Text Box 4">
            <a:extLst>
              <a:ext uri="{FF2B5EF4-FFF2-40B4-BE49-F238E27FC236}">
                <a16:creationId xmlns:a16="http://schemas.microsoft.com/office/drawing/2014/main" id="{9EF71762-6AB6-EFD4-0B39-80035292DA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6248400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r>
              <a:rPr lang="en-US" altLang="en-US" sz="1200">
                <a:latin typeface="Open sans" panose="020B0606030504020204" pitchFamily="34" charset="0"/>
              </a:rPr>
              <a:t>PPT11-7</a:t>
            </a:r>
          </a:p>
        </p:txBody>
      </p:sp>
      <p:pic>
        <p:nvPicPr>
          <p:cNvPr id="9236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848848F8-264B-89A2-F28B-C830C7A4FF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37" name="Picture 5">
            <a:extLst>
              <a:ext uri="{FF2B5EF4-FFF2-40B4-BE49-F238E27FC236}">
                <a16:creationId xmlns:a16="http://schemas.microsoft.com/office/drawing/2014/main" id="{50C9471E-B91C-6148-F187-6E5E996BCCF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38" name="Picture 1">
            <a:extLst>
              <a:ext uri="{FF2B5EF4-FFF2-40B4-BE49-F238E27FC236}">
                <a16:creationId xmlns:a16="http://schemas.microsoft.com/office/drawing/2014/main" id="{E3CB1DAB-EB4C-46A1-3A1A-9558A677A1A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88" y="277813"/>
            <a:ext cx="1143000" cy="102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39" name="Picture 10">
            <a:extLst>
              <a:ext uri="{FF2B5EF4-FFF2-40B4-BE49-F238E27FC236}">
                <a16:creationId xmlns:a16="http://schemas.microsoft.com/office/drawing/2014/main" id="{76845E99-E8DF-4C7F-2F07-D7E881E8438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6750" y="239713"/>
            <a:ext cx="10191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5">
            <a:extLst>
              <a:ext uri="{FF2B5EF4-FFF2-40B4-BE49-F238E27FC236}">
                <a16:creationId xmlns:a16="http://schemas.microsoft.com/office/drawing/2014/main" id="{CE1B2439-35F1-1561-A76D-FE7E5AE19291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3810000" y="1447800"/>
            <a:ext cx="5027613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3" name="Rectangle 7">
            <a:extLst>
              <a:ext uri="{FF2B5EF4-FFF2-40B4-BE49-F238E27FC236}">
                <a16:creationId xmlns:a16="http://schemas.microsoft.com/office/drawing/2014/main" id="{5F083483-1D0D-7D3D-E170-FE12EEF328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2538" y="3419475"/>
            <a:ext cx="11064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hi-IN" altLang="en-US" sz="3000">
                <a:solidFill>
                  <a:srgbClr val="000000"/>
                </a:solidFill>
                <a:latin typeface="Open sans" panose="020B0606030504020204" pitchFamily="34" charset="0"/>
              </a:rPr>
              <a:t>उद्देश्य</a:t>
            </a:r>
            <a:endParaRPr lang="en-US" altLang="en-US" sz="3000">
              <a:latin typeface="Open sans" panose="020B0606030504020204" pitchFamily="34" charset="0"/>
            </a:endParaRPr>
          </a:p>
        </p:txBody>
      </p:sp>
      <p:sp>
        <p:nvSpPr>
          <p:cNvPr id="10246" name="Rectangle 9">
            <a:extLst>
              <a:ext uri="{FF2B5EF4-FFF2-40B4-BE49-F238E27FC236}">
                <a16:creationId xmlns:a16="http://schemas.microsoft.com/office/drawing/2014/main" id="{401EF961-E3C9-94A9-FF9F-718123535E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4765675"/>
            <a:ext cx="5795963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hi-IN" altLang="en-US" sz="3600">
                <a:solidFill>
                  <a:srgbClr val="000000"/>
                </a:solidFill>
                <a:latin typeface="Open sans" panose="020B0606030504020204" pitchFamily="34" charset="0"/>
              </a:rPr>
              <a:t>विश्वसनीय लेकिन वैधता रहित</a:t>
            </a:r>
            <a:endParaRPr lang="en-US" altLang="en-US" sz="3200">
              <a:latin typeface="Open sans" panose="020B0606030504020204" pitchFamily="34" charset="0"/>
            </a:endParaRPr>
          </a:p>
        </p:txBody>
      </p:sp>
      <p:sp>
        <p:nvSpPr>
          <p:cNvPr id="10245" name="Oval 11">
            <a:extLst>
              <a:ext uri="{FF2B5EF4-FFF2-40B4-BE49-F238E27FC236}">
                <a16:creationId xmlns:a16="http://schemas.microsoft.com/office/drawing/2014/main" id="{AE3DE522-9795-F357-9C29-821476F703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1531938"/>
            <a:ext cx="1714500" cy="1714500"/>
          </a:xfrm>
          <a:prstGeom prst="ellipse">
            <a:avLst/>
          </a:prstGeom>
          <a:solidFill>
            <a:srgbClr val="FFFFFF"/>
          </a:solidFill>
          <a:ln w="63500">
            <a:solidFill>
              <a:srgbClr val="004EFF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>
              <a:latin typeface="Open sans" panose="020B0606030504020204" pitchFamily="34" charset="0"/>
            </a:endParaRPr>
          </a:p>
        </p:txBody>
      </p:sp>
      <p:sp>
        <p:nvSpPr>
          <p:cNvPr id="2" name="Oval 12">
            <a:extLst>
              <a:ext uri="{FF2B5EF4-FFF2-40B4-BE49-F238E27FC236}">
                <a16:creationId xmlns:a16="http://schemas.microsoft.com/office/drawing/2014/main" id="{1B871CD8-0734-D5D3-B074-6908FD70DD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6288" y="2312988"/>
            <a:ext cx="166687" cy="166687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>
              <a:latin typeface="Open sans" panose="020B0606030504020204" pitchFamily="34" charset="0"/>
            </a:endParaRPr>
          </a:p>
        </p:txBody>
      </p:sp>
      <p:sp>
        <p:nvSpPr>
          <p:cNvPr id="10247" name="Oval 13">
            <a:extLst>
              <a:ext uri="{FF2B5EF4-FFF2-40B4-BE49-F238E27FC236}">
                <a16:creationId xmlns:a16="http://schemas.microsoft.com/office/drawing/2014/main" id="{4A55B286-EF40-1ED7-F8A1-1C064EB1C5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2825" y="2085975"/>
            <a:ext cx="152400" cy="196850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>
              <a:latin typeface="Open sans" panose="020B0606030504020204" pitchFamily="34" charset="0"/>
            </a:endParaRPr>
          </a:p>
        </p:txBody>
      </p:sp>
      <p:sp>
        <p:nvSpPr>
          <p:cNvPr id="10248" name="Oval 14">
            <a:extLst>
              <a:ext uri="{FF2B5EF4-FFF2-40B4-BE49-F238E27FC236}">
                <a16:creationId xmlns:a16="http://schemas.microsoft.com/office/drawing/2014/main" id="{EA391BF0-35B8-19E5-A1CE-101A2434CC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75525" y="2373313"/>
            <a:ext cx="168275" cy="182562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>
              <a:latin typeface="Open sans" panose="020B0606030504020204" pitchFamily="34" charset="0"/>
            </a:endParaRPr>
          </a:p>
        </p:txBody>
      </p:sp>
      <p:sp>
        <p:nvSpPr>
          <p:cNvPr id="10249" name="Oval 15">
            <a:extLst>
              <a:ext uri="{FF2B5EF4-FFF2-40B4-BE49-F238E27FC236}">
                <a16:creationId xmlns:a16="http://schemas.microsoft.com/office/drawing/2014/main" id="{448F696D-F54C-993A-1D8C-179D9767CD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9213" y="2359025"/>
            <a:ext cx="179387" cy="166688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>
              <a:latin typeface="Open sans" panose="020B0606030504020204" pitchFamily="34" charset="0"/>
            </a:endParaRPr>
          </a:p>
        </p:txBody>
      </p:sp>
      <p:sp>
        <p:nvSpPr>
          <p:cNvPr id="10250" name="Oval 16">
            <a:extLst>
              <a:ext uri="{FF2B5EF4-FFF2-40B4-BE49-F238E27FC236}">
                <a16:creationId xmlns:a16="http://schemas.microsoft.com/office/drawing/2014/main" id="{BFFCC955-1E81-166E-A139-933A71CDB4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5075" y="2070100"/>
            <a:ext cx="166688" cy="182563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>
              <a:latin typeface="Open sans" panose="020B0606030504020204" pitchFamily="34" charset="0"/>
            </a:endParaRPr>
          </a:p>
        </p:txBody>
      </p:sp>
      <p:sp>
        <p:nvSpPr>
          <p:cNvPr id="10251" name="Oval 17">
            <a:extLst>
              <a:ext uri="{FF2B5EF4-FFF2-40B4-BE49-F238E27FC236}">
                <a16:creationId xmlns:a16="http://schemas.microsoft.com/office/drawing/2014/main" id="{3E13102A-F53F-EBAF-CE3F-11C2921395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1850" y="1917700"/>
            <a:ext cx="180975" cy="168275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>
              <a:latin typeface="Open sans" panose="020B0606030504020204" pitchFamily="34" charset="0"/>
            </a:endParaRPr>
          </a:p>
        </p:txBody>
      </p:sp>
      <p:sp>
        <p:nvSpPr>
          <p:cNvPr id="10252" name="Oval 18">
            <a:extLst>
              <a:ext uri="{FF2B5EF4-FFF2-40B4-BE49-F238E27FC236}">
                <a16:creationId xmlns:a16="http://schemas.microsoft.com/office/drawing/2014/main" id="{A1F1228A-F147-4AC3-7537-8964860344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7863" y="2070100"/>
            <a:ext cx="180975" cy="182563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>
              <a:latin typeface="Open sans" panose="020B0606030504020204" pitchFamily="34" charset="0"/>
            </a:endParaRPr>
          </a:p>
        </p:txBody>
      </p:sp>
      <p:sp>
        <p:nvSpPr>
          <p:cNvPr id="10253" name="Oval 19">
            <a:extLst>
              <a:ext uri="{FF2B5EF4-FFF2-40B4-BE49-F238E27FC236}">
                <a16:creationId xmlns:a16="http://schemas.microsoft.com/office/drawing/2014/main" id="{71FD8022-B870-BB91-322B-8DF1D0A9A7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73950" y="1812925"/>
            <a:ext cx="180975" cy="196850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>
              <a:latin typeface="Open sans" panose="020B0606030504020204" pitchFamily="34" charset="0"/>
            </a:endParaRPr>
          </a:p>
        </p:txBody>
      </p:sp>
      <p:sp>
        <p:nvSpPr>
          <p:cNvPr id="10254" name="Oval 20">
            <a:extLst>
              <a:ext uri="{FF2B5EF4-FFF2-40B4-BE49-F238E27FC236}">
                <a16:creationId xmlns:a16="http://schemas.microsoft.com/office/drawing/2014/main" id="{B6248531-499F-10EC-4210-1A2D9FB441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7325" y="1933575"/>
            <a:ext cx="166688" cy="182563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>
              <a:latin typeface="Open sans" panose="020B0606030504020204" pitchFamily="34" charset="0"/>
            </a:endParaRPr>
          </a:p>
        </p:txBody>
      </p:sp>
      <p:sp>
        <p:nvSpPr>
          <p:cNvPr id="10255" name="Oval 21">
            <a:extLst>
              <a:ext uri="{FF2B5EF4-FFF2-40B4-BE49-F238E27FC236}">
                <a16:creationId xmlns:a16="http://schemas.microsoft.com/office/drawing/2014/main" id="{B0DBD6A8-DEF3-E0C7-521F-BE8B48199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2738" y="2206625"/>
            <a:ext cx="166687" cy="196850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>
              <a:latin typeface="Open sans" panose="020B0606030504020204" pitchFamily="34" charset="0"/>
            </a:endParaRPr>
          </a:p>
        </p:txBody>
      </p:sp>
      <p:sp>
        <p:nvSpPr>
          <p:cNvPr id="10256" name="Oval 22">
            <a:extLst>
              <a:ext uri="{FF2B5EF4-FFF2-40B4-BE49-F238E27FC236}">
                <a16:creationId xmlns:a16="http://schemas.microsoft.com/office/drawing/2014/main" id="{7F1846C6-E813-BA19-0B41-10565E4AF4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0" y="2646363"/>
            <a:ext cx="180975" cy="182562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>
              <a:latin typeface="Open sans" panose="020B0606030504020204" pitchFamily="34" charset="0"/>
            </a:endParaRPr>
          </a:p>
        </p:txBody>
      </p:sp>
      <p:sp>
        <p:nvSpPr>
          <p:cNvPr id="10257" name="Text Box 4">
            <a:extLst>
              <a:ext uri="{FF2B5EF4-FFF2-40B4-BE49-F238E27FC236}">
                <a16:creationId xmlns:a16="http://schemas.microsoft.com/office/drawing/2014/main" id="{6F654931-C2FF-960A-B319-B13854BAC4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6248400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r>
              <a:rPr lang="en-US" altLang="en-US" sz="1200">
                <a:latin typeface="Open sans" panose="020B0606030504020204" pitchFamily="34" charset="0"/>
              </a:rPr>
              <a:t>PPT11-8</a:t>
            </a:r>
          </a:p>
        </p:txBody>
      </p:sp>
      <p:pic>
        <p:nvPicPr>
          <p:cNvPr id="10258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746343D5-5936-16C2-A2D2-14CC889D71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9" name="Picture 5">
            <a:extLst>
              <a:ext uri="{FF2B5EF4-FFF2-40B4-BE49-F238E27FC236}">
                <a16:creationId xmlns:a16="http://schemas.microsoft.com/office/drawing/2014/main" id="{03BFA614-DA86-4543-C14B-B39B65EAFC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0" name="Picture 1">
            <a:extLst>
              <a:ext uri="{FF2B5EF4-FFF2-40B4-BE49-F238E27FC236}">
                <a16:creationId xmlns:a16="http://schemas.microsoft.com/office/drawing/2014/main" id="{E35F80B3-19F5-7867-CFB5-0A9B0F4DEFA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88" y="277813"/>
            <a:ext cx="1143000" cy="102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1" name="Picture 10">
            <a:extLst>
              <a:ext uri="{FF2B5EF4-FFF2-40B4-BE49-F238E27FC236}">
                <a16:creationId xmlns:a16="http://schemas.microsoft.com/office/drawing/2014/main" id="{E6CC9B4E-F256-3FDE-59BE-3CE5D9C981B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6750" y="239713"/>
            <a:ext cx="10191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/>
    </p:bldLst>
  </p:timing>
</p:sld>
</file>

<file path=ppt/theme/theme1.xml><?xml version="1.0" encoding="utf-8"?>
<a:theme xmlns:a="http://schemas.openxmlformats.org/drawingml/2006/main" name="TRMaster">
  <a:themeElements>
    <a:clrScheme name="TRMaster.pp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RMaster.pp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TRMaster.pp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Master.pp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Master.pp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Master.pp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Master.pp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Master.pp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Master.pp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</TotalTime>
  <Words>313</Words>
  <Application>Microsoft Office PowerPoint</Application>
  <PresentationFormat>Widescreen</PresentationFormat>
  <Paragraphs>63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Times</vt:lpstr>
      <vt:lpstr>Arial</vt:lpstr>
      <vt:lpstr>Arial Black</vt:lpstr>
      <vt:lpstr>Calibri</vt:lpstr>
      <vt:lpstr>Open sans</vt:lpstr>
      <vt:lpstr>Times New Roman</vt:lpstr>
      <vt:lpstr>TRMaster</vt:lpstr>
      <vt:lpstr>इकाई 11</vt:lpstr>
      <vt:lpstr>इकाई 11 उद्देश्य</vt:lpstr>
      <vt:lpstr>इकाई 11 उद्देश्य</vt:lpstr>
      <vt:lpstr>PowerPoint Presentation</vt:lpstr>
      <vt:lpstr>PowerPoint Presentation</vt:lpstr>
      <vt:lpstr>परीक्षण वैधता</vt:lpstr>
      <vt:lpstr>परीक्षण विश्वसनीयता</vt:lpstr>
      <vt:lpstr>PowerPoint Presentation</vt:lpstr>
      <vt:lpstr>PowerPoint Presentation</vt:lpstr>
      <vt:lpstr>PowerPoint Presentation</vt:lpstr>
      <vt:lpstr>PowerPoint Presentation</vt:lpstr>
      <vt:lpstr>इकाई 11 उद्देश्य</vt:lpstr>
      <vt:lpstr>इकाई 11 उद्देश्य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OBJECTIVES</dc:title>
  <dc:creator>Jerry and Dee Williams</dc:creator>
  <cp:lastModifiedBy>NDRF NDRF</cp:lastModifiedBy>
  <cp:revision>50</cp:revision>
  <cp:lastPrinted>1999-09-06T15:02:48Z</cp:lastPrinted>
  <dcterms:created xsi:type="dcterms:W3CDTF">1999-09-06T14:36:01Z</dcterms:created>
  <dcterms:modified xsi:type="dcterms:W3CDTF">2026-01-06T12:27:55Z</dcterms:modified>
</cp:coreProperties>
</file>