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2" r:id="rId2"/>
    <p:sldId id="258" r:id="rId3"/>
    <p:sldId id="259" r:id="rId4"/>
    <p:sldId id="261" r:id="rId5"/>
    <p:sldId id="263" r:id="rId6"/>
  </p:sldIdLst>
  <p:sldSz cx="12192000" cy="6858000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66"/>
    <a:srgbClr val="9900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062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4116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FD2418E6-1EAD-5426-A6AC-755AA330A4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BE94BDED-9D38-06DB-A18E-84C21B845FA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5878E9E2-1674-3E62-C943-3CF727E8559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60A630A3-6593-8A29-B475-A5F99A4D78A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9C5915DC-1E2E-4A54-85D3-AFB8054C113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9E5FCB9-2DEC-86E5-DE78-020506FCED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275DE5-6C9B-0C32-F340-81F7FE6457D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35F2AE8-EE57-48BC-B798-79EF449BBA6C}" type="datetimeFigureOut">
              <a:rPr lang="en-IN"/>
              <a:pPr>
                <a:defRPr/>
              </a:pPr>
              <a:t>06-01-2026</a:t>
            </a:fld>
            <a:endParaRPr lang="en-IN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DBD57A4-E8F6-B5E3-CF57-F38F6161D8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63D9B9A-26CA-0DB7-4738-03D886CB07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IN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2E0E5F-5563-00EB-B7B6-4BBAA99BE2F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E874DD-85E9-8887-0900-B85E302485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ADBE39-2BE7-4C18-BD31-9C4D3FD7BB81}" type="slidenum">
              <a:rPr lang="en-IN" altLang="en-US"/>
              <a:pPr/>
              <a:t>‹#›</a:t>
            </a:fld>
            <a:endParaRPr lang="en-I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2400" y="2350531"/>
            <a:ext cx="10363200" cy="830997"/>
          </a:xfrm>
        </p:spPr>
        <p:txBody>
          <a:bodyPr/>
          <a:lstStyle>
            <a:lvl1pPr>
              <a:defRPr sz="480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0" y="3581400"/>
            <a:ext cx="9042400" cy="1569660"/>
          </a:xfrm>
        </p:spPr>
        <p:txBody>
          <a:bodyPr/>
          <a:lstStyle>
            <a:lvl1pPr marL="0" indent="0" algn="ctr">
              <a:buNone/>
              <a:defRPr lang="en-US" altLang="en-US" sz="4800" b="1" dirty="0">
                <a:solidFill>
                  <a:srgbClr val="262699"/>
                </a:solidFill>
                <a:latin typeface="Arial Black" pitchFamily="34" charset="0"/>
                <a:ea typeface="+mj-ea"/>
                <a:cs typeface="+mj-cs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68522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4160" y="1981201"/>
            <a:ext cx="6721840" cy="3305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84430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23637" y="966789"/>
            <a:ext cx="2031325" cy="34940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9558" y="966789"/>
            <a:ext cx="6167842" cy="34940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11973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981200"/>
            <a:ext cx="9347200" cy="3305520"/>
          </a:xfrm>
        </p:spPr>
        <p:txBody>
          <a:bodyPr/>
          <a:lstStyle>
            <a:lvl1pPr>
              <a:defRPr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4325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06790"/>
            <a:ext cx="10363200" cy="40011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1904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397125"/>
            <a:ext cx="3962400" cy="2431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4000" y="2397125"/>
            <a:ext cx="3962400" cy="2431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35204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2195"/>
            <a:ext cx="10972800" cy="70788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13210"/>
            <a:ext cx="5386917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17543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13210"/>
            <a:ext cx="5389033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17543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92912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7159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0816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727214"/>
            <a:ext cx="4011084" cy="70788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22837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73326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967228"/>
            <a:ext cx="7315200" cy="4001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584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229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5800B1E-DDCA-9778-6487-542297C5E0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765175"/>
            <a:ext cx="9347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44A119D-31C2-A1C1-7A89-013B0048D4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828800" y="1981200"/>
            <a:ext cx="9347200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level Second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Text Box 9">
            <a:extLst>
              <a:ext uri="{FF2B5EF4-FFF2-40B4-BE49-F238E27FC236}">
                <a16:creationId xmlns:a16="http://schemas.microsoft.com/office/drawing/2014/main" id="{F9CABD8D-0E66-2495-3707-62B31C04C0E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57600" y="6278563"/>
            <a:ext cx="4876800" cy="2746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200" b="1">
                <a:latin typeface="Arial" panose="020B0604020202020204" pitchFamily="34" charset="0"/>
              </a:rPr>
              <a:t>Training for Instructors</a:t>
            </a:r>
          </a:p>
        </p:txBody>
      </p:sp>
      <p:sp>
        <p:nvSpPr>
          <p:cNvPr id="1029" name="AutoShape 11">
            <a:extLst>
              <a:ext uri="{FF2B5EF4-FFF2-40B4-BE49-F238E27FC236}">
                <a16:creationId xmlns:a16="http://schemas.microsoft.com/office/drawing/2014/main" id="{ABDA1DBB-5478-63E4-C49A-D85173C9CE6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206375"/>
            <a:ext cx="11590338" cy="6042025"/>
          </a:xfrm>
          <a:prstGeom prst="roundRect">
            <a:avLst>
              <a:gd name="adj" fmla="val 1699"/>
            </a:avLst>
          </a:prstGeom>
          <a:noFill/>
          <a:ln w="57150" cmpd="thinThick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Text Box 6">
            <a:extLst>
              <a:ext uri="{FF2B5EF4-FFF2-40B4-BE49-F238E27FC236}">
                <a16:creationId xmlns:a16="http://schemas.microsoft.com/office/drawing/2014/main" id="{AA97C7D3-A191-4B92-1C44-38EE52906A1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6400" y="6291263"/>
            <a:ext cx="2032000" cy="2619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100" b="1" dirty="0">
                <a:latin typeface="Arial" panose="020B0604020202020204" pitchFamily="34" charset="0"/>
              </a:rPr>
              <a:t>PEER 2022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US" altLang="en-US" sz="4000" b="1" dirty="0">
          <a:solidFill>
            <a:srgbClr val="262699"/>
          </a:solidFill>
          <a:latin typeface="Arial Black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511175" indent="-161925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1pPr>
      <a:lvl2pPr marL="858838" indent="-174625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2pPr>
      <a:lvl3pPr marL="1201738" indent="-168275" algn="l" rtl="0" eaLnBrk="0" fontAlgn="base" hangingPunct="0">
        <a:spcBef>
          <a:spcPct val="20000"/>
        </a:spcBef>
        <a:spcAft>
          <a:spcPct val="0"/>
        </a:spcAft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>
            <a:extLst>
              <a:ext uri="{FF2B5EF4-FFF2-40B4-BE49-F238E27FC236}">
                <a16:creationId xmlns:a16="http://schemas.microsoft.com/office/drawing/2014/main" id="{7FAE3943-91E3-EDCA-C4B4-5D284545F44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2141538"/>
            <a:ext cx="7772400" cy="830262"/>
          </a:xfrm>
        </p:spPr>
        <p:txBody>
          <a:bodyPr/>
          <a:lstStyle/>
          <a:p>
            <a:r>
              <a:rPr lang="hi-IN">
                <a:solidFill>
                  <a:schemeClr val="tx1"/>
                </a:solidFill>
                <a:latin typeface="Open sans" panose="020B0606030504020204" pitchFamily="34" charset="0"/>
              </a:rPr>
              <a:t>इकाई 10</a:t>
            </a:r>
            <a:endParaRPr>
              <a:solidFill>
                <a:schemeClr val="tx1"/>
              </a:solidFill>
              <a:latin typeface="Open sans" panose="020B0606030504020204" pitchFamily="34" charset="0"/>
            </a:endParaRPr>
          </a:p>
        </p:txBody>
      </p:sp>
      <p:sp>
        <p:nvSpPr>
          <p:cNvPr id="2051" name="Rectangle 5">
            <a:extLst>
              <a:ext uri="{FF2B5EF4-FFF2-40B4-BE49-F238E27FC236}">
                <a16:creationId xmlns:a16="http://schemas.microsoft.com/office/drawing/2014/main" id="{B57C4288-1CE2-D3A1-5FD4-3E694E103FF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2849563"/>
            <a:ext cx="8991600" cy="830262"/>
          </a:xfrm>
        </p:spPr>
        <p:txBody>
          <a:bodyPr/>
          <a:lstStyle/>
          <a:p>
            <a:pPr>
              <a:defRPr/>
            </a:pPr>
            <a:r>
              <a:rPr lang="hi-IN">
                <a:solidFill>
                  <a:schemeClr val="accent6"/>
                </a:solidFill>
                <a:latin typeface="Open sans"/>
              </a:rPr>
              <a:t>कक्षा प्रबंधन</a:t>
            </a:r>
            <a:endParaRPr>
              <a:solidFill>
                <a:schemeClr val="accent6"/>
              </a:solidFill>
              <a:latin typeface="Open sans"/>
            </a:endParaRPr>
          </a:p>
        </p:txBody>
      </p:sp>
      <p:pic>
        <p:nvPicPr>
          <p:cNvPr id="2052" name="Picture 19">
            <a:extLst>
              <a:ext uri="{FF2B5EF4-FFF2-40B4-BE49-F238E27FC236}">
                <a16:creationId xmlns:a16="http://schemas.microsoft.com/office/drawing/2014/main" id="{547C0FD3-3B21-5D86-1776-CF5654D548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30511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4">
            <a:extLst>
              <a:ext uri="{FF2B5EF4-FFF2-40B4-BE49-F238E27FC236}">
                <a16:creationId xmlns:a16="http://schemas.microsoft.com/office/drawing/2014/main" id="{CBB5DF06-784B-A496-0841-C53BC320E4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47688"/>
            <a:ext cx="33226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EF06A3B4-1344-7CCE-412E-F730FCBF69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5">
            <a:extLst>
              <a:ext uri="{FF2B5EF4-FFF2-40B4-BE49-F238E27FC236}">
                <a16:creationId xmlns:a16="http://schemas.microsoft.com/office/drawing/2014/main" id="{A25BEEC1-1703-B5B9-8EB7-476B0C34334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TextBox 1">
            <a:extLst>
              <a:ext uri="{FF2B5EF4-FFF2-40B4-BE49-F238E27FC236}">
                <a16:creationId xmlns:a16="http://schemas.microsoft.com/office/drawing/2014/main" id="{3EB78C80-7A59-E164-4C52-6E0534F4A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4800600"/>
            <a:ext cx="32353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FF0000"/>
                </a:solidFill>
              </a:rPr>
              <a:t>        </a:t>
            </a:r>
            <a:r>
              <a:rPr lang="hi-IN" altLang="en-US" sz="2800" b="1">
                <a:solidFill>
                  <a:srgbClr val="FF0000"/>
                </a:solidFill>
              </a:rPr>
              <a:t>प्रस्तुत द्वारा</a:t>
            </a:r>
            <a:endParaRPr lang="en-US" altLang="en-US" sz="2800" b="1">
              <a:solidFill>
                <a:srgbClr val="FF0000"/>
              </a:solidFill>
            </a:endParaRPr>
          </a:p>
          <a:p>
            <a:r>
              <a:rPr lang="hi-IN" altLang="en-US" sz="2800" b="1">
                <a:solidFill>
                  <a:srgbClr val="FF0000"/>
                </a:solidFill>
              </a:rPr>
              <a:t>निरीक्षक</a:t>
            </a:r>
            <a:r>
              <a:rPr lang="en-US" altLang="en-US" sz="2800" b="1">
                <a:solidFill>
                  <a:srgbClr val="FF0000"/>
                </a:solidFill>
              </a:rPr>
              <a:t> </a:t>
            </a:r>
            <a:r>
              <a:rPr lang="hi-IN" altLang="en-US" sz="2800" b="1">
                <a:solidFill>
                  <a:srgbClr val="FF0000"/>
                </a:solidFill>
              </a:rPr>
              <a:t>नवीन कुमार</a:t>
            </a:r>
            <a:endParaRPr lang="en-IN" altLang="en-US" sz="2800">
              <a:solidFill>
                <a:srgbClr val="FF0000"/>
              </a:solidFill>
            </a:endParaRPr>
          </a:p>
        </p:txBody>
      </p:sp>
      <p:pic>
        <p:nvPicPr>
          <p:cNvPr id="2057" name="Picture 1">
            <a:extLst>
              <a:ext uri="{FF2B5EF4-FFF2-40B4-BE49-F238E27FC236}">
                <a16:creationId xmlns:a16="http://schemas.microsoft.com/office/drawing/2014/main" id="{B83D69F2-A90A-F76E-2FC9-69D87B9811A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31788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0">
            <a:extLst>
              <a:ext uri="{FF2B5EF4-FFF2-40B4-BE49-F238E27FC236}">
                <a16:creationId xmlns:a16="http://schemas.microsoft.com/office/drawing/2014/main" id="{0FA75C39-8E33-D732-1C48-2A2CF992D26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7863" y="293688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D21644E-8929-ADB0-421A-1CCA5A72C9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43200" y="587375"/>
            <a:ext cx="70104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इकाई 10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AB057A-394B-FFD4-BB21-B1749405F3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539875"/>
            <a:ext cx="9220200" cy="3835400"/>
          </a:xfrm>
        </p:spPr>
        <p:txBody>
          <a:bodyPr/>
          <a:lstStyle/>
          <a:p>
            <a:pPr marL="0" indent="0" algn="just" defTabSz="855663">
              <a:buClr>
                <a:srgbClr val="000066"/>
              </a:buClr>
              <a:buFontTx/>
              <a:buNone/>
              <a:tabLst>
                <a:tab pos="398463" algn="l"/>
              </a:tabLst>
            </a:pPr>
            <a:r>
              <a:rPr lang="hi-IN" sz="3200">
                <a:latin typeface="Open sans" panose="020B0606030504020204" pitchFamily="34" charset="0"/>
              </a:rPr>
              <a:t>इस इकाई के पूरा होने पर, आप निम्नलिखित कार्य करने में सक्षम होंगे:</a:t>
            </a:r>
          </a:p>
          <a:p>
            <a:pPr marL="0" indent="0" algn="just" defTabSz="855663">
              <a:buClr>
                <a:srgbClr val="000066"/>
              </a:buClr>
              <a:buFontTx/>
              <a:buAutoNum type="arabicPeriod"/>
              <a:tabLst>
                <a:tab pos="398463" algn="l"/>
              </a:tabLst>
            </a:pPr>
            <a:r>
              <a:rPr lang="hi-IN" sz="3200">
                <a:latin typeface="Open sans" panose="020B0606030504020204" pitchFamily="34" charset="0"/>
              </a:rPr>
              <a:t>कक्षा प्रबंधन को परिभाषित करें।</a:t>
            </a:r>
          </a:p>
          <a:p>
            <a:pPr marL="0" indent="0" algn="just" defTabSz="855663">
              <a:buClr>
                <a:srgbClr val="000066"/>
              </a:buClr>
              <a:buFontTx/>
              <a:buAutoNum type="arabicPeriod"/>
              <a:tabLst>
                <a:tab pos="398463" algn="l"/>
              </a:tabLst>
            </a:pPr>
            <a:r>
              <a:rPr lang="hi-IN" sz="3200">
                <a:latin typeface="Open sans" panose="020B0606030504020204" pitchFamily="34" charset="0"/>
              </a:rPr>
              <a:t>सफल कक्षा प्रबंधन के तीन प्रमुख पहलुओं का वर्णन करें।</a:t>
            </a:r>
          </a:p>
          <a:p>
            <a:pPr marL="0" indent="0" algn="just" defTabSz="855663">
              <a:buClr>
                <a:srgbClr val="000066"/>
              </a:buClr>
              <a:buFontTx/>
              <a:buAutoNum type="arabicPeriod"/>
              <a:tabLst>
                <a:tab pos="398463" algn="l"/>
              </a:tabLst>
            </a:pPr>
            <a:r>
              <a:rPr lang="hi-IN" sz="3200">
                <a:latin typeface="Open sans" panose="020B0606030504020204" pitchFamily="34" charset="0"/>
              </a:rPr>
              <a:t>कक्षा प्रबंधक के रूप में प्रशिक्षक की भूमिका का वर्णन करें।</a:t>
            </a:r>
            <a:endParaRPr sz="3200">
              <a:latin typeface="Open sans" panose="020B0606030504020204" pitchFamily="34" charset="0"/>
            </a:endParaRPr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4FC5BA53-E8F8-AD13-8F3E-C19EB20D6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 10-1</a:t>
            </a:r>
          </a:p>
        </p:txBody>
      </p:sp>
      <p:pic>
        <p:nvPicPr>
          <p:cNvPr id="3077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7C00A293-CC63-998B-7EC7-6BB19339DB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5">
            <a:extLst>
              <a:ext uri="{FF2B5EF4-FFF2-40B4-BE49-F238E27FC236}">
                <a16:creationId xmlns:a16="http://schemas.microsoft.com/office/drawing/2014/main" id="{DEF2F1BC-5B72-E05C-CC2D-358F93D698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1">
            <a:extLst>
              <a:ext uri="{FF2B5EF4-FFF2-40B4-BE49-F238E27FC236}">
                <a16:creationId xmlns:a16="http://schemas.microsoft.com/office/drawing/2014/main" id="{BDC20BF4-7536-E71A-C572-3BDADECB3A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77813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10">
            <a:extLst>
              <a:ext uri="{FF2B5EF4-FFF2-40B4-BE49-F238E27FC236}">
                <a16:creationId xmlns:a16="http://schemas.microsoft.com/office/drawing/2014/main" id="{0E02F75D-0402-59EB-795A-968D0B018B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0" y="239713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D4F7EE9-F3FC-83EF-B2D6-122B859D42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62200" y="812800"/>
            <a:ext cx="74676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कक्षा प्रबंधन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158B05F-08EF-0372-6990-02797188A8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2092325"/>
            <a:ext cx="9220200" cy="2513013"/>
          </a:xfrm>
        </p:spPr>
        <p:txBody>
          <a:bodyPr/>
          <a:lstStyle/>
          <a:p>
            <a:pPr marL="53975" indent="0" algn="just">
              <a:lnSpc>
                <a:spcPct val="150000"/>
              </a:lnSpc>
              <a:buFontTx/>
              <a:buNone/>
            </a:pPr>
            <a:r>
              <a:rPr lang="hi-IN">
                <a:latin typeface="Open sans" panose="020B0606030504020204" pitchFamily="34" charset="0"/>
              </a:rPr>
              <a:t>उन नीतियों, प्रक्रियाओं और तकनीकों का प्रयोग जो प्रभावी शिक्षण सुनिश्चित करने के लिए डिज़ाइन की गई हैं।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4100" name="Text Box 4">
            <a:extLst>
              <a:ext uri="{FF2B5EF4-FFF2-40B4-BE49-F238E27FC236}">
                <a16:creationId xmlns:a16="http://schemas.microsoft.com/office/drawing/2014/main" id="{26C90051-1118-C5E9-CFF3-C1BDB1D68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 10-2</a:t>
            </a:r>
          </a:p>
        </p:txBody>
      </p:sp>
      <p:pic>
        <p:nvPicPr>
          <p:cNvPr id="4101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FE91FD9C-4904-D300-508D-F769FC81D6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5">
            <a:extLst>
              <a:ext uri="{FF2B5EF4-FFF2-40B4-BE49-F238E27FC236}">
                <a16:creationId xmlns:a16="http://schemas.microsoft.com/office/drawing/2014/main" id="{CEBF6488-F792-6986-28AB-ED8F2000BA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">
            <a:extLst>
              <a:ext uri="{FF2B5EF4-FFF2-40B4-BE49-F238E27FC236}">
                <a16:creationId xmlns:a16="http://schemas.microsoft.com/office/drawing/2014/main" id="{8FC6E1D0-A10F-83A6-3BD6-D63CA25D8C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31788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0">
            <a:extLst>
              <a:ext uri="{FF2B5EF4-FFF2-40B4-BE49-F238E27FC236}">
                <a16:creationId xmlns:a16="http://schemas.microsoft.com/office/drawing/2014/main" id="{F4159AFC-E4E8-B627-FFE5-2A55342F8DB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7863" y="293688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0E9A4803-179E-B948-20F6-0BFA425E8D1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581400" y="1828800"/>
            <a:ext cx="5181600" cy="2579688"/>
          </a:xfrm>
        </p:spPr>
        <p:txBody>
          <a:bodyPr/>
          <a:lstStyle/>
          <a:p>
            <a:pPr>
              <a:buFontTx/>
              <a:buNone/>
            </a:pPr>
            <a:r>
              <a:rPr lang="hi-IN" sz="4800" b="1">
                <a:latin typeface="Open sans" panose="020B0606030504020204" pitchFamily="34" charset="0"/>
              </a:rPr>
              <a:t>दक्षता</a:t>
            </a:r>
          </a:p>
          <a:p>
            <a:pPr>
              <a:buFontTx/>
              <a:buNone/>
            </a:pPr>
            <a:r>
              <a:rPr lang="hi-IN" sz="4800" b="1">
                <a:solidFill>
                  <a:schemeClr val="accent2"/>
                </a:solidFill>
                <a:latin typeface="Open sans" panose="020B0606030504020204" pitchFamily="34" charset="0"/>
              </a:rPr>
              <a:t>   योग्यता</a:t>
            </a:r>
          </a:p>
          <a:p>
            <a:pPr>
              <a:buFontTx/>
              <a:buNone/>
            </a:pPr>
            <a:r>
              <a:rPr lang="hi-IN" sz="4800" b="1">
                <a:latin typeface="Open sans" panose="020B0606030504020204" pitchFamily="34" charset="0"/>
              </a:rPr>
              <a:t>     प्रभावशीलता</a:t>
            </a:r>
            <a:endParaRPr b="1">
              <a:latin typeface="Open sans" panose="020B0606030504020204" pitchFamily="34" charset="0"/>
            </a:endParaRPr>
          </a:p>
        </p:txBody>
      </p:sp>
      <p:sp>
        <p:nvSpPr>
          <p:cNvPr id="5123" name="Text Box 4">
            <a:extLst>
              <a:ext uri="{FF2B5EF4-FFF2-40B4-BE49-F238E27FC236}">
                <a16:creationId xmlns:a16="http://schemas.microsoft.com/office/drawing/2014/main" id="{9F8D030C-7F9E-67BB-2A3D-95021674E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 10-3</a:t>
            </a:r>
          </a:p>
        </p:txBody>
      </p:sp>
      <p:pic>
        <p:nvPicPr>
          <p:cNvPr id="5124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0EB58382-01A4-DD7B-96F2-474CCC6008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>
            <a:extLst>
              <a:ext uri="{FF2B5EF4-FFF2-40B4-BE49-F238E27FC236}">
                <a16:creationId xmlns:a16="http://schemas.microsoft.com/office/drawing/2014/main" id="{3A230B34-FE49-6271-5B40-FF7202F108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1">
            <a:extLst>
              <a:ext uri="{FF2B5EF4-FFF2-40B4-BE49-F238E27FC236}">
                <a16:creationId xmlns:a16="http://schemas.microsoft.com/office/drawing/2014/main" id="{2785E5B0-F6CE-158E-C119-079FC7DC31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31788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10">
            <a:extLst>
              <a:ext uri="{FF2B5EF4-FFF2-40B4-BE49-F238E27FC236}">
                <a16:creationId xmlns:a16="http://schemas.microsoft.com/office/drawing/2014/main" id="{2591057A-AFFB-8456-E346-7E616AF9B47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93688"/>
            <a:ext cx="111283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1">
            <a:extLst>
              <a:ext uri="{FF2B5EF4-FFF2-40B4-BE49-F238E27FC236}">
                <a16:creationId xmlns:a16="http://schemas.microsoft.com/office/drawing/2014/main" id="{7BE17F9C-791D-B3A8-03A8-B9DCB61E5B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75" y="277813"/>
            <a:ext cx="1127125" cy="1065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10">
            <a:extLst>
              <a:ext uri="{FF2B5EF4-FFF2-40B4-BE49-F238E27FC236}">
                <a16:creationId xmlns:a16="http://schemas.microsoft.com/office/drawing/2014/main" id="{53625342-BB9C-7C0B-52DF-EDED446D1FA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304800"/>
            <a:ext cx="1065213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7F1AFF3-E116-0155-AF1F-6F36AA0A87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67000" y="587375"/>
            <a:ext cx="70104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इकाई 10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4F7FC40-64F8-A020-F429-BB10013905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539875"/>
            <a:ext cx="9220200" cy="3835400"/>
          </a:xfrm>
        </p:spPr>
        <p:txBody>
          <a:bodyPr/>
          <a:lstStyle/>
          <a:p>
            <a:pPr marL="0" indent="0" algn="just" defTabSz="855663">
              <a:buClr>
                <a:srgbClr val="000066"/>
              </a:buClr>
              <a:buFontTx/>
              <a:buNone/>
              <a:tabLst>
                <a:tab pos="398463" algn="l"/>
              </a:tabLst>
            </a:pPr>
            <a:r>
              <a:rPr lang="hi-IN" sz="3200">
                <a:latin typeface="Open sans" panose="020B0606030504020204" pitchFamily="34" charset="0"/>
              </a:rPr>
              <a:t>इस इकाई के पूरा होने पर, आप निम्नलिखित कार्य करने में सक्षम होंगे:</a:t>
            </a:r>
          </a:p>
          <a:p>
            <a:pPr marL="0" indent="0" algn="just" defTabSz="855663">
              <a:buClr>
                <a:srgbClr val="000066"/>
              </a:buClr>
              <a:buFontTx/>
              <a:buAutoNum type="arabicPeriod"/>
              <a:tabLst>
                <a:tab pos="398463" algn="l"/>
              </a:tabLst>
            </a:pPr>
            <a:r>
              <a:rPr lang="hi-IN" sz="3200">
                <a:latin typeface="Open sans" panose="020B0606030504020204" pitchFamily="34" charset="0"/>
              </a:rPr>
              <a:t>कक्षा प्रबंधन को परिभाषित करें।</a:t>
            </a:r>
          </a:p>
          <a:p>
            <a:pPr marL="0" indent="0" algn="just" defTabSz="855663">
              <a:buClr>
                <a:srgbClr val="000066"/>
              </a:buClr>
              <a:buFontTx/>
              <a:buAutoNum type="arabicPeriod"/>
              <a:tabLst>
                <a:tab pos="398463" algn="l"/>
              </a:tabLst>
            </a:pPr>
            <a:r>
              <a:rPr lang="hi-IN" sz="3200">
                <a:latin typeface="Open sans" panose="020B0606030504020204" pitchFamily="34" charset="0"/>
              </a:rPr>
              <a:t>सफल कक्षा प्रबंधन के तीन प्रमुख पहलुओं का वर्णन करें।</a:t>
            </a:r>
          </a:p>
          <a:p>
            <a:pPr marL="0" indent="0" algn="just" defTabSz="855663">
              <a:buClr>
                <a:srgbClr val="000066"/>
              </a:buClr>
              <a:buFontTx/>
              <a:buAutoNum type="arabicPeriod"/>
              <a:tabLst>
                <a:tab pos="398463" algn="l"/>
              </a:tabLst>
            </a:pPr>
            <a:r>
              <a:rPr lang="hi-IN" sz="3200">
                <a:latin typeface="Open sans" panose="020B0606030504020204" pitchFamily="34" charset="0"/>
              </a:rPr>
              <a:t>कक्षा प्रबंधक के रूप में प्रशिक्षक की भूमिका का वर्णन करें।</a:t>
            </a:r>
            <a:endParaRPr sz="3200">
              <a:latin typeface="Open sans" panose="020B0606030504020204" pitchFamily="34" charset="0"/>
            </a:endParaRPr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6E544965-88F3-51F2-F4B4-7C4EB061D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 10-4</a:t>
            </a:r>
          </a:p>
        </p:txBody>
      </p:sp>
      <p:pic>
        <p:nvPicPr>
          <p:cNvPr id="6149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84D48E99-3618-98F6-8271-32A6DA1A68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5">
            <a:extLst>
              <a:ext uri="{FF2B5EF4-FFF2-40B4-BE49-F238E27FC236}">
                <a16:creationId xmlns:a16="http://schemas.microsoft.com/office/drawing/2014/main" id="{49CA06F2-DB75-616E-1A5A-A5C9427F04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1">
            <a:extLst>
              <a:ext uri="{FF2B5EF4-FFF2-40B4-BE49-F238E27FC236}">
                <a16:creationId xmlns:a16="http://schemas.microsoft.com/office/drawing/2014/main" id="{C42AAC7C-21C7-81B6-9901-7C3D86406C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93688"/>
            <a:ext cx="108108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10">
            <a:extLst>
              <a:ext uri="{FF2B5EF4-FFF2-40B4-BE49-F238E27FC236}">
                <a16:creationId xmlns:a16="http://schemas.microsoft.com/office/drawing/2014/main" id="{596B4531-B0AD-1F14-89B4-35FA3E2B4B1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7863" y="293688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</TotalTime>
  <Words>139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Times</vt:lpstr>
      <vt:lpstr>Arial</vt:lpstr>
      <vt:lpstr>Arial Black</vt:lpstr>
      <vt:lpstr>Calibri</vt:lpstr>
      <vt:lpstr>Open sans</vt:lpstr>
      <vt:lpstr>Default Design</vt:lpstr>
      <vt:lpstr>इकाई 10</vt:lpstr>
      <vt:lpstr>इकाई 10 उद्देश्य</vt:lpstr>
      <vt:lpstr>कक्षा प्रबंधन</vt:lpstr>
      <vt:lpstr>PowerPoint Presentation</vt:lpstr>
      <vt:lpstr>इकाई 10 उद्देश्य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OBJECTIVES:</dc:title>
  <dc:creator>Jerry and Dee Williams</dc:creator>
  <cp:lastModifiedBy>NDRF NDRF</cp:lastModifiedBy>
  <cp:revision>38</cp:revision>
  <cp:lastPrinted>1999-04-01T09:31:09Z</cp:lastPrinted>
  <dcterms:created xsi:type="dcterms:W3CDTF">1999-09-05T16:05:50Z</dcterms:created>
  <dcterms:modified xsi:type="dcterms:W3CDTF">2026-01-06T12:27:32Z</dcterms:modified>
</cp:coreProperties>
</file>