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1pPr>
    <a:lvl2pPr marL="0" marR="0" lvl="1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2pPr>
    <a:lvl3pPr marL="0" marR="0" lvl="2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3pPr>
    <a:lvl4pPr marL="0" marR="0" lvl="3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4pPr>
    <a:lvl5pPr marL="0" marR="0" lvl="4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5pPr>
    <a:lvl6pPr marL="0" marR="0" lvl="5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6pPr>
    <a:lvl7pPr marL="0" marR="0" lvl="6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7pPr>
    <a:lvl8pPr marL="0" marR="0" lvl="7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8pPr>
    <a:lvl9pPr marL="0" marR="0" lvl="8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234" y="-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574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2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311" name="Google Shape;311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"/>
          <p:cNvSpPr txBox="1">
            <a:spLocks noGrp="1"/>
          </p:cNvSpPr>
          <p:nvPr>
            <p:ph type="ctrTitle"/>
          </p:nvPr>
        </p:nvSpPr>
        <p:spPr>
          <a:xfrm>
            <a:off x="1945200" y="3526533"/>
            <a:ext cx="20501700" cy="4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14" name="Google Shape;314;p2"/>
          <p:cNvSpPr txBox="1">
            <a:spLocks noGrp="1"/>
          </p:cNvSpPr>
          <p:nvPr>
            <p:ph type="subTitle" idx="1"/>
          </p:nvPr>
        </p:nvSpPr>
        <p:spPr>
          <a:xfrm>
            <a:off x="1945673" y="8461067"/>
            <a:ext cx="205017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15" name="Google Shape;315;p2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1"/>
          <p:cNvGrpSpPr/>
          <p:nvPr/>
        </p:nvGrpSpPr>
        <p:grpSpPr>
          <a:xfrm>
            <a:off x="2214531" y="11117594"/>
            <a:ext cx="1988737" cy="122202"/>
            <a:chOff x="4580561" y="2589004"/>
            <a:chExt cx="1064464" cy="25200"/>
          </a:xfrm>
        </p:grpSpPr>
        <p:sp>
          <p:nvSpPr>
            <p:cNvPr id="374" name="Google Shape;374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1"/>
          <p:cNvSpPr txBox="1">
            <a:spLocks noGrp="1"/>
          </p:cNvSpPr>
          <p:nvPr>
            <p:ph type="title" hasCustomPrompt="1"/>
          </p:nvPr>
        </p:nvSpPr>
        <p:spPr>
          <a:xfrm>
            <a:off x="1945200" y="1957200"/>
            <a:ext cx="20502300" cy="3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00"/>
              <a:buNone/>
              <a:defRPr sz="21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1"/>
          <p:cNvSpPr txBox="1">
            <a:spLocks noGrp="1"/>
          </p:cNvSpPr>
          <p:nvPr>
            <p:ph type="body" idx="1"/>
          </p:nvPr>
        </p:nvSpPr>
        <p:spPr>
          <a:xfrm>
            <a:off x="1945200" y="6061034"/>
            <a:ext cx="20502300" cy="4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●"/>
              <a:defRPr>
                <a:solidFill>
                  <a:schemeClr val="lt1"/>
                </a:solidFill>
              </a:defRPr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○"/>
              <a:defRPr>
                <a:solidFill>
                  <a:schemeClr val="lt1"/>
                </a:solidFill>
              </a:defRPr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■"/>
              <a:defRPr>
                <a:solidFill>
                  <a:schemeClr val="lt1"/>
                </a:solidFill>
              </a:defRPr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  <a:defRPr>
                <a:solidFill>
                  <a:schemeClr val="lt1"/>
                </a:solidFill>
              </a:defRPr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○"/>
              <a:defRPr>
                <a:solidFill>
                  <a:schemeClr val="lt1"/>
                </a:solidFill>
              </a:defRPr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■"/>
              <a:defRPr>
                <a:solidFill>
                  <a:schemeClr val="lt1"/>
                </a:solidFill>
              </a:defRPr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●"/>
              <a:defRPr>
                <a:solidFill>
                  <a:schemeClr val="lt1"/>
                </a:solidFill>
              </a:defRPr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○"/>
              <a:defRPr>
                <a:solidFill>
                  <a:schemeClr val="lt1"/>
                </a:solidFill>
              </a:defRPr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1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2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copy">
  <p:cSld name="TITLE_AND_BODY_1">
    <p:bg>
      <p:bgPr>
        <a:solidFill>
          <a:srgbClr val="FFFFFF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"/>
          <p:cNvSpPr txBox="1"/>
          <p:nvPr/>
        </p:nvSpPr>
        <p:spPr>
          <a:xfrm>
            <a:off x="602390" y="12876838"/>
            <a:ext cx="4642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US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383" name="Google Shape;383;p13"/>
          <p:cNvSpPr/>
          <p:nvPr/>
        </p:nvSpPr>
        <p:spPr>
          <a:xfrm>
            <a:off x="1016000" y="13512800"/>
            <a:ext cx="3815400" cy="20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3"/>
          <p:cNvSpPr txBox="1">
            <a:spLocks noGrp="1"/>
          </p:cNvSpPr>
          <p:nvPr>
            <p:ph type="sldNum" idx="12"/>
          </p:nvPr>
        </p:nvSpPr>
        <p:spPr>
          <a:xfrm>
            <a:off x="18549090" y="12177503"/>
            <a:ext cx="6051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rm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318" name="Google Shape;3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3"/>
          <p:cNvSpPr txBox="1">
            <a:spLocks noGrp="1"/>
          </p:cNvSpPr>
          <p:nvPr>
            <p:ph type="title"/>
          </p:nvPr>
        </p:nvSpPr>
        <p:spPr>
          <a:xfrm>
            <a:off x="1945200" y="3526533"/>
            <a:ext cx="205023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3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4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325" name="Google Shape;32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4"/>
          <p:cNvSpPr txBox="1">
            <a:spLocks noGrp="1"/>
          </p:cNvSpPr>
          <p:nvPr>
            <p:ph type="title"/>
          </p:nvPr>
        </p:nvSpPr>
        <p:spPr>
          <a:xfrm>
            <a:off x="1945200" y="3516400"/>
            <a:ext cx="205032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28" name="Google Shape;328;p4"/>
          <p:cNvSpPr txBox="1">
            <a:spLocks noGrp="1"/>
          </p:cNvSpPr>
          <p:nvPr>
            <p:ph type="body" idx="1"/>
          </p:nvPr>
        </p:nvSpPr>
        <p:spPr>
          <a:xfrm>
            <a:off x="1945200" y="5543667"/>
            <a:ext cx="20503200" cy="60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4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5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333" name="Google Shape;333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5"/>
          <p:cNvSpPr txBox="1">
            <a:spLocks noGrp="1"/>
          </p:cNvSpPr>
          <p:nvPr>
            <p:ph type="title"/>
          </p:nvPr>
        </p:nvSpPr>
        <p:spPr>
          <a:xfrm>
            <a:off x="1945200" y="3516400"/>
            <a:ext cx="205023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36" name="Google Shape;336;p5"/>
          <p:cNvSpPr txBox="1">
            <a:spLocks noGrp="1"/>
          </p:cNvSpPr>
          <p:nvPr>
            <p:ph type="body" idx="1"/>
          </p:nvPr>
        </p:nvSpPr>
        <p:spPr>
          <a:xfrm>
            <a:off x="1944867" y="5543667"/>
            <a:ext cx="10064700" cy="60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337" name="Google Shape;337;p5"/>
          <p:cNvSpPr txBox="1">
            <a:spLocks noGrp="1"/>
          </p:cNvSpPr>
          <p:nvPr>
            <p:ph type="body" idx="2"/>
          </p:nvPr>
        </p:nvSpPr>
        <p:spPr>
          <a:xfrm>
            <a:off x="12382943" y="5543667"/>
            <a:ext cx="10064700" cy="60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338" name="Google Shape;338;p5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6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342" name="Google Shape;342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6"/>
          <p:cNvSpPr txBox="1">
            <a:spLocks noGrp="1"/>
          </p:cNvSpPr>
          <p:nvPr>
            <p:ph type="title"/>
          </p:nvPr>
        </p:nvSpPr>
        <p:spPr>
          <a:xfrm>
            <a:off x="1945200" y="3516400"/>
            <a:ext cx="205023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45" name="Google Shape;345;p6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"/>
          <p:cNvSpPr/>
          <p:nvPr/>
        </p:nvSpPr>
        <p:spPr>
          <a:xfrm>
            <a:off x="0" y="0"/>
            <a:ext cx="24384000" cy="13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7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349" name="Google Shape;34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1946667" y="3516400"/>
            <a:ext cx="8802300" cy="3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923267" y="7417933"/>
            <a:ext cx="8802300" cy="4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8"/>
          <p:cNvGrpSpPr/>
          <p:nvPr/>
        </p:nvGrpSpPr>
        <p:grpSpPr>
          <a:xfrm>
            <a:off x="2214531" y="11117594"/>
            <a:ext cx="1988737" cy="122202"/>
            <a:chOff x="4580561" y="2589004"/>
            <a:chExt cx="1064464" cy="25200"/>
          </a:xfrm>
        </p:grpSpPr>
        <p:sp>
          <p:nvSpPr>
            <p:cNvPr id="356" name="Google Shape;35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8"/>
          <p:cNvSpPr txBox="1">
            <a:spLocks noGrp="1"/>
          </p:cNvSpPr>
          <p:nvPr>
            <p:ph type="title"/>
          </p:nvPr>
        </p:nvSpPr>
        <p:spPr>
          <a:xfrm>
            <a:off x="1945200" y="2304800"/>
            <a:ext cx="18723300" cy="79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8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9"/>
          <p:cNvGrpSpPr/>
          <p:nvPr/>
        </p:nvGrpSpPr>
        <p:grpSpPr>
          <a:xfrm>
            <a:off x="2214531" y="3176595"/>
            <a:ext cx="1988737" cy="122202"/>
            <a:chOff x="4580561" y="2589004"/>
            <a:chExt cx="1064464" cy="25200"/>
          </a:xfrm>
        </p:grpSpPr>
        <p:sp>
          <p:nvSpPr>
            <p:cNvPr id="363" name="Google Shape;363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9"/>
          <p:cNvSpPr txBox="1">
            <a:spLocks noGrp="1"/>
          </p:cNvSpPr>
          <p:nvPr>
            <p:ph type="title"/>
          </p:nvPr>
        </p:nvSpPr>
        <p:spPr>
          <a:xfrm>
            <a:off x="1946667" y="3516400"/>
            <a:ext cx="8802300" cy="44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66" name="Google Shape;366;p9"/>
          <p:cNvSpPr txBox="1">
            <a:spLocks noGrp="1"/>
          </p:cNvSpPr>
          <p:nvPr>
            <p:ph type="subTitle" idx="1"/>
          </p:nvPr>
        </p:nvSpPr>
        <p:spPr>
          <a:xfrm>
            <a:off x="1933200" y="8430733"/>
            <a:ext cx="8802300" cy="20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67" name="Google Shape;367;p9"/>
          <p:cNvSpPr txBox="1">
            <a:spLocks noGrp="1"/>
          </p:cNvSpPr>
          <p:nvPr>
            <p:ph type="body" idx="2"/>
          </p:nvPr>
        </p:nvSpPr>
        <p:spPr>
          <a:xfrm>
            <a:off x="13797933" y="3607000"/>
            <a:ext cx="8998500" cy="8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 rtl="0"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marL="914400" lvl="1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rtl="0">
              <a:spcBef>
                <a:spcPts val="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rtl="0">
              <a:spcBef>
                <a:spcPts val="0"/>
              </a:spcBef>
              <a:spcAft>
                <a:spcPts val="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9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body" idx="1"/>
          </p:nvPr>
        </p:nvSpPr>
        <p:spPr>
          <a:xfrm>
            <a:off x="1933200" y="11660136"/>
            <a:ext cx="205263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</a:lstStyle>
          <a:p>
            <a:endParaRPr/>
          </a:p>
        </p:txBody>
      </p:sp>
      <p:sp>
        <p:nvSpPr>
          <p:cNvPr id="371" name="Google Shape;371;p10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Raleway"/>
              <a:buNone/>
              <a:defRPr sz="75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06" name="Google Shape;306;p1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rmAutofit/>
          </a:bodyPr>
          <a:lstStyle>
            <a:lvl1pPr marL="457200" lvl="0" indent="-450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Lato"/>
              <a:buChar char="●"/>
              <a:defRPr sz="3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○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■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●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○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■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●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○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Lato"/>
              <a:buChar char="■"/>
              <a:defRPr sz="2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7" name="Google Shape;307;p1"/>
          <p:cNvSpPr txBox="1">
            <a:spLocks noGrp="1"/>
          </p:cNvSpPr>
          <p:nvPr>
            <p:ph type="sldNum" idx="12"/>
          </p:nvPr>
        </p:nvSpPr>
        <p:spPr>
          <a:xfrm>
            <a:off x="22763473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rmAutofit/>
          </a:bodyPr>
          <a:lstStyle>
            <a:lvl1pPr lvl="0" algn="r" rtl="0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2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/>
          <p:nvPr/>
        </p:nvSpPr>
        <p:spPr>
          <a:xfrm>
            <a:off x="602390" y="12876838"/>
            <a:ext cx="4642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en-US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पीयर | सीएसएसआर | भारत</a:t>
            </a:r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1016000" y="13512800"/>
            <a:ext cx="3815400" cy="20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14" descr="IMG_2773.jpeg"/>
          <p:cNvPicPr preferRelativeResize="0"/>
          <p:nvPr/>
        </p:nvPicPr>
        <p:blipFill rotWithShape="1">
          <a:blip r:embed="rId2">
            <a:alphaModFix amt="80000"/>
          </a:blip>
          <a:srcRect t="11255" r="229" b="4562"/>
          <a:stretch/>
        </p:blipFill>
        <p:spPr>
          <a:xfrm>
            <a:off x="0" y="0"/>
            <a:ext cx="24384002" cy="13716001"/>
          </a:xfrm>
          <a:prstGeom prst="rect">
            <a:avLst/>
          </a:prstGeom>
          <a:noFill/>
          <a:ln>
            <a:noFill/>
          </a:ln>
          <a:effectLst>
            <a:outerShdw blurRad="419100" dist="203200" dir="16200000" rotWithShape="0">
              <a:srgbClr val="000000">
                <a:alpha val="69800"/>
              </a:srgbClr>
            </a:outerShdw>
          </a:effectLst>
        </p:spPr>
      </p:pic>
      <p:sp>
        <p:nvSpPr>
          <p:cNvPr id="389" name="Google Shape;389;p14"/>
          <p:cNvSpPr/>
          <p:nvPr/>
        </p:nvSpPr>
        <p:spPr>
          <a:xfrm>
            <a:off x="0" y="-1"/>
            <a:ext cx="24384000" cy="13716000"/>
          </a:xfrm>
          <a:prstGeom prst="rect">
            <a:avLst/>
          </a:prstGeom>
          <a:solidFill>
            <a:srgbClr val="535353">
              <a:alpha val="80000"/>
            </a:srgbClr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N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lang="en-IN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IN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N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</a:t>
            </a:r>
            <a:endParaRPr sz="3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14" descr="CSSR-logo-white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2931" y="87612"/>
            <a:ext cx="7583191" cy="536097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4"/>
          <p:cNvSpPr/>
          <p:nvPr/>
        </p:nvSpPr>
        <p:spPr>
          <a:xfrm flipH="1">
            <a:off x="-24" y="11193859"/>
            <a:ext cx="24384024" cy="25221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1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5254" y="11359894"/>
            <a:ext cx="7291578" cy="213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4" descr="Image"/>
          <p:cNvPicPr preferRelativeResize="0"/>
          <p:nvPr/>
        </p:nvPicPr>
        <p:blipFill rotWithShape="1">
          <a:blip r:embed="rId5">
            <a:alphaModFix amt="90000"/>
          </a:blip>
          <a:srcRect l="50480"/>
          <a:stretch/>
        </p:blipFill>
        <p:spPr>
          <a:xfrm>
            <a:off x="0" y="3887470"/>
            <a:ext cx="11994923" cy="261289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4"/>
          <p:cNvSpPr txBox="1"/>
          <p:nvPr/>
        </p:nvSpPr>
        <p:spPr>
          <a:xfrm>
            <a:off x="1200259" y="4083124"/>
            <a:ext cx="9545700" cy="21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en-US" sz="6400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पाठ</a:t>
            </a:r>
            <a:r>
              <a:rPr lang="en-US" sz="64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1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en-US" sz="64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कोर्स</a:t>
            </a:r>
            <a:r>
              <a:rPr lang="en-US" sz="64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400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परिचय</a:t>
            </a:r>
            <a:endParaRPr dirty="0"/>
          </a:p>
        </p:txBody>
      </p:sp>
      <p:grpSp>
        <p:nvGrpSpPr>
          <p:cNvPr id="395" name="Google Shape;395;p14"/>
          <p:cNvGrpSpPr/>
          <p:nvPr/>
        </p:nvGrpSpPr>
        <p:grpSpPr>
          <a:xfrm>
            <a:off x="21539200" y="12813338"/>
            <a:ext cx="1879500" cy="902561"/>
            <a:chOff x="0" y="0"/>
            <a:chExt cx="1879500" cy="902561"/>
          </a:xfrm>
        </p:grpSpPr>
        <p:sp>
          <p:nvSpPr>
            <p:cNvPr id="396" name="Google Shape;396;p14"/>
            <p:cNvSpPr txBox="1"/>
            <p:nvPr/>
          </p:nvSpPr>
          <p:spPr>
            <a:xfrm>
              <a:off x="177346" y="0"/>
              <a:ext cx="15249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3000"/>
                <a:buFont typeface="Open Sans"/>
                <a:buNone/>
              </a:pPr>
              <a:r>
                <a:rPr lang="en-US" sz="3000" b="1" i="0" u="none" strike="noStrike" cap="none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rPr>
                <a:t>पीपीटी 1-1</a:t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0" y="699461"/>
              <a:ext cx="1879500" cy="203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4"/>
          <p:cNvGrpSpPr/>
          <p:nvPr/>
        </p:nvGrpSpPr>
        <p:grpSpPr>
          <a:xfrm>
            <a:off x="10804095" y="11401302"/>
            <a:ext cx="4693357" cy="2183454"/>
            <a:chOff x="0" y="0"/>
            <a:chExt cx="4693357" cy="2183454"/>
          </a:xfrm>
        </p:grpSpPr>
        <p:pic>
          <p:nvPicPr>
            <p:cNvPr id="399" name="Google Shape;399;p14" descr="NDMA India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88518"/>
              <a:ext cx="1917899" cy="191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14" descr="NDRF India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1" name="Google Shape;401;p14"/>
          <p:cNvSpPr txBox="1"/>
          <p:nvPr/>
        </p:nvSpPr>
        <p:spPr>
          <a:xfrm rot="-5400000">
            <a:off x="-844551" y="9590014"/>
            <a:ext cx="24045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rPr>
              <a:t>फोटो क्रेडिट: फ्रीपिक्स</a:t>
            </a:r>
            <a:endParaRPr/>
          </a:p>
        </p:txBody>
      </p:sp>
      <p:pic>
        <p:nvPicPr>
          <p:cNvPr id="402" name="Google Shape;40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98000" y="16369"/>
            <a:ext cx="2286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94;p14">
            <a:extLst>
              <a:ext uri="{FF2B5EF4-FFF2-40B4-BE49-F238E27FC236}">
                <a16:creationId xmlns="" xmlns:a16="http://schemas.microsoft.com/office/drawing/2014/main" id="{5DC8EA3C-17A9-B3E4-4C45-038018C9374B}"/>
              </a:ext>
            </a:extLst>
          </p:cNvPr>
          <p:cNvSpPr txBox="1"/>
          <p:nvPr/>
        </p:nvSpPr>
        <p:spPr>
          <a:xfrm>
            <a:off x="1352659" y="7893120"/>
            <a:ext cx="9545700" cy="6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endParaRPr dirty="0"/>
          </a:p>
        </p:txBody>
      </p:sp>
      <p:sp>
        <p:nvSpPr>
          <p:cNvPr id="3" name="Google Shape;394;p14">
            <a:extLst>
              <a:ext uri="{FF2B5EF4-FFF2-40B4-BE49-F238E27FC236}">
                <a16:creationId xmlns="" xmlns:a16="http://schemas.microsoft.com/office/drawing/2014/main" id="{E0681BF6-C066-3D40-70F3-E679E825D8D8}"/>
              </a:ext>
            </a:extLst>
          </p:cNvPr>
          <p:cNvSpPr txBox="1"/>
          <p:nvPr/>
        </p:nvSpPr>
        <p:spPr>
          <a:xfrm>
            <a:off x="1352659" y="7658660"/>
            <a:ext cx="9545700" cy="60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BA35AC6-6BF5-19E9-BFB0-EDC62C8E679D}"/>
              </a:ext>
            </a:extLst>
          </p:cNvPr>
          <p:cNvSpPr/>
          <p:nvPr/>
        </p:nvSpPr>
        <p:spPr>
          <a:xfrm>
            <a:off x="17570956" y="8877006"/>
            <a:ext cx="5218706" cy="1085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4000" b="1" dirty="0">
                <a:solidFill>
                  <a:schemeClr val="bg1"/>
                </a:solidFill>
                <a:ea typeface="Arial"/>
                <a:cs typeface="Arial"/>
              </a:rPr>
              <a:t>निरीक्षक अशोक कुमार</a:t>
            </a:r>
            <a:endParaRPr lang="en-IN" sz="40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" y="87612"/>
            <a:ext cx="2513749" cy="18381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/>
          <p:nvPr/>
        </p:nvSpPr>
        <p:spPr>
          <a:xfrm>
            <a:off x="1016000" y="13512800"/>
            <a:ext cx="3815400" cy="20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6" name="Google Shape;406;p15"/>
          <p:cNvGrpSpPr/>
          <p:nvPr/>
        </p:nvGrpSpPr>
        <p:grpSpPr>
          <a:xfrm>
            <a:off x="21539200" y="12813338"/>
            <a:ext cx="1879500" cy="902561"/>
            <a:chOff x="0" y="0"/>
            <a:chExt cx="1879500" cy="902561"/>
          </a:xfrm>
        </p:grpSpPr>
        <p:sp>
          <p:nvSpPr>
            <p:cNvPr id="407" name="Google Shape;407;p15"/>
            <p:cNvSpPr txBox="1"/>
            <p:nvPr/>
          </p:nvSpPr>
          <p:spPr>
            <a:xfrm>
              <a:off x="155431" y="0"/>
              <a:ext cx="15687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3000"/>
                <a:buFont typeface="Open Sans"/>
                <a:buNone/>
              </a:pPr>
              <a:r>
                <a:rPr lang="en-US" sz="3000" b="1" i="0" u="none" strike="noStrike" cap="none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rPr>
                <a:t>पीपीटी 1-2</a:t>
              </a: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0" y="699461"/>
              <a:ext cx="1879500" cy="203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9" name="Google Shape;409;p15"/>
          <p:cNvSpPr txBox="1">
            <a:spLocks noGrp="1"/>
          </p:cNvSpPr>
          <p:nvPr>
            <p:ph type="body" idx="4294967295"/>
          </p:nvPr>
        </p:nvSpPr>
        <p:spPr>
          <a:xfrm>
            <a:off x="1017800" y="6197014"/>
            <a:ext cx="7627200" cy="41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पाठ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पूरा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करने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पर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आप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निम्नलिखित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से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परिचित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हो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जायेंगे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</p:txBody>
      </p:sp>
      <p:sp>
        <p:nvSpPr>
          <p:cNvPr id="410" name="Google Shape;410;p15"/>
          <p:cNvSpPr txBox="1"/>
          <p:nvPr/>
        </p:nvSpPr>
        <p:spPr>
          <a:xfrm>
            <a:off x="796410" y="4615706"/>
            <a:ext cx="403499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en-US" sz="7200" b="1" i="0" u="none" strike="noStrike" cap="none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</a:t>
            </a:r>
            <a:endParaRPr dirty="0"/>
          </a:p>
        </p:txBody>
      </p:sp>
      <p:sp>
        <p:nvSpPr>
          <p:cNvPr id="411" name="Google Shape;411;p15"/>
          <p:cNvSpPr txBox="1"/>
          <p:nvPr/>
        </p:nvSpPr>
        <p:spPr>
          <a:xfrm>
            <a:off x="10502363" y="6176961"/>
            <a:ext cx="11383800" cy="3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1" indent="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पाठ्यक्रम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समन्वयक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प्रशिक्षकों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सहायकों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सहयोगी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कर्मचारियों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अन्य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प्रतिभागियों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के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नाम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पृष्ठभूमि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की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जानकारी</a:t>
            </a:r>
            <a:r>
              <a:rPr lang="en-US" sz="4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।</a:t>
            </a:r>
            <a:endParaRPr dirty="0"/>
          </a:p>
        </p:txBody>
      </p:sp>
      <p:grpSp>
        <p:nvGrpSpPr>
          <p:cNvPr id="412" name="Google Shape;412;p15"/>
          <p:cNvGrpSpPr/>
          <p:nvPr/>
        </p:nvGrpSpPr>
        <p:grpSpPr>
          <a:xfrm>
            <a:off x="15521159" y="4514914"/>
            <a:ext cx="1219200" cy="1682100"/>
            <a:chOff x="0" y="115975"/>
            <a:chExt cx="1219200" cy="1682100"/>
          </a:xfrm>
        </p:grpSpPr>
        <p:sp>
          <p:nvSpPr>
            <p:cNvPr id="413" name="Google Shape;413;p15"/>
            <p:cNvSpPr/>
            <p:nvPr/>
          </p:nvSpPr>
          <p:spPr>
            <a:xfrm>
              <a:off x="0" y="265245"/>
              <a:ext cx="1219200" cy="12192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 txBox="1"/>
            <p:nvPr/>
          </p:nvSpPr>
          <p:spPr>
            <a:xfrm>
              <a:off x="261804" y="115975"/>
              <a:ext cx="822600" cy="168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en-US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/>
            </a:p>
          </p:txBody>
        </p:sp>
      </p:grpSp>
      <p:pic>
        <p:nvPicPr>
          <p:cNvPr id="415" name="Google Shape;41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098000" y="16369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66" y="26691"/>
            <a:ext cx="2497760" cy="17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91"/>
            <a:ext cx="2513749" cy="18381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6"/>
          <p:cNvSpPr/>
          <p:nvPr/>
        </p:nvSpPr>
        <p:spPr>
          <a:xfrm>
            <a:off x="1016000" y="13512800"/>
            <a:ext cx="3815400" cy="20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9" name="Google Shape;419;p16"/>
          <p:cNvGrpSpPr/>
          <p:nvPr/>
        </p:nvGrpSpPr>
        <p:grpSpPr>
          <a:xfrm>
            <a:off x="21539200" y="12813338"/>
            <a:ext cx="1879500" cy="902561"/>
            <a:chOff x="0" y="0"/>
            <a:chExt cx="1879500" cy="902561"/>
          </a:xfrm>
        </p:grpSpPr>
        <p:sp>
          <p:nvSpPr>
            <p:cNvPr id="420" name="Google Shape;420;p16"/>
            <p:cNvSpPr txBox="1"/>
            <p:nvPr/>
          </p:nvSpPr>
          <p:spPr>
            <a:xfrm>
              <a:off x="155431" y="0"/>
              <a:ext cx="15687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3000"/>
                <a:buFont typeface="Open Sans"/>
                <a:buNone/>
              </a:pPr>
              <a:r>
                <a:rPr lang="en-US" sz="3000" b="1" i="0" u="none" strike="noStrike" cap="none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rPr>
                <a:t>पीपीटी 1-3</a:t>
              </a: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0" y="699461"/>
              <a:ext cx="1879500" cy="203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22" name="Google Shape;422;p16"/>
          <p:cNvSpPr txBox="1">
            <a:spLocks noGrp="1"/>
          </p:cNvSpPr>
          <p:nvPr>
            <p:ph type="body" idx="4294967295"/>
          </p:nvPr>
        </p:nvSpPr>
        <p:spPr>
          <a:xfrm>
            <a:off x="583512" y="4903509"/>
            <a:ext cx="7627200" cy="77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पाठ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पूरा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करने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पर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आप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निम्नलिखित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से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परिचित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हो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2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जायेंगे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</p:txBody>
      </p:sp>
      <p:sp>
        <p:nvSpPr>
          <p:cNvPr id="423" name="Google Shape;423;p16"/>
          <p:cNvSpPr txBox="1"/>
          <p:nvPr/>
        </p:nvSpPr>
        <p:spPr>
          <a:xfrm>
            <a:off x="897361" y="3337220"/>
            <a:ext cx="60057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en-US" sz="7200" b="1" i="0" u="none" strike="noStrike" cap="none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</a:t>
            </a:r>
            <a:endParaRPr dirty="0"/>
          </a:p>
        </p:txBody>
      </p:sp>
      <p:sp>
        <p:nvSpPr>
          <p:cNvPr id="424" name="Google Shape;424;p16"/>
          <p:cNvSpPr txBox="1"/>
          <p:nvPr/>
        </p:nvSpPr>
        <p:spPr>
          <a:xfrm>
            <a:off x="10661053" y="5143358"/>
            <a:ext cx="10939500" cy="6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1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 पाठ में पाठ्यक्रम के निम्नलिखित पहलुओं को शामिल किया जाएगा:</a:t>
            </a:r>
            <a:endParaRPr/>
          </a:p>
          <a:p>
            <a:pPr marL="661736" marR="0" lvl="1" indent="-28073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अपेक्षाएं</a:t>
            </a:r>
            <a:endParaRPr/>
          </a:p>
          <a:p>
            <a:pPr marL="661736" marR="0" lvl="1" indent="-28073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</a:t>
            </a:r>
            <a:endParaRPr/>
          </a:p>
          <a:p>
            <a:pPr marL="661736" marR="0" lvl="1" indent="-28073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</a:t>
            </a:r>
            <a:endParaRPr/>
          </a:p>
          <a:p>
            <a:pPr marL="661736" marR="0" lvl="1" indent="-28073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क्रियाविधि</a:t>
            </a:r>
            <a:endParaRPr/>
          </a:p>
          <a:p>
            <a:pPr marL="661736" marR="0" lvl="1" indent="-28073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परीक्षण</a:t>
            </a:r>
            <a:endParaRPr/>
          </a:p>
          <a:p>
            <a:pPr marL="661736" marR="0" lvl="1" indent="-28073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सामग्री</a:t>
            </a:r>
            <a:endParaRPr/>
          </a:p>
          <a:p>
            <a:pPr marL="661736" marR="0" lvl="1" indent="-28073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रसद और एजेंडा</a:t>
            </a:r>
            <a:endParaRPr/>
          </a:p>
          <a:p>
            <a:pPr marL="661736" marR="0" lvl="1" indent="-28073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पाठ्यक्रम अवलोकन और OFDA प्रथम प्रत्युत्तर कार्यक्रम से इसका संबंध।</a:t>
            </a:r>
            <a:endParaRPr/>
          </a:p>
        </p:txBody>
      </p:sp>
      <p:grpSp>
        <p:nvGrpSpPr>
          <p:cNvPr id="425" name="Google Shape;425;p16"/>
          <p:cNvGrpSpPr/>
          <p:nvPr/>
        </p:nvGrpSpPr>
        <p:grpSpPr>
          <a:xfrm>
            <a:off x="15521159" y="3405085"/>
            <a:ext cx="1219200" cy="1682100"/>
            <a:chOff x="0" y="115975"/>
            <a:chExt cx="1219200" cy="1682100"/>
          </a:xfrm>
        </p:grpSpPr>
        <p:sp>
          <p:nvSpPr>
            <p:cNvPr id="426" name="Google Shape;426;p16"/>
            <p:cNvSpPr/>
            <p:nvPr/>
          </p:nvSpPr>
          <p:spPr>
            <a:xfrm>
              <a:off x="0" y="265245"/>
              <a:ext cx="1219200" cy="12192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6"/>
            <p:cNvSpPr txBox="1"/>
            <p:nvPr/>
          </p:nvSpPr>
          <p:spPr>
            <a:xfrm>
              <a:off x="274504" y="115975"/>
              <a:ext cx="822600" cy="168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en-US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/>
            </a:p>
          </p:txBody>
        </p:sp>
      </p:grpSp>
      <p:pic>
        <p:nvPicPr>
          <p:cNvPr id="428" name="Google Shape;428;p16" descr="A logo with text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999" y="159400"/>
            <a:ext cx="2159001" cy="118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5200" y="-6215"/>
            <a:ext cx="1833282" cy="130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0" y="16369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966" y="26691"/>
            <a:ext cx="2497760" cy="17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" y="96652"/>
            <a:ext cx="2513749" cy="18381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/>
          <p:nvPr/>
        </p:nvSpPr>
        <p:spPr>
          <a:xfrm>
            <a:off x="8167732" y="0"/>
            <a:ext cx="16216200" cy="13716000"/>
          </a:xfrm>
          <a:prstGeom prst="rect">
            <a:avLst/>
          </a:prstGeom>
          <a:solidFill>
            <a:srgbClr val="88192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1016000" y="13512800"/>
            <a:ext cx="3815400" cy="20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35" name="Google Shape;435;p17"/>
          <p:cNvGrpSpPr/>
          <p:nvPr/>
        </p:nvGrpSpPr>
        <p:grpSpPr>
          <a:xfrm>
            <a:off x="21539200" y="12813338"/>
            <a:ext cx="1879500" cy="902561"/>
            <a:chOff x="0" y="0"/>
            <a:chExt cx="1879500" cy="902561"/>
          </a:xfrm>
        </p:grpSpPr>
        <p:sp>
          <p:nvSpPr>
            <p:cNvPr id="436" name="Google Shape;436;p17"/>
            <p:cNvSpPr txBox="1"/>
            <p:nvPr/>
          </p:nvSpPr>
          <p:spPr>
            <a:xfrm>
              <a:off x="155431" y="0"/>
              <a:ext cx="15687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pen Sans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पीपीटी 1-8</a:t>
              </a: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0" y="699461"/>
              <a:ext cx="1879500" cy="203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8" name="Google Shape;438;p17"/>
          <p:cNvSpPr txBox="1"/>
          <p:nvPr/>
        </p:nvSpPr>
        <p:spPr>
          <a:xfrm>
            <a:off x="430682" y="5308112"/>
            <a:ext cx="7478076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en-US" sz="7200" b="1" i="0" u="none" strike="noStrike" cap="none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पाठ्यक्रम</a:t>
            </a:r>
            <a:r>
              <a:rPr lang="en-US" sz="7200" b="1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200" b="1" i="0" u="none" strike="noStrike" cap="none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का</a:t>
            </a:r>
            <a:r>
              <a:rPr lang="en-US" sz="7200" b="1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200" b="1" i="0" u="none" strike="noStrike" cap="none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en-US" sz="7200" b="1" i="0" u="none" strike="noStrike" cap="none" dirty="0" err="1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</a:t>
            </a:r>
            <a:endParaRPr dirty="0"/>
          </a:p>
        </p:txBody>
      </p:sp>
      <p:sp>
        <p:nvSpPr>
          <p:cNvPr id="439" name="Google Shape;439;p17"/>
          <p:cNvSpPr txBox="1"/>
          <p:nvPr/>
        </p:nvSpPr>
        <p:spPr>
          <a:xfrm>
            <a:off x="9220200" y="5690227"/>
            <a:ext cx="14138700" cy="4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स्थिर करने और बाहर निकालने के लिए आवश्यक तकनीकों और विधियों में प्रशिक्षित करना , जिसमें बचावकर्ता के साथ-साथ पीड़ित के लिए सबसे सुरक्षित और सबसे उपयुक्त प्रक्रियाओं का उपयोग किया जाना चाहिए।</a:t>
            </a:r>
            <a:endParaRPr/>
          </a:p>
        </p:txBody>
      </p:sp>
      <p:sp>
        <p:nvSpPr>
          <p:cNvPr id="440" name="Google Shape;440;p17"/>
          <p:cNvSpPr/>
          <p:nvPr/>
        </p:nvSpPr>
        <p:spPr>
          <a:xfrm>
            <a:off x="7544229" y="3619648"/>
            <a:ext cx="17011188" cy="7825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1" name="Google Shape;441;p17" descr="A logo with text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999" y="159400"/>
            <a:ext cx="2159001" cy="118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5200" y="-6215"/>
            <a:ext cx="1833282" cy="130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0" y="16369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966" y="26691"/>
            <a:ext cx="2497760" cy="17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" y="97630"/>
            <a:ext cx="2513749" cy="18381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"/>
          <p:cNvSpPr txBox="1"/>
          <p:nvPr/>
        </p:nvSpPr>
        <p:spPr>
          <a:xfrm>
            <a:off x="602390" y="12876838"/>
            <a:ext cx="4642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पीयर | सीएसएसआर | भारत</a:t>
            </a:r>
            <a:endParaRPr/>
          </a:p>
        </p:txBody>
      </p:sp>
      <p:sp>
        <p:nvSpPr>
          <p:cNvPr id="447" name="Google Shape;447;p18"/>
          <p:cNvSpPr/>
          <p:nvPr/>
        </p:nvSpPr>
        <p:spPr>
          <a:xfrm>
            <a:off x="1016000" y="13512800"/>
            <a:ext cx="3815400" cy="20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8" name="Google Shape;448;p18"/>
          <p:cNvGrpSpPr/>
          <p:nvPr/>
        </p:nvGrpSpPr>
        <p:grpSpPr>
          <a:xfrm>
            <a:off x="21539200" y="12813338"/>
            <a:ext cx="1879500" cy="902561"/>
            <a:chOff x="0" y="0"/>
            <a:chExt cx="1879500" cy="902561"/>
          </a:xfrm>
        </p:grpSpPr>
        <p:sp>
          <p:nvSpPr>
            <p:cNvPr id="449" name="Google Shape;449;p18"/>
            <p:cNvSpPr txBox="1"/>
            <p:nvPr/>
          </p:nvSpPr>
          <p:spPr>
            <a:xfrm>
              <a:off x="155431" y="0"/>
              <a:ext cx="15687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3000"/>
                <a:buFont typeface="Open Sans"/>
                <a:buNone/>
              </a:pPr>
              <a:r>
                <a:rPr lang="en-US" sz="3000" b="1" i="0" u="none" strike="noStrike" cap="none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rPr>
                <a:t>पीपीटी 1-9</a:t>
              </a: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0" y="699461"/>
              <a:ext cx="1879500" cy="203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51" name="Google Shape;451;p18"/>
          <p:cNvSpPr txBox="1"/>
          <p:nvPr/>
        </p:nvSpPr>
        <p:spPr>
          <a:xfrm>
            <a:off x="7932813" y="2954639"/>
            <a:ext cx="711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en-US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पाठ्यक्रम सामग्री</a:t>
            </a:r>
            <a:endParaRPr/>
          </a:p>
        </p:txBody>
      </p:sp>
      <p:sp>
        <p:nvSpPr>
          <p:cNvPr id="452" name="Google Shape;452;p18"/>
          <p:cNvSpPr txBox="1"/>
          <p:nvPr/>
        </p:nvSpPr>
        <p:spPr>
          <a:xfrm>
            <a:off x="1216675" y="6007305"/>
            <a:ext cx="4731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"/>
              <a:buChar char="‣"/>
            </a:pPr>
            <a:r>
              <a:rPr lang="en-US" sz="40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पीडब्ल्यूबी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Open Sans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प्रतिभागी कार्यपुस्तिका</a:t>
            </a:r>
            <a:endParaRPr/>
          </a:p>
        </p:txBody>
      </p:sp>
      <p:sp>
        <p:nvSpPr>
          <p:cNvPr id="453" name="Google Shape;453;p18"/>
          <p:cNvSpPr txBox="1"/>
          <p:nvPr/>
        </p:nvSpPr>
        <p:spPr>
          <a:xfrm>
            <a:off x="13265074" y="6007290"/>
            <a:ext cx="47310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"/>
              <a:buChar char="‣"/>
            </a:pPr>
            <a:r>
              <a:rPr lang="en-US" sz="40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पीडब्लू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Open Sans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पूर्व-कार्य</a:t>
            </a:r>
            <a:endParaRPr/>
          </a:p>
        </p:txBody>
      </p:sp>
      <p:sp>
        <p:nvSpPr>
          <p:cNvPr id="454" name="Google Shape;454;p18"/>
          <p:cNvSpPr txBox="1"/>
          <p:nvPr/>
        </p:nvSpPr>
        <p:spPr>
          <a:xfrm>
            <a:off x="7453796" y="6007290"/>
            <a:ext cx="52848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"/>
              <a:buChar char="‣"/>
            </a:pPr>
            <a:r>
              <a:rPr lang="en-US" sz="40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आर एम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Open Sans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संदर्भ सामग्री</a:t>
            </a:r>
            <a:endParaRPr/>
          </a:p>
        </p:txBody>
      </p:sp>
      <p:cxnSp>
        <p:nvCxnSpPr>
          <p:cNvPr id="455" name="Google Shape;455;p18"/>
          <p:cNvCxnSpPr/>
          <p:nvPr/>
        </p:nvCxnSpPr>
        <p:spPr>
          <a:xfrm>
            <a:off x="7297255" y="5574899"/>
            <a:ext cx="0" cy="2396700"/>
          </a:xfrm>
          <a:prstGeom prst="straightConnector1">
            <a:avLst/>
          </a:prstGeom>
          <a:noFill/>
          <a:ln w="25400" cap="flat" cmpd="sng">
            <a:solidFill>
              <a:srgbClr val="585756"/>
            </a:solidFill>
            <a:prstDash val="dashDot"/>
            <a:miter lim="400000"/>
            <a:headEnd type="none" w="sm" len="sm"/>
            <a:tailEnd type="none" w="sm" len="sm"/>
          </a:ln>
          <a:effectLst>
            <a:outerShdw blurRad="50800" dist="127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56" name="Google Shape;456;p18"/>
          <p:cNvCxnSpPr/>
          <p:nvPr/>
        </p:nvCxnSpPr>
        <p:spPr>
          <a:xfrm>
            <a:off x="12937294" y="5574899"/>
            <a:ext cx="0" cy="2396700"/>
          </a:xfrm>
          <a:prstGeom prst="straightConnector1">
            <a:avLst/>
          </a:prstGeom>
          <a:noFill/>
          <a:ln w="25400" cap="flat" cmpd="sng">
            <a:solidFill>
              <a:srgbClr val="585756"/>
            </a:solidFill>
            <a:prstDash val="dashDot"/>
            <a:miter lim="400000"/>
            <a:headEnd type="none" w="sm" len="sm"/>
            <a:tailEnd type="none" w="sm" len="sm"/>
          </a:ln>
          <a:effectLst>
            <a:outerShdw blurRad="50800" dist="127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457" name="Google Shape;457;p18" descr="A logo with text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999" y="159400"/>
            <a:ext cx="2159001" cy="118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5200" y="-6215"/>
            <a:ext cx="1833282" cy="130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0" y="16369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966" y="26691"/>
            <a:ext cx="2497760" cy="17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26691"/>
            <a:ext cx="2513749" cy="18381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"/>
          <p:cNvSpPr/>
          <p:nvPr/>
        </p:nvSpPr>
        <p:spPr>
          <a:xfrm>
            <a:off x="1016000" y="13512800"/>
            <a:ext cx="3815400" cy="20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63" name="Google Shape;463;p19"/>
          <p:cNvGrpSpPr/>
          <p:nvPr/>
        </p:nvGrpSpPr>
        <p:grpSpPr>
          <a:xfrm>
            <a:off x="21539200" y="12813338"/>
            <a:ext cx="1879500" cy="902561"/>
            <a:chOff x="0" y="0"/>
            <a:chExt cx="1879500" cy="902561"/>
          </a:xfrm>
        </p:grpSpPr>
        <p:sp>
          <p:nvSpPr>
            <p:cNvPr id="464" name="Google Shape;464;p19"/>
            <p:cNvSpPr txBox="1"/>
            <p:nvPr/>
          </p:nvSpPr>
          <p:spPr>
            <a:xfrm>
              <a:off x="48832" y="0"/>
              <a:ext cx="17820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353"/>
                </a:buClr>
                <a:buSzPts val="3000"/>
                <a:buFont typeface="Open Sans"/>
                <a:buNone/>
              </a:pPr>
              <a:r>
                <a:rPr lang="en-US" sz="3000" b="1" i="0" u="none" strike="noStrike" cap="none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rPr>
                <a:t>पीपीटी 1-10</a:t>
              </a: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0" y="699461"/>
              <a:ext cx="1879500" cy="203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66" name="Google Shape;466;p19"/>
          <p:cNvSpPr txBox="1"/>
          <p:nvPr/>
        </p:nvSpPr>
        <p:spPr>
          <a:xfrm>
            <a:off x="6483611" y="3295826"/>
            <a:ext cx="14428420" cy="10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en-US" sz="7200" b="1" i="0" u="none" strike="noStrike" cap="none" dirty="0" err="1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सुविधाएँ</a:t>
            </a:r>
            <a:r>
              <a:rPr lang="en-US" sz="7200" b="1" i="0" u="none" strike="noStrike" cap="none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200" b="1" i="0" u="none" strike="noStrike" cap="none" dirty="0" err="1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lang="en-US" sz="7200" b="1" i="0" u="none" strike="noStrike" cap="none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200" b="1" i="0" u="none" strike="noStrike" cap="none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आधारभूत</a:t>
            </a:r>
            <a:r>
              <a:rPr lang="en-US" sz="7200" b="1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7200" b="1" i="0" u="none" strike="noStrike" cap="none" dirty="0" err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नियम</a:t>
            </a:r>
            <a:endParaRPr dirty="0"/>
          </a:p>
        </p:txBody>
      </p:sp>
      <p:sp>
        <p:nvSpPr>
          <p:cNvPr id="467" name="Google Shape;467;p19"/>
          <p:cNvSpPr txBox="1"/>
          <p:nvPr/>
        </p:nvSpPr>
        <p:spPr>
          <a:xfrm>
            <a:off x="1216675" y="6007290"/>
            <a:ext cx="40416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"/>
              <a:buChar char="‣"/>
            </a:pPr>
            <a:r>
              <a:rPr lang="en-US" sz="40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कक्षा शिष्टाचार</a:t>
            </a:r>
            <a:endParaRPr/>
          </a:p>
        </p:txBody>
      </p:sp>
      <p:sp>
        <p:nvSpPr>
          <p:cNvPr id="468" name="Google Shape;468;p19"/>
          <p:cNvSpPr txBox="1"/>
          <p:nvPr/>
        </p:nvSpPr>
        <p:spPr>
          <a:xfrm>
            <a:off x="10010977" y="6007290"/>
            <a:ext cx="47310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"/>
              <a:buChar char="‣"/>
            </a:pPr>
            <a:r>
              <a:rPr lang="en-US" sz="40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आवास और व्यय</a:t>
            </a:r>
            <a:endParaRPr/>
          </a:p>
        </p:txBody>
      </p:sp>
      <p:sp>
        <p:nvSpPr>
          <p:cNvPr id="469" name="Google Shape;469;p19"/>
          <p:cNvSpPr txBox="1"/>
          <p:nvPr/>
        </p:nvSpPr>
        <p:spPr>
          <a:xfrm>
            <a:off x="15505842" y="6007290"/>
            <a:ext cx="38154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"/>
              <a:buChar char="‣"/>
            </a:pPr>
            <a:r>
              <a:rPr lang="en-US" sz="40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यात्रा</a:t>
            </a:r>
            <a:endParaRPr/>
          </a:p>
        </p:txBody>
      </p:sp>
      <p:sp>
        <p:nvSpPr>
          <p:cNvPr id="470" name="Google Shape;470;p19"/>
          <p:cNvSpPr txBox="1"/>
          <p:nvPr/>
        </p:nvSpPr>
        <p:spPr>
          <a:xfrm>
            <a:off x="5378376" y="6007290"/>
            <a:ext cx="34455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"/>
              <a:buChar char="‣"/>
            </a:pPr>
            <a:r>
              <a:rPr lang="en-US" sz="40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भोजन</a:t>
            </a:r>
            <a:endParaRPr/>
          </a:p>
        </p:txBody>
      </p:sp>
      <p:cxnSp>
        <p:nvCxnSpPr>
          <p:cNvPr id="471" name="Google Shape;471;p19"/>
          <p:cNvCxnSpPr/>
          <p:nvPr/>
        </p:nvCxnSpPr>
        <p:spPr>
          <a:xfrm>
            <a:off x="5094835" y="5574899"/>
            <a:ext cx="0" cy="2396700"/>
          </a:xfrm>
          <a:prstGeom prst="straightConnector1">
            <a:avLst/>
          </a:prstGeom>
          <a:noFill/>
          <a:ln w="25400" cap="flat" cmpd="sng">
            <a:solidFill>
              <a:srgbClr val="585756"/>
            </a:solidFill>
            <a:prstDash val="dashDot"/>
            <a:miter lim="400000"/>
            <a:headEnd type="none" w="sm" len="sm"/>
            <a:tailEnd type="none" w="sm" len="sm"/>
          </a:ln>
          <a:effectLst>
            <a:outerShdw blurRad="50800" dist="127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72" name="Google Shape;472;p19"/>
          <p:cNvCxnSpPr/>
          <p:nvPr/>
        </p:nvCxnSpPr>
        <p:spPr>
          <a:xfrm>
            <a:off x="9574371" y="5574899"/>
            <a:ext cx="0" cy="2396700"/>
          </a:xfrm>
          <a:prstGeom prst="straightConnector1">
            <a:avLst/>
          </a:prstGeom>
          <a:noFill/>
          <a:ln w="25400" cap="flat" cmpd="sng">
            <a:solidFill>
              <a:srgbClr val="585756"/>
            </a:solidFill>
            <a:prstDash val="dashDot"/>
            <a:miter lim="400000"/>
            <a:headEnd type="none" w="sm" len="sm"/>
            <a:tailEnd type="none" w="sm" len="sm"/>
          </a:ln>
          <a:effectLst>
            <a:outerShdw blurRad="50800" dist="127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473" name="Google Shape;473;p19"/>
          <p:cNvCxnSpPr/>
          <p:nvPr/>
        </p:nvCxnSpPr>
        <p:spPr>
          <a:xfrm>
            <a:off x="15051663" y="5574899"/>
            <a:ext cx="0" cy="2396700"/>
          </a:xfrm>
          <a:prstGeom prst="straightConnector1">
            <a:avLst/>
          </a:prstGeom>
          <a:noFill/>
          <a:ln w="25400" cap="flat" cmpd="sng">
            <a:solidFill>
              <a:srgbClr val="585756"/>
            </a:solidFill>
            <a:prstDash val="dashDot"/>
            <a:miter lim="400000"/>
            <a:headEnd type="none" w="sm" len="sm"/>
            <a:tailEnd type="none" w="sm" len="sm"/>
          </a:ln>
          <a:effectLst>
            <a:outerShdw blurRad="50800" dist="127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474" name="Google Shape;474;p19"/>
          <p:cNvSpPr txBox="1"/>
          <p:nvPr/>
        </p:nvSpPr>
        <p:spPr>
          <a:xfrm>
            <a:off x="19762660" y="6007290"/>
            <a:ext cx="38154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508000" marR="0" lvl="0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Open Sans"/>
              <a:buChar char="‣"/>
            </a:pPr>
            <a:r>
              <a:rPr lang="en-US" sz="40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सुरक्षा</a:t>
            </a:r>
            <a:endParaRPr/>
          </a:p>
        </p:txBody>
      </p:sp>
      <p:cxnSp>
        <p:nvCxnSpPr>
          <p:cNvPr id="475" name="Google Shape;475;p19"/>
          <p:cNvCxnSpPr/>
          <p:nvPr/>
        </p:nvCxnSpPr>
        <p:spPr>
          <a:xfrm>
            <a:off x="19541921" y="5574899"/>
            <a:ext cx="0" cy="2396700"/>
          </a:xfrm>
          <a:prstGeom prst="straightConnector1">
            <a:avLst/>
          </a:prstGeom>
          <a:noFill/>
          <a:ln w="25400" cap="flat" cmpd="sng">
            <a:solidFill>
              <a:srgbClr val="585756"/>
            </a:solidFill>
            <a:prstDash val="dashDot"/>
            <a:miter lim="400000"/>
            <a:headEnd type="none" w="sm" len="sm"/>
            <a:tailEnd type="none" w="sm" len="sm"/>
          </a:ln>
          <a:effectLst>
            <a:outerShdw blurRad="50800" dist="12700" dir="5400000" rotWithShape="0">
              <a:srgbClr val="000000">
                <a:alpha val="37650"/>
              </a:srgbClr>
            </a:outerShdw>
          </a:effectLst>
        </p:spPr>
      </p:cxnSp>
      <p:pic>
        <p:nvPicPr>
          <p:cNvPr id="476" name="Google Shape;476;p19" descr="A logo with text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999" y="159400"/>
            <a:ext cx="2159001" cy="118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5200" y="-6215"/>
            <a:ext cx="1833282" cy="130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0" y="16369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966" y="26691"/>
            <a:ext cx="2497760" cy="17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8" y="16369"/>
            <a:ext cx="2513749" cy="18381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0"/>
          <p:cNvGrpSpPr/>
          <p:nvPr/>
        </p:nvGrpSpPr>
        <p:grpSpPr>
          <a:xfrm>
            <a:off x="7544229" y="0"/>
            <a:ext cx="17011188" cy="13716000"/>
            <a:chOff x="0" y="0"/>
            <a:chExt cx="17011188" cy="13716000"/>
          </a:xfrm>
        </p:grpSpPr>
        <p:sp>
          <p:nvSpPr>
            <p:cNvPr id="482" name="Google Shape;482;p20"/>
            <p:cNvSpPr/>
            <p:nvPr/>
          </p:nvSpPr>
          <p:spPr>
            <a:xfrm>
              <a:off x="623503" y="0"/>
              <a:ext cx="16216200" cy="13716000"/>
            </a:xfrm>
            <a:prstGeom prst="rect">
              <a:avLst/>
            </a:prstGeom>
            <a:solidFill>
              <a:srgbClr val="881920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0" y="3619648"/>
              <a:ext cx="17011188" cy="7825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30"/>
                  </a:moveTo>
                  <a:lnTo>
                    <a:pt x="3367" y="225"/>
                  </a:lnTo>
                  <a:lnTo>
                    <a:pt x="4367" y="21600"/>
                  </a:lnTo>
                  <a:lnTo>
                    <a:pt x="5360" y="0"/>
                  </a:lnTo>
                  <a:lnTo>
                    <a:pt x="21600" y="152"/>
                  </a:lnTo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4" name="Google Shape;484;p20"/>
          <p:cNvSpPr/>
          <p:nvPr/>
        </p:nvSpPr>
        <p:spPr>
          <a:xfrm>
            <a:off x="1016000" y="13512800"/>
            <a:ext cx="3815400" cy="20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5" name="Google Shape;485;p20"/>
          <p:cNvGrpSpPr/>
          <p:nvPr/>
        </p:nvGrpSpPr>
        <p:grpSpPr>
          <a:xfrm>
            <a:off x="21539200" y="12813338"/>
            <a:ext cx="1879500" cy="902561"/>
            <a:chOff x="0" y="0"/>
            <a:chExt cx="1879500" cy="902561"/>
          </a:xfrm>
        </p:grpSpPr>
        <p:sp>
          <p:nvSpPr>
            <p:cNvPr id="486" name="Google Shape;486;p20"/>
            <p:cNvSpPr txBox="1"/>
            <p:nvPr/>
          </p:nvSpPr>
          <p:spPr>
            <a:xfrm>
              <a:off x="48832" y="0"/>
              <a:ext cx="1782000" cy="6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pen Sans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पीपीटी 1-11</a:t>
              </a: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0" y="699461"/>
              <a:ext cx="1879500" cy="2031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8" name="Google Shape;488;p20"/>
          <p:cNvSpPr txBox="1"/>
          <p:nvPr/>
        </p:nvSpPr>
        <p:spPr>
          <a:xfrm>
            <a:off x="1077422" y="5609231"/>
            <a:ext cx="71130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en-US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सुरक्षा नियम</a:t>
            </a:r>
            <a:endParaRPr/>
          </a:p>
        </p:txBody>
      </p:sp>
      <p:sp>
        <p:nvSpPr>
          <p:cNvPr id="489" name="Google Shape;489;p20"/>
          <p:cNvSpPr txBox="1"/>
          <p:nvPr/>
        </p:nvSpPr>
        <p:spPr>
          <a:xfrm>
            <a:off x="9829800" y="6195407"/>
            <a:ext cx="12827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en-US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सीएसएसआर पाठ्यक्रम में सुरक्षा सर्वोच्च चिंता का विषय है। </a:t>
            </a:r>
            <a:endParaRPr/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pen Sans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प्रतिभागियों को केवल दो चेतावनियाँ दी जाएंगी, तथा तीसरी चेतावनी निष्कासन का आधार होगी।</a:t>
            </a:r>
            <a:endParaRPr/>
          </a:p>
        </p:txBody>
      </p:sp>
      <p:pic>
        <p:nvPicPr>
          <p:cNvPr id="490" name="Google Shape;490;p20" descr="A logo with text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999" y="159400"/>
            <a:ext cx="2159001" cy="118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5200" y="-6215"/>
            <a:ext cx="1833282" cy="130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0" y="16369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966" y="26691"/>
            <a:ext cx="2497760" cy="17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2" y="87630"/>
            <a:ext cx="2513749" cy="18381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1"/>
          <p:cNvSpPr/>
          <p:nvPr/>
        </p:nvSpPr>
        <p:spPr>
          <a:xfrm>
            <a:off x="-8639176" y="-8445205"/>
            <a:ext cx="19548000" cy="19548000"/>
          </a:xfrm>
          <a:prstGeom prst="ellipse">
            <a:avLst/>
          </a:prstGeom>
          <a:gradFill>
            <a:gsLst>
              <a:gs pos="0">
                <a:srgbClr val="881920"/>
              </a:gs>
              <a:gs pos="57570">
                <a:srgbClr val="A40D10"/>
              </a:gs>
              <a:gs pos="100000">
                <a:srgbClr val="C00000"/>
              </a:gs>
            </a:gsLst>
            <a:lin ang="4595580" scaled="0"/>
          </a:gra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21" descr="CSSR Brochure Pics-03.jpg"/>
          <p:cNvPicPr preferRelativeResize="0"/>
          <p:nvPr/>
        </p:nvPicPr>
        <p:blipFill rotWithShape="1">
          <a:blip r:embed="rId2">
            <a:alphaModFix/>
          </a:blip>
          <a:srcRect l="2143" b="29478"/>
          <a:stretch/>
        </p:blipFill>
        <p:spPr>
          <a:xfrm flipH="1">
            <a:off x="-5244837" y="-181874"/>
            <a:ext cx="15265187" cy="11000917"/>
          </a:xfrm>
          <a:custGeom>
            <a:avLst/>
            <a:gdLst/>
            <a:ahLst/>
            <a:cxnLst/>
            <a:rect l="l" t="t" r="r" b="b"/>
            <a:pathLst>
              <a:path w="21102" h="19966" extrusionOk="0">
                <a:moveTo>
                  <a:pt x="185" y="0"/>
                </a:moveTo>
                <a:cubicBezTo>
                  <a:pt x="-498" y="5275"/>
                  <a:pt x="708" y="10890"/>
                  <a:pt x="3809" y="14962"/>
                </a:cubicBezTo>
                <a:cubicBezTo>
                  <a:pt x="8536" y="21168"/>
                  <a:pt x="15992" y="21600"/>
                  <a:pt x="21102" y="16266"/>
                </a:cubicBezTo>
                <a:lnTo>
                  <a:pt x="21102" y="0"/>
                </a:lnTo>
                <a:lnTo>
                  <a:pt x="185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97" name="Google Shape;497;p21"/>
          <p:cNvSpPr/>
          <p:nvPr/>
        </p:nvSpPr>
        <p:spPr>
          <a:xfrm>
            <a:off x="1016000" y="13512800"/>
            <a:ext cx="3815400" cy="203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2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3850" y="7608372"/>
            <a:ext cx="7112000" cy="61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51812" y="7622565"/>
            <a:ext cx="8459526" cy="510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1" descr="A logo with text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999" y="159400"/>
            <a:ext cx="2159001" cy="118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555200" y="-6215"/>
            <a:ext cx="1833282" cy="130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98000" y="16369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8966" y="26691"/>
            <a:ext cx="2497760" cy="17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1"/>
          <p:cNvSpPr txBox="1"/>
          <p:nvPr/>
        </p:nvSpPr>
        <p:spPr>
          <a:xfrm>
            <a:off x="2450605" y="5733047"/>
            <a:ext cx="19507200" cy="22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204</Words>
  <Application>Microsoft Office PowerPoint</Application>
  <PresentationFormat>Custom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streamline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CONTROL ROOM 2</cp:lastModifiedBy>
  <cp:revision>6</cp:revision>
  <dcterms:modified xsi:type="dcterms:W3CDTF">2025-12-18T07:18:44Z</dcterms:modified>
</cp:coreProperties>
</file>