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797675" cy="9929813"/>
  <p:embeddedFontLst>
    <p:embeddedFont>
      <p:font typeface="Cambria Math" panose="02040503050406030204" pitchFamily="18" charset="0"/>
      <p:regular r:id="rId58"/>
    </p:embeddedFont>
    <p:embeddedFont>
      <p:font typeface="Open Sans" panose="020B0606030504020204" pitchFamily="34" charset="0"/>
      <p:regular r:id="rId59"/>
      <p:bold r:id="rId60"/>
      <p:italic r:id="rId61"/>
      <p:boldItalic r:id="rId62"/>
    </p:embeddedFont>
    <p:embeddedFont>
      <p:font typeface="Open Sans SemiBold" panose="020B070603080402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955">
          <p15:clr>
            <a:srgbClr val="A4A3A4"/>
          </p15:clr>
        </p15:guide>
        <p15:guide id="2" pos="2033">
          <p15:clr>
            <a:srgbClr val="A4A3A4"/>
          </p15:clr>
        </p15:guide>
        <p15:guide id="3" orient="horz" pos="2928">
          <p15:clr>
            <a:srgbClr val="A4A3A4"/>
          </p15:clr>
        </p15:guide>
        <p15:guide id="4" pos="2208">
          <p15:clr>
            <a:srgbClr val="A4A3A4"/>
          </p15:clr>
        </p15:guide>
        <p15:guide id="5" orient="horz" pos="3156">
          <p15:clr>
            <a:srgbClr val="A4A3A4"/>
          </p15:clr>
        </p15:guide>
        <p15:guide id="6" orient="horz" pos="3128">
          <p15:clr>
            <a:srgbClr val="A4A3A4"/>
          </p15:clr>
        </p15:guide>
        <p15:guide id="7" pos="1971">
          <p15:clr>
            <a:srgbClr val="A4A3A4"/>
          </p15:clr>
        </p15:guide>
        <p15:guide id="8"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2160"/>
        <p:guide pos="3840"/>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5"/>
        <p:guide pos="2033"/>
        <p:guide orient="horz" pos="2928"/>
        <p:guide pos="2208"/>
        <p:guide orient="horz" pos="3156"/>
        <p:guide orient="horz" pos="3128"/>
        <p:guide pos="1971"/>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599"/>
            <a:ext cx="2945659" cy="49649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1599"/>
            <a:ext cx="2945659" cy="4964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txBox="1">
            <a:spLocks noGrp="1"/>
          </p:cNvSpPr>
          <p:nvPr>
            <p:ph type="body" idx="1"/>
          </p:nvPr>
        </p:nvSpPr>
        <p:spPr>
          <a:xfrm>
            <a:off x="509826" y="6288881"/>
            <a:ext cx="4078605" cy="5957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00"/>
              <a:buFont typeface="Calibri"/>
              <a:buNone/>
            </a:pPr>
            <a:endParaRPr/>
          </a:p>
        </p:txBody>
      </p:sp>
      <p:sp>
        <p:nvSpPr>
          <p:cNvPr id="173" name="Google Shape;173;p1:notes"/>
          <p:cNvSpPr>
            <a:spLocks noGrp="1" noRot="1" noChangeAspect="1"/>
          </p:cNvSpPr>
          <p:nvPr>
            <p:ph type="sldImg" idx="2"/>
          </p:nvPr>
        </p:nvSpPr>
        <p:spPr>
          <a:xfrm>
            <a:off x="-1862138" y="992188"/>
            <a:ext cx="8823326" cy="49641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notes"/>
          <p:cNvSpPr txBox="1">
            <a:spLocks noGrp="1"/>
          </p:cNvSpPr>
          <p:nvPr>
            <p:ph type="ftr" idx="11"/>
          </p:nvPr>
        </p:nvSpPr>
        <p:spPr>
          <a:xfrm>
            <a:off x="0" y="9431599"/>
            <a:ext cx="2945659" cy="49649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86" name="Google Shape;286;p11:notes"/>
          <p:cNvSpPr txBox="1">
            <a:spLocks noGrp="1"/>
          </p:cNvSpPr>
          <p:nvPr>
            <p:ph type="sldNum" idx="12"/>
          </p:nvPr>
        </p:nvSpPr>
        <p:spPr>
          <a:xfrm>
            <a:off x="3850443" y="9431599"/>
            <a:ext cx="2945659" cy="49649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
        <p:nvSpPr>
          <p:cNvPr id="287" name="Google Shape;287;p11:notes"/>
          <p:cNvSpPr txBox="1">
            <a:spLocks noGrp="1"/>
          </p:cNvSpPr>
          <p:nvPr>
            <p:ph type="ftr" idx="11"/>
          </p:nvPr>
        </p:nvSpPr>
        <p:spPr>
          <a:xfrm>
            <a:off x="0" y="9431599"/>
            <a:ext cx="2945659" cy="49649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3: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6: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7: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9: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9: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2:notes"/>
          <p:cNvSpPr txBox="1">
            <a:spLocks noGrp="1"/>
          </p:cNvSpPr>
          <p:nvPr>
            <p:ph type="sldNum" idx="12"/>
          </p:nvPr>
        </p:nvSpPr>
        <p:spPr>
          <a:xfrm>
            <a:off x="3850443" y="9431599"/>
            <a:ext cx="2945659" cy="49649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
        <p:nvSpPr>
          <p:cNvPr id="189" name="Google Shape;189;p2:notes"/>
          <p:cNvSpPr txBox="1">
            <a:spLocks noGrp="1"/>
          </p:cNvSpPr>
          <p:nvPr>
            <p:ph type="ftr" idx="11"/>
          </p:nvPr>
        </p:nvSpPr>
        <p:spPr>
          <a:xfrm>
            <a:off x="0" y="9431599"/>
            <a:ext cx="2945659" cy="49649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2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1: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2: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3: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23: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2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6: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7: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8: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2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9: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9: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3: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3:notes"/>
          <p:cNvSpPr txBox="1">
            <a:spLocks noGrp="1"/>
          </p:cNvSpPr>
          <p:nvPr>
            <p:ph type="sldNum" idx="12"/>
          </p:nvPr>
        </p:nvSpPr>
        <p:spPr>
          <a:xfrm>
            <a:off x="3850443" y="9431599"/>
            <a:ext cx="2945659" cy="49649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
        <p:nvSpPr>
          <p:cNvPr id="198" name="Google Shape;198;p3:notes"/>
          <p:cNvSpPr txBox="1">
            <a:spLocks noGrp="1"/>
          </p:cNvSpPr>
          <p:nvPr>
            <p:ph type="ftr" idx="11"/>
          </p:nvPr>
        </p:nvSpPr>
        <p:spPr>
          <a:xfrm>
            <a:off x="0" y="9431599"/>
            <a:ext cx="2945659" cy="49649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31: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2: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2: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3: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33: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4: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3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5: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3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6: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6: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7: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37: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8: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3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9: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39: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0: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4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1: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41: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2: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42: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3: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43: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4: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5: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4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6: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46: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7: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7: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8: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9: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49: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0: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p5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1: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p51: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2: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52: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3: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53: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4: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5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6: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7: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679768" y="4716662"/>
            <a:ext cx="543814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9: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225897" y="4828814"/>
            <a:ext cx="1740959" cy="197761"/>
          </a:xfrm>
          <a:prstGeom prst="rect">
            <a:avLst/>
          </a:prstGeom>
          <a:noFill/>
          <a:ln>
            <a:noFill/>
          </a:ln>
        </p:spPr>
        <p:txBody>
          <a:bodyPr spcFirstLastPara="1" wrap="square" lIns="29325" tIns="29325" rIns="29325" bIns="29325" anchor="t" anchorCtr="0">
            <a:spAutoFit/>
          </a:bodyPr>
          <a:lstStyle/>
          <a:p>
            <a:pPr marL="0" marR="0" lvl="0" indent="0" algn="ctr" rtl="0">
              <a:lnSpc>
                <a:spcPct val="100000"/>
              </a:lnSpc>
              <a:spcBef>
                <a:spcPts val="0"/>
              </a:spcBef>
              <a:spcAft>
                <a:spcPts val="0"/>
              </a:spcAft>
              <a:buClr>
                <a:srgbClr val="535353"/>
              </a:buClr>
              <a:buSzPts val="900"/>
              <a:buFont typeface="Open Sans SemiBold"/>
              <a:buNone/>
            </a:pPr>
            <a:r>
              <a:rPr lang="en-US" sz="900" b="0" i="0" u="none" strike="noStrike" cap="none">
                <a:solidFill>
                  <a:srgbClr val="535353"/>
                </a:solidFill>
                <a:latin typeface="Open Sans SemiBold"/>
                <a:ea typeface="Open Sans SemiBold"/>
                <a:cs typeface="Open Sans SemiBold"/>
                <a:sym typeface="Open Sans SemiBold"/>
              </a:rPr>
              <a:t>PEER | CSSR | INDIA</a:t>
            </a:r>
            <a:endParaRPr sz="1050" b="0" i="0" u="none" strike="noStrike" cap="none">
              <a:solidFill>
                <a:schemeClr val="dk1"/>
              </a:solidFill>
              <a:latin typeface="Calibri"/>
              <a:ea typeface="Calibri"/>
              <a:cs typeface="Calibri"/>
              <a:sym typeface="Calibri"/>
            </a:endParaRPr>
          </a:p>
        </p:txBody>
      </p:sp>
      <p:sp>
        <p:nvSpPr>
          <p:cNvPr id="17" name="Google Shape;17;p2"/>
          <p:cNvSpPr/>
          <p:nvPr/>
        </p:nvSpPr>
        <p:spPr>
          <a:xfrm>
            <a:off x="381000" y="5067300"/>
            <a:ext cx="1430752" cy="76200"/>
          </a:xfrm>
          <a:prstGeom prst="rect">
            <a:avLst/>
          </a:prstGeom>
          <a:solidFill>
            <a:srgbClr val="C00000"/>
          </a:solidFill>
          <a:ln>
            <a:noFill/>
          </a:ln>
        </p:spPr>
        <p:txBody>
          <a:bodyPr spcFirstLastPara="1" wrap="square" lIns="29325" tIns="29325" rIns="29325" bIns="29325" anchor="t" anchorCtr="0">
            <a:noAutofit/>
          </a:bodyPr>
          <a:lstStyle/>
          <a:p>
            <a:pPr marL="0" marR="0" lvl="0" indent="0" algn="l" rtl="0">
              <a:lnSpc>
                <a:spcPct val="100000"/>
              </a:lnSpc>
              <a:spcBef>
                <a:spcPts val="0"/>
              </a:spcBef>
              <a:spcAft>
                <a:spcPts val="0"/>
              </a:spcAft>
              <a:buClr>
                <a:schemeClr val="dk1"/>
              </a:buClr>
              <a:buSzPts val="675"/>
              <a:buFont typeface="Calibri"/>
              <a:buNone/>
            </a:pPr>
            <a:endParaRPr sz="675" b="0" i="0" u="none" strike="noStrike" cap="none">
              <a:solidFill>
                <a:schemeClr val="dk1"/>
              </a:solidFill>
              <a:latin typeface="Calibri"/>
              <a:ea typeface="Calibri"/>
              <a:cs typeface="Calibri"/>
              <a:sym typeface="Calibri"/>
            </a:endParaRPr>
          </a:p>
        </p:txBody>
      </p:sp>
      <p:sp>
        <p:nvSpPr>
          <p:cNvPr id="18" name="Google Shape;18;p2"/>
          <p:cNvSpPr txBox="1"/>
          <p:nvPr/>
        </p:nvSpPr>
        <p:spPr>
          <a:xfrm>
            <a:off x="8068176" y="4805002"/>
            <a:ext cx="522875" cy="232385"/>
          </a:xfrm>
          <a:prstGeom prst="rect">
            <a:avLst/>
          </a:prstGeom>
          <a:noFill/>
          <a:ln>
            <a:noFill/>
          </a:ln>
        </p:spPr>
        <p:txBody>
          <a:bodyPr spcFirstLastPara="1" wrap="square" lIns="29325" tIns="29325" rIns="29325" bIns="29325" anchor="t" anchorCtr="0">
            <a:spAutoFit/>
          </a:bodyPr>
          <a:lstStyle/>
          <a:p>
            <a:pPr marL="0" marR="0" lvl="0" indent="0" algn="ctr" rtl="0">
              <a:lnSpc>
                <a:spcPct val="100000"/>
              </a:lnSpc>
              <a:spcBef>
                <a:spcPts val="0"/>
              </a:spcBef>
              <a:spcAft>
                <a:spcPts val="0"/>
              </a:spcAft>
              <a:buClr>
                <a:srgbClr val="535353"/>
              </a:buClr>
              <a:buSzPts val="1125"/>
              <a:buFont typeface="Open Sans"/>
              <a:buNone/>
            </a:pPr>
            <a:r>
              <a:rPr lang="en-US" sz="1125" b="1" i="0" u="none" strike="noStrike" cap="none">
                <a:solidFill>
                  <a:srgbClr val="535353"/>
                </a:solidFill>
                <a:latin typeface="Open Sans"/>
                <a:ea typeface="Open Sans"/>
                <a:cs typeface="Open Sans"/>
                <a:sym typeface="Open Sans"/>
              </a:rPr>
              <a:t>PPT 2 -</a:t>
            </a:r>
            <a:endParaRPr sz="1050" b="0" i="0" u="none" strike="noStrike" cap="none">
              <a:solidFill>
                <a:schemeClr val="dk1"/>
              </a:solidFill>
              <a:latin typeface="Calibri"/>
              <a:ea typeface="Calibri"/>
              <a:cs typeface="Calibri"/>
              <a:sym typeface="Calibri"/>
            </a:endParaRPr>
          </a:p>
        </p:txBody>
      </p:sp>
      <p:sp>
        <p:nvSpPr>
          <p:cNvPr id="19" name="Google Shape;19;p2"/>
          <p:cNvSpPr/>
          <p:nvPr/>
        </p:nvSpPr>
        <p:spPr>
          <a:xfrm>
            <a:off x="8077200" y="5067300"/>
            <a:ext cx="704850" cy="76200"/>
          </a:xfrm>
          <a:prstGeom prst="rect">
            <a:avLst/>
          </a:prstGeom>
          <a:solidFill>
            <a:srgbClr val="C00000"/>
          </a:solidFill>
          <a:ln>
            <a:noFill/>
          </a:ln>
        </p:spPr>
        <p:txBody>
          <a:bodyPr spcFirstLastPara="1" wrap="square" lIns="29325" tIns="29325" rIns="29325" bIns="29325" anchor="t" anchorCtr="0">
            <a:noAutofit/>
          </a:bodyPr>
          <a:lstStyle/>
          <a:p>
            <a:pPr marL="0" marR="0" lvl="0" indent="0" algn="l" rtl="0">
              <a:lnSpc>
                <a:spcPct val="100000"/>
              </a:lnSpc>
              <a:spcBef>
                <a:spcPts val="0"/>
              </a:spcBef>
              <a:spcAft>
                <a:spcPts val="0"/>
              </a:spcAft>
              <a:buClr>
                <a:schemeClr val="dk1"/>
              </a:buClr>
              <a:buSzPts val="675"/>
              <a:buFont typeface="Calibri"/>
              <a:buNone/>
            </a:pPr>
            <a:endParaRPr sz="675" b="0" i="0" u="none" strike="noStrike" cap="none">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8538421" y="4805002"/>
            <a:ext cx="226583" cy="253976"/>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125"/>
              <a:buFont typeface="Open Sans"/>
              <a:buNone/>
              <a:defRPr sz="1125"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1"/>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57201" y="204787"/>
            <a:ext cx="3008313" cy="871538"/>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chemeClr val="dk1"/>
              </a:buClr>
              <a:buSzPts val="1500"/>
              <a:buFont typeface="Calibri"/>
              <a:buNone/>
              <a:defRPr sz="1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2"/>
          <p:cNvSpPr txBox="1">
            <a:spLocks noGrp="1"/>
          </p:cNvSpPr>
          <p:nvPr>
            <p:ph type="body" idx="1"/>
          </p:nvPr>
        </p:nvSpPr>
        <p:spPr>
          <a:xfrm>
            <a:off x="3575050" y="204789"/>
            <a:ext cx="5111750" cy="4389835"/>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body" idx="2"/>
          </p:nvPr>
        </p:nvSpPr>
        <p:spPr>
          <a:xfrm>
            <a:off x="457201" y="1076326"/>
            <a:ext cx="3008313" cy="3518297"/>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22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1792288" y="3600450"/>
            <a:ext cx="5486400" cy="425054"/>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chemeClr val="dk1"/>
              </a:buClr>
              <a:buSzPts val="1500"/>
              <a:buFont typeface="Calibri"/>
              <a:buNone/>
              <a:defRPr sz="1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3"/>
          <p:cNvSpPr>
            <a:spLocks noGrp="1"/>
          </p:cNvSpPr>
          <p:nvPr>
            <p:ph type="pic" idx="2"/>
          </p:nvPr>
        </p:nvSpPr>
        <p:spPr>
          <a:xfrm>
            <a:off x="1792288" y="459581"/>
            <a:ext cx="5486400" cy="3086100"/>
          </a:xfrm>
          <a:prstGeom prst="rect">
            <a:avLst/>
          </a:prstGeom>
          <a:noFill/>
          <a:ln>
            <a:noFill/>
          </a:ln>
        </p:spPr>
      </p:sp>
      <p:sp>
        <p:nvSpPr>
          <p:cNvPr id="81" name="Google Shape;81;p13"/>
          <p:cNvSpPr txBox="1">
            <a:spLocks noGrp="1"/>
          </p:cNvSpPr>
          <p:nvPr>
            <p:ph type="body" idx="1"/>
          </p:nvPr>
        </p:nvSpPr>
        <p:spPr>
          <a:xfrm>
            <a:off x="1792288" y="4025503"/>
            <a:ext cx="5486400" cy="603647"/>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22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40"/>
              </a:spcBef>
              <a:spcAft>
                <a:spcPts val="0"/>
              </a:spcAft>
              <a:buClr>
                <a:schemeClr val="dk1"/>
              </a:buClr>
              <a:buSzPts val="7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4"/>
          <p:cNvSpPr txBox="1">
            <a:spLocks noGrp="1"/>
          </p:cNvSpPr>
          <p:nvPr>
            <p:ph type="body" idx="1"/>
          </p:nvPr>
        </p:nvSpPr>
        <p:spPr>
          <a:xfrm rot="5400000">
            <a:off x="2874764" y="-1217413"/>
            <a:ext cx="3394472" cy="82296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rot="5400000">
            <a:off x="5463778" y="1371602"/>
            <a:ext cx="4388644" cy="205740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15"/>
          <p:cNvSpPr txBox="1">
            <a:spLocks noGrp="1"/>
          </p:cNvSpPr>
          <p:nvPr>
            <p:ph type="body" idx="1"/>
          </p:nvPr>
        </p:nvSpPr>
        <p:spPr>
          <a:xfrm rot="5400000">
            <a:off x="1272778" y="-609598"/>
            <a:ext cx="4388644" cy="60198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5"/>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3"/>
        <p:cNvGrpSpPr/>
        <p:nvPr/>
      </p:nvGrpSpPr>
      <p:grpSpPr>
        <a:xfrm>
          <a:off x="0" y="0"/>
          <a:ext cx="0" cy="0"/>
          <a:chOff x="0" y="0"/>
          <a:chExt cx="0" cy="0"/>
        </a:xfrm>
      </p:grpSpPr>
      <p:sp>
        <p:nvSpPr>
          <p:cNvPr id="104" name="Google Shape;104;p17"/>
          <p:cNvSpPr txBox="1">
            <a:spLocks noGrp="1"/>
          </p:cNvSpPr>
          <p:nvPr>
            <p:ph type="subTitle" idx="1"/>
          </p:nvPr>
        </p:nvSpPr>
        <p:spPr>
          <a:xfrm>
            <a:off x="1143000" y="2701528"/>
            <a:ext cx="6858000" cy="1241822"/>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5" name="Google Shape;10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617220" y="33099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Google Shape;110;p1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2" name="Google Shape;112;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19"/>
          <p:cNvSpPr txBox="1">
            <a:spLocks noGrp="1"/>
          </p:cNvSpPr>
          <p:nvPr>
            <p:ph type="body" idx="1"/>
          </p:nvPr>
        </p:nvSpPr>
        <p:spPr>
          <a:xfrm>
            <a:off x="623888" y="3442098"/>
            <a:ext cx="7886700" cy="112514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17" name="Google Shape;117;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8" name="Google Shape;11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617220" y="33099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2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3" name="Google Shape;123;p2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4" name="Google Shape;124;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5" name="Google Shape;125;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21"/>
          <p:cNvSpPr txBox="1">
            <a:spLocks noGrp="1"/>
          </p:cNvSpPr>
          <p:nvPr>
            <p:ph type="body" idx="1"/>
          </p:nvPr>
        </p:nvSpPr>
        <p:spPr>
          <a:xfrm>
            <a:off x="629842" y="1260872"/>
            <a:ext cx="3868340" cy="617934"/>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30" name="Google Shape;130;p21"/>
          <p:cNvSpPr txBox="1">
            <a:spLocks noGrp="1"/>
          </p:cNvSpPr>
          <p:nvPr>
            <p:ph type="body" idx="2"/>
          </p:nvPr>
        </p:nvSpPr>
        <p:spPr>
          <a:xfrm>
            <a:off x="629842" y="1878806"/>
            <a:ext cx="3868340" cy="2763441"/>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 name="Google Shape;131;p2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32" name="Google Shape;132;p2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 name="Google Shape;13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4" name="Google Shape;13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617220" y="33099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3" name="Google Shape;143;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2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8" name="Google Shape;148;p2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49" name="Google Shape;149;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Google Shape;154;p25"/>
          <p:cNvSpPr>
            <a:spLocks noGrp="1"/>
          </p:cNvSpPr>
          <p:nvPr>
            <p:ph type="pic" idx="2"/>
          </p:nvPr>
        </p:nvSpPr>
        <p:spPr>
          <a:xfrm>
            <a:off x="3887391" y="740569"/>
            <a:ext cx="4629150" cy="3655219"/>
          </a:xfrm>
          <a:prstGeom prst="rect">
            <a:avLst/>
          </a:prstGeom>
          <a:noFill/>
          <a:ln>
            <a:noFill/>
          </a:ln>
        </p:spPr>
      </p:sp>
      <p:sp>
        <p:nvSpPr>
          <p:cNvPr id="155" name="Google Shape;155;p2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56" name="Google Shape;156;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7" name="Google Shape;157;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617220" y="330994"/>
            <a:ext cx="7886700" cy="99417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2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Google Shape;162;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3" name="Google Shape;163;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Google Shape;167;p27"/>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 name="Google Shape;168;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9" name="Google Shape;169;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2313" y="3305176"/>
            <a:ext cx="7772400" cy="1021556"/>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5"/>
          <p:cNvSpPr txBox="1">
            <a:spLocks noGrp="1"/>
          </p:cNvSpPr>
          <p:nvPr>
            <p:ph type="body" idx="1"/>
          </p:nvPr>
        </p:nvSpPr>
        <p:spPr>
          <a:xfrm>
            <a:off x="722313" y="2180035"/>
            <a:ext cx="7772400" cy="112514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24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2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2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2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2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2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20"/>
              </a:spcBef>
              <a:spcAft>
                <a:spcPts val="0"/>
              </a:spcAft>
              <a:buClr>
                <a:srgbClr val="888888"/>
              </a:buClr>
              <a:buSzPts val="1100"/>
              <a:buFont typeface="Arial"/>
              <a:buNone/>
              <a:defRPr sz="1100" b="0" i="0" u="none" strike="noStrike" cap="none">
                <a:solidFill>
                  <a:srgbClr val="888888"/>
                </a:solidFill>
                <a:latin typeface="Calibri"/>
                <a:ea typeface="Calibri"/>
                <a:cs typeface="Calibri"/>
                <a:sym typeface="Calibri"/>
              </a:defRPr>
            </a:lvl9pPr>
          </a:lstStyle>
          <a:p>
            <a:endParaRPr/>
          </a:p>
        </p:txBody>
      </p:sp>
      <p:sp>
        <p:nvSpPr>
          <p:cNvPr id="31" name="Google Shape;31;p5"/>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8001000" y="0"/>
            <a:ext cx="1143000" cy="857250"/>
          </a:xfrm>
          <a:prstGeom prst="rect">
            <a:avLst/>
          </a:prstGeom>
          <a:noFill/>
          <a:ln>
            <a:noFill/>
          </a:ln>
        </p:spPr>
      </p:pic>
      <p:sp>
        <p:nvSpPr>
          <p:cNvPr id="36" name="Google Shape;36;p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6"/>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7"/>
          <p:cNvSpPr txBox="1">
            <a:spLocks noGrp="1"/>
          </p:cNvSpPr>
          <p:nvPr>
            <p:ph type="ctrTitle"/>
          </p:nvPr>
        </p:nvSpPr>
        <p:spPr>
          <a:xfrm>
            <a:off x="685800" y="1597820"/>
            <a:ext cx="7772400" cy="1102519"/>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7"/>
          <p:cNvSpPr txBox="1">
            <a:spLocks noGrp="1"/>
          </p:cNvSpPr>
          <p:nvPr>
            <p:ph type="subTitle" idx="1"/>
          </p:nvPr>
        </p:nvSpPr>
        <p:spPr>
          <a:xfrm>
            <a:off x="1371600" y="2914650"/>
            <a:ext cx="6400800" cy="131445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R="0" lvl="1" algn="ctr" rtl="0">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alibri"/>
                <a:ea typeface="Calibri"/>
                <a:cs typeface="Calibri"/>
                <a:sym typeface="Calibri"/>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4pPr>
            <a:lvl5pPr marR="0" lvl="4"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5pPr>
            <a:lvl6pPr marR="0" lvl="5"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8"/>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9"/>
          <p:cNvSpPr txBox="1">
            <a:spLocks noGrp="1"/>
          </p:cNvSpPr>
          <p:nvPr>
            <p:ph type="body" idx="1"/>
          </p:nvPr>
        </p:nvSpPr>
        <p:spPr>
          <a:xfrm>
            <a:off x="457200" y="1200151"/>
            <a:ext cx="4038600" cy="339447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2"/>
          </p:nvPr>
        </p:nvSpPr>
        <p:spPr>
          <a:xfrm>
            <a:off x="4648200" y="1200151"/>
            <a:ext cx="4038600" cy="339447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0"/>
          <p:cNvSpPr txBox="1">
            <a:spLocks noGrp="1"/>
          </p:cNvSpPr>
          <p:nvPr>
            <p:ph type="body" idx="1"/>
          </p:nvPr>
        </p:nvSpPr>
        <p:spPr>
          <a:xfrm>
            <a:off x="457200" y="1151335"/>
            <a:ext cx="4040188" cy="479822"/>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2"/>
          </p:nvPr>
        </p:nvSpPr>
        <p:spPr>
          <a:xfrm>
            <a:off x="457200" y="1631156"/>
            <a:ext cx="4040188" cy="2963466"/>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body" idx="3"/>
          </p:nvPr>
        </p:nvSpPr>
        <p:spPr>
          <a:xfrm>
            <a:off x="4645026" y="1151335"/>
            <a:ext cx="4041775" cy="479822"/>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body" idx="4"/>
          </p:nvPr>
        </p:nvSpPr>
        <p:spPr>
          <a:xfrm>
            <a:off x="4645026" y="1631156"/>
            <a:ext cx="4041775" cy="2963466"/>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1" descr="C:\Users\OM  SAI\Desktop\2 NDRF PPT\FWR IMAGE 2 NDRF.jpeg"/>
          <p:cNvPicPr preferRelativeResize="0"/>
          <p:nvPr/>
        </p:nvPicPr>
        <p:blipFill rotWithShape="1">
          <a:blip r:embed="rId16">
            <a:alphaModFix/>
          </a:blip>
          <a:srcRect/>
          <a:stretch/>
        </p:blipFill>
        <p:spPr>
          <a:xfrm>
            <a:off x="8077200" y="133354"/>
            <a:ext cx="914400" cy="761996"/>
          </a:xfrm>
          <a:prstGeom prst="rect">
            <a:avLst/>
          </a:prstGeom>
          <a:noFill/>
          <a:ln>
            <a:noFill/>
          </a:ln>
        </p:spPr>
      </p:pic>
      <p:pic>
        <p:nvPicPr>
          <p:cNvPr id="13" name="Google Shape;13;p1"/>
          <p:cNvPicPr preferRelativeResize="0"/>
          <p:nvPr/>
        </p:nvPicPr>
        <p:blipFill rotWithShape="1">
          <a:blip r:embed="rId17">
            <a:alphaModFix/>
          </a:blip>
          <a:srcRect/>
          <a:stretch/>
        </p:blipFill>
        <p:spPr>
          <a:xfrm>
            <a:off x="8001000" y="0"/>
            <a:ext cx="1143000" cy="895350"/>
          </a:xfrm>
          <a:prstGeom prst="rect">
            <a:avLst/>
          </a:prstGeom>
          <a:noFill/>
          <a:ln>
            <a:noFill/>
          </a:ln>
        </p:spPr>
      </p:pic>
      <p:pic>
        <p:nvPicPr>
          <p:cNvPr id="14" name="Google Shape;14;p1"/>
          <p:cNvPicPr preferRelativeResize="0"/>
          <p:nvPr/>
        </p:nvPicPr>
        <p:blipFill rotWithShape="1">
          <a:blip r:embed="rId18">
            <a:alphaModFix/>
          </a:blip>
          <a:srcRect/>
          <a:stretch/>
        </p:blipFill>
        <p:spPr>
          <a:xfrm>
            <a:off x="0" y="31175"/>
            <a:ext cx="1002509" cy="864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6"/>
          <p:cNvSpPr/>
          <p:nvPr/>
        </p:nvSpPr>
        <p:spPr>
          <a:xfrm>
            <a:off x="57150" y="57150"/>
            <a:ext cx="9029700" cy="5029200"/>
          </a:xfrm>
          <a:prstGeom prst="rect">
            <a:avLst/>
          </a:prstGeom>
          <a:no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9" name="Google Shape;99;p16"/>
          <p:cNvPicPr preferRelativeResize="0"/>
          <p:nvPr/>
        </p:nvPicPr>
        <p:blipFill rotWithShape="1">
          <a:blip r:embed="rId13">
            <a:alphaModFix/>
          </a:blip>
          <a:srcRect l="25000" r="23998"/>
          <a:stretch/>
        </p:blipFill>
        <p:spPr>
          <a:xfrm>
            <a:off x="171450" y="114300"/>
            <a:ext cx="1028700" cy="857250"/>
          </a:xfrm>
          <a:prstGeom prst="rect">
            <a:avLst/>
          </a:prstGeom>
          <a:noFill/>
          <a:ln>
            <a:noFill/>
          </a:ln>
        </p:spPr>
      </p:pic>
      <p:sp>
        <p:nvSpPr>
          <p:cNvPr id="100" name="Google Shape;100;p16"/>
          <p:cNvSpPr txBox="1">
            <a:spLocks noGrp="1"/>
          </p:cNvSpPr>
          <p:nvPr>
            <p:ph type="ftr" idx="11"/>
          </p:nvPr>
        </p:nvSpPr>
        <p:spPr>
          <a:xfrm>
            <a:off x="4880610" y="4869657"/>
            <a:ext cx="28956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1" name="Google Shape;101;p16"/>
          <p:cNvSpPr txBox="1">
            <a:spLocks noGrp="1"/>
          </p:cNvSpPr>
          <p:nvPr>
            <p:ph type="sldNum" idx="12"/>
          </p:nvPr>
        </p:nvSpPr>
        <p:spPr>
          <a:xfrm>
            <a:off x="7010400" y="4869657"/>
            <a:ext cx="2133600" cy="273844"/>
          </a:xfrm>
          <a:prstGeom prst="rect">
            <a:avLst/>
          </a:prstGeom>
          <a:noFill/>
          <a:ln>
            <a:noFill/>
          </a:ln>
        </p:spPr>
        <p:txBody>
          <a:bodyPr spcFirstLastPara="1" wrap="square" lIns="68575" tIns="34275" rIns="68575" bIns="34275"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100"/>
              <a:buFont typeface="Arial"/>
              <a:buNone/>
              <a:defRPr sz="1100" b="1" i="0" u="none" strike="noStrike" cap="none">
                <a:solidFill>
                  <a:srgbClr val="7030A0"/>
                </a:solidFill>
                <a:latin typeface="Calibri"/>
                <a:ea typeface="Calibri"/>
                <a:cs typeface="Calibri"/>
                <a:sym typeface="Calibri"/>
              </a:defRPr>
            </a:lvl9pPr>
          </a:lstStyle>
          <a:p>
            <a:pPr marL="0" lvl="0" indent="0" algn="ctr" rtl="0">
              <a:spcBef>
                <a:spcPts val="0"/>
              </a:spcBef>
              <a:spcAft>
                <a:spcPts val="0"/>
              </a:spcAft>
              <a:buNone/>
            </a:pPr>
            <a:r>
              <a:rPr lang="en-US"/>
              <a:t>                                                      </a:t>
            </a:r>
            <a:fld id="{00000000-1234-1234-1234-123412341234}" type="slidenum">
              <a:rPr lang="en-US"/>
              <a:t>‹#›</a:t>
            </a:fld>
            <a:endParaRPr/>
          </a:p>
        </p:txBody>
      </p:sp>
      <p:pic>
        <p:nvPicPr>
          <p:cNvPr id="102" name="Google Shape;102;p16" descr="C:\Users\OM  SAI\Desktop\2 NDRF PPT\FWR IMAGE 2 NDRF.jpeg"/>
          <p:cNvPicPr preferRelativeResize="0"/>
          <p:nvPr/>
        </p:nvPicPr>
        <p:blipFill rotWithShape="1">
          <a:blip r:embed="rId14">
            <a:alphaModFix/>
          </a:blip>
          <a:srcRect/>
          <a:stretch/>
        </p:blipFill>
        <p:spPr>
          <a:xfrm>
            <a:off x="8077200" y="133354"/>
            <a:ext cx="914400" cy="7619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hyperlink" Target="https://www.shabdkosh.com/dictionary/hindi-english/%E0%A4%AE%E0%A4%B0%E0%A4%95%E0%A5%8D%E0%A4%AF%E0%A5%81%E0%A4%B0%E0%A5%80/%E0%A4%AE%E0%A4%B0%E0%A4%95%E0%A5%8D%E0%A4%AF%E0%A5%81%E0%A4%B0%E0%A5%80-meaning-in-englis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23.jp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5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8" descr="closeup-firefighter-holding-his-helmet-walking-towards-fire-truck.jpg"/>
          <p:cNvPicPr preferRelativeResize="0"/>
          <p:nvPr/>
        </p:nvPicPr>
        <p:blipFill rotWithShape="1">
          <a:blip r:embed="rId3">
            <a:alphaModFix/>
          </a:blip>
          <a:srcRect t="13432" b="1559"/>
          <a:stretch/>
        </p:blipFill>
        <p:spPr>
          <a:xfrm>
            <a:off x="0" y="-12001"/>
            <a:ext cx="9144000" cy="5167501"/>
          </a:xfrm>
          <a:prstGeom prst="rect">
            <a:avLst/>
          </a:prstGeom>
          <a:noFill/>
          <a:ln>
            <a:noFill/>
          </a:ln>
        </p:spPr>
      </p:pic>
      <p:sp>
        <p:nvSpPr>
          <p:cNvPr id="177" name="Google Shape;177;p28"/>
          <p:cNvSpPr/>
          <p:nvPr/>
        </p:nvSpPr>
        <p:spPr>
          <a:xfrm>
            <a:off x="381000" y="5067300"/>
            <a:ext cx="1430752" cy="76200"/>
          </a:xfrm>
          <a:prstGeom prst="rect">
            <a:avLst/>
          </a:prstGeom>
          <a:solidFill>
            <a:srgbClr val="C00000"/>
          </a:solidFill>
          <a:ln>
            <a:noFill/>
          </a:ln>
        </p:spPr>
        <p:txBody>
          <a:bodyPr spcFirstLastPara="1" wrap="square" lIns="29325" tIns="29325" rIns="29325" bIns="29325" anchor="t" anchorCtr="0">
            <a:noAutofit/>
          </a:bodyPr>
          <a:lstStyle/>
          <a:p>
            <a:pPr marL="0" marR="0" lvl="0" indent="0" algn="l" rtl="0">
              <a:lnSpc>
                <a:spcPct val="100000"/>
              </a:lnSpc>
              <a:spcBef>
                <a:spcPts val="0"/>
              </a:spcBef>
              <a:spcAft>
                <a:spcPts val="0"/>
              </a:spcAft>
              <a:buClr>
                <a:srgbClr val="000000"/>
              </a:buClr>
              <a:buSzPts val="675"/>
              <a:buFont typeface="Arial"/>
              <a:buNone/>
            </a:pPr>
            <a:endParaRPr sz="675" b="0" i="0" u="none" strike="noStrike" cap="none">
              <a:solidFill>
                <a:schemeClr val="dk1"/>
              </a:solidFill>
              <a:latin typeface="Calibri"/>
              <a:ea typeface="Calibri"/>
              <a:cs typeface="Calibri"/>
              <a:sym typeface="Calibri"/>
            </a:endParaRPr>
          </a:p>
        </p:txBody>
      </p:sp>
      <p:sp>
        <p:nvSpPr>
          <p:cNvPr id="178" name="Google Shape;178;p28"/>
          <p:cNvSpPr/>
          <p:nvPr/>
        </p:nvSpPr>
        <p:spPr>
          <a:xfrm>
            <a:off x="8077200" y="5067300"/>
            <a:ext cx="704850" cy="76200"/>
          </a:xfrm>
          <a:prstGeom prst="rect">
            <a:avLst/>
          </a:prstGeom>
          <a:solidFill>
            <a:srgbClr val="C00000"/>
          </a:solidFill>
          <a:ln>
            <a:noFill/>
          </a:ln>
        </p:spPr>
        <p:txBody>
          <a:bodyPr spcFirstLastPara="1" wrap="square" lIns="29325" tIns="29325" rIns="29325" bIns="29325" anchor="t" anchorCtr="0">
            <a:noAutofit/>
          </a:bodyPr>
          <a:lstStyle/>
          <a:p>
            <a:pPr marL="0" marR="0" lvl="0" indent="0" algn="l" rtl="0">
              <a:lnSpc>
                <a:spcPct val="100000"/>
              </a:lnSpc>
              <a:spcBef>
                <a:spcPts val="0"/>
              </a:spcBef>
              <a:spcAft>
                <a:spcPts val="0"/>
              </a:spcAft>
              <a:buClr>
                <a:srgbClr val="000000"/>
              </a:buClr>
              <a:buSzPts val="675"/>
              <a:buFont typeface="Arial"/>
              <a:buNone/>
            </a:pPr>
            <a:endParaRPr sz="675" b="0" i="0" u="none" strike="noStrike" cap="none">
              <a:solidFill>
                <a:schemeClr val="dk1"/>
              </a:solidFill>
              <a:latin typeface="Calibri"/>
              <a:ea typeface="Calibri"/>
              <a:cs typeface="Calibri"/>
              <a:sym typeface="Calibri"/>
            </a:endParaRPr>
          </a:p>
        </p:txBody>
      </p:sp>
      <p:pic>
        <p:nvPicPr>
          <p:cNvPr id="179" name="Google Shape;179;p28" descr="Image"/>
          <p:cNvPicPr preferRelativeResize="0"/>
          <p:nvPr/>
        </p:nvPicPr>
        <p:blipFill rotWithShape="1">
          <a:blip r:embed="rId4">
            <a:alphaModFix amt="90000"/>
          </a:blip>
          <a:srcRect l="50481"/>
          <a:stretch/>
        </p:blipFill>
        <p:spPr>
          <a:xfrm>
            <a:off x="720097" y="1034731"/>
            <a:ext cx="5687630" cy="2394269"/>
          </a:xfrm>
          <a:prstGeom prst="rect">
            <a:avLst/>
          </a:prstGeom>
          <a:noFill/>
          <a:ln>
            <a:noFill/>
          </a:ln>
        </p:spPr>
      </p:pic>
      <p:sp>
        <p:nvSpPr>
          <p:cNvPr id="180" name="Google Shape;180;p28"/>
          <p:cNvSpPr/>
          <p:nvPr/>
        </p:nvSpPr>
        <p:spPr>
          <a:xfrm flipH="1">
            <a:off x="5888697" y="4635920"/>
            <a:ext cx="3241706" cy="324007"/>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29325" tIns="29325" rIns="29325" bIns="293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By:-INSP/GD-MUKESH KUMAR</a:t>
            </a:r>
            <a:endParaRPr sz="2400" b="0" i="0" u="none" strike="noStrike" cap="none">
              <a:solidFill>
                <a:schemeClr val="dk1"/>
              </a:solidFill>
              <a:latin typeface="Calibri"/>
              <a:ea typeface="Calibri"/>
              <a:cs typeface="Calibri"/>
              <a:sym typeface="Calibri"/>
            </a:endParaRPr>
          </a:p>
        </p:txBody>
      </p:sp>
      <p:sp>
        <p:nvSpPr>
          <p:cNvPr id="181" name="Google Shape;181;p28"/>
          <p:cNvSpPr/>
          <p:nvPr/>
        </p:nvSpPr>
        <p:spPr>
          <a:xfrm>
            <a:off x="845573" y="1244261"/>
            <a:ext cx="4994118" cy="2018484"/>
          </a:xfrm>
          <a:prstGeom prst="snip2DiagRect">
            <a:avLst>
              <a:gd name="adj1" fmla="val 0"/>
              <a:gd name="adj2" fmla="val 16667"/>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2"/>
                </a:solidFill>
                <a:latin typeface="Calibri"/>
                <a:ea typeface="Calibri"/>
                <a:cs typeface="Calibri"/>
                <a:sym typeface="Calibri"/>
              </a:rPr>
              <a:t>आई०आर०बी० इन्फ्लेटेबल </a:t>
            </a:r>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2"/>
                </a:solidFill>
                <a:latin typeface="Calibri"/>
                <a:ea typeface="Calibri"/>
                <a:cs typeface="Calibri"/>
                <a:sym typeface="Calibri"/>
              </a:rPr>
              <a:t>रबडाइज्ड बोट</a:t>
            </a:r>
            <a:endParaRPr sz="1400" b="0" i="0" u="none" strike="noStrike" cap="none">
              <a:solidFill>
                <a:srgbClr val="000000"/>
              </a:solidFill>
              <a:latin typeface="Arial"/>
              <a:ea typeface="Arial"/>
              <a:cs typeface="Arial"/>
              <a:sym typeface="Arial"/>
            </a:endParaRPr>
          </a:p>
        </p:txBody>
      </p:sp>
      <p:sp>
        <p:nvSpPr>
          <p:cNvPr id="182" name="Google Shape;182;p28"/>
          <p:cNvSpPr txBox="1"/>
          <p:nvPr/>
        </p:nvSpPr>
        <p:spPr>
          <a:xfrm>
            <a:off x="3049788" y="272402"/>
            <a:ext cx="3044423" cy="461665"/>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फ्लड वाटर एंड रेस्क्यू </a:t>
            </a:r>
            <a:endParaRPr sz="2400" b="1" i="0" u="none" strike="noStrike" cap="none">
              <a:solidFill>
                <a:schemeClr val="dk1"/>
              </a:solidFill>
              <a:latin typeface="Calibri"/>
              <a:ea typeface="Calibri"/>
              <a:cs typeface="Calibri"/>
              <a:sym typeface="Calibri"/>
            </a:endParaRPr>
          </a:p>
        </p:txBody>
      </p:sp>
      <p:pic>
        <p:nvPicPr>
          <p:cNvPr id="183" name="Google Shape;183;p28"/>
          <p:cNvPicPr preferRelativeResize="0"/>
          <p:nvPr/>
        </p:nvPicPr>
        <p:blipFill rotWithShape="1">
          <a:blip r:embed="rId5">
            <a:alphaModFix/>
          </a:blip>
          <a:srcRect/>
          <a:stretch/>
        </p:blipFill>
        <p:spPr>
          <a:xfrm>
            <a:off x="6480" y="0"/>
            <a:ext cx="1344600" cy="1022732"/>
          </a:xfrm>
          <a:prstGeom prst="rect">
            <a:avLst/>
          </a:prstGeom>
          <a:noFill/>
          <a:ln>
            <a:noFill/>
          </a:ln>
        </p:spPr>
      </p:pic>
      <p:pic>
        <p:nvPicPr>
          <p:cNvPr id="184" name="Google Shape;184;p28"/>
          <p:cNvPicPr preferRelativeResize="0"/>
          <p:nvPr/>
        </p:nvPicPr>
        <p:blipFill rotWithShape="1">
          <a:blip r:embed="rId6">
            <a:alphaModFix/>
          </a:blip>
          <a:srcRect/>
          <a:stretch/>
        </p:blipFill>
        <p:spPr>
          <a:xfrm>
            <a:off x="7717403" y="0"/>
            <a:ext cx="1413000"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7" descr="G:\ADRC BFRC 2\image\anchor_476490967_1000 (1).jpg"/>
          <p:cNvPicPr preferRelativeResize="0"/>
          <p:nvPr/>
        </p:nvPicPr>
        <p:blipFill rotWithShape="1">
          <a:blip r:embed="rId3">
            <a:alphaModFix/>
          </a:blip>
          <a:srcRect/>
          <a:stretch/>
        </p:blipFill>
        <p:spPr>
          <a:xfrm>
            <a:off x="4548554" y="2384745"/>
            <a:ext cx="3143250" cy="2357438"/>
          </a:xfrm>
          <a:prstGeom prst="rect">
            <a:avLst/>
          </a:prstGeom>
          <a:noFill/>
          <a:ln>
            <a:noFill/>
          </a:ln>
        </p:spPr>
      </p:pic>
      <p:sp>
        <p:nvSpPr>
          <p:cNvPr id="280" name="Google Shape;280;p37"/>
          <p:cNvSpPr txBox="1">
            <a:spLocks noGrp="1"/>
          </p:cNvSpPr>
          <p:nvPr>
            <p:ph type="title"/>
          </p:nvPr>
        </p:nvSpPr>
        <p:spPr>
          <a:xfrm>
            <a:off x="87125" y="2114550"/>
            <a:ext cx="4486829" cy="110730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एंकर के साथ रस्सी</a:t>
            </a:r>
            <a:endParaRPr sz="1400" b="0" i="0" u="none" strike="noStrike" cap="none">
              <a:solidFill>
                <a:srgbClr val="000000"/>
              </a:solidFill>
              <a:latin typeface="Arial"/>
              <a:ea typeface="Arial"/>
              <a:cs typeface="Arial"/>
              <a:sym typeface="Arial"/>
            </a:endParaRPr>
          </a:p>
        </p:txBody>
      </p:sp>
      <p:pic>
        <p:nvPicPr>
          <p:cNvPr id="281" name="Google Shape;281;p37" descr="G:\ADRC BFRC 2\image\gisco-life-saving-rope.jpg"/>
          <p:cNvPicPr preferRelativeResize="0">
            <a:picLocks noGrp="1"/>
          </p:cNvPicPr>
          <p:nvPr>
            <p:ph type="body" idx="1"/>
          </p:nvPr>
        </p:nvPicPr>
        <p:blipFill rotWithShape="1">
          <a:blip r:embed="rId4">
            <a:alphaModFix/>
          </a:blip>
          <a:srcRect/>
          <a:stretch/>
        </p:blipFill>
        <p:spPr>
          <a:xfrm>
            <a:off x="4400550" y="742950"/>
            <a:ext cx="3486150" cy="1668660"/>
          </a:xfrm>
          <a:prstGeom prst="rect">
            <a:avLst/>
          </a:prstGeom>
          <a:noFill/>
          <a:ln>
            <a:noFill/>
          </a:ln>
        </p:spPr>
      </p:pic>
      <p:pic>
        <p:nvPicPr>
          <p:cNvPr id="282" name="Google Shape;282;p37"/>
          <p:cNvPicPr preferRelativeResize="0"/>
          <p:nvPr/>
        </p:nvPicPr>
        <p:blipFill rotWithShape="1">
          <a:blip r:embed="rId5">
            <a:alphaModFix/>
          </a:blip>
          <a:srcRect/>
          <a:stretch/>
        </p:blipFill>
        <p:spPr>
          <a:xfrm>
            <a:off x="1" y="25555"/>
            <a:ext cx="1142998" cy="8697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304800" y="1285874"/>
            <a:ext cx="3195630" cy="17430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2400"/>
              <a:buFont typeface="Open Sans"/>
              <a:buNone/>
            </a:pPr>
            <a:r>
              <a:rPr lang="en-US" sz="2400" b="1" i="0" u="none" strike="noStrike" cap="none">
                <a:solidFill>
                  <a:srgbClr val="FF0000"/>
                </a:solidFill>
                <a:latin typeface="Open Sans"/>
                <a:ea typeface="Open Sans"/>
                <a:cs typeface="Open Sans"/>
                <a:sym typeface="Open Sans"/>
              </a:rPr>
              <a:t>आई०आर०बी०</a:t>
            </a:r>
            <a:br>
              <a:rPr lang="en-US" sz="2400" b="1" i="0" u="none" strike="noStrike" cap="none">
                <a:solidFill>
                  <a:srgbClr val="FF0000"/>
                </a:solidFill>
                <a:latin typeface="Open Sans"/>
                <a:ea typeface="Open Sans"/>
                <a:cs typeface="Open Sans"/>
                <a:sym typeface="Open Sans"/>
              </a:rPr>
            </a:br>
            <a:r>
              <a:rPr lang="en-US" sz="2400" b="1" i="0" u="none" strike="noStrike" cap="none">
                <a:solidFill>
                  <a:srgbClr val="FF0000"/>
                </a:solidFill>
                <a:latin typeface="Open Sans"/>
                <a:ea typeface="Open Sans"/>
                <a:cs typeface="Open Sans"/>
                <a:sym typeface="Open Sans"/>
              </a:rPr>
              <a:t>(इन्फ्लाटेबल रबड़ बोट)</a:t>
            </a:r>
            <a:endParaRPr sz="2400" b="1" i="0" u="none" strike="noStrike" cap="none">
              <a:solidFill>
                <a:srgbClr val="FF0000"/>
              </a:solidFill>
              <a:latin typeface="Open Sans"/>
              <a:ea typeface="Open Sans"/>
              <a:cs typeface="Open Sans"/>
              <a:sym typeface="Open Sans"/>
            </a:endParaRPr>
          </a:p>
        </p:txBody>
      </p:sp>
      <p:sp>
        <p:nvSpPr>
          <p:cNvPr id="290" name="Google Shape;290;p38"/>
          <p:cNvSpPr txBox="1">
            <a:spLocks noGrp="1"/>
          </p:cNvSpPr>
          <p:nvPr>
            <p:ph type="body" idx="1"/>
          </p:nvPr>
        </p:nvSpPr>
        <p:spPr>
          <a:xfrm>
            <a:off x="3357554" y="785800"/>
            <a:ext cx="5429250" cy="4038600"/>
          </a:xfrm>
          <a:prstGeom prst="rect">
            <a:avLst/>
          </a:prstGeom>
          <a:noFill/>
          <a:ln>
            <a:noFill/>
          </a:ln>
        </p:spPr>
        <p:txBody>
          <a:bodyPr spcFirstLastPara="1" wrap="square" lIns="68575" tIns="34275" rIns="68575" bIns="34275" anchor="t" anchorCtr="0">
            <a:normAutofit/>
          </a:bodyPr>
          <a:lstStyle/>
          <a:p>
            <a:pPr marL="257175" marR="0" lvl="0" indent="-257175" algn="just" rtl="0">
              <a:lnSpc>
                <a:spcPct val="110000"/>
              </a:lnSpc>
              <a:spcBef>
                <a:spcPts val="0"/>
              </a:spcBef>
              <a:spcAft>
                <a:spcPts val="0"/>
              </a:spcAft>
              <a:buClr>
                <a:schemeClr val="dk1"/>
              </a:buClr>
              <a:buSzPts val="2200"/>
              <a:buFont typeface="Arial"/>
              <a:buChar char="•"/>
            </a:pPr>
            <a:r>
              <a:rPr lang="en-US" sz="2200" b="0" i="0" u="none" strike="noStrike" cap="none">
                <a:solidFill>
                  <a:schemeClr val="dk1"/>
                </a:solidFill>
                <a:latin typeface="Open Sans"/>
                <a:ea typeface="Open Sans"/>
                <a:cs typeface="Open Sans"/>
                <a:sym typeface="Open Sans"/>
              </a:rPr>
              <a:t>आई०आर०बी० रबड़ से बनी होती हैं और इनमें चार फुलाने योग्य ट्यूब होते हैं - दो साइड ट्यूब, एक बो ट्यूब और एक </a:t>
            </a:r>
            <a:r>
              <a:rPr lang="en-US" sz="2200" b="0" i="0" u="none" strike="noStrike" cap="none">
                <a:solidFill>
                  <a:schemeClr val="dk1"/>
                </a:solidFill>
                <a:latin typeface="Calibri"/>
                <a:ea typeface="Calibri"/>
                <a:cs typeface="Calibri"/>
                <a:sym typeface="Calibri"/>
              </a:rPr>
              <a:t>की</a:t>
            </a:r>
            <a:r>
              <a:rPr lang="en-US" sz="2200" b="0" i="0" u="none" strike="noStrike" cap="none">
                <a:solidFill>
                  <a:schemeClr val="dk1"/>
                </a:solidFill>
                <a:latin typeface="Open Sans"/>
                <a:ea typeface="Open Sans"/>
                <a:cs typeface="Open Sans"/>
                <a:sym typeface="Open Sans"/>
              </a:rPr>
              <a:t>ल</a:t>
            </a:r>
            <a:r>
              <a:rPr lang="en-US" sz="2200" b="0" i="0" u="none" strike="noStrike" cap="none">
                <a:solidFill>
                  <a:schemeClr val="dk1"/>
                </a:solidFill>
                <a:latin typeface="Calibri"/>
                <a:ea typeface="Calibri"/>
                <a:cs typeface="Calibri"/>
                <a:sym typeface="Calibri"/>
              </a:rPr>
              <a:t>स</a:t>
            </a:r>
            <a:r>
              <a:rPr lang="en-US" sz="2200" b="0" i="0" u="none" strike="noStrike" cap="none">
                <a:solidFill>
                  <a:schemeClr val="dk1"/>
                </a:solidFill>
                <a:latin typeface="Open Sans"/>
                <a:ea typeface="Open Sans"/>
                <a:cs typeface="Open Sans"/>
                <a:sym typeface="Open Sans"/>
              </a:rPr>
              <a:t>न ट्यूब। इस विशिष्ट विशेषता के कारण यह स्पष्ट है कि इनका उपयोग पानी में किया जाता है।</a:t>
            </a:r>
            <a:endParaRPr sz="1400" b="0" i="0" u="none" strike="noStrike" cap="none">
              <a:solidFill>
                <a:srgbClr val="000000"/>
              </a:solidFill>
              <a:latin typeface="Arial"/>
              <a:ea typeface="Arial"/>
              <a:cs typeface="Arial"/>
              <a:sym typeface="Arial"/>
            </a:endParaRPr>
          </a:p>
          <a:p>
            <a:pPr marL="257175" marR="0" lvl="0" indent="-257175" algn="l" rtl="0">
              <a:lnSpc>
                <a:spcPct val="110000"/>
              </a:lnSpc>
              <a:spcBef>
                <a:spcPts val="440"/>
              </a:spcBef>
              <a:spcAft>
                <a:spcPts val="0"/>
              </a:spcAft>
              <a:buClr>
                <a:schemeClr val="dk1"/>
              </a:buClr>
              <a:buSzPts val="2200"/>
              <a:buFont typeface="Arial"/>
              <a:buNone/>
            </a:pPr>
            <a:endParaRPr sz="2200" b="0" i="0" u="none" strike="noStrike" cap="none">
              <a:solidFill>
                <a:schemeClr val="dk1"/>
              </a:solidFill>
              <a:latin typeface="Open Sans"/>
              <a:ea typeface="Open Sans"/>
              <a:cs typeface="Open Sans"/>
              <a:sym typeface="Open Sans"/>
            </a:endParaRPr>
          </a:p>
          <a:p>
            <a:pPr marL="257175" marR="0" lvl="0" indent="-257175" algn="just" rtl="0">
              <a:lnSpc>
                <a:spcPct val="110000"/>
              </a:lnSpc>
              <a:spcBef>
                <a:spcPts val="440"/>
              </a:spcBef>
              <a:spcAft>
                <a:spcPts val="0"/>
              </a:spcAft>
              <a:buClr>
                <a:schemeClr val="dk1"/>
              </a:buClr>
              <a:buSzPts val="2200"/>
              <a:buFont typeface="Arial"/>
              <a:buChar char="•"/>
            </a:pPr>
            <a:r>
              <a:rPr lang="en-US" sz="2200" b="0" i="0" u="none" strike="noStrike" cap="none">
                <a:solidFill>
                  <a:schemeClr val="dk1"/>
                </a:solidFill>
                <a:latin typeface="Open Sans"/>
                <a:ea typeface="Open Sans"/>
                <a:cs typeface="Open Sans"/>
                <a:sym typeface="Open Sans"/>
              </a:rPr>
              <a:t>आमतौर पर, रबड़ को लाल रंग से रंगा जाता है जिसे 'रेस्क्यू रेड' कहा जाता है, हालांकि कुछ विशेष प्रकार के नारंगी रंग में भी आती हैं।</a:t>
            </a:r>
            <a:endParaRPr sz="1400" b="0" i="0" u="none" strike="noStrike" cap="none">
              <a:solidFill>
                <a:srgbClr val="000000"/>
              </a:solidFill>
              <a:latin typeface="Arial"/>
              <a:ea typeface="Arial"/>
              <a:cs typeface="Arial"/>
              <a:sym typeface="Arial"/>
            </a:endParaRPr>
          </a:p>
          <a:p>
            <a:pPr marL="257175" marR="0" lvl="0" indent="-142875" algn="l" rtl="0">
              <a:lnSpc>
                <a:spcPct val="110000"/>
              </a:lnSpc>
              <a:spcBef>
                <a:spcPts val="36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291" name="Google Shape;291;p38"/>
          <p:cNvPicPr preferRelativeResize="0"/>
          <p:nvPr/>
        </p:nvPicPr>
        <p:blipFill rotWithShape="1">
          <a:blip r:embed="rId3">
            <a:alphaModFix/>
          </a:blip>
          <a:srcRect/>
          <a:stretch/>
        </p:blipFill>
        <p:spPr>
          <a:xfrm>
            <a:off x="1" y="25555"/>
            <a:ext cx="1142998" cy="8697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9"/>
          <p:cNvSpPr txBox="1">
            <a:spLocks noGrp="1"/>
          </p:cNvSpPr>
          <p:nvPr>
            <p:ph type="title"/>
          </p:nvPr>
        </p:nvSpPr>
        <p:spPr>
          <a:xfrm>
            <a:off x="88721" y="1047750"/>
            <a:ext cx="3187879" cy="869794"/>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2400"/>
              <a:buFont typeface="Open Sans"/>
              <a:buNone/>
            </a:pPr>
            <a:r>
              <a:rPr lang="en-US" sz="2400" b="1" i="0" u="none" strike="noStrike" cap="none">
                <a:solidFill>
                  <a:srgbClr val="FF0000"/>
                </a:solidFill>
                <a:latin typeface="Open Sans"/>
                <a:ea typeface="Open Sans"/>
                <a:cs typeface="Open Sans"/>
                <a:sym typeface="Open Sans"/>
              </a:rPr>
              <a:t>आई०आर०बी०</a:t>
            </a:r>
            <a:br>
              <a:rPr lang="en-US" sz="2400" b="1" i="0" u="none" strike="noStrike" cap="none">
                <a:solidFill>
                  <a:srgbClr val="FF0000"/>
                </a:solidFill>
                <a:latin typeface="Open Sans"/>
                <a:ea typeface="Open Sans"/>
                <a:cs typeface="Open Sans"/>
                <a:sym typeface="Open Sans"/>
              </a:rPr>
            </a:br>
            <a:r>
              <a:rPr lang="en-US" sz="2400" b="1" i="0" u="none" strike="noStrike" cap="none">
                <a:solidFill>
                  <a:srgbClr val="FF0000"/>
                </a:solidFill>
                <a:latin typeface="Open Sans"/>
                <a:ea typeface="Open Sans"/>
                <a:cs typeface="Open Sans"/>
                <a:sym typeface="Open Sans"/>
              </a:rPr>
              <a:t>(इन्फ्लाटेबल रबड़ बोट)</a:t>
            </a:r>
            <a:endParaRPr sz="2400" b="0" i="0" u="none" strike="noStrike" cap="none">
              <a:solidFill>
                <a:srgbClr val="FF0000"/>
              </a:solidFill>
              <a:latin typeface="Open Sans"/>
              <a:ea typeface="Open Sans"/>
              <a:cs typeface="Open Sans"/>
              <a:sym typeface="Open Sans"/>
            </a:endParaRPr>
          </a:p>
        </p:txBody>
      </p:sp>
      <p:sp>
        <p:nvSpPr>
          <p:cNvPr id="297" name="Google Shape;297;p39"/>
          <p:cNvSpPr txBox="1">
            <a:spLocks noGrp="1"/>
          </p:cNvSpPr>
          <p:nvPr>
            <p:ph type="body" idx="1"/>
          </p:nvPr>
        </p:nvSpPr>
        <p:spPr>
          <a:xfrm>
            <a:off x="2987824" y="843558"/>
            <a:ext cx="6003776" cy="4176464"/>
          </a:xfrm>
          <a:prstGeom prst="rect">
            <a:avLst/>
          </a:prstGeom>
          <a:noFill/>
          <a:ln>
            <a:noFill/>
          </a:ln>
        </p:spPr>
        <p:txBody>
          <a:bodyPr spcFirstLastPara="1" wrap="square" lIns="68575" tIns="34275" rIns="68575" bIns="34275" anchor="t" anchorCtr="0">
            <a:noAutofit/>
          </a:bodyPr>
          <a:lstStyle/>
          <a:p>
            <a:pPr marL="257175" marR="0" lvl="0" indent="-257175" algn="just"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इनमें एक कठोर फर्श का टुकड़ा और एक कठोर ट्रांसॉम होता है, जिसमें आउटबोर्ड मोटर (आमतौर पर 25/30 एचपी) लगाई जाती है।</a:t>
            </a:r>
            <a:endParaRPr sz="1400" b="0" i="0" u="none" strike="noStrike" cap="none">
              <a:solidFill>
                <a:srgbClr val="000000"/>
              </a:solidFill>
              <a:latin typeface="Arial"/>
              <a:ea typeface="Arial"/>
              <a:cs typeface="Arial"/>
              <a:sym typeface="Arial"/>
            </a:endParaRPr>
          </a:p>
          <a:p>
            <a:pPr marL="257175" marR="0" lvl="0" indent="-257175"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यह मोटर समतल जल पर 25-30 नॉट्स की अधिकतम ड्राइव गति प्रदान करने में सक्षम है।</a:t>
            </a:r>
            <a:endParaRPr sz="1400" b="0" i="0" u="none" strike="noStrike" cap="none">
              <a:solidFill>
                <a:srgbClr val="000000"/>
              </a:solidFill>
              <a:latin typeface="Arial"/>
              <a:ea typeface="Arial"/>
              <a:cs typeface="Arial"/>
              <a:sym typeface="Arial"/>
            </a:endParaRPr>
          </a:p>
          <a:p>
            <a:pPr marL="257175" marR="0" lvl="0" indent="-257175"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एक आई०आर०बी० में दो लोग होते हैं – एक आई०आर०बी० ऑपरेटर/ड्राइवर/कॉक्स मैन और एक आई०आर०बी० क्रूमैन/बो मैन।</a:t>
            </a:r>
            <a:endParaRPr sz="1400" b="0" i="0" u="none" strike="noStrike" cap="none">
              <a:solidFill>
                <a:srgbClr val="000000"/>
              </a:solidFill>
              <a:latin typeface="Arial"/>
              <a:ea typeface="Arial"/>
              <a:cs typeface="Arial"/>
              <a:sym typeface="Arial"/>
            </a:endParaRPr>
          </a:p>
          <a:p>
            <a:pPr marL="257175" marR="0" lvl="0" indent="-257175"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कॉक्स मैन पोर्ट साइड की तरफ़ के निचले हिस्से में बैठता है, जहाँ से वह नाव को नियंत्रित करने के लिए आउटबोर्ड मोटर चलाता है। नाव में बने रहने में मदद के लिए उसके पास एक फूट स्ट्रैप होता है।</a:t>
            </a:r>
            <a:endParaRPr sz="2400" b="0" i="0" u="none" strike="noStrike" cap="none">
              <a:solidFill>
                <a:schemeClr val="dk1"/>
              </a:solidFill>
              <a:latin typeface="Times New Roman"/>
              <a:ea typeface="Times New Roman"/>
              <a:cs typeface="Times New Roman"/>
              <a:sym typeface="Times New Roman"/>
            </a:endParaRPr>
          </a:p>
          <a:p>
            <a:pPr marL="257175" marR="0" lvl="0" indent="-130175" algn="just" rtl="0">
              <a:lnSpc>
                <a:spcPct val="150000"/>
              </a:lnSpc>
              <a:spcBef>
                <a:spcPts val="400"/>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8" name="Google Shape;298;p39"/>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body" idx="1"/>
          </p:nvPr>
        </p:nvSpPr>
        <p:spPr>
          <a:xfrm>
            <a:off x="3810000" y="1047750"/>
            <a:ext cx="5219700" cy="3733800"/>
          </a:xfrm>
          <a:prstGeom prst="rect">
            <a:avLst/>
          </a:prstGeom>
          <a:noFill/>
          <a:ln>
            <a:noFill/>
          </a:ln>
        </p:spPr>
        <p:txBody>
          <a:bodyPr spcFirstLastPara="1" wrap="square" lIns="68575" tIns="34275" rIns="68575" bIns="34275" anchor="t" anchorCtr="0">
            <a:normAutofit fontScale="85000" lnSpcReduction="10000"/>
          </a:bodyPr>
          <a:lstStyle/>
          <a:p>
            <a:pPr marL="257175" marR="0" lvl="0" indent="-257175" algn="just" rtl="0">
              <a:lnSpc>
                <a:spcPct val="150000"/>
              </a:lnSpc>
              <a:spcBef>
                <a:spcPts val="0"/>
              </a:spcBef>
              <a:spcAft>
                <a:spcPts val="0"/>
              </a:spcAft>
              <a:buClr>
                <a:schemeClr val="dk1"/>
              </a:buClr>
              <a:buSzPct val="100000"/>
              <a:buFont typeface="Noto Sans Symbols"/>
              <a:buChar char="▪"/>
            </a:pPr>
            <a:r>
              <a:rPr lang="en-US" sz="2500" b="0" i="0" u="none" strike="noStrike" cap="none">
                <a:solidFill>
                  <a:schemeClr val="dk1"/>
                </a:solidFill>
                <a:latin typeface="Open Sans"/>
                <a:ea typeface="Open Sans"/>
                <a:cs typeface="Open Sans"/>
                <a:sym typeface="Open Sans"/>
              </a:rPr>
              <a:t>उसका बायां हाथ पोर्ट साइड की ओर लगे पट्टे को पकड़ सकता है तथा उसका दायां हाथ थ्रॉटल के माध्यम से आउटबोर्ड मोटर को संचालित करता है।</a:t>
            </a:r>
            <a:endParaRPr sz="1400" b="0" i="0" u="none" strike="noStrike" cap="none">
              <a:solidFill>
                <a:srgbClr val="000000"/>
              </a:solidFill>
              <a:latin typeface="Arial"/>
              <a:ea typeface="Arial"/>
              <a:cs typeface="Arial"/>
              <a:sym typeface="Arial"/>
            </a:endParaRPr>
          </a:p>
          <a:p>
            <a:pPr marL="257175" marR="0" lvl="0" indent="-257175" algn="just" rtl="0">
              <a:lnSpc>
                <a:spcPct val="150000"/>
              </a:lnSpc>
              <a:spcBef>
                <a:spcPts val="425"/>
              </a:spcBef>
              <a:spcAft>
                <a:spcPts val="0"/>
              </a:spcAft>
              <a:buClr>
                <a:schemeClr val="dk1"/>
              </a:buClr>
              <a:buSzPct val="100000"/>
              <a:buFont typeface="Noto Sans Symbols"/>
              <a:buChar char="▪"/>
            </a:pPr>
            <a:r>
              <a:rPr lang="en-US" sz="2500" b="0" i="0" u="none" strike="noStrike" cap="none">
                <a:solidFill>
                  <a:schemeClr val="dk1"/>
                </a:solidFill>
                <a:latin typeface="Open Sans"/>
                <a:ea typeface="Open Sans"/>
                <a:cs typeface="Open Sans"/>
                <a:sym typeface="Open Sans"/>
              </a:rPr>
              <a:t>बो मैन स्टारबोर्ड की ओर के ऊपरी आधे भाग पर बैठता है।</a:t>
            </a:r>
            <a:endParaRPr sz="1400" b="0" i="0" u="none" strike="noStrike" cap="none">
              <a:solidFill>
                <a:srgbClr val="000000"/>
              </a:solidFill>
              <a:latin typeface="Arial"/>
              <a:ea typeface="Arial"/>
              <a:cs typeface="Arial"/>
              <a:sym typeface="Arial"/>
            </a:endParaRPr>
          </a:p>
          <a:p>
            <a:pPr marL="257175" marR="0" lvl="0" indent="-257175" algn="just" rtl="0">
              <a:lnSpc>
                <a:spcPct val="150000"/>
              </a:lnSpc>
              <a:spcBef>
                <a:spcPts val="408"/>
              </a:spcBef>
              <a:spcAft>
                <a:spcPts val="0"/>
              </a:spcAft>
              <a:buClr>
                <a:schemeClr val="dk1"/>
              </a:buClr>
              <a:buSzPct val="100000"/>
              <a:buFont typeface="Noto Sans Symbols"/>
              <a:buChar char="▪"/>
            </a:pPr>
            <a:r>
              <a:rPr lang="en-US" sz="2400" b="0" i="0" u="none" strike="noStrike" cap="none">
                <a:solidFill>
                  <a:schemeClr val="dk1"/>
                </a:solidFill>
                <a:latin typeface="Open Sans"/>
                <a:ea typeface="Open Sans"/>
                <a:cs typeface="Open Sans"/>
                <a:sym typeface="Open Sans"/>
              </a:rPr>
              <a:t>वह नाव को संतुलित रखता है और इसे बड़ी लहरों पर बिना पलटे उछलने देता है।</a:t>
            </a:r>
            <a:endParaRPr sz="2400" b="0" i="0" u="none" strike="noStrike" cap="none">
              <a:solidFill>
                <a:schemeClr val="dk1"/>
              </a:solidFill>
              <a:latin typeface="Open Sans"/>
              <a:ea typeface="Open Sans"/>
              <a:cs typeface="Open Sans"/>
              <a:sym typeface="Open Sans"/>
            </a:endParaRPr>
          </a:p>
        </p:txBody>
      </p:sp>
      <p:pic>
        <p:nvPicPr>
          <p:cNvPr id="304" name="Google Shape;304;p40"/>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305" name="Google Shape;305;p40"/>
          <p:cNvSpPr txBox="1"/>
          <p:nvPr/>
        </p:nvSpPr>
        <p:spPr>
          <a:xfrm>
            <a:off x="381000" y="1047750"/>
            <a:ext cx="35052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आई०आर०बी०</a:t>
            </a:r>
            <a:endParaRPr sz="2800" b="1" i="0" u="none" strike="noStrike" cap="none">
              <a:solidFill>
                <a:srgbClr val="FF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(इन्फ्लाटेबल रबड़ बोट)</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1"/>
          <p:cNvSpPr txBox="1">
            <a:spLocks noGrp="1"/>
          </p:cNvSpPr>
          <p:nvPr>
            <p:ph type="body" idx="1"/>
          </p:nvPr>
        </p:nvSpPr>
        <p:spPr>
          <a:xfrm>
            <a:off x="4267200" y="983275"/>
            <a:ext cx="4800600" cy="3569675"/>
          </a:xfrm>
          <a:prstGeom prst="rect">
            <a:avLst/>
          </a:prstGeom>
          <a:noFill/>
          <a:ln>
            <a:noFill/>
          </a:ln>
        </p:spPr>
        <p:txBody>
          <a:bodyPr spcFirstLastPara="1" wrap="square" lIns="68575" tIns="34275" rIns="68575" bIns="34275" anchor="t" anchorCtr="0">
            <a:noAutofit/>
          </a:bodyPr>
          <a:lstStyle/>
          <a:p>
            <a:pPr marL="257175" marR="0" lvl="0" indent="-257175"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Open Sans"/>
                <a:ea typeface="Open Sans"/>
                <a:cs typeface="Open Sans"/>
                <a:sym typeface="Open Sans"/>
              </a:rPr>
              <a:t>जैसा कि नाम से स्पष्ट है, इन्फ्लटेबल रेस्क्यू बोट ऐसी ट्यूबों से बनी होती हैं, जिनमें हवा भर कर पानी में चलाया जा सकता है।</a:t>
            </a:r>
            <a:endParaRPr sz="20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40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a:p>
            <a:pPr marL="257175" marR="0" lvl="0" indent="-257175" algn="l" rtl="0">
              <a:lnSpc>
                <a:spcPct val="15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Open Sans"/>
                <a:ea typeface="Open Sans"/>
                <a:cs typeface="Open Sans"/>
                <a:sym typeface="Open Sans"/>
              </a:rPr>
              <a:t>लहरों को पार करने के लिए रेस्क्यू बोट </a:t>
            </a:r>
            <a:r>
              <a:rPr lang="en-US" sz="2000" b="0" i="0" u="none" strike="noStrike" cap="none">
                <a:solidFill>
                  <a:schemeClr val="dk1"/>
                </a:solidFill>
                <a:latin typeface="Calibri"/>
                <a:ea typeface="Calibri"/>
                <a:cs typeface="Calibri"/>
                <a:sym typeface="Calibri"/>
              </a:rPr>
              <a:t>के </a:t>
            </a:r>
            <a:r>
              <a:rPr lang="en-US" sz="2000" b="0" i="0" u="none" strike="noStrike" cap="none">
                <a:solidFill>
                  <a:schemeClr val="dk1"/>
                </a:solidFill>
                <a:latin typeface="Open Sans"/>
                <a:ea typeface="Open Sans"/>
                <a:cs typeface="Open Sans"/>
                <a:sym typeface="Open Sans"/>
              </a:rPr>
              <a:t>एक छोर पर एक आउटबोर्ड मोटर लगी होती है।</a:t>
            </a:r>
            <a:endParaRPr sz="2000" b="0" i="0" u="none" strike="noStrike" cap="none">
              <a:solidFill>
                <a:schemeClr val="dk1"/>
              </a:solidFill>
              <a:latin typeface="Open Sans"/>
              <a:ea typeface="Open Sans"/>
              <a:cs typeface="Open Sans"/>
              <a:sym typeface="Open Sans"/>
            </a:endParaRPr>
          </a:p>
        </p:txBody>
      </p:sp>
      <p:sp>
        <p:nvSpPr>
          <p:cNvPr id="311" name="Google Shape;311;p41"/>
          <p:cNvSpPr txBox="1"/>
          <p:nvPr/>
        </p:nvSpPr>
        <p:spPr>
          <a:xfrm>
            <a:off x="0" y="1123950"/>
            <a:ext cx="4114800" cy="623248"/>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आई०आर०बी०के लाभ</a:t>
            </a:r>
            <a:endParaRPr sz="3600" b="1" i="0" u="none" strike="noStrike" cap="none">
              <a:solidFill>
                <a:srgbClr val="FF0000"/>
              </a:solidFill>
              <a:latin typeface="Open Sans"/>
              <a:ea typeface="Open Sans"/>
              <a:cs typeface="Open Sans"/>
              <a:sym typeface="Open Sans"/>
            </a:endParaRPr>
          </a:p>
        </p:txBody>
      </p:sp>
      <p:pic>
        <p:nvPicPr>
          <p:cNvPr id="312" name="Google Shape;312;p41"/>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0" y="971550"/>
            <a:ext cx="3505200" cy="8572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आई०आर०बी० के लाभ</a:t>
            </a:r>
            <a:endParaRPr sz="4000" b="1" i="0" u="none" strike="noStrike" cap="none">
              <a:solidFill>
                <a:srgbClr val="FF0000"/>
              </a:solidFill>
              <a:latin typeface="Open Sans"/>
              <a:ea typeface="Open Sans"/>
              <a:cs typeface="Open Sans"/>
              <a:sym typeface="Open Sans"/>
            </a:endParaRPr>
          </a:p>
        </p:txBody>
      </p:sp>
      <p:sp>
        <p:nvSpPr>
          <p:cNvPr id="318" name="Google Shape;318;p42"/>
          <p:cNvSpPr txBox="1">
            <a:spLocks noGrp="1"/>
          </p:cNvSpPr>
          <p:nvPr>
            <p:ph type="body" idx="1"/>
          </p:nvPr>
        </p:nvSpPr>
        <p:spPr>
          <a:xfrm>
            <a:off x="3505200" y="895349"/>
            <a:ext cx="5638799" cy="4038601"/>
          </a:xfrm>
          <a:prstGeom prst="rect">
            <a:avLst/>
          </a:prstGeom>
          <a:noFill/>
          <a:ln>
            <a:noFill/>
          </a:ln>
        </p:spPr>
        <p:txBody>
          <a:bodyPr spcFirstLastPara="1" wrap="square" lIns="68575" tIns="34275" rIns="68575" bIns="34275" anchor="t" anchorCtr="0">
            <a:normAutofit fontScale="25000" lnSpcReduction="20000"/>
          </a:bodyPr>
          <a:lstStyle/>
          <a:p>
            <a:pPr marL="257175" marR="0" lvl="0" indent="-257175" algn="l" rtl="0">
              <a:lnSpc>
                <a:spcPct val="150000"/>
              </a:lnSpc>
              <a:spcBef>
                <a:spcPts val="0"/>
              </a:spcBef>
              <a:spcAft>
                <a:spcPts val="0"/>
              </a:spcAft>
              <a:buClr>
                <a:schemeClr val="dk1"/>
              </a:buClr>
              <a:buSzPct val="100000"/>
              <a:buFont typeface="Noto Sans Symbols"/>
              <a:buChar char="❑"/>
            </a:pPr>
            <a:r>
              <a:rPr lang="en-US" sz="7200" b="0" i="0" u="none" strike="noStrike" cap="none">
                <a:solidFill>
                  <a:schemeClr val="dk1"/>
                </a:solidFill>
                <a:latin typeface="Calibri"/>
                <a:ea typeface="Calibri"/>
                <a:cs typeface="Calibri"/>
                <a:sym typeface="Calibri"/>
              </a:rPr>
              <a:t>इन्फ्लटेबल रेस्क्यू बोट के कई फायदे हैं। इनमें से कुछ निम्नलिखित है -</a:t>
            </a:r>
            <a:endParaRPr sz="7200" b="0" i="0" u="none" strike="noStrike" cap="none">
              <a:solidFill>
                <a:schemeClr val="dk1"/>
              </a:solidFill>
              <a:latin typeface="Calibri"/>
              <a:ea typeface="Calibri"/>
              <a:cs typeface="Calibri"/>
              <a:sym typeface="Calibri"/>
            </a:endParaRPr>
          </a:p>
          <a:p>
            <a:pPr marL="385763" marR="0" lvl="0" indent="-385763" algn="l" rtl="0">
              <a:lnSpc>
                <a:spcPct val="150000"/>
              </a:lnSpc>
              <a:spcBef>
                <a:spcPts val="360"/>
              </a:spcBef>
              <a:spcAft>
                <a:spcPts val="0"/>
              </a:spcAft>
              <a:buClr>
                <a:schemeClr val="dk1"/>
              </a:buClr>
              <a:buSzPct val="100000"/>
              <a:buFont typeface="Calibri"/>
              <a:buAutoNum type="arabicPeriod"/>
            </a:pPr>
            <a:r>
              <a:rPr lang="en-US" sz="7100" b="1" i="0" u="none" strike="noStrike" cap="none">
                <a:solidFill>
                  <a:schemeClr val="dk1"/>
                </a:solidFill>
                <a:latin typeface="Calibri"/>
                <a:ea typeface="Calibri"/>
                <a:cs typeface="Calibri"/>
                <a:sym typeface="Calibri"/>
              </a:rPr>
              <a:t>त्वरित तैनाती, तेज़ परिवहन (क्विक डिपलायमेन्ट स्विफ्ट ट्रांसपोर्ट) : </a:t>
            </a:r>
            <a:r>
              <a:rPr lang="en-US" sz="7100" b="0" i="0" u="none" strike="noStrike" cap="none">
                <a:solidFill>
                  <a:schemeClr val="dk1"/>
                </a:solidFill>
                <a:latin typeface="Calibri"/>
                <a:ea typeface="Calibri"/>
                <a:cs typeface="Calibri"/>
                <a:sym typeface="Calibri"/>
              </a:rPr>
              <a:t>- </a:t>
            </a:r>
            <a:r>
              <a:rPr lang="en-US" sz="6600" b="0" i="0" u="none" strike="noStrike" cap="none">
                <a:solidFill>
                  <a:schemeClr val="dk1"/>
                </a:solidFill>
                <a:latin typeface="Calibri"/>
                <a:ea typeface="Calibri"/>
                <a:cs typeface="Calibri"/>
                <a:sym typeface="Calibri"/>
              </a:rPr>
              <a:t>इन्फ्लटेबल </a:t>
            </a:r>
            <a:r>
              <a:rPr lang="en-US" sz="7100" b="0" i="0" u="none" strike="noStrike" cap="none">
                <a:solidFill>
                  <a:schemeClr val="dk1"/>
                </a:solidFill>
                <a:latin typeface="Calibri"/>
                <a:ea typeface="Calibri"/>
                <a:cs typeface="Calibri"/>
                <a:sym typeface="Calibri"/>
              </a:rPr>
              <a:t>रेस्क्यू बोट्स को बिजली की गति से तैनात किया जा सकता है, </a:t>
            </a:r>
            <a:r>
              <a:rPr lang="en-US" sz="7200" b="0" i="0" u="none" strike="noStrike" cap="none">
                <a:solidFill>
                  <a:schemeClr val="dk1"/>
                </a:solidFill>
                <a:latin typeface="Calibri"/>
                <a:ea typeface="Calibri"/>
                <a:cs typeface="Calibri"/>
                <a:sym typeface="Calibri"/>
              </a:rPr>
              <a:t>इनकी गतिशीलता अधिक होती है </a:t>
            </a:r>
            <a:r>
              <a:rPr lang="en-US" sz="7100" b="0" i="0" u="none" strike="noStrike" cap="none">
                <a:solidFill>
                  <a:schemeClr val="dk1"/>
                </a:solidFill>
                <a:latin typeface="Calibri"/>
                <a:ea typeface="Calibri"/>
                <a:cs typeface="Calibri"/>
                <a:sym typeface="Calibri"/>
              </a:rPr>
              <a:t>और इनकी जीवन अवधि लंबी होती है।</a:t>
            </a:r>
            <a:endParaRPr sz="1400" b="0" i="0" u="none" strike="noStrike" cap="none">
              <a:solidFill>
                <a:srgbClr val="000000"/>
              </a:solidFill>
              <a:latin typeface="Arial"/>
              <a:ea typeface="Arial"/>
              <a:cs typeface="Arial"/>
              <a:sym typeface="Arial"/>
            </a:endParaRPr>
          </a:p>
          <a:p>
            <a:pPr marL="385763" marR="0" lvl="0" indent="-385763" algn="l" rtl="0">
              <a:lnSpc>
                <a:spcPct val="150000"/>
              </a:lnSpc>
              <a:spcBef>
                <a:spcPts val="360"/>
              </a:spcBef>
              <a:spcAft>
                <a:spcPts val="0"/>
              </a:spcAft>
              <a:buClr>
                <a:schemeClr val="dk1"/>
              </a:buClr>
              <a:buSzPct val="100000"/>
              <a:buFont typeface="Calibri"/>
              <a:buAutoNum type="arabicPeriod"/>
            </a:pPr>
            <a:r>
              <a:rPr lang="en-US" sz="7200" b="1" i="0" u="none" strike="noStrike" cap="none">
                <a:solidFill>
                  <a:schemeClr val="dk1"/>
                </a:solidFill>
                <a:latin typeface="Calibri"/>
                <a:ea typeface="Calibri"/>
                <a:cs typeface="Calibri"/>
                <a:sym typeface="Calibri"/>
              </a:rPr>
              <a:t>एनहांस्ड स्टेबिलिटी : - </a:t>
            </a:r>
            <a:r>
              <a:rPr lang="en-US" sz="7200" b="0" i="0" u="none" strike="noStrike" cap="none">
                <a:solidFill>
                  <a:schemeClr val="dk1"/>
                </a:solidFill>
                <a:latin typeface="Calibri"/>
                <a:ea typeface="Calibri"/>
                <a:cs typeface="Calibri"/>
                <a:sym typeface="Calibri"/>
              </a:rPr>
              <a:t>इन्फ्लटेबल रेस्क्यू बोट्स कठोर सामग्री से बना एक समतल </a:t>
            </a:r>
            <a:r>
              <a:rPr lang="en-US" sz="800" b="0" i="0" u="none" strike="noStrike" cap="none">
                <a:solidFill>
                  <a:schemeClr val="dk1"/>
                </a:solidFill>
                <a:latin typeface="Calibri"/>
                <a:ea typeface="Calibri"/>
                <a:cs typeface="Calibri"/>
                <a:sym typeface="Calibri"/>
              </a:rPr>
              <a:t>y</a:t>
            </a:r>
            <a:r>
              <a:rPr lang="en-US" sz="7200" b="0" i="0" u="none" strike="noStrike" cap="none">
                <a:solidFill>
                  <a:schemeClr val="dk1"/>
                </a:solidFill>
                <a:latin typeface="Arial"/>
                <a:ea typeface="Arial"/>
                <a:cs typeface="Arial"/>
                <a:sym typeface="Arial"/>
              </a:rPr>
              <a:t>तल </a:t>
            </a:r>
            <a:r>
              <a:rPr lang="en-US" sz="7200" b="0" i="0" u="none" strike="noStrike" cap="none">
                <a:solidFill>
                  <a:schemeClr val="dk1"/>
                </a:solidFill>
                <a:latin typeface="Calibri"/>
                <a:ea typeface="Calibri"/>
                <a:cs typeface="Calibri"/>
                <a:sym typeface="Calibri"/>
              </a:rPr>
              <a:t>होता है जो नाव को स्थिर रखता है और उसे पलटने से बचाता है।</a:t>
            </a:r>
            <a:endParaRPr sz="1400" b="0" i="0" u="none" strike="noStrike" cap="none">
              <a:solidFill>
                <a:srgbClr val="000000"/>
              </a:solidFill>
              <a:latin typeface="Arial"/>
              <a:ea typeface="Arial"/>
              <a:cs typeface="Arial"/>
              <a:sym typeface="Arial"/>
            </a:endParaRPr>
          </a:p>
          <a:p>
            <a:pPr marL="385763" marR="0" lvl="0" indent="-331788" algn="l" rtl="0">
              <a:lnSpc>
                <a:spcPct val="150000"/>
              </a:lnSpc>
              <a:spcBef>
                <a:spcPts val="170"/>
              </a:spcBef>
              <a:spcAft>
                <a:spcPts val="0"/>
              </a:spcAft>
              <a:buClr>
                <a:schemeClr val="dk1"/>
              </a:buClr>
              <a:buSzPct val="100000"/>
              <a:buFont typeface="Calibri"/>
              <a:buNone/>
            </a:pPr>
            <a:endParaRPr sz="3400" b="0" i="0" u="none" strike="noStrike" cap="none">
              <a:solidFill>
                <a:schemeClr val="dk1"/>
              </a:solidFill>
              <a:latin typeface="Calibri"/>
              <a:ea typeface="Calibri"/>
              <a:cs typeface="Calibri"/>
              <a:sym typeface="Calibri"/>
            </a:endParaRPr>
          </a:p>
          <a:p>
            <a:pPr marL="257175" marR="0" lvl="0" indent="-228600" algn="l" rtl="0">
              <a:lnSpc>
                <a:spcPct val="150000"/>
              </a:lnSpc>
              <a:spcBef>
                <a:spcPts val="90"/>
              </a:spcBef>
              <a:spcAft>
                <a:spcPts val="0"/>
              </a:spcAft>
              <a:buClr>
                <a:schemeClr val="dk1"/>
              </a:buClr>
              <a:buSzPct val="100000"/>
              <a:buFont typeface="Arial"/>
              <a:buNone/>
            </a:pPr>
            <a:endParaRPr sz="1800" b="1" i="0" u="none" strike="noStrike" cap="none">
              <a:solidFill>
                <a:schemeClr val="dk1"/>
              </a:solidFill>
              <a:latin typeface="Calibri"/>
              <a:ea typeface="Calibri"/>
              <a:cs typeface="Calibri"/>
              <a:sym typeface="Calibri"/>
            </a:endParaRPr>
          </a:p>
        </p:txBody>
      </p:sp>
      <p:pic>
        <p:nvPicPr>
          <p:cNvPr id="319" name="Google Shape;319;p42"/>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581400" y="895349"/>
            <a:ext cx="5105400" cy="3508773"/>
          </a:xfrm>
          <a:prstGeom prst="rect">
            <a:avLst/>
          </a:prstGeom>
          <a:noFill/>
          <a:ln>
            <a:noFill/>
          </a:ln>
        </p:spPr>
        <p:txBody>
          <a:bodyPr spcFirstLastPara="1" wrap="square" lIns="68575" tIns="34275" rIns="68575" bIns="34275" anchor="t" anchorCtr="0">
            <a:normAutofit/>
          </a:bodyPr>
          <a:lstStyle/>
          <a:p>
            <a:pPr marL="0" marR="0" lvl="0" indent="0" algn="l" rtl="0">
              <a:lnSpc>
                <a:spcPct val="150000"/>
              </a:lnSpc>
              <a:spcBef>
                <a:spcPts val="0"/>
              </a:spcBef>
              <a:spcAft>
                <a:spcPts val="0"/>
              </a:spcAft>
              <a:buClr>
                <a:schemeClr val="dk1"/>
              </a:buClr>
              <a:buSzPts val="1800"/>
              <a:buFont typeface="Arial"/>
              <a:buNone/>
            </a:pPr>
            <a:endParaRPr sz="1800" b="1" i="0" u="sng" strike="noStrike" cap="none">
              <a:solidFill>
                <a:schemeClr val="dk1"/>
              </a:solidFill>
              <a:latin typeface="Calibri"/>
              <a:ea typeface="Calibri"/>
              <a:cs typeface="Calibri"/>
              <a:sym typeface="Calibri"/>
            </a:endParaRPr>
          </a:p>
          <a:p>
            <a:pPr marL="0" marR="0" lvl="0" indent="0" algn="just" rtl="0">
              <a:lnSpc>
                <a:spcPct val="150000"/>
              </a:lnSpc>
              <a:spcBef>
                <a:spcPts val="40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3</a:t>
            </a:r>
            <a:r>
              <a:rPr lang="en-US" sz="2000" b="1" i="0" u="none" strike="noStrike" cap="none">
                <a:solidFill>
                  <a:schemeClr val="dk1"/>
                </a:solidFill>
                <a:latin typeface="Open Sans"/>
                <a:ea typeface="Open Sans"/>
                <a:cs typeface="Open Sans"/>
                <a:sym typeface="Open Sans"/>
              </a:rPr>
              <a:t>. </a:t>
            </a:r>
            <a:r>
              <a:rPr lang="en-US" sz="2000" b="1" i="0" u="sng" strike="noStrike" cap="none">
                <a:solidFill>
                  <a:schemeClr val="dk1"/>
                </a:solidFill>
                <a:latin typeface="Open Sans"/>
                <a:ea typeface="Open Sans"/>
                <a:cs typeface="Open Sans"/>
                <a:sym typeface="Open Sans"/>
              </a:rPr>
              <a:t>मल्टीप्ल ऐप्लीकेशनस </a:t>
            </a:r>
            <a:r>
              <a:rPr lang="en-US" sz="2000" b="1" i="0" u="none" strike="noStrike" cap="none">
                <a:solidFill>
                  <a:schemeClr val="dk1"/>
                </a:solidFill>
                <a:latin typeface="Open Sans"/>
                <a:ea typeface="Open Sans"/>
                <a:cs typeface="Open Sans"/>
                <a:sym typeface="Open Sans"/>
              </a:rPr>
              <a:t>: </a:t>
            </a:r>
            <a:r>
              <a:rPr lang="en-US" sz="2000" b="0" i="0" u="none" strike="noStrike" cap="none">
                <a:solidFill>
                  <a:schemeClr val="dk1"/>
                </a:solidFill>
                <a:latin typeface="Calibri"/>
                <a:ea typeface="Calibri"/>
                <a:cs typeface="Calibri"/>
                <a:sym typeface="Calibri"/>
              </a:rPr>
              <a:t>इन्फ्लटेबल रेस्क्यू </a:t>
            </a:r>
            <a:r>
              <a:rPr lang="en-US" sz="2000" b="0" i="0" u="none" strike="noStrike" cap="none">
                <a:solidFill>
                  <a:schemeClr val="dk1"/>
                </a:solidFill>
                <a:latin typeface="Open Sans"/>
                <a:ea typeface="Open Sans"/>
                <a:cs typeface="Open Sans"/>
                <a:sym typeface="Open Sans"/>
              </a:rPr>
              <a:t> बोट का उपयोग सभी मालवाहक तथा यात्री जहाजों  में किया जाता है, तथा इनके अनेक अनुप्रयोग हैं, जिनमें आपातकालीन बचाव, अवकाश यात्रा, खुले समुद्र में मछली पकड़ना, रिवर- राफ्टिंग, तथा अन्य कार्य शामिल हैं।</a:t>
            </a:r>
            <a:endParaRPr sz="1400" b="0" i="0" u="none" strike="noStrike" cap="none">
              <a:solidFill>
                <a:srgbClr val="000000"/>
              </a:solidFill>
              <a:latin typeface="Arial"/>
              <a:ea typeface="Arial"/>
              <a:cs typeface="Arial"/>
              <a:sym typeface="Arial"/>
            </a:endParaRPr>
          </a:p>
          <a:p>
            <a:pPr marL="257175" marR="0" lvl="0" indent="-142875" algn="l" rtl="0">
              <a:lnSpc>
                <a:spcPct val="15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5" name="Google Shape;325;p43"/>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326" name="Google Shape;326;p43"/>
          <p:cNvSpPr txBox="1"/>
          <p:nvPr/>
        </p:nvSpPr>
        <p:spPr>
          <a:xfrm>
            <a:off x="152400" y="1394505"/>
            <a:ext cx="3733800" cy="50013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Open Sans"/>
                <a:ea typeface="Open Sans"/>
                <a:cs typeface="Open Sans"/>
                <a:sym typeface="Open Sans"/>
              </a:rPr>
              <a:t>आई०आर०बी० के लाभ</a:t>
            </a:r>
            <a:endParaRPr sz="28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4"/>
          <p:cNvSpPr txBox="1">
            <a:spLocks noGrp="1"/>
          </p:cNvSpPr>
          <p:nvPr>
            <p:ph type="title"/>
          </p:nvPr>
        </p:nvSpPr>
        <p:spPr>
          <a:xfrm>
            <a:off x="304800" y="1047750"/>
            <a:ext cx="2770554" cy="85725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रखरखाव</a:t>
            </a:r>
            <a:endParaRPr sz="1400" b="0" i="0" u="none" strike="noStrike" cap="none">
              <a:solidFill>
                <a:srgbClr val="000000"/>
              </a:solidFill>
              <a:latin typeface="Arial"/>
              <a:ea typeface="Arial"/>
              <a:cs typeface="Arial"/>
              <a:sym typeface="Arial"/>
            </a:endParaRPr>
          </a:p>
        </p:txBody>
      </p:sp>
      <p:sp>
        <p:nvSpPr>
          <p:cNvPr id="332" name="Google Shape;332;p44"/>
          <p:cNvSpPr txBox="1">
            <a:spLocks noGrp="1"/>
          </p:cNvSpPr>
          <p:nvPr>
            <p:ph type="body" idx="1"/>
          </p:nvPr>
        </p:nvSpPr>
        <p:spPr>
          <a:xfrm>
            <a:off x="3657600" y="960238"/>
            <a:ext cx="5486400" cy="3745112"/>
          </a:xfrm>
          <a:prstGeom prst="rect">
            <a:avLst/>
          </a:prstGeom>
          <a:noFill/>
          <a:ln>
            <a:noFill/>
          </a:ln>
        </p:spPr>
        <p:txBody>
          <a:bodyPr spcFirstLastPara="1" wrap="square" lIns="68575" tIns="34275" rIns="68575" bIns="34275" anchor="t" anchorCtr="0">
            <a:noAutofit/>
          </a:bodyPr>
          <a:lstStyle/>
          <a:p>
            <a:pPr marL="257175" marR="0" lvl="0" indent="-257175"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ठीक से धोएं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निरीक्षण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नाव का सूखना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बोट पाउडर का उपयोग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ज़मीन से थोड़ा ऊपर रखें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यदि </a:t>
            </a:r>
            <a:r>
              <a:rPr lang="en-US" sz="2000" b="0" i="0" u="none" strike="noStrike" cap="none">
                <a:solidFill>
                  <a:schemeClr val="dk1"/>
                </a:solidFill>
                <a:latin typeface="Calibri"/>
                <a:ea typeface="Calibri"/>
                <a:cs typeface="Calibri"/>
                <a:sym typeface="Calibri"/>
              </a:rPr>
              <a:t>इन्फ्लटेबल बोट </a:t>
            </a:r>
            <a:r>
              <a:rPr lang="en-US" sz="2000" b="0" i="0" u="none" strike="noStrike" cap="none">
                <a:solidFill>
                  <a:schemeClr val="dk1"/>
                </a:solidFill>
                <a:latin typeface="Open Sans"/>
                <a:ea typeface="Open Sans"/>
                <a:cs typeface="Open Sans"/>
                <a:sym typeface="Open Sans"/>
              </a:rPr>
              <a:t>का उपयोग नहीं किया जा रहा है तो उसे सूर्य की सीधी रोशनी से दूर रखें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यदि उपयोग में न हो तो महीने में एक बार मेंटेनेंस करें।</a:t>
            </a:r>
            <a:endParaRPr sz="1400" b="0" i="0" u="none" strike="noStrike" cap="none">
              <a:solidFill>
                <a:srgbClr val="000000"/>
              </a:solidFill>
              <a:latin typeface="Arial"/>
              <a:ea typeface="Arial"/>
              <a:cs typeface="Arial"/>
              <a:sym typeface="Arial"/>
            </a:endParaRPr>
          </a:p>
        </p:txBody>
      </p:sp>
      <p:pic>
        <p:nvPicPr>
          <p:cNvPr id="333" name="Google Shape;333;p44"/>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txBox="1">
            <a:spLocks noGrp="1"/>
          </p:cNvSpPr>
          <p:nvPr>
            <p:ph type="body" idx="1"/>
          </p:nvPr>
        </p:nvSpPr>
        <p:spPr>
          <a:xfrm>
            <a:off x="3571868" y="928676"/>
            <a:ext cx="4572000" cy="3429000"/>
          </a:xfrm>
          <a:prstGeom prst="rect">
            <a:avLst/>
          </a:prstGeom>
          <a:noFill/>
          <a:ln>
            <a:noFill/>
          </a:ln>
        </p:spPr>
        <p:txBody>
          <a:bodyPr spcFirstLastPara="1" wrap="square" lIns="68575" tIns="34275" rIns="68575" bIns="34275" anchor="t" anchorCtr="0">
            <a:normAutofit fontScale="92500"/>
          </a:bodyPr>
          <a:lstStyle/>
          <a:p>
            <a:pPr marL="257175" marR="0" lvl="0" indent="-257206" algn="l" rtl="0">
              <a:lnSpc>
                <a:spcPct val="100000"/>
              </a:lnSpc>
              <a:spcBef>
                <a:spcPts val="0"/>
              </a:spcBef>
              <a:spcAft>
                <a:spcPts val="0"/>
              </a:spcAft>
              <a:buClr>
                <a:schemeClr val="dk1"/>
              </a:buClr>
              <a:buSzPct val="100000"/>
              <a:buFont typeface="Arial"/>
              <a:buChar char="•"/>
            </a:pPr>
            <a:r>
              <a:rPr lang="en-US" sz="2100" b="0" i="0" u="none" strike="noStrike" cap="none">
                <a:solidFill>
                  <a:schemeClr val="dk1"/>
                </a:solidFill>
                <a:latin typeface="Open Sans"/>
                <a:ea typeface="Open Sans"/>
                <a:cs typeface="Open Sans"/>
                <a:sym typeface="Open Sans"/>
              </a:rPr>
              <a:t>समय-समय पर I.R.B. की जाँच करें</a:t>
            </a:r>
            <a:r>
              <a:rPr lang="en-US" sz="2000" b="0" i="0" u="none" strike="noStrike" cap="none">
                <a:solidFill>
                  <a:schemeClr val="dk1"/>
                </a:solidFill>
                <a:latin typeface="Open Sans"/>
                <a:ea typeface="Open Sans"/>
                <a:cs typeface="Open Sans"/>
                <a:sym typeface="Open Sans"/>
              </a:rPr>
              <a:t> ।</a:t>
            </a:r>
            <a:endParaRPr sz="2100" b="0" i="0" u="none" strike="noStrike" cap="none">
              <a:solidFill>
                <a:schemeClr val="dk1"/>
              </a:solidFill>
              <a:latin typeface="Open Sans"/>
              <a:ea typeface="Open Sans"/>
              <a:cs typeface="Open Sans"/>
              <a:sym typeface="Open Sans"/>
            </a:endParaRPr>
          </a:p>
          <a:p>
            <a:pPr marL="257175" marR="0" lvl="0" indent="-133858" algn="l" rtl="0">
              <a:lnSpc>
                <a:spcPct val="100000"/>
              </a:lnSpc>
              <a:spcBef>
                <a:spcPts val="388"/>
              </a:spcBef>
              <a:spcAft>
                <a:spcPts val="0"/>
              </a:spcAft>
              <a:buClr>
                <a:schemeClr val="dk1"/>
              </a:buClr>
              <a:buSzPct val="100000"/>
              <a:buFont typeface="Arial"/>
              <a:buNone/>
            </a:pPr>
            <a:endParaRPr sz="2100" b="0" i="0" u="none" strike="noStrike" cap="none">
              <a:solidFill>
                <a:schemeClr val="dk1"/>
              </a:solidFill>
              <a:latin typeface="Open Sans"/>
              <a:ea typeface="Open Sans"/>
              <a:cs typeface="Open Sans"/>
              <a:sym typeface="Open Sans"/>
            </a:endParaRPr>
          </a:p>
          <a:p>
            <a:pPr marL="257175" marR="0" lvl="0" indent="-257206" algn="l" rtl="0">
              <a:lnSpc>
                <a:spcPct val="100000"/>
              </a:lnSpc>
              <a:spcBef>
                <a:spcPts val="388"/>
              </a:spcBef>
              <a:spcAft>
                <a:spcPts val="0"/>
              </a:spcAft>
              <a:buClr>
                <a:schemeClr val="dk1"/>
              </a:buClr>
              <a:buSzPct val="100000"/>
              <a:buFont typeface="Arial"/>
              <a:buChar char="•"/>
            </a:pPr>
            <a:r>
              <a:rPr lang="en-US" sz="2100" b="0" i="0" u="none" strike="noStrike" cap="none">
                <a:solidFill>
                  <a:schemeClr val="dk1"/>
                </a:solidFill>
                <a:latin typeface="Open Sans"/>
                <a:ea typeface="Open Sans"/>
                <a:cs typeface="Open Sans"/>
                <a:sym typeface="Open Sans"/>
              </a:rPr>
              <a:t>आई०आर०बी० को हमेशा केस के साथ सुरक्षित स्थान पर रखें</a:t>
            </a:r>
            <a:r>
              <a:rPr lang="en-US" sz="2000" b="0" i="0" u="none" strike="noStrike" cap="none">
                <a:solidFill>
                  <a:schemeClr val="dk1"/>
                </a:solidFill>
                <a:latin typeface="Open Sans"/>
                <a:ea typeface="Open Sans"/>
                <a:cs typeface="Open Sans"/>
                <a:sym typeface="Open Sans"/>
              </a:rPr>
              <a:t> ।</a:t>
            </a:r>
            <a:endParaRPr sz="2100" b="0" i="0" u="none" strike="noStrike" cap="none">
              <a:solidFill>
                <a:schemeClr val="dk1"/>
              </a:solidFill>
              <a:latin typeface="Open Sans"/>
              <a:ea typeface="Open Sans"/>
              <a:cs typeface="Open Sans"/>
              <a:sym typeface="Open Sans"/>
            </a:endParaRPr>
          </a:p>
          <a:p>
            <a:pPr marL="257175" marR="0" lvl="0" indent="-133858" algn="l" rtl="0">
              <a:lnSpc>
                <a:spcPct val="100000"/>
              </a:lnSpc>
              <a:spcBef>
                <a:spcPts val="388"/>
              </a:spcBef>
              <a:spcAft>
                <a:spcPts val="0"/>
              </a:spcAft>
              <a:buClr>
                <a:schemeClr val="dk1"/>
              </a:buClr>
              <a:buSzPct val="100000"/>
              <a:buFont typeface="Arial"/>
              <a:buNone/>
            </a:pPr>
            <a:endParaRPr sz="2100" b="0" i="0" u="none" strike="noStrike" cap="none">
              <a:solidFill>
                <a:schemeClr val="dk1"/>
              </a:solidFill>
              <a:latin typeface="Open Sans"/>
              <a:ea typeface="Open Sans"/>
              <a:cs typeface="Open Sans"/>
              <a:sym typeface="Open Sans"/>
            </a:endParaRPr>
          </a:p>
          <a:p>
            <a:pPr marL="257175" marR="0" lvl="0" indent="-257206" algn="l" rtl="0">
              <a:lnSpc>
                <a:spcPct val="100000"/>
              </a:lnSpc>
              <a:spcBef>
                <a:spcPts val="388"/>
              </a:spcBef>
              <a:spcAft>
                <a:spcPts val="0"/>
              </a:spcAft>
              <a:buClr>
                <a:schemeClr val="dk1"/>
              </a:buClr>
              <a:buSzPct val="100000"/>
              <a:buFont typeface="Arial"/>
              <a:buChar char="•"/>
            </a:pPr>
            <a:r>
              <a:rPr lang="en-US" sz="2100" b="0" i="0" u="none" strike="noStrike" cap="none">
                <a:solidFill>
                  <a:schemeClr val="dk1"/>
                </a:solidFill>
                <a:latin typeface="Open Sans"/>
                <a:ea typeface="Open Sans"/>
                <a:cs typeface="Open Sans"/>
                <a:sym typeface="Open Sans"/>
              </a:rPr>
              <a:t>फ़्लोर प्लेट को उनकी I.R.B. के साथ रखना चाहिए</a:t>
            </a:r>
            <a:r>
              <a:rPr lang="en-US" sz="2000" b="0" i="0" u="none" strike="noStrike" cap="none">
                <a:solidFill>
                  <a:schemeClr val="dk1"/>
                </a:solidFill>
                <a:latin typeface="Open Sans"/>
                <a:ea typeface="Open Sans"/>
                <a:cs typeface="Open Sans"/>
                <a:sym typeface="Open Sans"/>
              </a:rPr>
              <a:t> ।</a:t>
            </a:r>
            <a:endParaRPr sz="2100" b="0" i="0" u="none" strike="noStrike" cap="none">
              <a:solidFill>
                <a:schemeClr val="dk1"/>
              </a:solidFill>
              <a:latin typeface="Open Sans"/>
              <a:ea typeface="Open Sans"/>
              <a:cs typeface="Open Sans"/>
              <a:sym typeface="Open Sans"/>
            </a:endParaRPr>
          </a:p>
          <a:p>
            <a:pPr marL="257175" marR="0" lvl="0" indent="-133858" algn="l" rtl="0">
              <a:lnSpc>
                <a:spcPct val="100000"/>
              </a:lnSpc>
              <a:spcBef>
                <a:spcPts val="388"/>
              </a:spcBef>
              <a:spcAft>
                <a:spcPts val="0"/>
              </a:spcAft>
              <a:buClr>
                <a:schemeClr val="dk1"/>
              </a:buClr>
              <a:buSzPct val="100000"/>
              <a:buFont typeface="Arial"/>
              <a:buNone/>
            </a:pPr>
            <a:endParaRPr sz="2100" b="0" i="0" u="none" strike="noStrike" cap="none">
              <a:solidFill>
                <a:schemeClr val="dk1"/>
              </a:solidFill>
              <a:latin typeface="Open Sans"/>
              <a:ea typeface="Open Sans"/>
              <a:cs typeface="Open Sans"/>
              <a:sym typeface="Open Sans"/>
            </a:endParaRPr>
          </a:p>
          <a:p>
            <a:pPr marL="257175" marR="0" lvl="0" indent="-257206" algn="just" rtl="0">
              <a:lnSpc>
                <a:spcPct val="100000"/>
              </a:lnSpc>
              <a:spcBef>
                <a:spcPts val="388"/>
              </a:spcBef>
              <a:spcAft>
                <a:spcPts val="0"/>
              </a:spcAft>
              <a:buClr>
                <a:schemeClr val="dk1"/>
              </a:buClr>
              <a:buSzPct val="100000"/>
              <a:buFont typeface="Arial"/>
              <a:buChar char="•"/>
            </a:pPr>
            <a:r>
              <a:rPr lang="en-US" sz="2100" b="0" i="0" u="none" strike="noStrike" cap="none">
                <a:solidFill>
                  <a:schemeClr val="dk1"/>
                </a:solidFill>
                <a:latin typeface="Open Sans"/>
                <a:ea typeface="Open Sans"/>
                <a:cs typeface="Open Sans"/>
                <a:sym typeface="Open Sans"/>
              </a:rPr>
              <a:t>ऑपरेशन के लिए जाते समय आई०आर०बी० के सभी उपकरणों की जांच करें</a:t>
            </a:r>
            <a:r>
              <a:rPr lang="en-US" sz="2000" b="0" i="0" u="none" strike="noStrike" cap="none">
                <a:solidFill>
                  <a:schemeClr val="dk1"/>
                </a:solidFill>
                <a:latin typeface="Open Sans"/>
                <a:ea typeface="Open Sans"/>
                <a:cs typeface="Open Sans"/>
                <a:sym typeface="Open Sans"/>
              </a:rPr>
              <a:t> ।</a:t>
            </a:r>
            <a:endParaRPr sz="2100" b="0" i="0" u="none" strike="noStrike" cap="none">
              <a:solidFill>
                <a:schemeClr val="dk1"/>
              </a:solidFill>
              <a:latin typeface="Open Sans"/>
              <a:ea typeface="Open Sans"/>
              <a:cs typeface="Open Sans"/>
              <a:sym typeface="Open Sans"/>
            </a:endParaRPr>
          </a:p>
        </p:txBody>
      </p:sp>
      <p:pic>
        <p:nvPicPr>
          <p:cNvPr id="339" name="Google Shape;339;p45"/>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340" name="Google Shape;340;p45"/>
          <p:cNvSpPr txBox="1"/>
          <p:nvPr/>
        </p:nvSpPr>
        <p:spPr>
          <a:xfrm>
            <a:off x="1066800" y="1276350"/>
            <a:ext cx="19812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क्या करें</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6"/>
          <p:cNvSpPr txBox="1"/>
          <p:nvPr/>
        </p:nvSpPr>
        <p:spPr>
          <a:xfrm>
            <a:off x="3505200" y="895349"/>
            <a:ext cx="5486400" cy="2531462"/>
          </a:xfrm>
          <a:prstGeom prst="rect">
            <a:avLst/>
          </a:prstGeom>
          <a:noFill/>
          <a:ln>
            <a:noFill/>
          </a:ln>
        </p:spPr>
        <p:txBody>
          <a:bodyPr spcFirstLastPara="1" wrap="square" lIns="68575" tIns="34275" rIns="68575" bIns="34275" anchor="t" anchorCtr="0">
            <a:spAutoFit/>
          </a:bodyPr>
          <a:lstStyle/>
          <a:p>
            <a:pPr marL="214313" marR="0" lvl="0" indent="-214313"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बचाव कार्य या अभ्यास करते समय लाइफ जैकेट पहने बिना न बैठें ।</a:t>
            </a:r>
            <a:endParaRPr sz="1400" b="0" i="0" u="none" strike="noStrike" cap="none">
              <a:solidFill>
                <a:srgbClr val="000000"/>
              </a:solidFill>
              <a:latin typeface="Arial"/>
              <a:ea typeface="Arial"/>
              <a:cs typeface="Arial"/>
              <a:sym typeface="Arial"/>
            </a:endParaRPr>
          </a:p>
          <a:p>
            <a:pPr marL="214313" marR="0" lvl="0" indent="-87313"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a:p>
            <a:pPr marL="214313" marR="0" lvl="0" indent="-214313"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भारी वजन वहन न करें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Open Sans"/>
              <a:ea typeface="Open Sans"/>
              <a:cs typeface="Open Sans"/>
              <a:sym typeface="Open Sans"/>
            </a:endParaRPr>
          </a:p>
          <a:p>
            <a:pPr marL="214313" marR="0" lvl="0" indent="-214313"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लीकेज वाली स्थिति में बोट संचालित न करें ।</a:t>
            </a: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Open Sans"/>
              <a:ea typeface="Open Sans"/>
              <a:cs typeface="Open Sans"/>
              <a:sym typeface="Open Sans"/>
            </a:endParaRPr>
          </a:p>
          <a:p>
            <a:pPr marL="214313" marR="0" lvl="0" indent="-214313"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यदि कोई रिसाव/ लीकेज दिखाई दे तो बोट न चलाएँ ।</a:t>
            </a:r>
            <a:endParaRPr sz="2000" b="0" i="0" u="none" strike="noStrike" cap="none">
              <a:solidFill>
                <a:schemeClr val="dk1"/>
              </a:solidFill>
              <a:latin typeface="Open Sans"/>
              <a:ea typeface="Open Sans"/>
              <a:cs typeface="Open Sans"/>
              <a:sym typeface="Open Sans"/>
            </a:endParaRPr>
          </a:p>
        </p:txBody>
      </p:sp>
      <p:pic>
        <p:nvPicPr>
          <p:cNvPr id="346" name="Google Shape;346;p46"/>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347" name="Google Shape;347;p46"/>
          <p:cNvSpPr txBox="1"/>
          <p:nvPr/>
        </p:nvSpPr>
        <p:spPr>
          <a:xfrm>
            <a:off x="533400" y="1123950"/>
            <a:ext cx="227017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0000"/>
                </a:solidFill>
                <a:latin typeface="Open Sans"/>
                <a:ea typeface="Open Sans"/>
                <a:cs typeface="Open Sans"/>
                <a:sym typeface="Open Sans"/>
              </a:rPr>
              <a:t>क्या न करें</a:t>
            </a:r>
            <a:endParaRPr sz="44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609600" y="1123950"/>
            <a:ext cx="3048000" cy="6512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उद्देश्य</a:t>
            </a:r>
            <a:endParaRPr sz="4000" b="1" i="0" u="none" strike="noStrike" cap="none">
              <a:solidFill>
                <a:srgbClr val="FF0000"/>
              </a:solidFill>
              <a:latin typeface="Open Sans"/>
              <a:ea typeface="Open Sans"/>
              <a:cs typeface="Open Sans"/>
              <a:sym typeface="Open Sans"/>
            </a:endParaRPr>
          </a:p>
        </p:txBody>
      </p:sp>
      <p:sp>
        <p:nvSpPr>
          <p:cNvPr id="192" name="Google Shape;192;p29"/>
          <p:cNvSpPr txBox="1">
            <a:spLocks noGrp="1"/>
          </p:cNvSpPr>
          <p:nvPr>
            <p:ph type="body" idx="1"/>
          </p:nvPr>
        </p:nvSpPr>
        <p:spPr>
          <a:xfrm>
            <a:off x="4191000" y="909514"/>
            <a:ext cx="4876800" cy="3657600"/>
          </a:xfrm>
          <a:prstGeom prst="rect">
            <a:avLst/>
          </a:prstGeom>
          <a:solidFill>
            <a:schemeClr val="lt1"/>
          </a:soli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75" tIns="34275" rIns="68575" bIns="34275" anchor="t" anchorCtr="0">
            <a:normAutofit/>
          </a:bodyPr>
          <a:lstStyle/>
          <a:p>
            <a:pPr marL="257175" marR="0" lvl="0" indent="-130175"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a:p>
            <a:pPr marL="385763" marR="0" lvl="0" indent="-385763"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Open Sans"/>
                <a:ea typeface="Open Sans"/>
                <a:cs typeface="Open Sans"/>
                <a:sym typeface="Open Sans"/>
              </a:rPr>
              <a:t>आई0आर0बी0 और ओ0बी0एम0 क्या है?</a:t>
            </a:r>
            <a:endParaRPr sz="1400" b="0" i="0" u="none" strike="noStrike" cap="none">
              <a:solidFill>
                <a:srgbClr val="000000"/>
              </a:solidFill>
              <a:latin typeface="Arial"/>
              <a:ea typeface="Arial"/>
              <a:cs typeface="Arial"/>
              <a:sym typeface="Arial"/>
            </a:endParaRPr>
          </a:p>
          <a:p>
            <a:pPr marL="385763" marR="0" lvl="0" indent="-258763" algn="l" rtl="0">
              <a:lnSpc>
                <a:spcPct val="100000"/>
              </a:lnSpc>
              <a:spcBef>
                <a:spcPts val="400"/>
              </a:spcBef>
              <a:spcAft>
                <a:spcPts val="0"/>
              </a:spcAft>
              <a:buClr>
                <a:schemeClr val="dk1"/>
              </a:buClr>
              <a:buSzPts val="2000"/>
              <a:buFont typeface="Calibri"/>
              <a:buNone/>
            </a:pPr>
            <a:endParaRPr sz="2000" b="0" i="0" u="none" strike="noStrike" cap="none">
              <a:solidFill>
                <a:schemeClr val="dk1"/>
              </a:solidFill>
              <a:latin typeface="Open Sans"/>
              <a:ea typeface="Open Sans"/>
              <a:cs typeface="Open Sans"/>
              <a:sym typeface="Open Sans"/>
            </a:endParaRPr>
          </a:p>
          <a:p>
            <a:pPr marL="385763" marR="0" lvl="0" indent="-385763"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Open Sans"/>
                <a:ea typeface="Open Sans"/>
                <a:cs typeface="Open Sans"/>
                <a:sym typeface="Open Sans"/>
              </a:rPr>
              <a:t>उनके फायदे क्या हैं ?</a:t>
            </a:r>
            <a:endParaRPr sz="1400" b="0" i="0" u="none" strike="noStrike" cap="none">
              <a:solidFill>
                <a:srgbClr val="000000"/>
              </a:solidFill>
              <a:latin typeface="Arial"/>
              <a:ea typeface="Arial"/>
              <a:cs typeface="Arial"/>
              <a:sym typeface="Arial"/>
            </a:endParaRPr>
          </a:p>
          <a:p>
            <a:pPr marL="385763" marR="0" lvl="0" indent="-258763" algn="l" rtl="0">
              <a:lnSpc>
                <a:spcPct val="100000"/>
              </a:lnSpc>
              <a:spcBef>
                <a:spcPts val="400"/>
              </a:spcBef>
              <a:spcAft>
                <a:spcPts val="0"/>
              </a:spcAft>
              <a:buClr>
                <a:schemeClr val="dk1"/>
              </a:buClr>
              <a:buSzPts val="2000"/>
              <a:buFont typeface="Calibri"/>
              <a:buNone/>
            </a:pPr>
            <a:endParaRPr sz="2000" b="0" i="0" u="none" strike="noStrike" cap="none">
              <a:solidFill>
                <a:schemeClr val="dk1"/>
              </a:solidFill>
              <a:latin typeface="Open Sans"/>
              <a:ea typeface="Open Sans"/>
              <a:cs typeface="Open Sans"/>
              <a:sym typeface="Open Sans"/>
            </a:endParaRPr>
          </a:p>
          <a:p>
            <a:pPr marL="385763" marR="0" lvl="0" indent="-385763"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Open Sans"/>
                <a:ea typeface="Open Sans"/>
                <a:cs typeface="Open Sans"/>
                <a:sym typeface="Open Sans"/>
              </a:rPr>
              <a:t>क्या करें और क्या न करें </a:t>
            </a: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Open Sans"/>
              <a:ea typeface="Open Sans"/>
              <a:cs typeface="Open Sans"/>
              <a:sym typeface="Open Sans"/>
            </a:endParaRPr>
          </a:p>
          <a:p>
            <a:pPr marL="385763" marR="0" lvl="0" indent="-258763" algn="l" rtl="0">
              <a:lnSpc>
                <a:spcPct val="100000"/>
              </a:lnSpc>
              <a:spcBef>
                <a:spcPts val="400"/>
              </a:spcBef>
              <a:spcAft>
                <a:spcPts val="0"/>
              </a:spcAft>
              <a:buClr>
                <a:schemeClr val="dk1"/>
              </a:buClr>
              <a:buSzPts val="2000"/>
              <a:buFont typeface="Calibri"/>
              <a:buNone/>
            </a:pPr>
            <a:endParaRPr sz="2000" b="0" i="0" u="none" strike="noStrike" cap="none">
              <a:solidFill>
                <a:schemeClr val="dk1"/>
              </a:solidFill>
              <a:latin typeface="Open Sans"/>
              <a:ea typeface="Open Sans"/>
              <a:cs typeface="Open Sans"/>
              <a:sym typeface="Open Sans"/>
            </a:endParaRPr>
          </a:p>
          <a:p>
            <a:pPr marL="385763" marR="0" lvl="0" indent="-385763"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Open Sans"/>
                <a:ea typeface="Open Sans"/>
                <a:cs typeface="Open Sans"/>
                <a:sym typeface="Open Sans"/>
              </a:rPr>
              <a:t>जाँच किए जाने वाले बिंदु</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Open Sans"/>
              <a:ea typeface="Open Sans"/>
              <a:cs typeface="Open Sans"/>
              <a:sym typeface="Open Sans"/>
            </a:endParaRPr>
          </a:p>
        </p:txBody>
      </p:sp>
      <p:sp>
        <p:nvSpPr>
          <p:cNvPr id="193" name="Google Shape;193;p29"/>
          <p:cNvSpPr txBox="1"/>
          <p:nvPr/>
        </p:nvSpPr>
        <p:spPr>
          <a:xfrm>
            <a:off x="304800" y="1904821"/>
            <a:ext cx="32004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इस विषय को पूरा करने के बाद, आप वर्णन करने में सक्षम होंगे:</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7"/>
          <p:cNvPicPr preferRelativeResize="0"/>
          <p:nvPr/>
        </p:nvPicPr>
        <p:blipFill rotWithShape="1">
          <a:blip r:embed="rId3">
            <a:alphaModFix/>
          </a:blip>
          <a:srcRect/>
          <a:stretch/>
        </p:blipFill>
        <p:spPr>
          <a:xfrm>
            <a:off x="6000750" y="1143000"/>
            <a:ext cx="2628900" cy="3257550"/>
          </a:xfrm>
          <a:prstGeom prst="rect">
            <a:avLst/>
          </a:prstGeom>
          <a:noFill/>
          <a:ln>
            <a:noFill/>
          </a:ln>
        </p:spPr>
      </p:pic>
      <p:sp>
        <p:nvSpPr>
          <p:cNvPr id="353" name="Google Shape;353;p47"/>
          <p:cNvSpPr txBox="1">
            <a:spLocks noGrp="1"/>
          </p:cNvSpPr>
          <p:nvPr>
            <p:ph type="title"/>
          </p:nvPr>
        </p:nvSpPr>
        <p:spPr>
          <a:xfrm>
            <a:off x="838200" y="1276350"/>
            <a:ext cx="4191000" cy="22288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ओबीएम</a:t>
            </a:r>
            <a:br>
              <a:rPr lang="en-US" sz="4000" b="1" i="0" u="none" strike="noStrike" cap="none">
                <a:solidFill>
                  <a:srgbClr val="FF0000"/>
                </a:solidFill>
                <a:latin typeface="Open Sans"/>
                <a:ea typeface="Open Sans"/>
                <a:cs typeface="Open Sans"/>
                <a:sym typeface="Open Sans"/>
              </a:rPr>
            </a:br>
            <a:r>
              <a:rPr lang="en-US" sz="4000" b="1" i="0" u="none" strike="noStrike" cap="none">
                <a:solidFill>
                  <a:srgbClr val="FF0000"/>
                </a:solidFill>
                <a:latin typeface="Open Sans"/>
                <a:ea typeface="Open Sans"/>
                <a:cs typeface="Open Sans"/>
                <a:sym typeface="Open Sans"/>
              </a:rPr>
              <a:t>आउट बोर्ड मोटर</a:t>
            </a:r>
            <a:endParaRPr sz="4000" b="1" i="0" u="none" strike="noStrike" cap="none">
              <a:solidFill>
                <a:srgbClr val="FF0000"/>
              </a:solidFill>
              <a:latin typeface="Open Sans"/>
              <a:ea typeface="Open Sans"/>
              <a:cs typeface="Open Sans"/>
              <a:sym typeface="Open Sans"/>
            </a:endParaRPr>
          </a:p>
        </p:txBody>
      </p:sp>
      <p:pic>
        <p:nvPicPr>
          <p:cNvPr id="354" name="Google Shape;354;p47"/>
          <p:cNvPicPr preferRelativeResize="0"/>
          <p:nvPr/>
        </p:nvPicPr>
        <p:blipFill rotWithShape="1">
          <a:blip r:embed="rId4">
            <a:alphaModFix/>
          </a:blip>
          <a:srcRect/>
          <a:stretch/>
        </p:blipFill>
        <p:spPr>
          <a:xfrm>
            <a:off x="0" y="25555"/>
            <a:ext cx="1295399" cy="86979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8"/>
          <p:cNvSpPr txBox="1">
            <a:spLocks noGrp="1"/>
          </p:cNvSpPr>
          <p:nvPr>
            <p:ph type="title"/>
          </p:nvPr>
        </p:nvSpPr>
        <p:spPr>
          <a:xfrm>
            <a:off x="152400" y="2143125"/>
            <a:ext cx="3810000" cy="8572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तकनीकी विवरण</a:t>
            </a:r>
            <a:endParaRPr sz="4000" b="1" i="0" u="none" strike="noStrike" cap="none">
              <a:solidFill>
                <a:srgbClr val="FF0000"/>
              </a:solidFill>
              <a:latin typeface="Open Sans"/>
              <a:ea typeface="Open Sans"/>
              <a:cs typeface="Open Sans"/>
              <a:sym typeface="Open Sans"/>
            </a:endParaRPr>
          </a:p>
        </p:txBody>
      </p:sp>
      <p:sp>
        <p:nvSpPr>
          <p:cNvPr id="360" name="Google Shape;360;p48"/>
          <p:cNvSpPr txBox="1"/>
          <p:nvPr/>
        </p:nvSpPr>
        <p:spPr>
          <a:xfrm>
            <a:off x="4343400" y="768623"/>
            <a:ext cx="3733800" cy="4235775"/>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en-US" sz="2800" b="1" i="0" u="sng" strike="noStrike" cap="none">
                <a:solidFill>
                  <a:schemeClr val="hlink"/>
                </a:solidFill>
                <a:latin typeface="Times New Roman"/>
                <a:ea typeface="Times New Roman"/>
                <a:cs typeface="Times New Roman"/>
                <a:sym typeface="Times New Roman"/>
                <a:hlinkClick r:id="rId3"/>
              </a:rPr>
              <a:t>मरक्युरी</a:t>
            </a:r>
            <a:r>
              <a:rPr lang="en-US" sz="2800" b="1" i="0" u="none" strike="noStrike" cap="none">
                <a:solidFill>
                  <a:srgbClr val="0070C0"/>
                </a:solidFill>
                <a:latin typeface="Times New Roman"/>
                <a:ea typeface="Times New Roman"/>
                <a:cs typeface="Times New Roman"/>
                <a:sym typeface="Times New Roman"/>
              </a:rPr>
              <a:t> </a:t>
            </a:r>
            <a:r>
              <a:rPr lang="en-US" sz="2800" b="1" i="0" u="sng" strike="noStrike" cap="none">
                <a:solidFill>
                  <a:srgbClr val="0070C0"/>
                </a:solidFill>
                <a:latin typeface="Times New Roman"/>
                <a:ea typeface="Times New Roman"/>
                <a:cs typeface="Times New Roman"/>
                <a:sym typeface="Times New Roman"/>
              </a:rPr>
              <a:t>ओ०बी०एम०</a:t>
            </a:r>
            <a:endParaRPr sz="2800" b="1" i="0" u="sng" strike="noStrike" cap="none">
              <a:solidFill>
                <a:srgbClr val="0070C0"/>
              </a:solidFill>
              <a:latin typeface="Times New Roman"/>
              <a:ea typeface="Times New Roman"/>
              <a:cs typeface="Times New Roman"/>
              <a:sym typeface="Times New Roman"/>
            </a:endParaRPr>
          </a:p>
          <a:p>
            <a:pPr marL="257175" marR="0" lvl="0" indent="-257175"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एचपी – 30</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इंजन टाइप - 4 स्ट्रोक</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पूर्ण थ्रॉटल - 5000 – 6000 आरपीएम</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रेकमेन्डड फ्यूल - पेट्रोल</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वजन – 78 किलोग्राम</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गियर सिस्टम – F – N – R</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फ्यूल </a:t>
            </a:r>
            <a:r>
              <a:rPr lang="en-US" sz="2400" b="0" i="0" u="none" strike="noStrike" cap="none">
                <a:solidFill>
                  <a:schemeClr val="dk1"/>
                </a:solidFill>
                <a:latin typeface="Times New Roman"/>
                <a:ea typeface="Times New Roman"/>
                <a:cs typeface="Times New Roman"/>
                <a:sym typeface="Times New Roman"/>
              </a:rPr>
              <a:t>क्षमता</a:t>
            </a:r>
            <a:r>
              <a:rPr lang="en-US" sz="1800" b="0" i="0" u="none" strike="noStrike" cap="none">
                <a:solidFill>
                  <a:schemeClr val="dk1"/>
                </a:solidFill>
                <a:latin typeface="Times New Roman"/>
                <a:ea typeface="Times New Roman"/>
                <a:cs typeface="Times New Roman"/>
                <a:sym typeface="Times New Roman"/>
              </a:rPr>
              <a:t>  – 25 लीटर</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एम. तेल क्षमता – 1.8 लीटर</a:t>
            </a:r>
            <a:endParaRPr sz="1800" b="0" i="0" u="none" strike="noStrike" cap="none">
              <a:solidFill>
                <a:schemeClr val="dk1"/>
              </a:solidFill>
              <a:latin typeface="Times New Roman"/>
              <a:ea typeface="Times New Roman"/>
              <a:cs typeface="Times New Roman"/>
              <a:sym typeface="Times New Roman"/>
            </a:endParaRPr>
          </a:p>
        </p:txBody>
      </p:sp>
      <p:pic>
        <p:nvPicPr>
          <p:cNvPr id="361" name="Google Shape;361;p48"/>
          <p:cNvPicPr preferRelativeResize="0"/>
          <p:nvPr/>
        </p:nvPicPr>
        <p:blipFill rotWithShape="1">
          <a:blip r:embed="rId4">
            <a:alphaModFix/>
          </a:blip>
          <a:srcRect/>
          <a:stretch/>
        </p:blipFill>
        <p:spPr>
          <a:xfrm>
            <a:off x="0" y="25555"/>
            <a:ext cx="1295399" cy="8697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9"/>
          <p:cNvPicPr preferRelativeResize="0">
            <a:picLocks noGrp="1"/>
          </p:cNvPicPr>
          <p:nvPr>
            <p:ph type="body" idx="1"/>
          </p:nvPr>
        </p:nvPicPr>
        <p:blipFill rotWithShape="1">
          <a:blip r:embed="rId3">
            <a:alphaModFix/>
          </a:blip>
          <a:srcRect/>
          <a:stretch/>
        </p:blipFill>
        <p:spPr>
          <a:xfrm>
            <a:off x="3810000" y="1047750"/>
            <a:ext cx="4895850" cy="3409950"/>
          </a:xfrm>
          <a:prstGeom prst="rect">
            <a:avLst/>
          </a:prstGeom>
          <a:noFill/>
          <a:ln>
            <a:noFill/>
          </a:ln>
        </p:spPr>
      </p:pic>
      <p:pic>
        <p:nvPicPr>
          <p:cNvPr id="367" name="Google Shape;367;p49"/>
          <p:cNvPicPr preferRelativeResize="0"/>
          <p:nvPr/>
        </p:nvPicPr>
        <p:blipFill rotWithShape="1">
          <a:blip r:embed="rId4">
            <a:alphaModFix/>
          </a:blip>
          <a:srcRect/>
          <a:stretch/>
        </p:blipFill>
        <p:spPr>
          <a:xfrm>
            <a:off x="0" y="25555"/>
            <a:ext cx="1295399" cy="869794"/>
          </a:xfrm>
          <a:prstGeom prst="rect">
            <a:avLst/>
          </a:prstGeom>
          <a:noFill/>
          <a:ln>
            <a:noFill/>
          </a:ln>
        </p:spPr>
      </p:pic>
      <p:sp>
        <p:nvSpPr>
          <p:cNvPr id="368" name="Google Shape;368;p49"/>
          <p:cNvSpPr txBox="1"/>
          <p:nvPr/>
        </p:nvSpPr>
        <p:spPr>
          <a:xfrm>
            <a:off x="152400" y="2343150"/>
            <a:ext cx="3505200" cy="8572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rgbClr val="FF0000"/>
              </a:solidFill>
              <a:latin typeface="Open Sans"/>
              <a:ea typeface="Open Sans"/>
              <a:cs typeface="Open Sans"/>
              <a:sym typeface="Open Sans"/>
            </a:endParaRPr>
          </a:p>
        </p:txBody>
      </p:sp>
      <p:sp>
        <p:nvSpPr>
          <p:cNvPr id="369" name="Google Shape;369;p49"/>
          <p:cNvSpPr txBox="1"/>
          <p:nvPr/>
        </p:nvSpPr>
        <p:spPr>
          <a:xfrm>
            <a:off x="152400" y="2495550"/>
            <a:ext cx="3810000" cy="8572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तकनीकी विवरण</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0"/>
          <p:cNvSpPr txBox="1">
            <a:spLocks noGrp="1"/>
          </p:cNvSpPr>
          <p:nvPr>
            <p:ph type="title"/>
          </p:nvPr>
        </p:nvSpPr>
        <p:spPr>
          <a:xfrm>
            <a:off x="228600" y="1067777"/>
            <a:ext cx="3314699" cy="175917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ध्यान देने वाली बातें </a:t>
            </a:r>
            <a:endParaRPr sz="4000" b="1" i="0" u="none" strike="noStrike" cap="none">
              <a:solidFill>
                <a:srgbClr val="FF0000"/>
              </a:solidFill>
              <a:latin typeface="Open Sans"/>
              <a:ea typeface="Open Sans"/>
              <a:cs typeface="Open Sans"/>
              <a:sym typeface="Open Sans"/>
            </a:endParaRPr>
          </a:p>
        </p:txBody>
      </p:sp>
      <p:sp>
        <p:nvSpPr>
          <p:cNvPr id="375" name="Google Shape;375;p50"/>
          <p:cNvSpPr txBox="1">
            <a:spLocks noGrp="1"/>
          </p:cNvSpPr>
          <p:nvPr>
            <p:ph type="body" idx="1"/>
          </p:nvPr>
        </p:nvSpPr>
        <p:spPr>
          <a:xfrm>
            <a:off x="3733800" y="1200150"/>
            <a:ext cx="5105400" cy="2667000"/>
          </a:xfrm>
          <a:prstGeom prst="rect">
            <a:avLst/>
          </a:prstGeom>
          <a:noFill/>
          <a:ln>
            <a:noFill/>
          </a:ln>
        </p:spPr>
        <p:txBody>
          <a:bodyPr spcFirstLastPara="1" wrap="square" lIns="68575" tIns="34275" rIns="68575" bIns="34275" anchor="t" anchorCtr="0">
            <a:noAutofit/>
          </a:bodyPr>
          <a:lstStyle/>
          <a:p>
            <a:pPr marL="385763" marR="0" lvl="0" indent="-385763" algn="just" rtl="0">
              <a:lnSpc>
                <a:spcPct val="100000"/>
              </a:lnSpc>
              <a:spcBef>
                <a:spcPts val="0"/>
              </a:spcBef>
              <a:spcAft>
                <a:spcPts val="0"/>
              </a:spcAft>
              <a:buClr>
                <a:schemeClr val="dk1"/>
              </a:buClr>
              <a:buSzPts val="3200"/>
              <a:buFont typeface="Arial"/>
              <a:buAutoNum type="arabicPeriod"/>
            </a:pPr>
            <a:r>
              <a:rPr lang="en-US" sz="3200" b="1" i="0" u="none" strike="noStrike" cap="none">
                <a:solidFill>
                  <a:schemeClr val="dk1"/>
                </a:solidFill>
                <a:latin typeface="Calibri"/>
                <a:ea typeface="Calibri"/>
                <a:cs typeface="Calibri"/>
                <a:sym typeface="Calibri"/>
              </a:rPr>
              <a:t>तेल प्रणाली :</a:t>
            </a:r>
            <a:endParaRPr sz="3200" b="1" i="0" u="sng" strike="noStrike" cap="none">
              <a:solidFill>
                <a:schemeClr val="dk1"/>
              </a:solidFill>
              <a:latin typeface="Calibri"/>
              <a:ea typeface="Calibri"/>
              <a:cs typeface="Calibri"/>
              <a:sym typeface="Calibri"/>
            </a:endParaRPr>
          </a:p>
          <a:p>
            <a:pPr marL="257175" marR="0" lvl="0" indent="-257175"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तेल की मात्रा की जाँच करें।</a:t>
            </a:r>
            <a:endParaRPr sz="1400" b="0" i="0" u="none" strike="noStrike" cap="none">
              <a:solidFill>
                <a:srgbClr val="000000"/>
              </a:solidFill>
              <a:latin typeface="Arial"/>
              <a:ea typeface="Arial"/>
              <a:cs typeface="Arial"/>
              <a:sym typeface="Arial"/>
            </a:endParaRPr>
          </a:p>
          <a:p>
            <a:pPr marL="257175" marR="0" lvl="0" indent="-257175"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तेल फिल्टर में मलबे या पानी की जाँच करें।</a:t>
            </a:r>
            <a:endParaRPr sz="1400" b="0" i="0" u="none" strike="noStrike" cap="none">
              <a:solidFill>
                <a:srgbClr val="000000"/>
              </a:solidFill>
              <a:latin typeface="Arial"/>
              <a:ea typeface="Arial"/>
              <a:cs typeface="Arial"/>
              <a:sym typeface="Arial"/>
            </a:endParaRPr>
          </a:p>
          <a:p>
            <a:pPr marL="257175" marR="0" lvl="0" indent="-257175"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तेल रिसाव/लिकेज के लिए रबड़ होज़ की जाँच करें।</a:t>
            </a:r>
            <a:endParaRPr sz="2400" b="0" i="0" u="none" strike="noStrike" cap="none">
              <a:solidFill>
                <a:schemeClr val="dk1"/>
              </a:solidFill>
              <a:latin typeface="Calibri"/>
              <a:ea typeface="Calibri"/>
              <a:cs typeface="Calibri"/>
              <a:sym typeface="Calibri"/>
            </a:endParaRPr>
          </a:p>
        </p:txBody>
      </p:sp>
      <p:pic>
        <p:nvPicPr>
          <p:cNvPr id="376" name="Google Shape;376;p50"/>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1"/>
          <p:cNvSpPr txBox="1">
            <a:spLocks noGrp="1"/>
          </p:cNvSpPr>
          <p:nvPr>
            <p:ph type="body" idx="1"/>
          </p:nvPr>
        </p:nvSpPr>
        <p:spPr>
          <a:xfrm>
            <a:off x="3429000" y="971550"/>
            <a:ext cx="5410200" cy="3600450"/>
          </a:xfrm>
          <a:prstGeom prst="rect">
            <a:avLst/>
          </a:prstGeom>
          <a:noFill/>
          <a:ln>
            <a:noFill/>
          </a:ln>
        </p:spPr>
        <p:txBody>
          <a:bodyPr spcFirstLastPara="1" wrap="square" lIns="68575" tIns="34275" rIns="68575" bIns="34275" anchor="t" anchorCtr="0">
            <a:normAutofit lnSpcReduction="10000"/>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Open Sans"/>
                <a:ea typeface="Open Sans"/>
                <a:cs typeface="Open Sans"/>
                <a:sym typeface="Open Sans"/>
              </a:rPr>
              <a:t>2. </a:t>
            </a:r>
            <a:r>
              <a:rPr lang="en-US" sz="2400" b="1" i="0" u="none" strike="noStrike" cap="none">
                <a:solidFill>
                  <a:schemeClr val="dk1"/>
                </a:solidFill>
                <a:latin typeface="Calibri"/>
                <a:ea typeface="Calibri"/>
                <a:cs typeface="Calibri"/>
                <a:sym typeface="Calibri"/>
              </a:rPr>
              <a:t>तेल</a:t>
            </a:r>
            <a:r>
              <a:rPr lang="en-US" sz="2400" b="1" i="0" u="none" strike="noStrike" cap="none">
                <a:solidFill>
                  <a:schemeClr val="dk1"/>
                </a:solidFill>
                <a:latin typeface="Open Sans"/>
                <a:ea typeface="Open Sans"/>
                <a:cs typeface="Open Sans"/>
                <a:sym typeface="Open Sans"/>
              </a:rPr>
              <a:t> टैंक कैप:</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44"/>
              </a:spcBef>
              <a:spcAft>
                <a:spcPts val="0"/>
              </a:spcAft>
              <a:buClr>
                <a:schemeClr val="dk1"/>
              </a:buClr>
              <a:buSzPts val="2400"/>
              <a:buFont typeface="Arial"/>
              <a:buNone/>
            </a:pPr>
            <a:endParaRPr sz="2400" b="1" i="0" u="sng" strike="noStrike" cap="none">
              <a:solidFill>
                <a:schemeClr val="dk1"/>
              </a:solidFill>
              <a:latin typeface="Open Sans"/>
              <a:ea typeface="Open Sans"/>
              <a:cs typeface="Open Sans"/>
              <a:sym typeface="Open Sans"/>
            </a:endParaRPr>
          </a:p>
          <a:p>
            <a:pPr marL="257175" marR="0" lvl="0" indent="-257175" algn="l" rtl="0">
              <a:lnSpc>
                <a:spcPct val="100000"/>
              </a:lnSpc>
              <a:spcBef>
                <a:spcPts val="444"/>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दरार, रिसाव, क्षति की जाँच करें ।</a:t>
            </a:r>
            <a:endParaRPr sz="1400" b="0" i="0" u="none" strike="noStrike" cap="none">
              <a:solidFill>
                <a:srgbClr val="000000"/>
              </a:solidFill>
              <a:latin typeface="Arial"/>
              <a:ea typeface="Arial"/>
              <a:cs typeface="Arial"/>
              <a:sym typeface="Arial"/>
            </a:endParaRPr>
          </a:p>
          <a:p>
            <a:pPr marL="257175" marR="0" lvl="0" indent="-116204" algn="l" rtl="0">
              <a:lnSpc>
                <a:spcPct val="100000"/>
              </a:lnSpc>
              <a:spcBef>
                <a:spcPts val="444"/>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a:p>
            <a:pPr marL="257175" marR="0" lvl="0" indent="-257175" algn="l" rtl="0">
              <a:lnSpc>
                <a:spcPct val="100000"/>
              </a:lnSpc>
              <a:spcBef>
                <a:spcPts val="444"/>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पूरी तरह से बंद करके रिसाव की जाँच करें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44"/>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44"/>
              </a:spcBef>
              <a:spcAft>
                <a:spcPts val="0"/>
              </a:spcAft>
              <a:buClr>
                <a:schemeClr val="dk1"/>
              </a:buClr>
              <a:buSzPts val="2400"/>
              <a:buFont typeface="Arial"/>
              <a:buNone/>
            </a:pPr>
            <a:r>
              <a:rPr lang="en-US" sz="2400" b="0" i="0" u="none" strike="noStrike" cap="none">
                <a:solidFill>
                  <a:schemeClr val="dk1"/>
                </a:solidFill>
                <a:latin typeface="Open Sans"/>
                <a:ea typeface="Open Sans"/>
                <a:cs typeface="Open Sans"/>
                <a:sym typeface="Open Sans"/>
              </a:rPr>
              <a:t>3. </a:t>
            </a:r>
            <a:r>
              <a:rPr lang="en-US" sz="2400" b="1" i="0" u="none" strike="noStrike" cap="none">
                <a:solidFill>
                  <a:schemeClr val="dk1"/>
                </a:solidFill>
                <a:latin typeface="Open Sans"/>
                <a:ea typeface="Open Sans"/>
                <a:cs typeface="Open Sans"/>
                <a:sym typeface="Open Sans"/>
              </a:rPr>
              <a:t>इंजन तेल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44"/>
              </a:spcBef>
              <a:spcAft>
                <a:spcPts val="0"/>
              </a:spcAft>
              <a:buClr>
                <a:schemeClr val="dk1"/>
              </a:buClr>
              <a:buSzPts val="2400"/>
              <a:buFont typeface="Arial"/>
              <a:buNone/>
            </a:pPr>
            <a:endParaRPr sz="2400" b="1" i="0" u="none" strike="noStrike" cap="none">
              <a:solidFill>
                <a:schemeClr val="dk1"/>
              </a:solidFill>
              <a:latin typeface="Open Sans"/>
              <a:ea typeface="Open Sans"/>
              <a:cs typeface="Open Sans"/>
              <a:sym typeface="Open Sans"/>
            </a:endParaRPr>
          </a:p>
          <a:p>
            <a:pPr marL="0" marR="0" lvl="0" indent="-152400" algn="l" rtl="0">
              <a:lnSpc>
                <a:spcPct val="100000"/>
              </a:lnSpc>
              <a:spcBef>
                <a:spcPts val="444"/>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तेल के स्तर की जाँच करें ।</a:t>
            </a:r>
            <a:endParaRPr sz="2400" b="0" i="0" u="none" strike="noStrike" cap="none">
              <a:solidFill>
                <a:schemeClr val="dk1"/>
              </a:solidFill>
              <a:latin typeface="Open Sans"/>
              <a:ea typeface="Open Sans"/>
              <a:cs typeface="Open Sans"/>
              <a:sym typeface="Open Sans"/>
            </a:endParaRPr>
          </a:p>
          <a:p>
            <a:pPr marL="257175" marR="0" lvl="0" indent="-133858" algn="l" rtl="0">
              <a:lnSpc>
                <a:spcPct val="100000"/>
              </a:lnSpc>
              <a:spcBef>
                <a:spcPts val="388"/>
              </a:spcBef>
              <a:spcAft>
                <a:spcPts val="0"/>
              </a:spcAft>
              <a:buClr>
                <a:schemeClr val="dk1"/>
              </a:buClr>
              <a:buSzPts val="2100"/>
              <a:buFont typeface="Arial"/>
              <a:buNone/>
            </a:pPr>
            <a:endParaRPr sz="2100" b="0" i="0" u="none" strike="noStrike" cap="none">
              <a:solidFill>
                <a:schemeClr val="dk1"/>
              </a:solidFill>
              <a:latin typeface="Times New Roman"/>
              <a:ea typeface="Times New Roman"/>
              <a:cs typeface="Times New Roman"/>
              <a:sym typeface="Times New Roman"/>
            </a:endParaRPr>
          </a:p>
        </p:txBody>
      </p:sp>
      <p:pic>
        <p:nvPicPr>
          <p:cNvPr id="382" name="Google Shape;382;p51"/>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383" name="Google Shape;383;p51"/>
          <p:cNvSpPr txBox="1"/>
          <p:nvPr/>
        </p:nvSpPr>
        <p:spPr>
          <a:xfrm>
            <a:off x="533400" y="936137"/>
            <a:ext cx="2971800" cy="180681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ध्यान देने वाली बातें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2"/>
          <p:cNvSpPr txBox="1">
            <a:spLocks noGrp="1"/>
          </p:cNvSpPr>
          <p:nvPr>
            <p:ph type="body" idx="1"/>
          </p:nvPr>
        </p:nvSpPr>
        <p:spPr>
          <a:xfrm>
            <a:off x="2819400" y="444123"/>
            <a:ext cx="6115052" cy="434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4 </a:t>
            </a:r>
            <a:r>
              <a:rPr lang="en-US" sz="2000" b="1" i="0" u="none" strike="noStrike" cap="none">
                <a:solidFill>
                  <a:schemeClr val="dk1"/>
                </a:solidFill>
                <a:latin typeface="Arial"/>
                <a:ea typeface="Arial"/>
                <a:cs typeface="Arial"/>
                <a:sym typeface="Arial"/>
              </a:rPr>
              <a:t>विद्युत उपकरण </a:t>
            </a:r>
            <a:endParaRPr sz="3200" b="1" i="0" u="none" strike="noStrike" cap="none">
              <a:solidFill>
                <a:schemeClr val="dk1"/>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जाँचें करें मुख्य स्विच सामान्य रूप से काम कर रहा है ।</a:t>
            </a:r>
            <a:endParaRPr sz="1800" b="0" i="0" u="none" strike="noStrike" cap="none">
              <a:solidFill>
                <a:schemeClr val="dk1"/>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ढीले कनेक्शन की जाँच करें ।</a:t>
            </a:r>
            <a:endParaRPr sz="1800" b="0" i="0" u="none" strike="noStrike" cap="none">
              <a:solidFill>
                <a:schemeClr val="dk1"/>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जांचें कि स्टॉप स्विच सामान्य रूप से कार्य कर रहा है ।</a:t>
            </a:r>
            <a:endParaRPr sz="1800" b="0" i="0" u="none" strike="noStrike" cap="none">
              <a:solidFill>
                <a:schemeClr val="dk1"/>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ढीले कनेक्शन और डैमेज तारों की जाँच करें ।</a:t>
            </a:r>
            <a:endParaRPr sz="1800" b="0" i="0" u="none" strike="noStrike" cap="none">
              <a:solidFill>
                <a:schemeClr val="dk1"/>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स्पार्क प्लग की जाँच करें ।</a:t>
            </a:r>
            <a:endParaRPr sz="1800" b="0" i="0" u="none" strike="noStrike" cap="none">
              <a:solidFill>
                <a:schemeClr val="dk1"/>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स्टार्ट अप के दौरान वार्निंग बज़र (एक बीप) और वार्निंग एलईडी लैंप (5 से 7 सेकंड के लिए ऑन) जांचें।</a:t>
            </a:r>
            <a:endParaRPr sz="1800" b="0" i="0" u="none" strike="noStrike" cap="none">
              <a:solidFill>
                <a:schemeClr val="dk1"/>
              </a:solidFill>
              <a:latin typeface="Arial"/>
              <a:ea typeface="Arial"/>
              <a:cs typeface="Arial"/>
              <a:sym typeface="Arial"/>
            </a:endParaRPr>
          </a:p>
        </p:txBody>
      </p:sp>
      <p:pic>
        <p:nvPicPr>
          <p:cNvPr id="389" name="Google Shape;389;p52"/>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390" name="Google Shape;390;p52"/>
          <p:cNvSpPr txBox="1"/>
          <p:nvPr/>
        </p:nvSpPr>
        <p:spPr>
          <a:xfrm>
            <a:off x="533400" y="895349"/>
            <a:ext cx="1981200" cy="160677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ध्यान देने वाली बातें </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3"/>
          <p:cNvSpPr txBox="1">
            <a:spLocks noGrp="1"/>
          </p:cNvSpPr>
          <p:nvPr>
            <p:ph type="body" idx="1"/>
          </p:nvPr>
        </p:nvSpPr>
        <p:spPr>
          <a:xfrm>
            <a:off x="3886200" y="971550"/>
            <a:ext cx="4781550" cy="3337323"/>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Open Sans"/>
                <a:ea typeface="Open Sans"/>
                <a:cs typeface="Open Sans"/>
                <a:sym typeface="Open Sans"/>
              </a:rPr>
              <a:t>5.</a:t>
            </a:r>
            <a:r>
              <a:rPr lang="en-US" sz="2400" b="1" i="0" u="none" strike="noStrike" cap="none">
                <a:solidFill>
                  <a:schemeClr val="dk1"/>
                </a:solidFill>
                <a:latin typeface="Open Sans"/>
                <a:ea typeface="Open Sans"/>
                <a:cs typeface="Open Sans"/>
                <a:sym typeface="Open Sans"/>
              </a:rPr>
              <a:t>प्रोपेलर प्रणाली</a:t>
            </a:r>
            <a:r>
              <a:rPr lang="en-US" sz="2800" b="1" i="0" u="none" strike="noStrike" cap="none">
                <a:solidFill>
                  <a:schemeClr val="dk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2400" b="1" i="0" u="sng" strike="noStrike" cap="none">
              <a:solidFill>
                <a:srgbClr val="FF0000"/>
              </a:solidFill>
              <a:latin typeface="Open Sans"/>
              <a:ea typeface="Open Sans"/>
              <a:cs typeface="Open Sans"/>
              <a:sym typeface="Open Sans"/>
            </a:endParaRPr>
          </a:p>
          <a:p>
            <a:pPr marL="257175" marR="0" lvl="0" indent="-257175"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प्रोपेलर के मुड़े हुए या क्षतिग्रस्त ब्लेडों </a:t>
            </a:r>
            <a:r>
              <a:rPr lang="en-US" sz="2100" b="0" i="0" u="none" strike="noStrike" cap="none">
                <a:solidFill>
                  <a:schemeClr val="dk1"/>
                </a:solidFill>
                <a:latin typeface="Open Sans"/>
                <a:ea typeface="Open Sans"/>
                <a:cs typeface="Open Sans"/>
                <a:sym typeface="Open Sans"/>
              </a:rPr>
              <a:t>को</a:t>
            </a:r>
            <a:r>
              <a:rPr lang="en-US" sz="2100" b="0" i="0" u="none" strike="noStrike" cap="none">
                <a:solidFill>
                  <a:schemeClr val="dk1"/>
                </a:solidFill>
                <a:latin typeface="Arial"/>
                <a:ea typeface="Arial"/>
                <a:cs typeface="Arial"/>
                <a:sym typeface="Arial"/>
              </a:rPr>
              <a:t> देख कर जांच करें। </a:t>
            </a:r>
            <a:endParaRPr sz="1400" b="0" i="0" u="none" strike="noStrike" cap="none">
              <a:solidFill>
                <a:srgbClr val="000000"/>
              </a:solidFill>
              <a:latin typeface="Arial"/>
              <a:ea typeface="Arial"/>
              <a:cs typeface="Arial"/>
              <a:sym typeface="Arial"/>
            </a:endParaRPr>
          </a:p>
          <a:p>
            <a:pPr marL="257175" marR="0" lvl="0" indent="-123825" algn="l" rtl="0">
              <a:lnSpc>
                <a:spcPct val="100000"/>
              </a:lnSpc>
              <a:spcBef>
                <a:spcPts val="420"/>
              </a:spcBef>
              <a:spcAft>
                <a:spcPts val="0"/>
              </a:spcAft>
              <a:buClr>
                <a:schemeClr val="dk1"/>
              </a:buClr>
              <a:buSzPts val="2100"/>
              <a:buFont typeface="Arial"/>
              <a:buNone/>
            </a:pPr>
            <a:endParaRPr sz="2100" b="0" i="0" u="none" strike="noStrike" cap="none">
              <a:solidFill>
                <a:schemeClr val="dk1"/>
              </a:solidFill>
              <a:latin typeface="Arial"/>
              <a:ea typeface="Arial"/>
              <a:cs typeface="Arial"/>
              <a:sym typeface="Arial"/>
            </a:endParaRPr>
          </a:p>
          <a:p>
            <a:pPr marL="257175" marR="0" lvl="0" indent="-257175"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जांच करें कि प्रोपेलर नट कसा हुआ है और स्प्लिट पिन मौजूद है।</a:t>
            </a:r>
            <a:endParaRPr sz="1400" b="0" i="0" u="none" strike="noStrike" cap="none">
              <a:solidFill>
                <a:srgbClr val="000000"/>
              </a:solidFill>
              <a:latin typeface="Arial"/>
              <a:ea typeface="Arial"/>
              <a:cs typeface="Arial"/>
              <a:sym typeface="Arial"/>
            </a:endParaRPr>
          </a:p>
          <a:p>
            <a:pPr marL="257175" marR="0" lvl="0" indent="-104775"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pic>
        <p:nvPicPr>
          <p:cNvPr id="396" name="Google Shape;396;p53"/>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397" name="Google Shape;397;p53"/>
          <p:cNvSpPr txBox="1"/>
          <p:nvPr/>
        </p:nvSpPr>
        <p:spPr>
          <a:xfrm>
            <a:off x="647699" y="989623"/>
            <a:ext cx="2895600" cy="160677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ध्यान देने वाली बातें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4"/>
          <p:cNvSpPr txBox="1">
            <a:spLocks noGrp="1"/>
          </p:cNvSpPr>
          <p:nvPr>
            <p:ph type="body" idx="1"/>
          </p:nvPr>
        </p:nvSpPr>
        <p:spPr>
          <a:xfrm>
            <a:off x="4267200" y="971550"/>
            <a:ext cx="4838700" cy="3280173"/>
          </a:xfrm>
          <a:prstGeom prst="rect">
            <a:avLst/>
          </a:prstGeom>
          <a:noFill/>
          <a:ln>
            <a:noFill/>
          </a:ln>
        </p:spPr>
        <p:txBody>
          <a:bodyPr spcFirstLastPara="1" wrap="square" lIns="68575" tIns="34275" rIns="68575" bIns="34275" anchor="t" anchorCtr="0">
            <a:normAutofit fontScale="92500" lnSpcReduction="10000"/>
          </a:bodyPr>
          <a:lstStyle/>
          <a:p>
            <a:pPr marL="0" marR="0" lvl="0" indent="0" algn="l" rtl="0">
              <a:lnSpc>
                <a:spcPct val="100000"/>
              </a:lnSpc>
              <a:spcBef>
                <a:spcPts val="0"/>
              </a:spcBef>
              <a:spcAft>
                <a:spcPts val="0"/>
              </a:spcAft>
              <a:buClr>
                <a:schemeClr val="dk1"/>
              </a:buClr>
              <a:buSzPct val="100000"/>
              <a:buFont typeface="Arial"/>
              <a:buNone/>
            </a:pPr>
            <a:r>
              <a:rPr lang="en-US" sz="2400" b="0" i="0" u="none" strike="noStrike" cap="none">
                <a:solidFill>
                  <a:schemeClr val="dk1"/>
                </a:solidFill>
                <a:latin typeface="Open Sans"/>
                <a:ea typeface="Open Sans"/>
                <a:cs typeface="Open Sans"/>
                <a:sym typeface="Open Sans"/>
              </a:rPr>
              <a:t>6. </a:t>
            </a:r>
            <a:r>
              <a:rPr lang="en-US" sz="2400" b="1" i="0" u="none" strike="noStrike" cap="none">
                <a:solidFill>
                  <a:schemeClr val="dk1"/>
                </a:solidFill>
                <a:latin typeface="Open Sans"/>
                <a:ea typeface="Open Sans"/>
                <a:cs typeface="Open Sans"/>
                <a:sym typeface="Open Sans"/>
              </a:rPr>
              <a:t>मोटर इंस्टालेशन :</a:t>
            </a:r>
            <a:r>
              <a:rPr lang="en-US" sz="2400" b="1" i="0" u="sng"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44"/>
              </a:spcBef>
              <a:spcAft>
                <a:spcPts val="0"/>
              </a:spcAft>
              <a:buClr>
                <a:schemeClr val="dk1"/>
              </a:buClr>
              <a:buSzPct val="100000"/>
              <a:buFont typeface="Arial"/>
              <a:buNone/>
            </a:pPr>
            <a:endParaRPr sz="2400" b="1" i="0" u="sng" strike="noStrike" cap="none">
              <a:solidFill>
                <a:schemeClr val="dk1"/>
              </a:solidFill>
              <a:latin typeface="Open Sans"/>
              <a:ea typeface="Open Sans"/>
              <a:cs typeface="Open Sans"/>
              <a:sym typeface="Open Sans"/>
            </a:endParaRPr>
          </a:p>
          <a:p>
            <a:pPr marL="257175" marR="0" lvl="0" indent="-257175" algn="l" rtl="0">
              <a:lnSpc>
                <a:spcPct val="100000"/>
              </a:lnSpc>
              <a:spcBef>
                <a:spcPts val="444"/>
              </a:spcBef>
              <a:spcAft>
                <a:spcPts val="0"/>
              </a:spcAft>
              <a:buClr>
                <a:schemeClr val="dk1"/>
              </a:buClr>
              <a:buSzPct val="100000"/>
              <a:buFont typeface="Arial"/>
              <a:buChar char="•"/>
            </a:pPr>
            <a:r>
              <a:rPr lang="en-US" sz="2400" b="0" i="0" u="none" strike="noStrike" cap="none">
                <a:solidFill>
                  <a:schemeClr val="dk1"/>
                </a:solidFill>
                <a:latin typeface="Open Sans"/>
                <a:ea typeface="Open Sans"/>
                <a:cs typeface="Open Sans"/>
                <a:sym typeface="Open Sans"/>
              </a:rPr>
              <a:t>मोटर को नाव से जोड़ने वाले सभी बोल्टों की जाँच करें ।</a:t>
            </a:r>
            <a:endParaRPr sz="1400" b="0" i="0" u="none" strike="noStrike" cap="none">
              <a:solidFill>
                <a:srgbClr val="000000"/>
              </a:solidFill>
              <a:latin typeface="Arial"/>
              <a:ea typeface="Arial"/>
              <a:cs typeface="Arial"/>
              <a:sym typeface="Arial"/>
            </a:endParaRPr>
          </a:p>
          <a:p>
            <a:pPr marL="257175" marR="0" lvl="0" indent="-116204" algn="l" rtl="0">
              <a:lnSpc>
                <a:spcPct val="100000"/>
              </a:lnSpc>
              <a:spcBef>
                <a:spcPts val="444"/>
              </a:spcBef>
              <a:spcAft>
                <a:spcPts val="0"/>
              </a:spcAft>
              <a:buClr>
                <a:schemeClr val="dk1"/>
              </a:buClr>
              <a:buSzPct val="1000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44"/>
              </a:spcBef>
              <a:spcAft>
                <a:spcPts val="0"/>
              </a:spcAft>
              <a:buClr>
                <a:schemeClr val="dk1"/>
              </a:buClr>
              <a:buSzPct val="100000"/>
              <a:buFont typeface="Arial"/>
              <a:buNone/>
            </a:pPr>
            <a:r>
              <a:rPr lang="en-US" sz="2400" b="0" i="0" u="none" strike="noStrike" cap="none">
                <a:solidFill>
                  <a:schemeClr val="dk1"/>
                </a:solidFill>
                <a:latin typeface="Open Sans"/>
                <a:ea typeface="Open Sans"/>
                <a:cs typeface="Open Sans"/>
                <a:sym typeface="Open Sans"/>
              </a:rPr>
              <a:t>7.</a:t>
            </a:r>
            <a:r>
              <a:rPr lang="en-US" sz="2400" b="1" i="0" u="none" strike="noStrike" cap="none">
                <a:solidFill>
                  <a:schemeClr val="dk1"/>
                </a:solidFill>
                <a:latin typeface="Open Sans"/>
                <a:ea typeface="Open Sans"/>
                <a:cs typeface="Open Sans"/>
                <a:sym typeface="Open Sans"/>
              </a:rPr>
              <a:t>पावर टिल्ट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44"/>
              </a:spcBef>
              <a:spcAft>
                <a:spcPts val="0"/>
              </a:spcAft>
              <a:buClr>
                <a:schemeClr val="dk1"/>
              </a:buClr>
              <a:buSzPct val="100000"/>
              <a:buFont typeface="Arial"/>
              <a:buNone/>
            </a:pPr>
            <a:endParaRPr sz="2400" b="0" i="0" u="none" strike="noStrike" cap="none">
              <a:solidFill>
                <a:schemeClr val="dk1"/>
              </a:solidFill>
              <a:latin typeface="Open Sans"/>
              <a:ea typeface="Open Sans"/>
              <a:cs typeface="Open Sans"/>
              <a:sym typeface="Open Sans"/>
            </a:endParaRPr>
          </a:p>
          <a:p>
            <a:pPr marL="257175" marR="0" lvl="0" indent="-257175" algn="l" rtl="0">
              <a:lnSpc>
                <a:spcPct val="100000"/>
              </a:lnSpc>
              <a:spcBef>
                <a:spcPts val="444"/>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मोटर के ऊपर और नीचे झुकने की कार्यप्रणाली की जांच करें </a:t>
            </a:r>
            <a:r>
              <a:rPr lang="en-US" sz="2000" b="0" i="0" u="none" strike="noStrike" cap="none">
                <a:solidFill>
                  <a:schemeClr val="dk1"/>
                </a:solidFill>
                <a:latin typeface="Open Sans"/>
                <a:ea typeface="Open Sans"/>
                <a:cs typeface="Open Sans"/>
                <a:sym typeface="Open Sans"/>
              </a:rPr>
              <a:t>।</a:t>
            </a:r>
            <a:endParaRPr sz="2100" b="0" i="0" u="none" strike="noStrike" cap="none">
              <a:solidFill>
                <a:schemeClr val="dk1"/>
              </a:solidFill>
              <a:latin typeface="Times New Roman"/>
              <a:ea typeface="Times New Roman"/>
              <a:cs typeface="Times New Roman"/>
              <a:sym typeface="Times New Roman"/>
            </a:endParaRPr>
          </a:p>
        </p:txBody>
      </p:sp>
      <p:pic>
        <p:nvPicPr>
          <p:cNvPr id="403" name="Google Shape;403;p54"/>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404" name="Google Shape;404;p54"/>
          <p:cNvSpPr txBox="1"/>
          <p:nvPr/>
        </p:nvSpPr>
        <p:spPr>
          <a:xfrm>
            <a:off x="838200" y="895349"/>
            <a:ext cx="2917091" cy="191157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ध्यान देने वाली बातें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5"/>
          <p:cNvSpPr txBox="1">
            <a:spLocks noGrp="1"/>
          </p:cNvSpPr>
          <p:nvPr>
            <p:ph type="body" idx="1"/>
          </p:nvPr>
        </p:nvSpPr>
        <p:spPr>
          <a:xfrm>
            <a:off x="4038600" y="971550"/>
            <a:ext cx="4476750" cy="3165873"/>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Open Sans"/>
                <a:ea typeface="Open Sans"/>
                <a:cs typeface="Open Sans"/>
                <a:sym typeface="Open Sans"/>
              </a:rPr>
              <a:t>8. </a:t>
            </a:r>
            <a:r>
              <a:rPr lang="en-US" sz="2400" b="1" i="0" u="none" strike="noStrike" cap="none">
                <a:solidFill>
                  <a:schemeClr val="dk1"/>
                </a:solidFill>
                <a:latin typeface="Open Sans"/>
                <a:ea typeface="Open Sans"/>
                <a:cs typeface="Open Sans"/>
                <a:sym typeface="Open Sans"/>
              </a:rPr>
              <a:t>कूलिंग वॉटर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2400" b="1" i="0" u="sng" strike="noStrike" cap="none">
              <a:solidFill>
                <a:schemeClr val="dk1"/>
              </a:solidFill>
              <a:latin typeface="Open Sans"/>
              <a:ea typeface="Open Sans"/>
              <a:cs typeface="Open Sans"/>
              <a:sym typeface="Open Sans"/>
            </a:endParaRPr>
          </a:p>
          <a:p>
            <a:pPr marL="257175" marR="0" lvl="0" indent="-257175"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इंजन चालू होने के बाद जाँच करें कि कूलिंग वॉटर चेक पोर्ट से कूलिंग वॉटर निकल रहा है या नहीं ।</a:t>
            </a:r>
            <a:endParaRPr sz="1400" b="0" i="0" u="none" strike="noStrike" cap="none">
              <a:solidFill>
                <a:srgbClr val="000000"/>
              </a:solidFill>
              <a:latin typeface="Arial"/>
              <a:ea typeface="Arial"/>
              <a:cs typeface="Arial"/>
              <a:sym typeface="Arial"/>
            </a:endParaRPr>
          </a:p>
        </p:txBody>
      </p:sp>
      <p:pic>
        <p:nvPicPr>
          <p:cNvPr id="410" name="Google Shape;410;p55"/>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411" name="Google Shape;411;p55"/>
          <p:cNvSpPr txBox="1"/>
          <p:nvPr/>
        </p:nvSpPr>
        <p:spPr>
          <a:xfrm>
            <a:off x="762000" y="988813"/>
            <a:ext cx="2971800" cy="160677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ध्यान देने वाली बातें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6"/>
          <p:cNvSpPr txBox="1">
            <a:spLocks noGrp="1"/>
          </p:cNvSpPr>
          <p:nvPr>
            <p:ph type="body" idx="1"/>
          </p:nvPr>
        </p:nvSpPr>
        <p:spPr>
          <a:xfrm>
            <a:off x="3619499" y="976005"/>
            <a:ext cx="5524501" cy="365698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Open Sans"/>
                <a:ea typeface="Open Sans"/>
                <a:cs typeface="Open Sans"/>
                <a:sym typeface="Open Sans"/>
              </a:rPr>
              <a:t>    9. </a:t>
            </a:r>
            <a:r>
              <a:rPr lang="en-US" sz="2400" b="1" i="0" u="none" strike="noStrike" cap="none">
                <a:solidFill>
                  <a:schemeClr val="dk1"/>
                </a:solidFill>
                <a:latin typeface="Open Sans"/>
                <a:ea typeface="Open Sans"/>
                <a:cs typeface="Open Sans"/>
                <a:sym typeface="Open Sans"/>
              </a:rPr>
              <a:t>टूल्स और स्पेयर्स: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2400" b="1" i="0" u="sng" strike="noStrike" cap="none">
              <a:solidFill>
                <a:schemeClr val="dk1"/>
              </a:solidFill>
              <a:latin typeface="Open Sans"/>
              <a:ea typeface="Open Sans"/>
              <a:cs typeface="Open Sans"/>
              <a:sym typeface="Open Sans"/>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जाँच करें कि स्पार्क प्लग, प्रोपेलर आदि को बदलने के लिए टूल्स और स्पेयर पार्ट्स उपलब्ध हैं ।</a:t>
            </a:r>
            <a:endParaRPr sz="1400" b="0" i="0" u="none" strike="noStrike" cap="none">
              <a:solidFill>
                <a:srgbClr val="000000"/>
              </a:solidFill>
              <a:latin typeface="Arial"/>
              <a:ea typeface="Arial"/>
              <a:cs typeface="Arial"/>
              <a:sym typeface="Arial"/>
            </a:endParaRPr>
          </a:p>
          <a:p>
            <a:pPr marL="257175" marR="0" lvl="0" indent="-104775"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Open Sans"/>
                <a:ea typeface="Open Sans"/>
                <a:cs typeface="Open Sans"/>
                <a:sym typeface="Open Sans"/>
              </a:rPr>
              <a:t>जांच लें कि आपके पास अतिरिक्त रस्सी है ।</a:t>
            </a:r>
            <a:endParaRPr sz="1400" b="0" i="0" u="none" strike="noStrike" cap="none">
              <a:solidFill>
                <a:srgbClr val="000000"/>
              </a:solidFill>
              <a:latin typeface="Arial"/>
              <a:ea typeface="Arial"/>
              <a:cs typeface="Arial"/>
              <a:sym typeface="Arial"/>
            </a:endParaRPr>
          </a:p>
          <a:p>
            <a:pPr marL="257175" marR="0" lvl="0" indent="-47625" algn="l" rtl="0">
              <a:lnSpc>
                <a:spcPct val="100000"/>
              </a:lnSpc>
              <a:spcBef>
                <a:spcPts val="660"/>
              </a:spcBef>
              <a:spcAft>
                <a:spcPts val="0"/>
              </a:spcAft>
              <a:buClr>
                <a:schemeClr val="dk1"/>
              </a:buClr>
              <a:buSzPts val="3300"/>
              <a:buFont typeface="Arial"/>
              <a:buNone/>
            </a:pPr>
            <a:endParaRPr sz="3300" b="0" i="0" u="none" strike="noStrike" cap="none">
              <a:solidFill>
                <a:schemeClr val="dk1"/>
              </a:solidFill>
              <a:latin typeface="Times New Roman"/>
              <a:ea typeface="Times New Roman"/>
              <a:cs typeface="Times New Roman"/>
              <a:sym typeface="Times New Roman"/>
            </a:endParaRPr>
          </a:p>
        </p:txBody>
      </p:sp>
      <p:pic>
        <p:nvPicPr>
          <p:cNvPr id="417" name="Google Shape;417;p56"/>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418" name="Google Shape;418;p56"/>
          <p:cNvSpPr txBox="1"/>
          <p:nvPr/>
        </p:nvSpPr>
        <p:spPr>
          <a:xfrm>
            <a:off x="647699" y="976005"/>
            <a:ext cx="2971800" cy="1794524"/>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ध्यान देने वाली बातें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174870" y="2348857"/>
            <a:ext cx="3733800" cy="6512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परिचय</a:t>
            </a:r>
            <a:endParaRPr sz="3600" b="1" i="0" u="none" strike="noStrike" cap="none">
              <a:solidFill>
                <a:srgbClr val="FF0000"/>
              </a:solidFill>
              <a:latin typeface="Open Sans"/>
              <a:ea typeface="Open Sans"/>
              <a:cs typeface="Open Sans"/>
              <a:sym typeface="Open Sans"/>
            </a:endParaRPr>
          </a:p>
        </p:txBody>
      </p:sp>
      <p:sp>
        <p:nvSpPr>
          <p:cNvPr id="201" name="Google Shape;201;p30"/>
          <p:cNvSpPr txBox="1">
            <a:spLocks noGrp="1"/>
          </p:cNvSpPr>
          <p:nvPr>
            <p:ph type="body" idx="1"/>
          </p:nvPr>
        </p:nvSpPr>
        <p:spPr>
          <a:xfrm>
            <a:off x="3276600" y="827941"/>
            <a:ext cx="5562600" cy="4029809"/>
          </a:xfrm>
          <a:prstGeom prst="rect">
            <a:avLst/>
          </a:prstGeom>
          <a:solidFill>
            <a:schemeClr val="lt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75" tIns="34275" rIns="68575" bIns="34275" anchor="t" anchorCtr="0">
            <a:noAutofit/>
          </a:bodyPr>
          <a:lstStyle/>
          <a:p>
            <a:pPr marL="257175" marR="0" lvl="0" indent="-104775"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257175" marR="0" lvl="0" indent="-257175" algn="just"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इन्फ्लाटेबल (फुलाने योग्य) नाव एक हल्की नाव है जिसके किनारों और बो (नाक) को लचीली ट्यूबों से बनाया जाता है, जिनमें पै्रशराईजड गैस या नैचुरल हवा भरी जाती है।</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57175" marR="0" lvl="0" indent="-257175" algn="just"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रेस्क्यू बोट हमेशा सुरक्षा अभियानों, खोज तथा बचाव अभियानों का एक अभिन्न हिस्सा रही हैं।</a:t>
            </a:r>
            <a:endParaRPr sz="2000" b="0" i="0" u="none" strike="noStrike" cap="none">
              <a:solidFill>
                <a:schemeClr val="dk1"/>
              </a:solidFill>
              <a:latin typeface="Arial"/>
              <a:ea typeface="Arial"/>
              <a:cs typeface="Arial"/>
              <a:sym typeface="Arial"/>
            </a:endParaRPr>
          </a:p>
        </p:txBody>
      </p:sp>
      <p:sp>
        <p:nvSpPr>
          <p:cNvPr id="202" name="Google Shape;202;p30"/>
          <p:cNvSpPr/>
          <p:nvPr/>
        </p:nvSpPr>
        <p:spPr>
          <a:xfrm>
            <a:off x="0" y="0"/>
            <a:ext cx="1143000" cy="8953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03" name="Google Shape;203;p30"/>
          <p:cNvPicPr preferRelativeResize="0"/>
          <p:nvPr/>
        </p:nvPicPr>
        <p:blipFill rotWithShape="1">
          <a:blip r:embed="rId3">
            <a:alphaModFix/>
          </a:blip>
          <a:srcRect/>
          <a:stretch/>
        </p:blipFill>
        <p:spPr>
          <a:xfrm>
            <a:off x="1" y="25555"/>
            <a:ext cx="1142998" cy="86979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7"/>
          <p:cNvSpPr txBox="1">
            <a:spLocks noGrp="1"/>
          </p:cNvSpPr>
          <p:nvPr>
            <p:ph type="title"/>
          </p:nvPr>
        </p:nvSpPr>
        <p:spPr>
          <a:xfrm>
            <a:off x="304800" y="1047750"/>
            <a:ext cx="3048000" cy="1143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माउंटिंग प्रक्रिया</a:t>
            </a:r>
            <a:endParaRPr sz="1400" b="0" i="0" u="none" strike="noStrike" cap="none">
              <a:solidFill>
                <a:srgbClr val="000000"/>
              </a:solidFill>
              <a:latin typeface="Arial"/>
              <a:ea typeface="Arial"/>
              <a:cs typeface="Arial"/>
              <a:sym typeface="Arial"/>
            </a:endParaRPr>
          </a:p>
        </p:txBody>
      </p:sp>
      <p:sp>
        <p:nvSpPr>
          <p:cNvPr id="424" name="Google Shape;424;p57"/>
          <p:cNvSpPr txBox="1">
            <a:spLocks noGrp="1"/>
          </p:cNvSpPr>
          <p:nvPr>
            <p:ph type="body" idx="1"/>
          </p:nvPr>
        </p:nvSpPr>
        <p:spPr>
          <a:xfrm>
            <a:off x="3124200" y="818257"/>
            <a:ext cx="5867400" cy="3582294"/>
          </a:xfrm>
          <a:prstGeom prst="rect">
            <a:avLst/>
          </a:prstGeom>
          <a:noFill/>
          <a:ln>
            <a:noFill/>
          </a:ln>
        </p:spPr>
        <p:txBody>
          <a:bodyPr spcFirstLastPara="1" wrap="square" lIns="68575" tIns="34275" rIns="68575" bIns="34275" anchor="t" anchorCtr="0">
            <a:noAutofit/>
          </a:bodyPr>
          <a:lstStyle/>
          <a:p>
            <a:pPr marL="257175" marR="0" lvl="0" indent="-257175"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Cambria Math"/>
                <a:ea typeface="Cambria Math"/>
                <a:cs typeface="Cambria Math"/>
                <a:sym typeface="Cambria Math"/>
              </a:rPr>
              <a:t>OBM को लंबवत संरेखित (वर्टिकल अलाईन) करें और जल्दी करें।</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Cambria Math"/>
                <a:ea typeface="Cambria Math"/>
                <a:cs typeface="Cambria Math"/>
                <a:sym typeface="Cambria Math"/>
              </a:rPr>
              <a:t>कसी हुई क्लैम्पिंग स्क्रू </a:t>
            </a:r>
            <a:r>
              <a:rPr lang="en-US" sz="2000" b="0" i="0" u="none" strike="noStrike" cap="none">
                <a:solidFill>
                  <a:schemeClr val="dk1"/>
                </a:solidFill>
                <a:latin typeface="Open Sans"/>
                <a:ea typeface="Open Sans"/>
                <a:cs typeface="Open Sans"/>
                <a:sym typeface="Open Sans"/>
              </a:rPr>
              <a:t>।</a:t>
            </a:r>
            <a:endParaRPr sz="2000" b="0" i="0" u="none" strike="noStrike" cap="none">
              <a:solidFill>
                <a:schemeClr val="dk1"/>
              </a:solidFill>
              <a:latin typeface="Cambria Math"/>
              <a:ea typeface="Cambria Math"/>
              <a:cs typeface="Cambria Math"/>
              <a:sym typeface="Cambria Math"/>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Cambria Math"/>
                <a:ea typeface="Cambria Math"/>
                <a:cs typeface="Cambria Math"/>
                <a:sym typeface="Cambria Math"/>
              </a:rPr>
              <a:t>रोप की सहायता से मोटर को बोट से बाँधें। </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Cambria Math"/>
                <a:ea typeface="Cambria Math"/>
                <a:cs typeface="Cambria Math"/>
                <a:sym typeface="Cambria Math"/>
              </a:rPr>
              <a:t>लीवर को लॉक स्थिति में छोड़ दें।</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Cambria Math"/>
                <a:ea typeface="Cambria Math"/>
                <a:cs typeface="Cambria Math"/>
                <a:sym typeface="Cambria Math"/>
              </a:rPr>
              <a:t>एडजस्ट स्क्रू।</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Cambria Math"/>
                <a:ea typeface="Cambria Math"/>
                <a:cs typeface="Cambria Math"/>
                <a:sym typeface="Cambria Math"/>
              </a:rPr>
              <a:t>बोट में फ्यूल टैंक लगाएं।</a:t>
            </a:r>
            <a:endParaRPr sz="1400" b="0" i="0" u="none" strike="noStrike" cap="none">
              <a:solidFill>
                <a:srgbClr val="000000"/>
              </a:solidFill>
              <a:latin typeface="Arial"/>
              <a:ea typeface="Arial"/>
              <a:cs typeface="Arial"/>
              <a:sym typeface="Arial"/>
            </a:endParaRPr>
          </a:p>
        </p:txBody>
      </p:sp>
      <p:pic>
        <p:nvPicPr>
          <p:cNvPr id="425" name="Google Shape;425;p57"/>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8"/>
          <p:cNvSpPr txBox="1">
            <a:spLocks noGrp="1"/>
          </p:cNvSpPr>
          <p:nvPr>
            <p:ph type="title"/>
          </p:nvPr>
        </p:nvSpPr>
        <p:spPr>
          <a:xfrm>
            <a:off x="152400" y="1123950"/>
            <a:ext cx="2743200" cy="129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स्टार्टिंग  प्रक्रिया</a:t>
            </a:r>
            <a:endParaRPr sz="1400" b="0" i="0" u="none" strike="noStrike" cap="none">
              <a:solidFill>
                <a:srgbClr val="000000"/>
              </a:solidFill>
              <a:latin typeface="Arial"/>
              <a:ea typeface="Arial"/>
              <a:cs typeface="Arial"/>
              <a:sym typeface="Arial"/>
            </a:endParaRPr>
          </a:p>
        </p:txBody>
      </p:sp>
      <p:sp>
        <p:nvSpPr>
          <p:cNvPr id="431" name="Google Shape;431;p58"/>
          <p:cNvSpPr txBox="1">
            <a:spLocks noGrp="1"/>
          </p:cNvSpPr>
          <p:nvPr>
            <p:ph type="body" idx="1"/>
          </p:nvPr>
        </p:nvSpPr>
        <p:spPr>
          <a:xfrm>
            <a:off x="3124200" y="514350"/>
            <a:ext cx="5562600" cy="4419600"/>
          </a:xfrm>
          <a:prstGeom prst="rect">
            <a:avLst/>
          </a:prstGeom>
          <a:noFill/>
          <a:ln>
            <a:noFill/>
          </a:ln>
        </p:spPr>
        <p:txBody>
          <a:bodyPr spcFirstLastPara="1" wrap="square" lIns="68575" tIns="34275" rIns="68575" bIns="34275" anchor="t" anchorCtr="0">
            <a:noAutofit/>
          </a:bodyPr>
          <a:lstStyle/>
          <a:p>
            <a:pPr marL="257175" marR="0" lvl="0" indent="-257175"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तेल लाइन को जोड़ें ।</a:t>
            </a:r>
            <a:endParaRPr sz="2000" b="0" i="0" u="none" strike="noStrike" cap="none">
              <a:solidFill>
                <a:schemeClr val="dk1"/>
              </a:solidFill>
              <a:latin typeface="Open Sans"/>
              <a:ea typeface="Open Sans"/>
              <a:cs typeface="Open Sans"/>
              <a:sym typeface="Open Sans"/>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तेल की जांच करें ।</a:t>
            </a:r>
            <a:endParaRPr sz="2000" b="0" i="0" u="none" strike="noStrike" cap="none">
              <a:solidFill>
                <a:schemeClr val="dk1"/>
              </a:solidFill>
              <a:latin typeface="Open Sans"/>
              <a:ea typeface="Open Sans"/>
              <a:cs typeface="Open Sans"/>
              <a:sym typeface="Open Sans"/>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गियर न्यूट्रल स्थिति में रखें ।</a:t>
            </a:r>
            <a:endParaRPr sz="2000" b="0" i="0" u="none" strike="noStrike" cap="none">
              <a:solidFill>
                <a:schemeClr val="dk1"/>
              </a:solidFill>
              <a:latin typeface="Open Sans"/>
              <a:ea typeface="Open Sans"/>
              <a:cs typeface="Open Sans"/>
              <a:sym typeface="Open Sans"/>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पेट्रोल टैंक कैप में ब्रीदर वाल्व स्क्रू पूरी तरह से खुला रखें ।</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प्राइम विथ बल्ब ।</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स्टार्टिंग </a:t>
            </a:r>
            <a:r>
              <a:rPr lang="en-US" sz="2000" b="0" i="0" u="none" strike="noStrike" cap="none">
                <a:solidFill>
                  <a:schemeClr val="dk1"/>
                </a:solidFill>
                <a:latin typeface="Open Sans"/>
                <a:ea typeface="Open Sans"/>
                <a:cs typeface="Open Sans"/>
                <a:sym typeface="Open Sans"/>
              </a:rPr>
              <a:t>कोर्ड को धीरे-धीरे खींचें जब तक कि वह रुक न जाए </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स्टार्टिंग </a:t>
            </a:r>
            <a:r>
              <a:rPr lang="en-US" sz="2000" b="0" i="0" u="none" strike="noStrike" cap="none">
                <a:solidFill>
                  <a:schemeClr val="dk1"/>
                </a:solidFill>
                <a:latin typeface="Open Sans"/>
                <a:ea typeface="Open Sans"/>
                <a:cs typeface="Open Sans"/>
                <a:sym typeface="Open Sans"/>
              </a:rPr>
              <a:t>कोर्ड को खींचें ।</a:t>
            </a:r>
            <a:endParaRPr sz="2000" b="0" i="0" u="none" strike="noStrike" cap="none">
              <a:solidFill>
                <a:schemeClr val="dk1"/>
              </a:solidFill>
              <a:latin typeface="Open Sans"/>
              <a:ea typeface="Open Sans"/>
              <a:cs typeface="Open Sans"/>
              <a:sym typeface="Open Sans"/>
            </a:endParaRPr>
          </a:p>
        </p:txBody>
      </p:sp>
      <p:pic>
        <p:nvPicPr>
          <p:cNvPr id="432" name="Google Shape;432;p58"/>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59" descr="STARTING THE ENGINE 1"/>
          <p:cNvPicPr preferRelativeResize="0"/>
          <p:nvPr/>
        </p:nvPicPr>
        <p:blipFill rotWithShape="1">
          <a:blip r:embed="rId3">
            <a:alphaModFix/>
          </a:blip>
          <a:srcRect l="7408" t="12010" r="18517" b="6068"/>
          <a:stretch/>
        </p:blipFill>
        <p:spPr>
          <a:xfrm>
            <a:off x="7010400" y="936992"/>
            <a:ext cx="1981200" cy="1545431"/>
          </a:xfrm>
          <a:prstGeom prst="rect">
            <a:avLst/>
          </a:prstGeom>
          <a:noFill/>
          <a:ln>
            <a:noFill/>
          </a:ln>
        </p:spPr>
      </p:pic>
      <p:pic>
        <p:nvPicPr>
          <p:cNvPr id="438" name="Google Shape;438;p59" descr="STARTING THE ENGINE 2"/>
          <p:cNvPicPr preferRelativeResize="0"/>
          <p:nvPr/>
        </p:nvPicPr>
        <p:blipFill rotWithShape="1">
          <a:blip r:embed="rId4">
            <a:alphaModFix/>
          </a:blip>
          <a:srcRect l="1850" t="18749" r="1851" b="21875"/>
          <a:stretch/>
        </p:blipFill>
        <p:spPr>
          <a:xfrm>
            <a:off x="7616581" y="2650331"/>
            <a:ext cx="1503973" cy="1428750"/>
          </a:xfrm>
          <a:prstGeom prst="rect">
            <a:avLst/>
          </a:prstGeom>
          <a:noFill/>
          <a:ln>
            <a:noFill/>
          </a:ln>
        </p:spPr>
      </p:pic>
      <p:pic>
        <p:nvPicPr>
          <p:cNvPr id="439" name="Google Shape;439;p59" descr="STARTING THE ENGINE 3"/>
          <p:cNvPicPr preferRelativeResize="0"/>
          <p:nvPr/>
        </p:nvPicPr>
        <p:blipFill rotWithShape="1">
          <a:blip r:embed="rId5">
            <a:alphaModFix/>
          </a:blip>
          <a:srcRect l="7220" t="6460" r="6111" b="1905"/>
          <a:stretch/>
        </p:blipFill>
        <p:spPr>
          <a:xfrm>
            <a:off x="4038600" y="3256790"/>
            <a:ext cx="3429000" cy="1609725"/>
          </a:xfrm>
          <a:prstGeom prst="rect">
            <a:avLst/>
          </a:prstGeom>
          <a:noFill/>
          <a:ln>
            <a:noFill/>
          </a:ln>
        </p:spPr>
      </p:pic>
      <p:sp>
        <p:nvSpPr>
          <p:cNvPr id="440" name="Google Shape;440;p59"/>
          <p:cNvSpPr txBox="1"/>
          <p:nvPr/>
        </p:nvSpPr>
        <p:spPr>
          <a:xfrm>
            <a:off x="3429000" y="1276350"/>
            <a:ext cx="3028950" cy="37702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Times New Roman"/>
                <a:ea typeface="Times New Roman"/>
                <a:cs typeface="Times New Roman"/>
                <a:sym typeface="Times New Roman"/>
              </a:rPr>
              <a:t>1.</a:t>
            </a:r>
            <a:r>
              <a:rPr lang="en-US" sz="1800" b="0" i="0" u="none" strike="noStrike" cap="none">
                <a:solidFill>
                  <a:schemeClr val="dk1"/>
                </a:solidFill>
                <a:latin typeface="Open Sans"/>
                <a:ea typeface="Open Sans"/>
                <a:cs typeface="Open Sans"/>
                <a:sym typeface="Open Sans"/>
              </a:rPr>
              <a:t>एयर वेंट स्क्रू को ढीला करें।</a:t>
            </a:r>
            <a:endParaRPr sz="2000" b="0" i="0" u="none" strike="noStrike" cap="none">
              <a:solidFill>
                <a:schemeClr val="dk1"/>
              </a:solidFill>
              <a:latin typeface="Open Sans"/>
              <a:ea typeface="Open Sans"/>
              <a:cs typeface="Open Sans"/>
              <a:sym typeface="Open Sans"/>
            </a:endParaRPr>
          </a:p>
        </p:txBody>
      </p:sp>
      <p:sp>
        <p:nvSpPr>
          <p:cNvPr id="441" name="Google Shape;441;p59"/>
          <p:cNvSpPr txBox="1"/>
          <p:nvPr/>
        </p:nvSpPr>
        <p:spPr>
          <a:xfrm>
            <a:off x="4972050" y="2914650"/>
            <a:ext cx="2914650" cy="342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2. फ्यूल ज्वाइंट को जोड़ें।</a:t>
            </a:r>
            <a:endParaRPr sz="1400" b="0" i="0" u="none" strike="noStrike" cap="none">
              <a:solidFill>
                <a:srgbClr val="000000"/>
              </a:solidFill>
              <a:latin typeface="Arial"/>
              <a:ea typeface="Arial"/>
              <a:cs typeface="Arial"/>
              <a:sym typeface="Arial"/>
            </a:endParaRPr>
          </a:p>
        </p:txBody>
      </p:sp>
      <p:pic>
        <p:nvPicPr>
          <p:cNvPr id="442" name="Google Shape;442;p59"/>
          <p:cNvPicPr preferRelativeResize="0"/>
          <p:nvPr/>
        </p:nvPicPr>
        <p:blipFill rotWithShape="1">
          <a:blip r:embed="rId6">
            <a:alphaModFix/>
          </a:blip>
          <a:srcRect/>
          <a:stretch/>
        </p:blipFill>
        <p:spPr>
          <a:xfrm>
            <a:off x="0" y="25555"/>
            <a:ext cx="1295399" cy="869794"/>
          </a:xfrm>
          <a:prstGeom prst="rect">
            <a:avLst/>
          </a:prstGeom>
          <a:noFill/>
          <a:ln>
            <a:noFill/>
          </a:ln>
        </p:spPr>
      </p:pic>
      <p:sp>
        <p:nvSpPr>
          <p:cNvPr id="443" name="Google Shape;443;p59"/>
          <p:cNvSpPr txBox="1"/>
          <p:nvPr/>
        </p:nvSpPr>
        <p:spPr>
          <a:xfrm>
            <a:off x="550741" y="1767647"/>
            <a:ext cx="3259259" cy="71477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स्टार्टिंग  प्रक्रिया</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60" descr="STARTING THE ENGINE 5"/>
          <p:cNvPicPr preferRelativeResize="0"/>
          <p:nvPr/>
        </p:nvPicPr>
        <p:blipFill rotWithShape="1">
          <a:blip r:embed="rId3">
            <a:alphaModFix/>
          </a:blip>
          <a:srcRect/>
          <a:stretch/>
        </p:blipFill>
        <p:spPr>
          <a:xfrm>
            <a:off x="7041662" y="3078496"/>
            <a:ext cx="2057400" cy="1657350"/>
          </a:xfrm>
          <a:prstGeom prst="rect">
            <a:avLst/>
          </a:prstGeom>
          <a:noFill/>
          <a:ln>
            <a:noFill/>
          </a:ln>
        </p:spPr>
      </p:pic>
      <p:pic>
        <p:nvPicPr>
          <p:cNvPr id="449" name="Google Shape;449;p60" descr="STARTING THE ENGINE 4"/>
          <p:cNvPicPr preferRelativeResize="0"/>
          <p:nvPr/>
        </p:nvPicPr>
        <p:blipFill rotWithShape="1">
          <a:blip r:embed="rId4">
            <a:alphaModFix/>
          </a:blip>
          <a:srcRect/>
          <a:stretch/>
        </p:blipFill>
        <p:spPr>
          <a:xfrm>
            <a:off x="7162800" y="1303627"/>
            <a:ext cx="1905000" cy="1562330"/>
          </a:xfrm>
          <a:prstGeom prst="rect">
            <a:avLst/>
          </a:prstGeom>
          <a:noFill/>
          <a:ln>
            <a:noFill/>
          </a:ln>
        </p:spPr>
      </p:pic>
      <p:sp>
        <p:nvSpPr>
          <p:cNvPr id="450" name="Google Shape;450;p60"/>
          <p:cNvSpPr txBox="1"/>
          <p:nvPr/>
        </p:nvSpPr>
        <p:spPr>
          <a:xfrm>
            <a:off x="4038600" y="971550"/>
            <a:ext cx="2895600" cy="43858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3. </a:t>
            </a:r>
            <a:r>
              <a:rPr lang="en-US" sz="2000" b="0" i="0" u="none" strike="noStrike" cap="none">
                <a:solidFill>
                  <a:schemeClr val="dk1"/>
                </a:solidFill>
                <a:latin typeface="Open Sans"/>
                <a:ea typeface="Open Sans"/>
                <a:cs typeface="Open Sans"/>
                <a:sym typeface="Open Sans"/>
              </a:rPr>
              <a:t>कार्बोरेटर में फ्यूल भरें।</a:t>
            </a:r>
            <a:endParaRPr sz="2400" b="0" i="0" u="none" strike="noStrike" cap="none">
              <a:solidFill>
                <a:schemeClr val="dk1"/>
              </a:solidFill>
              <a:latin typeface="Open Sans"/>
              <a:ea typeface="Open Sans"/>
              <a:cs typeface="Open Sans"/>
              <a:sym typeface="Open Sans"/>
            </a:endParaRPr>
          </a:p>
        </p:txBody>
      </p:sp>
      <p:sp>
        <p:nvSpPr>
          <p:cNvPr id="451" name="Google Shape;451;p60"/>
          <p:cNvSpPr txBox="1"/>
          <p:nvPr/>
        </p:nvSpPr>
        <p:spPr>
          <a:xfrm>
            <a:off x="3810000" y="3486150"/>
            <a:ext cx="3048000" cy="74635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4. </a:t>
            </a:r>
            <a:r>
              <a:rPr lang="en-US" sz="2000" b="0" i="0" u="none" strike="noStrike" cap="none">
                <a:solidFill>
                  <a:schemeClr val="dk1"/>
                </a:solidFill>
                <a:latin typeface="Open Sans"/>
                <a:ea typeface="Open Sans"/>
                <a:cs typeface="Open Sans"/>
                <a:sym typeface="Open Sans"/>
              </a:rPr>
              <a:t>गियर शिफ्ट लीवर को न्यूट्रल पर सेट करें।</a:t>
            </a:r>
            <a:endParaRPr sz="2400" b="0" i="0" u="none" strike="noStrike" cap="none">
              <a:solidFill>
                <a:schemeClr val="dk1"/>
              </a:solidFill>
              <a:latin typeface="Open Sans"/>
              <a:ea typeface="Open Sans"/>
              <a:cs typeface="Open Sans"/>
              <a:sym typeface="Open Sans"/>
            </a:endParaRPr>
          </a:p>
        </p:txBody>
      </p:sp>
      <p:pic>
        <p:nvPicPr>
          <p:cNvPr id="452" name="Google Shape;452;p60"/>
          <p:cNvPicPr preferRelativeResize="0"/>
          <p:nvPr/>
        </p:nvPicPr>
        <p:blipFill rotWithShape="1">
          <a:blip r:embed="rId5">
            <a:alphaModFix/>
          </a:blip>
          <a:srcRect/>
          <a:stretch/>
        </p:blipFill>
        <p:spPr>
          <a:xfrm>
            <a:off x="0" y="25555"/>
            <a:ext cx="1295399" cy="869794"/>
          </a:xfrm>
          <a:prstGeom prst="rect">
            <a:avLst/>
          </a:prstGeom>
          <a:noFill/>
          <a:ln>
            <a:noFill/>
          </a:ln>
        </p:spPr>
      </p:pic>
      <p:sp>
        <p:nvSpPr>
          <p:cNvPr id="453" name="Google Shape;453;p60"/>
          <p:cNvSpPr txBox="1"/>
          <p:nvPr/>
        </p:nvSpPr>
        <p:spPr>
          <a:xfrm>
            <a:off x="469446" y="1123950"/>
            <a:ext cx="3340554" cy="1295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स्टार्टिंग  प्रक्रिया</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61" descr="STARTING THE ENGINE 6"/>
          <p:cNvPicPr preferRelativeResize="0"/>
          <p:nvPr/>
        </p:nvPicPr>
        <p:blipFill rotWithShape="1">
          <a:blip r:embed="rId3">
            <a:alphaModFix/>
          </a:blip>
          <a:srcRect l="15094" r="13207"/>
          <a:stretch/>
        </p:blipFill>
        <p:spPr>
          <a:xfrm>
            <a:off x="6887308" y="1454667"/>
            <a:ext cx="2171700" cy="1331135"/>
          </a:xfrm>
          <a:prstGeom prst="rect">
            <a:avLst/>
          </a:prstGeom>
          <a:noFill/>
          <a:ln>
            <a:noFill/>
          </a:ln>
        </p:spPr>
      </p:pic>
      <p:pic>
        <p:nvPicPr>
          <p:cNvPr id="459" name="Google Shape;459;p61" descr="STARTING THE ENGINE 7"/>
          <p:cNvPicPr preferRelativeResize="0"/>
          <p:nvPr/>
        </p:nvPicPr>
        <p:blipFill rotWithShape="1">
          <a:blip r:embed="rId4">
            <a:alphaModFix/>
          </a:blip>
          <a:srcRect l="3447" r="8620"/>
          <a:stretch/>
        </p:blipFill>
        <p:spPr>
          <a:xfrm>
            <a:off x="6858000" y="3409950"/>
            <a:ext cx="2171700" cy="1390650"/>
          </a:xfrm>
          <a:prstGeom prst="rect">
            <a:avLst/>
          </a:prstGeom>
          <a:noFill/>
          <a:ln>
            <a:noFill/>
          </a:ln>
        </p:spPr>
      </p:pic>
      <p:sp>
        <p:nvSpPr>
          <p:cNvPr id="460" name="Google Shape;460;p61"/>
          <p:cNvSpPr txBox="1"/>
          <p:nvPr/>
        </p:nvSpPr>
        <p:spPr>
          <a:xfrm>
            <a:off x="4114800" y="742950"/>
            <a:ext cx="2628900" cy="1454244"/>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5. </a:t>
            </a:r>
            <a:r>
              <a:rPr lang="en-US" sz="1800" b="0" i="0" u="none" strike="noStrike" cap="none">
                <a:solidFill>
                  <a:schemeClr val="dk1"/>
                </a:solidFill>
                <a:latin typeface="Calibri"/>
                <a:ea typeface="Calibri"/>
                <a:cs typeface="Calibri"/>
                <a:sym typeface="Calibri"/>
              </a:rPr>
              <a:t>थ्रोटल इंडिकेटर को START पर सेट करें। इंजन स्टार्ट करने के बाद, थ्रोटल को बंद </a:t>
            </a:r>
            <a:r>
              <a:rPr lang="en-US" sz="1800" b="0" i="0" u="none" strike="noStrike" cap="none">
                <a:solidFill>
                  <a:schemeClr val="dk1"/>
                </a:solidFill>
                <a:latin typeface="Open Sans"/>
                <a:ea typeface="Open Sans"/>
                <a:cs typeface="Open Sans"/>
                <a:sym typeface="Open Sans"/>
              </a:rPr>
              <a:t>की </a:t>
            </a:r>
            <a:r>
              <a:rPr lang="en-US" sz="1800" b="0" i="0" u="none" strike="noStrike" cap="none">
                <a:solidFill>
                  <a:schemeClr val="dk1"/>
                </a:solidFill>
                <a:latin typeface="Calibri"/>
                <a:ea typeface="Calibri"/>
                <a:cs typeface="Calibri"/>
                <a:sym typeface="Calibri"/>
              </a:rPr>
              <a:t>स्थिति में सेट करें।</a:t>
            </a:r>
            <a:endParaRPr sz="1800" b="0" i="0" u="none" strike="noStrike" cap="none">
              <a:solidFill>
                <a:schemeClr val="dk1"/>
              </a:solidFill>
              <a:latin typeface="Open Sans"/>
              <a:ea typeface="Open Sans"/>
              <a:cs typeface="Open Sans"/>
              <a:sym typeface="Open Sans"/>
            </a:endParaRPr>
          </a:p>
        </p:txBody>
      </p:sp>
      <p:sp>
        <p:nvSpPr>
          <p:cNvPr id="461" name="Google Shape;461;p61"/>
          <p:cNvSpPr txBox="1"/>
          <p:nvPr/>
        </p:nvSpPr>
        <p:spPr>
          <a:xfrm>
            <a:off x="4114800" y="2724150"/>
            <a:ext cx="2457450" cy="1208023"/>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Times New Roman"/>
                <a:ea typeface="Times New Roman"/>
                <a:cs typeface="Times New Roman"/>
                <a:sym typeface="Times New Roman"/>
              </a:rPr>
              <a:t>6. </a:t>
            </a:r>
            <a:r>
              <a:rPr lang="en-US" sz="1800" b="0" i="0" u="none" strike="noStrike" cap="none">
                <a:solidFill>
                  <a:schemeClr val="dk1"/>
                </a:solidFill>
                <a:latin typeface="Calibri"/>
                <a:ea typeface="Calibri"/>
                <a:cs typeface="Calibri"/>
                <a:sym typeface="Calibri"/>
              </a:rPr>
              <a:t>लॉक प्लेट को इंजन स्टॉप करने के लिये लैन्यार्ड स्विच पर सेट करें।</a:t>
            </a:r>
            <a:endParaRPr sz="1800" b="0" i="0" u="none" strike="noStrike" cap="none">
              <a:solidFill>
                <a:schemeClr val="dk1"/>
              </a:solidFill>
              <a:latin typeface="Calibri"/>
              <a:ea typeface="Calibri"/>
              <a:cs typeface="Calibri"/>
              <a:sym typeface="Calibri"/>
            </a:endParaRPr>
          </a:p>
        </p:txBody>
      </p:sp>
      <p:sp>
        <p:nvSpPr>
          <p:cNvPr id="462" name="Google Shape;462;p61"/>
          <p:cNvSpPr txBox="1"/>
          <p:nvPr/>
        </p:nvSpPr>
        <p:spPr>
          <a:xfrm>
            <a:off x="23446" y="1123950"/>
            <a:ext cx="4648200" cy="1295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स्टार्टिंग  प्रक्रिया</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62" descr="STARTING THE ENGINE 8"/>
          <p:cNvPicPr preferRelativeResize="0"/>
          <p:nvPr/>
        </p:nvPicPr>
        <p:blipFill rotWithShape="1">
          <a:blip r:embed="rId3">
            <a:alphaModFix/>
          </a:blip>
          <a:srcRect/>
          <a:stretch/>
        </p:blipFill>
        <p:spPr>
          <a:xfrm>
            <a:off x="7162800" y="1352550"/>
            <a:ext cx="1924050" cy="1733549"/>
          </a:xfrm>
          <a:prstGeom prst="rect">
            <a:avLst/>
          </a:prstGeom>
          <a:noFill/>
          <a:ln>
            <a:noFill/>
          </a:ln>
        </p:spPr>
      </p:pic>
      <p:pic>
        <p:nvPicPr>
          <p:cNvPr id="468" name="Google Shape;468;p62" descr="STARTING THE ENGINE 9"/>
          <p:cNvPicPr preferRelativeResize="0"/>
          <p:nvPr/>
        </p:nvPicPr>
        <p:blipFill rotWithShape="1">
          <a:blip r:embed="rId4">
            <a:alphaModFix/>
          </a:blip>
          <a:srcRect l="5806" r="10159"/>
          <a:stretch/>
        </p:blipFill>
        <p:spPr>
          <a:xfrm>
            <a:off x="6619875" y="3730869"/>
            <a:ext cx="2305050" cy="1291828"/>
          </a:xfrm>
          <a:prstGeom prst="rect">
            <a:avLst/>
          </a:prstGeom>
          <a:noFill/>
          <a:ln>
            <a:noFill/>
          </a:ln>
        </p:spPr>
      </p:pic>
      <p:sp>
        <p:nvSpPr>
          <p:cNvPr id="469" name="Google Shape;469;p62"/>
          <p:cNvSpPr txBox="1"/>
          <p:nvPr/>
        </p:nvSpPr>
        <p:spPr>
          <a:xfrm>
            <a:off x="4191000" y="1504950"/>
            <a:ext cx="2895600" cy="1300356"/>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7. </a:t>
            </a:r>
            <a:r>
              <a:rPr lang="en-US" sz="2000" b="0" i="0" u="none" strike="noStrike" cap="none">
                <a:solidFill>
                  <a:schemeClr val="dk1"/>
                </a:solidFill>
                <a:latin typeface="Open Sans"/>
                <a:ea typeface="Open Sans"/>
                <a:cs typeface="Open Sans"/>
                <a:sym typeface="Open Sans"/>
              </a:rPr>
              <a:t>जब इंजन ठंडा हो जाए, तो चोक को बाहर निकालें। इंजन चालू करने के बाद, चोक को अंदर धकेलें</a:t>
            </a:r>
            <a:r>
              <a:rPr lang="en-US" sz="1600" b="0" i="0" u="none" strike="noStrike" cap="none">
                <a:solidFill>
                  <a:schemeClr val="dk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sp>
        <p:nvSpPr>
          <p:cNvPr id="470" name="Google Shape;470;p62"/>
          <p:cNvSpPr txBox="1"/>
          <p:nvPr/>
        </p:nvSpPr>
        <p:spPr>
          <a:xfrm>
            <a:off x="3962400" y="4095750"/>
            <a:ext cx="2667000" cy="37702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Times New Roman"/>
                <a:ea typeface="Times New Roman"/>
                <a:cs typeface="Times New Roman"/>
                <a:sym typeface="Times New Roman"/>
              </a:rPr>
              <a:t>8. स्टार्टर कोर्ड </a:t>
            </a:r>
            <a:r>
              <a:rPr lang="en-US" sz="2000" b="0" i="0" u="none" strike="noStrike" cap="none">
                <a:solidFill>
                  <a:schemeClr val="dk1"/>
                </a:solidFill>
                <a:latin typeface="Open Sans"/>
                <a:ea typeface="Open Sans"/>
                <a:cs typeface="Open Sans"/>
                <a:sym typeface="Open Sans"/>
              </a:rPr>
              <a:t>को </a:t>
            </a:r>
            <a:r>
              <a:rPr lang="en-US" sz="2000" b="0" i="0" u="none" strike="noStrike" cap="none">
                <a:solidFill>
                  <a:schemeClr val="dk1"/>
                </a:solidFill>
                <a:latin typeface="Times New Roman"/>
                <a:ea typeface="Times New Roman"/>
                <a:cs typeface="Times New Roman"/>
                <a:sym typeface="Times New Roman"/>
              </a:rPr>
              <a:t>खींचें</a:t>
            </a:r>
            <a:r>
              <a:rPr lang="en-US" sz="2000" b="0" i="0" u="none" strike="noStrike" cap="none">
                <a:solidFill>
                  <a:schemeClr val="dk1"/>
                </a:solidFill>
                <a:latin typeface="Open Sans"/>
                <a:ea typeface="Open Sans"/>
                <a:cs typeface="Open Sans"/>
                <a:sym typeface="Open Sans"/>
              </a:rPr>
              <a:t> ।</a:t>
            </a:r>
            <a:endParaRPr sz="2000" b="0" i="0" u="none" strike="noStrike" cap="none">
              <a:solidFill>
                <a:schemeClr val="dk1"/>
              </a:solidFill>
              <a:latin typeface="Times New Roman"/>
              <a:ea typeface="Times New Roman"/>
              <a:cs typeface="Times New Roman"/>
              <a:sym typeface="Times New Roman"/>
            </a:endParaRPr>
          </a:p>
        </p:txBody>
      </p:sp>
      <p:pic>
        <p:nvPicPr>
          <p:cNvPr id="471" name="Google Shape;471;p62"/>
          <p:cNvPicPr preferRelativeResize="0"/>
          <p:nvPr/>
        </p:nvPicPr>
        <p:blipFill rotWithShape="1">
          <a:blip r:embed="rId5">
            <a:alphaModFix/>
          </a:blip>
          <a:srcRect/>
          <a:stretch/>
        </p:blipFill>
        <p:spPr>
          <a:xfrm>
            <a:off x="0" y="25555"/>
            <a:ext cx="1295399" cy="869794"/>
          </a:xfrm>
          <a:prstGeom prst="rect">
            <a:avLst/>
          </a:prstGeom>
          <a:noFill/>
          <a:ln>
            <a:noFill/>
          </a:ln>
        </p:spPr>
      </p:pic>
      <p:sp>
        <p:nvSpPr>
          <p:cNvPr id="472" name="Google Shape;472;p62"/>
          <p:cNvSpPr txBox="1"/>
          <p:nvPr/>
        </p:nvSpPr>
        <p:spPr>
          <a:xfrm>
            <a:off x="457200" y="1625635"/>
            <a:ext cx="3581400" cy="1295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स्टार्टिंग  प्रक्रिया</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3"/>
          <p:cNvSpPr txBox="1">
            <a:spLocks noGrp="1"/>
          </p:cNvSpPr>
          <p:nvPr>
            <p:ph type="title"/>
          </p:nvPr>
        </p:nvSpPr>
        <p:spPr>
          <a:xfrm>
            <a:off x="228601" y="1352550"/>
            <a:ext cx="4235938" cy="226695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rgbClr val="FF0000"/>
              </a:buClr>
              <a:buSzPts val="3600"/>
              <a:buFont typeface="Open Sans"/>
              <a:buNone/>
            </a:pPr>
            <a:r>
              <a:rPr lang="en-US" sz="3600">
                <a:solidFill>
                  <a:srgbClr val="FF0000"/>
                </a:solidFill>
                <a:latin typeface="Open Sans"/>
                <a:ea typeface="Open Sans"/>
                <a:cs typeface="Open Sans"/>
                <a:sym typeface="Open Sans"/>
              </a:rPr>
              <a:t>शुरू करने के बाद ध्यान में रखने वाली बातें</a:t>
            </a:r>
            <a:endParaRPr/>
          </a:p>
        </p:txBody>
      </p:sp>
      <p:sp>
        <p:nvSpPr>
          <p:cNvPr id="478" name="Google Shape;478;p63"/>
          <p:cNvSpPr txBox="1">
            <a:spLocks noGrp="1"/>
          </p:cNvSpPr>
          <p:nvPr>
            <p:ph type="body" idx="1"/>
          </p:nvPr>
        </p:nvSpPr>
        <p:spPr>
          <a:xfrm>
            <a:off x="4876802" y="1123950"/>
            <a:ext cx="4235937" cy="3696921"/>
          </a:xfrm>
          <a:prstGeom prst="rect">
            <a:avLst/>
          </a:prstGeom>
          <a:noFill/>
          <a:ln>
            <a:noFill/>
          </a:ln>
        </p:spPr>
        <p:txBody>
          <a:bodyPr spcFirstLastPara="1" wrap="square" lIns="68575" tIns="34275" rIns="68575" bIns="34275" anchor="b" anchorCtr="0">
            <a:noAutofit/>
          </a:bodyPr>
          <a:lstStyle/>
          <a:p>
            <a:pPr marL="34290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Cambria Math"/>
                <a:ea typeface="Cambria Math"/>
                <a:cs typeface="Cambria Math"/>
                <a:sym typeface="Cambria Math"/>
              </a:rPr>
              <a:t>  </a:t>
            </a:r>
            <a:r>
              <a:rPr lang="en-US" sz="1800">
                <a:solidFill>
                  <a:schemeClr val="dk1"/>
                </a:solidFill>
                <a:latin typeface="Open Sans"/>
                <a:ea typeface="Open Sans"/>
                <a:cs typeface="Open Sans"/>
                <a:sym typeface="Open Sans"/>
              </a:rPr>
              <a:t>सुनिश्चित करें कि निप्पल से गर्म पानी निकल रहा है।</a:t>
            </a:r>
            <a:endParaRPr/>
          </a:p>
          <a:p>
            <a:pPr marL="34290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Open Sans"/>
                <a:ea typeface="Open Sans"/>
                <a:cs typeface="Open Sans"/>
                <a:sym typeface="Open Sans"/>
              </a:rPr>
              <a:t>  गियर को तेजी से लगाएं।</a:t>
            </a:r>
            <a:endParaRPr/>
          </a:p>
          <a:p>
            <a:pPr marL="34290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Open Sans"/>
                <a:ea typeface="Open Sans"/>
                <a:cs typeface="Open Sans"/>
                <a:sym typeface="Open Sans"/>
              </a:rPr>
              <a:t>   धीरे-धीरे गति बढ़ाएँ।</a:t>
            </a:r>
            <a:endParaRPr/>
          </a:p>
          <a:p>
            <a:pPr marL="34290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Open Sans"/>
                <a:ea typeface="Open Sans"/>
                <a:cs typeface="Open Sans"/>
                <a:sym typeface="Open Sans"/>
              </a:rPr>
              <a:t>   चलते समय गियर न बदलें। नाव को आगे ले जाएँ ।    </a:t>
            </a:r>
            <a:endParaRPr/>
          </a:p>
          <a:p>
            <a:pPr marL="34290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Open Sans"/>
                <a:ea typeface="Open Sans"/>
                <a:cs typeface="Open Sans"/>
                <a:sym typeface="Open Sans"/>
              </a:rPr>
              <a:t> इंजन को आइडल गति पर चलाएँ और फिर गियर बदलें।</a:t>
            </a:r>
            <a:endParaRPr sz="1800">
              <a:solidFill>
                <a:schemeClr val="dk1"/>
              </a:solidFill>
              <a:latin typeface="Open Sans"/>
              <a:ea typeface="Open Sans"/>
              <a:cs typeface="Open Sans"/>
              <a:sym typeface="Open Sans"/>
            </a:endParaRPr>
          </a:p>
        </p:txBody>
      </p:sp>
      <p:pic>
        <p:nvPicPr>
          <p:cNvPr id="479" name="Google Shape;479;p63"/>
          <p:cNvPicPr preferRelativeResize="0"/>
          <p:nvPr/>
        </p:nvPicPr>
        <p:blipFill rotWithShape="1">
          <a:blip r:embed="rId3">
            <a:alphaModFix/>
          </a:blip>
          <a:srcRect/>
          <a:stretch/>
        </p:blipFill>
        <p:spPr>
          <a:xfrm>
            <a:off x="27354" y="33860"/>
            <a:ext cx="1295399" cy="86979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4"/>
          <p:cNvSpPr txBox="1">
            <a:spLocks noGrp="1"/>
          </p:cNvSpPr>
          <p:nvPr>
            <p:ph type="title"/>
          </p:nvPr>
        </p:nvSpPr>
        <p:spPr>
          <a:xfrm>
            <a:off x="76200" y="1042043"/>
            <a:ext cx="3505200" cy="206310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0000"/>
              </a:buClr>
              <a:buSzPts val="3200"/>
              <a:buFont typeface="Open Sans"/>
              <a:buNone/>
            </a:pPr>
            <a:r>
              <a:rPr lang="en-US" sz="3200" b="1" i="0" u="none" strike="noStrike" cap="none">
                <a:solidFill>
                  <a:srgbClr val="FF0000"/>
                </a:solidFill>
                <a:latin typeface="Open Sans"/>
                <a:ea typeface="Open Sans"/>
                <a:cs typeface="Open Sans"/>
                <a:sym typeface="Open Sans"/>
              </a:rPr>
              <a:t>ओ०बी०एम० का उपयोग करते समय बरती जाने वाली सामान्य सावधानियां</a:t>
            </a:r>
            <a:endParaRPr sz="1400" b="0" i="0" u="none" strike="noStrike" cap="none">
              <a:solidFill>
                <a:srgbClr val="000000"/>
              </a:solidFill>
              <a:latin typeface="Arial"/>
              <a:ea typeface="Arial"/>
              <a:cs typeface="Arial"/>
              <a:sym typeface="Arial"/>
            </a:endParaRPr>
          </a:p>
        </p:txBody>
      </p:sp>
      <p:sp>
        <p:nvSpPr>
          <p:cNvPr id="485" name="Google Shape;485;p64"/>
          <p:cNvSpPr txBox="1">
            <a:spLocks noGrp="1"/>
          </p:cNvSpPr>
          <p:nvPr>
            <p:ph type="body" idx="1"/>
          </p:nvPr>
        </p:nvSpPr>
        <p:spPr>
          <a:xfrm>
            <a:off x="3657600" y="1047750"/>
            <a:ext cx="5295900" cy="3314700"/>
          </a:xfrm>
          <a:prstGeom prst="rect">
            <a:avLst/>
          </a:prstGeom>
          <a:noFill/>
          <a:ln>
            <a:noFill/>
          </a:ln>
        </p:spPr>
        <p:txBody>
          <a:bodyPr spcFirstLastPara="1" wrap="square" lIns="68575" tIns="34275" rIns="68575" bIns="34275" anchor="t" anchorCtr="0">
            <a:normAutofit lnSpcReduction="10000"/>
          </a:bodyPr>
          <a:lstStyle/>
          <a:p>
            <a:pPr marL="257175" marR="0" lvl="0" indent="-257175" algn="just"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बोट के लिए सही हॉर्स पावर चुनें। छोटे नाव पर उच्च हॉर्स पावर वाला OBM लगाया गया तो पावर बोर्ड या ट्रांसम टूट सकता है, जबकि बड़े नाव पर छोटे हॉर्स पावर का इंजन लगाने से पर्याप्त थ्रस्ट नहीं मिलेगा और यह धारा में बह सकता है।</a:t>
            </a:r>
            <a:endParaRPr sz="1400" b="0" i="0" u="none" strike="noStrike" cap="none">
              <a:solidFill>
                <a:srgbClr val="000000"/>
              </a:solidFill>
              <a:latin typeface="Arial"/>
              <a:ea typeface="Arial"/>
              <a:cs typeface="Arial"/>
              <a:sym typeface="Arial"/>
            </a:endParaRPr>
          </a:p>
          <a:p>
            <a:pPr marL="257175" marR="0" lvl="0" indent="-257175" algn="just" rtl="0">
              <a:lnSpc>
                <a:spcPct val="150000"/>
              </a:lnSpc>
              <a:spcBef>
                <a:spcPts val="37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ओ०बी०एम० जल से ठंडा होता है, इसलिए पानी के बाहर इंजन का परीक्षण न करें।</a:t>
            </a:r>
            <a:endParaRPr sz="1400" b="0" i="0" u="none" strike="noStrike" cap="none">
              <a:solidFill>
                <a:srgbClr val="000000"/>
              </a:solidFill>
              <a:latin typeface="Arial"/>
              <a:ea typeface="Arial"/>
              <a:cs typeface="Arial"/>
              <a:sym typeface="Arial"/>
            </a:endParaRPr>
          </a:p>
        </p:txBody>
      </p:sp>
      <p:pic>
        <p:nvPicPr>
          <p:cNvPr id="486" name="Google Shape;486;p64"/>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5"/>
          <p:cNvSpPr txBox="1">
            <a:spLocks noGrp="1"/>
          </p:cNvSpPr>
          <p:nvPr>
            <p:ph type="body" idx="1"/>
          </p:nvPr>
        </p:nvSpPr>
        <p:spPr>
          <a:xfrm>
            <a:off x="3924300" y="1047750"/>
            <a:ext cx="5219700" cy="3600450"/>
          </a:xfrm>
          <a:prstGeom prst="rect">
            <a:avLst/>
          </a:prstGeom>
          <a:noFill/>
          <a:ln>
            <a:noFill/>
          </a:ln>
        </p:spPr>
        <p:txBody>
          <a:bodyPr spcFirstLastPara="1" wrap="square" lIns="68575" tIns="34275" rIns="68575" bIns="34275" anchor="t" anchorCtr="0">
            <a:normAutofit fontScale="92500" lnSpcReduction="20000"/>
          </a:bodyPr>
          <a:lstStyle/>
          <a:p>
            <a:pPr marL="257175" marR="0" lvl="0" indent="-257175" algn="l" rtl="0">
              <a:lnSpc>
                <a:spcPct val="150000"/>
              </a:lnSpc>
              <a:spcBef>
                <a:spcPts val="0"/>
              </a:spcBef>
              <a:spcAft>
                <a:spcPts val="0"/>
              </a:spcAft>
              <a:buClr>
                <a:schemeClr val="dk1"/>
              </a:buClr>
              <a:buSzPct val="100000"/>
              <a:buFont typeface="Arial"/>
              <a:buChar char="•"/>
            </a:pPr>
            <a:r>
              <a:rPr lang="en-US" sz="2000" b="0" i="0" u="none" strike="noStrike" cap="none">
                <a:solidFill>
                  <a:schemeClr val="dk1"/>
                </a:solidFill>
                <a:latin typeface="Open Sans"/>
                <a:ea typeface="Open Sans"/>
                <a:cs typeface="Open Sans"/>
                <a:sym typeface="Open Sans"/>
              </a:rPr>
              <a:t>OBM के हैंडल को एक रस्सी के माध्यम से मूरिंग रिंग से सुरक्षित करें, ताकि शिपिंग या अनशिपिंग के दौरान इंजन पानी में न गिरे ।</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340"/>
              </a:spcBef>
              <a:spcAft>
                <a:spcPts val="0"/>
              </a:spcAft>
              <a:buClr>
                <a:schemeClr val="dk1"/>
              </a:buClr>
              <a:buSzPct val="100000"/>
              <a:buFont typeface="Arial"/>
              <a:buChar char="•"/>
            </a:pPr>
            <a:r>
              <a:rPr lang="en-US" sz="2000" b="0" i="0" u="none" strike="noStrike" cap="none">
                <a:solidFill>
                  <a:schemeClr val="dk1"/>
                </a:solidFill>
                <a:latin typeface="Open Sans"/>
                <a:ea typeface="Open Sans"/>
                <a:cs typeface="Open Sans"/>
                <a:sym typeface="Open Sans"/>
              </a:rPr>
              <a:t>हमेशा याद रखें कि ओ०बी०एम० (OBM) वाली बोट केवल संचालन में आसानी के लिए होती है, यह नाव के वास्तविक रूप से डिजाइन किए गए मैनुअल रोइंग या पैडलिंग से अधिक पावर नहीं देती है। यदि OBM काम करना बंद कर देता है या कोई खराबी आ जाती है तो यह एक आपदा का कारण बन सकती है।</a:t>
            </a:r>
            <a:endParaRPr sz="2000" b="0" i="0" u="none" strike="noStrike" cap="none">
              <a:solidFill>
                <a:schemeClr val="dk1"/>
              </a:solidFill>
              <a:latin typeface="Open Sans"/>
              <a:ea typeface="Open Sans"/>
              <a:cs typeface="Open Sans"/>
              <a:sym typeface="Open Sans"/>
            </a:endParaRPr>
          </a:p>
        </p:txBody>
      </p:sp>
      <p:pic>
        <p:nvPicPr>
          <p:cNvPr id="492" name="Google Shape;492;p65"/>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493" name="Google Shape;493;p65"/>
          <p:cNvSpPr txBox="1"/>
          <p:nvPr/>
        </p:nvSpPr>
        <p:spPr>
          <a:xfrm>
            <a:off x="-9769" y="1079500"/>
            <a:ext cx="4038600" cy="2362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ओ०बी०एम० का उपयोग करते समय बरती जाने वाली सामान्य सावधानियां</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6"/>
          <p:cNvSpPr txBox="1">
            <a:spLocks noGrp="1"/>
          </p:cNvSpPr>
          <p:nvPr>
            <p:ph type="body" idx="1"/>
          </p:nvPr>
        </p:nvSpPr>
        <p:spPr>
          <a:xfrm>
            <a:off x="4648200" y="1113901"/>
            <a:ext cx="4400550" cy="3543300"/>
          </a:xfrm>
          <a:prstGeom prst="rect">
            <a:avLst/>
          </a:prstGeom>
          <a:noFill/>
          <a:ln>
            <a:noFill/>
          </a:ln>
        </p:spPr>
        <p:txBody>
          <a:bodyPr spcFirstLastPara="1" wrap="square" lIns="68575" tIns="34275" rIns="68575" bIns="34275" anchor="t" anchorCtr="0">
            <a:normAutofit fontScale="92500" lnSpcReduction="10000"/>
          </a:bodyPr>
          <a:lstStyle/>
          <a:p>
            <a:pPr marL="257175" marR="0" lvl="0" indent="-257175" algn="l" rtl="0">
              <a:lnSpc>
                <a:spcPct val="150000"/>
              </a:lnSpc>
              <a:spcBef>
                <a:spcPts val="0"/>
              </a:spcBef>
              <a:spcAft>
                <a:spcPts val="0"/>
              </a:spcAft>
              <a:buClr>
                <a:schemeClr val="dk1"/>
              </a:buClr>
              <a:buSzPct val="100000"/>
              <a:buFont typeface="Arial"/>
              <a:buChar char="•"/>
            </a:pPr>
            <a:r>
              <a:rPr lang="en-US" sz="2000" b="0" i="0" u="none" strike="noStrike" cap="none">
                <a:solidFill>
                  <a:schemeClr val="dk1"/>
                </a:solidFill>
                <a:latin typeface="Open Sans"/>
                <a:ea typeface="Open Sans"/>
                <a:cs typeface="Open Sans"/>
                <a:sym typeface="Open Sans"/>
              </a:rPr>
              <a:t>सवार होने से पहले इंजन चालू करें और उतरने के बाद बंद करें।</a:t>
            </a:r>
            <a:endParaRPr sz="1400" b="0" i="0" u="none" strike="noStrike" cap="none">
              <a:solidFill>
                <a:srgbClr val="000000"/>
              </a:solidFill>
              <a:latin typeface="Arial"/>
              <a:ea typeface="Arial"/>
              <a:cs typeface="Arial"/>
              <a:sym typeface="Arial"/>
            </a:endParaRPr>
          </a:p>
          <a:p>
            <a:pPr marL="257175" marR="0" lvl="0" indent="-257206" algn="l" rtl="0">
              <a:lnSpc>
                <a:spcPct val="150000"/>
              </a:lnSpc>
              <a:spcBef>
                <a:spcPts val="388"/>
              </a:spcBef>
              <a:spcAft>
                <a:spcPts val="0"/>
              </a:spcAft>
              <a:buClr>
                <a:schemeClr val="dk1"/>
              </a:buClr>
              <a:buSzPct val="100000"/>
              <a:buFont typeface="Arial"/>
              <a:buChar char="•"/>
            </a:pPr>
            <a:r>
              <a:rPr lang="en-US" sz="2100" b="0" i="0" u="none" strike="noStrike" cap="none">
                <a:solidFill>
                  <a:schemeClr val="dk1"/>
                </a:solidFill>
                <a:latin typeface="Open Sans"/>
                <a:ea typeface="Open Sans"/>
                <a:cs typeface="Open Sans"/>
                <a:sym typeface="Open Sans"/>
              </a:rPr>
              <a:t>सड़क सुरक्षा  के सभी नियम और उपाय मोटर बोट पर भी लागू होते हैं। इसके अलावा, जल में उगने वाली जड़ी-बूटियों से बचें और मछली पकड़ने वाले जालों पर नजर रखें। ये प्रोपेलर में फंस सकते है जिससे शीयर पिन टूट सकता है।</a:t>
            </a:r>
            <a:endParaRPr sz="2100" b="0" i="0" u="none" strike="noStrike" cap="none">
              <a:solidFill>
                <a:schemeClr val="dk1"/>
              </a:solidFill>
              <a:latin typeface="Open Sans"/>
              <a:ea typeface="Open Sans"/>
              <a:cs typeface="Open Sans"/>
              <a:sym typeface="Open Sans"/>
            </a:endParaRPr>
          </a:p>
        </p:txBody>
      </p:sp>
      <p:sp>
        <p:nvSpPr>
          <p:cNvPr id="499" name="Google Shape;499;p66"/>
          <p:cNvSpPr txBox="1"/>
          <p:nvPr/>
        </p:nvSpPr>
        <p:spPr>
          <a:xfrm>
            <a:off x="1524000" y="609739"/>
            <a:ext cx="1371600" cy="34624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जारी….</a:t>
            </a:r>
            <a:endParaRPr sz="1400" b="0" i="0" u="none" strike="noStrike" cap="none">
              <a:solidFill>
                <a:srgbClr val="000000"/>
              </a:solidFill>
              <a:latin typeface="Arial"/>
              <a:ea typeface="Arial"/>
              <a:cs typeface="Arial"/>
              <a:sym typeface="Arial"/>
            </a:endParaRPr>
          </a:p>
        </p:txBody>
      </p:sp>
      <p:pic>
        <p:nvPicPr>
          <p:cNvPr id="500" name="Google Shape;500;p66"/>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501" name="Google Shape;501;p66"/>
          <p:cNvSpPr txBox="1"/>
          <p:nvPr/>
        </p:nvSpPr>
        <p:spPr>
          <a:xfrm>
            <a:off x="381000" y="1112436"/>
            <a:ext cx="4038600" cy="2362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ओ०बी०एम० का उपयोग करते समय बरती जाने वाली सामान्य सावधानियां</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57151" y="2143125"/>
            <a:ext cx="2200271" cy="8572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आई०आर०बी०</a:t>
            </a:r>
            <a:endParaRPr sz="2800" b="1" i="0" u="none" strike="noStrike" cap="none">
              <a:solidFill>
                <a:srgbClr val="FF0000"/>
              </a:solidFill>
              <a:latin typeface="Open Sans"/>
              <a:ea typeface="Open Sans"/>
              <a:cs typeface="Open Sans"/>
              <a:sym typeface="Open Sans"/>
            </a:endParaRPr>
          </a:p>
        </p:txBody>
      </p:sp>
      <p:sp>
        <p:nvSpPr>
          <p:cNvPr id="209" name="Google Shape;209;p31"/>
          <p:cNvSpPr txBox="1"/>
          <p:nvPr/>
        </p:nvSpPr>
        <p:spPr>
          <a:xfrm>
            <a:off x="2914650" y="4400550"/>
            <a:ext cx="1143000" cy="5001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चप्पू/पेडल कैरिंग स्ट्रिप </a:t>
            </a:r>
            <a:endParaRPr sz="1400" b="0" i="0" u="none" strike="noStrike" cap="none">
              <a:solidFill>
                <a:schemeClr val="dk1"/>
              </a:solidFill>
              <a:latin typeface="Calibri"/>
              <a:ea typeface="Calibri"/>
              <a:cs typeface="Calibri"/>
              <a:sym typeface="Calibri"/>
            </a:endParaRPr>
          </a:p>
        </p:txBody>
      </p:sp>
      <p:sp>
        <p:nvSpPr>
          <p:cNvPr id="210" name="Google Shape;210;p31"/>
          <p:cNvSpPr txBox="1"/>
          <p:nvPr/>
        </p:nvSpPr>
        <p:spPr>
          <a:xfrm>
            <a:off x="2114550" y="3886201"/>
            <a:ext cx="1143000" cy="5001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काली रबड़ पट्टी</a:t>
            </a:r>
            <a:endParaRPr sz="1400" b="0" i="0" u="none" strike="noStrike" cap="none">
              <a:solidFill>
                <a:schemeClr val="dk1"/>
              </a:solidFill>
              <a:latin typeface="Calibri"/>
              <a:ea typeface="Calibri"/>
              <a:cs typeface="Calibri"/>
              <a:sym typeface="Calibri"/>
            </a:endParaRPr>
          </a:p>
        </p:txBody>
      </p:sp>
      <p:cxnSp>
        <p:nvCxnSpPr>
          <p:cNvPr id="211" name="Google Shape;211;p31"/>
          <p:cNvCxnSpPr/>
          <p:nvPr/>
        </p:nvCxnSpPr>
        <p:spPr>
          <a:xfrm rot="10800000" flipH="1">
            <a:off x="6057900" y="2343150"/>
            <a:ext cx="800100" cy="285750"/>
          </a:xfrm>
          <a:prstGeom prst="straightConnector1">
            <a:avLst/>
          </a:prstGeom>
          <a:noFill/>
          <a:ln w="47625" cap="flat" cmpd="sng">
            <a:solidFill>
              <a:srgbClr val="4A7DBA"/>
            </a:solidFill>
            <a:prstDash val="solid"/>
            <a:round/>
            <a:headEnd type="none" w="sm" len="sm"/>
            <a:tailEnd type="stealth" w="lg" len="lg"/>
          </a:ln>
        </p:spPr>
      </p:cxnSp>
      <p:cxnSp>
        <p:nvCxnSpPr>
          <p:cNvPr id="212" name="Google Shape;212;p31"/>
          <p:cNvCxnSpPr/>
          <p:nvPr/>
        </p:nvCxnSpPr>
        <p:spPr>
          <a:xfrm flipH="1">
            <a:off x="2800350" y="2800351"/>
            <a:ext cx="1085850" cy="154975"/>
          </a:xfrm>
          <a:prstGeom prst="straightConnector1">
            <a:avLst/>
          </a:prstGeom>
          <a:noFill/>
          <a:ln w="47625" cap="flat" cmpd="sng">
            <a:solidFill>
              <a:srgbClr val="4A7DBA"/>
            </a:solidFill>
            <a:prstDash val="solid"/>
            <a:round/>
            <a:headEnd type="none" w="sm" len="sm"/>
            <a:tailEnd type="stealth" w="lg" len="lg"/>
          </a:ln>
        </p:spPr>
      </p:cxnSp>
      <p:pic>
        <p:nvPicPr>
          <p:cNvPr id="213" name="Google Shape;213;p31"/>
          <p:cNvPicPr preferRelativeResize="0">
            <a:picLocks noGrp="1"/>
          </p:cNvPicPr>
          <p:nvPr>
            <p:ph type="body" idx="1"/>
          </p:nvPr>
        </p:nvPicPr>
        <p:blipFill rotWithShape="1">
          <a:blip r:embed="rId3">
            <a:alphaModFix/>
          </a:blip>
          <a:srcRect/>
          <a:stretch/>
        </p:blipFill>
        <p:spPr>
          <a:xfrm>
            <a:off x="2228850" y="1958400"/>
            <a:ext cx="4743450" cy="1683901"/>
          </a:xfrm>
          <a:prstGeom prst="rect">
            <a:avLst/>
          </a:prstGeom>
          <a:noFill/>
          <a:ln>
            <a:noFill/>
          </a:ln>
        </p:spPr>
      </p:pic>
      <p:cxnSp>
        <p:nvCxnSpPr>
          <p:cNvPr id="214" name="Google Shape;214;p31"/>
          <p:cNvCxnSpPr/>
          <p:nvPr/>
        </p:nvCxnSpPr>
        <p:spPr>
          <a:xfrm rot="10800000">
            <a:off x="5372100" y="1345311"/>
            <a:ext cx="0" cy="628650"/>
          </a:xfrm>
          <a:prstGeom prst="straightConnector1">
            <a:avLst/>
          </a:prstGeom>
          <a:noFill/>
          <a:ln w="47625" cap="flat" cmpd="sng">
            <a:solidFill>
              <a:srgbClr val="4A7DBA"/>
            </a:solidFill>
            <a:prstDash val="solid"/>
            <a:round/>
            <a:headEnd type="none" w="sm" len="sm"/>
            <a:tailEnd type="stealth" w="lg" len="lg"/>
          </a:ln>
        </p:spPr>
      </p:cxnSp>
      <p:cxnSp>
        <p:nvCxnSpPr>
          <p:cNvPr id="215" name="Google Shape;215;p31"/>
          <p:cNvCxnSpPr/>
          <p:nvPr/>
        </p:nvCxnSpPr>
        <p:spPr>
          <a:xfrm rot="10800000">
            <a:off x="4057650" y="1508425"/>
            <a:ext cx="0" cy="834725"/>
          </a:xfrm>
          <a:prstGeom prst="straightConnector1">
            <a:avLst/>
          </a:prstGeom>
          <a:noFill/>
          <a:ln w="47625" cap="flat" cmpd="sng">
            <a:solidFill>
              <a:srgbClr val="4A7DBA"/>
            </a:solidFill>
            <a:prstDash val="solid"/>
            <a:round/>
            <a:headEnd type="none" w="sm" len="sm"/>
            <a:tailEnd type="stealth" w="lg" len="lg"/>
          </a:ln>
        </p:spPr>
      </p:cxnSp>
      <p:cxnSp>
        <p:nvCxnSpPr>
          <p:cNvPr id="216" name="Google Shape;216;p31"/>
          <p:cNvCxnSpPr/>
          <p:nvPr/>
        </p:nvCxnSpPr>
        <p:spPr>
          <a:xfrm rot="10800000">
            <a:off x="2400300" y="1543050"/>
            <a:ext cx="0" cy="973836"/>
          </a:xfrm>
          <a:prstGeom prst="straightConnector1">
            <a:avLst/>
          </a:prstGeom>
          <a:noFill/>
          <a:ln w="47625" cap="flat" cmpd="sng">
            <a:solidFill>
              <a:srgbClr val="4A7DBA"/>
            </a:solidFill>
            <a:prstDash val="solid"/>
            <a:round/>
            <a:headEnd type="none" w="sm" len="sm"/>
            <a:tailEnd type="stealth" w="lg" len="lg"/>
          </a:ln>
        </p:spPr>
      </p:cxnSp>
      <p:cxnSp>
        <p:nvCxnSpPr>
          <p:cNvPr id="217" name="Google Shape;217;p31"/>
          <p:cNvCxnSpPr/>
          <p:nvPr/>
        </p:nvCxnSpPr>
        <p:spPr>
          <a:xfrm>
            <a:off x="6772275" y="3371850"/>
            <a:ext cx="200025" cy="767150"/>
          </a:xfrm>
          <a:prstGeom prst="straightConnector1">
            <a:avLst/>
          </a:prstGeom>
          <a:noFill/>
          <a:ln w="47625" cap="flat" cmpd="sng">
            <a:solidFill>
              <a:srgbClr val="4A7DBA"/>
            </a:solidFill>
            <a:prstDash val="solid"/>
            <a:round/>
            <a:headEnd type="none" w="sm" len="sm"/>
            <a:tailEnd type="stealth" w="lg" len="lg"/>
          </a:ln>
        </p:spPr>
      </p:cxnSp>
      <p:cxnSp>
        <p:nvCxnSpPr>
          <p:cNvPr id="218" name="Google Shape;218;p31"/>
          <p:cNvCxnSpPr/>
          <p:nvPr/>
        </p:nvCxnSpPr>
        <p:spPr>
          <a:xfrm>
            <a:off x="5829300" y="3028950"/>
            <a:ext cx="0" cy="1110050"/>
          </a:xfrm>
          <a:prstGeom prst="straightConnector1">
            <a:avLst/>
          </a:prstGeom>
          <a:noFill/>
          <a:ln w="47625" cap="flat" cmpd="sng">
            <a:solidFill>
              <a:srgbClr val="4A7DBA"/>
            </a:solidFill>
            <a:prstDash val="solid"/>
            <a:round/>
            <a:headEnd type="none" w="sm" len="sm"/>
            <a:tailEnd type="stealth" w="lg" len="lg"/>
          </a:ln>
        </p:spPr>
      </p:cxnSp>
      <p:cxnSp>
        <p:nvCxnSpPr>
          <p:cNvPr id="219" name="Google Shape;219;p31"/>
          <p:cNvCxnSpPr/>
          <p:nvPr/>
        </p:nvCxnSpPr>
        <p:spPr>
          <a:xfrm>
            <a:off x="5086350" y="2890451"/>
            <a:ext cx="0" cy="1648599"/>
          </a:xfrm>
          <a:prstGeom prst="straightConnector1">
            <a:avLst/>
          </a:prstGeom>
          <a:noFill/>
          <a:ln w="47625" cap="flat" cmpd="sng">
            <a:solidFill>
              <a:srgbClr val="4A7DBA"/>
            </a:solidFill>
            <a:prstDash val="solid"/>
            <a:round/>
            <a:headEnd type="none" w="sm" len="sm"/>
            <a:tailEnd type="stealth" w="lg" len="lg"/>
          </a:ln>
        </p:spPr>
      </p:cxnSp>
      <p:cxnSp>
        <p:nvCxnSpPr>
          <p:cNvPr id="220" name="Google Shape;220;p31"/>
          <p:cNvCxnSpPr/>
          <p:nvPr/>
        </p:nvCxnSpPr>
        <p:spPr>
          <a:xfrm>
            <a:off x="4400550" y="3491553"/>
            <a:ext cx="0" cy="680398"/>
          </a:xfrm>
          <a:prstGeom prst="straightConnector1">
            <a:avLst/>
          </a:prstGeom>
          <a:noFill/>
          <a:ln w="47625" cap="flat" cmpd="sng">
            <a:solidFill>
              <a:srgbClr val="4A7DBA"/>
            </a:solidFill>
            <a:prstDash val="solid"/>
            <a:round/>
            <a:headEnd type="none" w="sm" len="sm"/>
            <a:tailEnd type="stealth" w="lg" len="lg"/>
          </a:ln>
        </p:spPr>
      </p:cxnSp>
      <p:cxnSp>
        <p:nvCxnSpPr>
          <p:cNvPr id="221" name="Google Shape;221;p31"/>
          <p:cNvCxnSpPr/>
          <p:nvPr/>
        </p:nvCxnSpPr>
        <p:spPr>
          <a:xfrm>
            <a:off x="3600450" y="3174528"/>
            <a:ext cx="0" cy="1125497"/>
          </a:xfrm>
          <a:prstGeom prst="straightConnector1">
            <a:avLst/>
          </a:prstGeom>
          <a:noFill/>
          <a:ln w="47625" cap="flat" cmpd="sng">
            <a:solidFill>
              <a:srgbClr val="4A7DBA"/>
            </a:solidFill>
            <a:prstDash val="solid"/>
            <a:round/>
            <a:headEnd type="none" w="sm" len="sm"/>
            <a:tailEnd type="stealth" w="lg" len="lg"/>
          </a:ln>
        </p:spPr>
      </p:cxnSp>
      <p:cxnSp>
        <p:nvCxnSpPr>
          <p:cNvPr id="222" name="Google Shape;222;p31"/>
          <p:cNvCxnSpPr/>
          <p:nvPr/>
        </p:nvCxnSpPr>
        <p:spPr>
          <a:xfrm>
            <a:off x="2914650" y="3257551"/>
            <a:ext cx="0" cy="680398"/>
          </a:xfrm>
          <a:prstGeom prst="straightConnector1">
            <a:avLst/>
          </a:prstGeom>
          <a:noFill/>
          <a:ln w="47625" cap="flat" cmpd="sng">
            <a:solidFill>
              <a:srgbClr val="4A7DBA"/>
            </a:solidFill>
            <a:prstDash val="solid"/>
            <a:round/>
            <a:headEnd type="none" w="sm" len="sm"/>
            <a:tailEnd type="stealth" w="lg" len="lg"/>
          </a:ln>
        </p:spPr>
      </p:cxnSp>
      <p:cxnSp>
        <p:nvCxnSpPr>
          <p:cNvPr id="223" name="Google Shape;223;p31"/>
          <p:cNvCxnSpPr/>
          <p:nvPr/>
        </p:nvCxnSpPr>
        <p:spPr>
          <a:xfrm rot="10800000" flipH="1">
            <a:off x="3314700" y="1826514"/>
            <a:ext cx="171450" cy="973836"/>
          </a:xfrm>
          <a:prstGeom prst="straightConnector1">
            <a:avLst/>
          </a:prstGeom>
          <a:noFill/>
          <a:ln w="47625" cap="flat" cmpd="sng">
            <a:solidFill>
              <a:srgbClr val="4A7DBA"/>
            </a:solidFill>
            <a:prstDash val="solid"/>
            <a:round/>
            <a:headEnd type="none" w="sm" len="sm"/>
            <a:tailEnd type="stealth" w="lg" len="lg"/>
          </a:ln>
        </p:spPr>
      </p:cxnSp>
      <p:cxnSp>
        <p:nvCxnSpPr>
          <p:cNvPr id="224" name="Google Shape;224;p31"/>
          <p:cNvCxnSpPr>
            <a:endCxn id="225" idx="2"/>
          </p:cNvCxnSpPr>
          <p:nvPr/>
        </p:nvCxnSpPr>
        <p:spPr>
          <a:xfrm rot="10800000">
            <a:off x="3114675" y="900188"/>
            <a:ext cx="28500" cy="1614300"/>
          </a:xfrm>
          <a:prstGeom prst="straightConnector1">
            <a:avLst/>
          </a:prstGeom>
          <a:noFill/>
          <a:ln w="47625" cap="flat" cmpd="sng">
            <a:solidFill>
              <a:srgbClr val="4A7DBA"/>
            </a:solidFill>
            <a:prstDash val="solid"/>
            <a:round/>
            <a:headEnd type="none" w="sm" len="sm"/>
            <a:tailEnd type="stealth" w="lg" len="lg"/>
          </a:ln>
        </p:spPr>
      </p:cxnSp>
      <p:cxnSp>
        <p:nvCxnSpPr>
          <p:cNvPr id="226" name="Google Shape;226;p31"/>
          <p:cNvCxnSpPr/>
          <p:nvPr/>
        </p:nvCxnSpPr>
        <p:spPr>
          <a:xfrm rot="10800000" flipH="1">
            <a:off x="5715000" y="1428750"/>
            <a:ext cx="628650" cy="1200150"/>
          </a:xfrm>
          <a:prstGeom prst="straightConnector1">
            <a:avLst/>
          </a:prstGeom>
          <a:noFill/>
          <a:ln w="47625" cap="flat" cmpd="sng">
            <a:solidFill>
              <a:srgbClr val="4A7DBA"/>
            </a:solidFill>
            <a:prstDash val="solid"/>
            <a:round/>
            <a:headEnd type="none" w="sm" len="sm"/>
            <a:tailEnd type="stealth" w="lg" len="lg"/>
          </a:ln>
        </p:spPr>
      </p:cxnSp>
      <p:sp>
        <p:nvSpPr>
          <p:cNvPr id="227" name="Google Shape;227;p31"/>
          <p:cNvSpPr txBox="1"/>
          <p:nvPr/>
        </p:nvSpPr>
        <p:spPr>
          <a:xfrm>
            <a:off x="3886200" y="4229100"/>
            <a:ext cx="1143000" cy="28469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सेफ्टी रस्सी</a:t>
            </a:r>
            <a:endParaRPr sz="1400" b="0" i="0" u="none" strike="noStrike" cap="none">
              <a:solidFill>
                <a:schemeClr val="dk1"/>
              </a:solidFill>
              <a:latin typeface="Calibri"/>
              <a:ea typeface="Calibri"/>
              <a:cs typeface="Calibri"/>
              <a:sym typeface="Calibri"/>
            </a:endParaRPr>
          </a:p>
        </p:txBody>
      </p:sp>
      <p:sp>
        <p:nvSpPr>
          <p:cNvPr id="228" name="Google Shape;228;p31"/>
          <p:cNvSpPr txBox="1"/>
          <p:nvPr/>
        </p:nvSpPr>
        <p:spPr>
          <a:xfrm>
            <a:off x="4572000" y="4572000"/>
            <a:ext cx="1143000" cy="28469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फ्लोर प्लेट </a:t>
            </a:r>
            <a:endParaRPr sz="1400" b="0" i="0" u="none" strike="noStrike" cap="none">
              <a:solidFill>
                <a:schemeClr val="dk1"/>
              </a:solidFill>
              <a:latin typeface="Calibri"/>
              <a:ea typeface="Calibri"/>
              <a:cs typeface="Calibri"/>
              <a:sym typeface="Calibri"/>
            </a:endParaRPr>
          </a:p>
        </p:txBody>
      </p:sp>
      <p:sp>
        <p:nvSpPr>
          <p:cNvPr id="229" name="Google Shape;229;p31"/>
          <p:cNvSpPr txBox="1"/>
          <p:nvPr/>
        </p:nvSpPr>
        <p:spPr>
          <a:xfrm>
            <a:off x="5314950" y="4057651"/>
            <a:ext cx="1143000" cy="5001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ट्रांसॉम बोर्ड</a:t>
            </a:r>
            <a:endParaRPr sz="1400" b="0" i="0" u="none" strike="noStrike" cap="none">
              <a:solidFill>
                <a:schemeClr val="dk1"/>
              </a:solidFill>
              <a:latin typeface="Calibri"/>
              <a:ea typeface="Calibri"/>
              <a:cs typeface="Calibri"/>
              <a:sym typeface="Calibri"/>
            </a:endParaRPr>
          </a:p>
        </p:txBody>
      </p:sp>
      <p:sp>
        <p:nvSpPr>
          <p:cNvPr id="230" name="Google Shape;230;p31"/>
          <p:cNvSpPr txBox="1"/>
          <p:nvPr/>
        </p:nvSpPr>
        <p:spPr>
          <a:xfrm>
            <a:off x="6400800" y="4171950"/>
            <a:ext cx="1143000" cy="28469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ईन्ड कोण </a:t>
            </a:r>
            <a:endParaRPr sz="1400" b="0" i="0" u="none" strike="noStrike" cap="none">
              <a:solidFill>
                <a:schemeClr val="dk1"/>
              </a:solidFill>
              <a:latin typeface="Calibri"/>
              <a:ea typeface="Calibri"/>
              <a:cs typeface="Calibri"/>
              <a:sym typeface="Calibri"/>
            </a:endParaRPr>
          </a:p>
        </p:txBody>
      </p:sp>
      <p:sp>
        <p:nvSpPr>
          <p:cNvPr id="231" name="Google Shape;231;p31"/>
          <p:cNvSpPr txBox="1"/>
          <p:nvPr/>
        </p:nvSpPr>
        <p:spPr>
          <a:xfrm>
            <a:off x="6515100" y="1266052"/>
            <a:ext cx="1143000" cy="5001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ट्रांसम प्लेट</a:t>
            </a:r>
            <a:endParaRPr sz="1400" b="0" i="0" u="none" strike="noStrike" cap="none">
              <a:solidFill>
                <a:schemeClr val="dk1"/>
              </a:solidFill>
              <a:latin typeface="Calibri"/>
              <a:ea typeface="Calibri"/>
              <a:cs typeface="Calibri"/>
              <a:sym typeface="Calibri"/>
            </a:endParaRPr>
          </a:p>
        </p:txBody>
      </p:sp>
      <p:sp>
        <p:nvSpPr>
          <p:cNvPr id="232" name="Google Shape;232;p31"/>
          <p:cNvSpPr txBox="1"/>
          <p:nvPr/>
        </p:nvSpPr>
        <p:spPr>
          <a:xfrm>
            <a:off x="5314950" y="886853"/>
            <a:ext cx="1143000" cy="28469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कैरिंग हैंडल </a:t>
            </a:r>
            <a:endParaRPr sz="1400" b="0" i="0" u="none" strike="noStrike" cap="none">
              <a:solidFill>
                <a:schemeClr val="dk1"/>
              </a:solidFill>
              <a:latin typeface="Calibri"/>
              <a:ea typeface="Calibri"/>
              <a:cs typeface="Calibri"/>
              <a:sym typeface="Calibri"/>
            </a:endParaRPr>
          </a:p>
        </p:txBody>
      </p:sp>
      <p:sp>
        <p:nvSpPr>
          <p:cNvPr id="233" name="Google Shape;233;p31"/>
          <p:cNvSpPr txBox="1"/>
          <p:nvPr/>
        </p:nvSpPr>
        <p:spPr>
          <a:xfrm>
            <a:off x="3714750" y="1085850"/>
            <a:ext cx="1143000" cy="28469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चप्पू/पेडल</a:t>
            </a:r>
            <a:endParaRPr sz="1400" b="0" i="0" u="none" strike="noStrike" cap="none">
              <a:solidFill>
                <a:schemeClr val="dk1"/>
              </a:solidFill>
              <a:latin typeface="Calibri"/>
              <a:ea typeface="Calibri"/>
              <a:cs typeface="Calibri"/>
              <a:sym typeface="Calibri"/>
            </a:endParaRPr>
          </a:p>
        </p:txBody>
      </p:sp>
      <p:cxnSp>
        <p:nvCxnSpPr>
          <p:cNvPr id="234" name="Google Shape;234;p31"/>
          <p:cNvCxnSpPr/>
          <p:nvPr/>
        </p:nvCxnSpPr>
        <p:spPr>
          <a:xfrm rot="10800000">
            <a:off x="3486150" y="1826514"/>
            <a:ext cx="628650" cy="659511"/>
          </a:xfrm>
          <a:prstGeom prst="straightConnector1">
            <a:avLst/>
          </a:prstGeom>
          <a:noFill/>
          <a:ln w="47625" cap="flat" cmpd="sng">
            <a:solidFill>
              <a:srgbClr val="4A7DBA"/>
            </a:solidFill>
            <a:prstDash val="solid"/>
            <a:round/>
            <a:headEnd type="none" w="sm" len="sm"/>
            <a:tailEnd type="stealth" w="lg" len="lg"/>
          </a:ln>
        </p:spPr>
      </p:cxnSp>
      <p:sp>
        <p:nvSpPr>
          <p:cNvPr id="235" name="Google Shape;235;p31"/>
          <p:cNvSpPr txBox="1"/>
          <p:nvPr/>
        </p:nvSpPr>
        <p:spPr>
          <a:xfrm>
            <a:off x="3257550" y="1200150"/>
            <a:ext cx="857250" cy="71558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एयर इन्टेक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वाल्व</a:t>
            </a:r>
            <a:endParaRPr sz="1400" b="0" i="0" u="none" strike="noStrike" cap="none">
              <a:solidFill>
                <a:schemeClr val="dk1"/>
              </a:solidFill>
              <a:latin typeface="Calibri"/>
              <a:ea typeface="Calibri"/>
              <a:cs typeface="Calibri"/>
              <a:sym typeface="Calibri"/>
            </a:endParaRPr>
          </a:p>
        </p:txBody>
      </p:sp>
      <p:sp>
        <p:nvSpPr>
          <p:cNvPr id="225" name="Google Shape;225;p31"/>
          <p:cNvSpPr txBox="1"/>
          <p:nvPr/>
        </p:nvSpPr>
        <p:spPr>
          <a:xfrm>
            <a:off x="2686050" y="400051"/>
            <a:ext cx="857250" cy="50013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टूल स्टोरेज </a:t>
            </a:r>
            <a:endParaRPr sz="1400" b="0" i="0" u="none" strike="noStrike" cap="none">
              <a:solidFill>
                <a:schemeClr val="dk1"/>
              </a:solidFill>
              <a:latin typeface="Calibri"/>
              <a:ea typeface="Calibri"/>
              <a:cs typeface="Calibri"/>
              <a:sym typeface="Calibri"/>
            </a:endParaRPr>
          </a:p>
        </p:txBody>
      </p:sp>
      <p:sp>
        <p:nvSpPr>
          <p:cNvPr id="236" name="Google Shape;236;p31"/>
          <p:cNvSpPr txBox="1"/>
          <p:nvPr/>
        </p:nvSpPr>
        <p:spPr>
          <a:xfrm>
            <a:off x="2057400" y="928613"/>
            <a:ext cx="857250" cy="28469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बो एरिया </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7"/>
          <p:cNvSpPr txBox="1">
            <a:spLocks noGrp="1"/>
          </p:cNvSpPr>
          <p:nvPr>
            <p:ph type="body" idx="1"/>
          </p:nvPr>
        </p:nvSpPr>
        <p:spPr>
          <a:xfrm>
            <a:off x="4089400" y="987876"/>
            <a:ext cx="4686300" cy="3869873"/>
          </a:xfrm>
          <a:prstGeom prst="rect">
            <a:avLst/>
          </a:prstGeom>
          <a:noFill/>
          <a:ln>
            <a:noFill/>
          </a:ln>
        </p:spPr>
        <p:txBody>
          <a:bodyPr spcFirstLastPara="1" wrap="square" lIns="68575" tIns="34275" rIns="68575" bIns="34275" anchor="t" anchorCtr="0">
            <a:normAutofit fontScale="92500" lnSpcReduction="10000"/>
          </a:bodyPr>
          <a:lstStyle/>
          <a:p>
            <a:pPr marL="257175" marR="0" lvl="0" indent="-257175" algn="l" rtl="0">
              <a:lnSpc>
                <a:spcPct val="150000"/>
              </a:lnSpc>
              <a:spcBef>
                <a:spcPts val="0"/>
              </a:spcBef>
              <a:spcAft>
                <a:spcPts val="0"/>
              </a:spcAft>
              <a:buClr>
                <a:schemeClr val="dk1"/>
              </a:buClr>
              <a:buSzPct val="100000"/>
              <a:buFont typeface="Arial"/>
              <a:buChar char="•"/>
            </a:pPr>
            <a:r>
              <a:rPr lang="en-US" sz="2000" b="0" i="0" u="none" strike="noStrike" cap="none">
                <a:solidFill>
                  <a:schemeClr val="dk1"/>
                </a:solidFill>
                <a:latin typeface="Open Sans"/>
                <a:ea typeface="Open Sans"/>
                <a:cs typeface="Open Sans"/>
                <a:sym typeface="Open Sans"/>
              </a:rPr>
              <a:t>अज्ञात जलमार्गों पर तेजी से न चलें, कम पानी और डूबी हुई चट्टानों से नाव पलट सकती है या क्षतिग्रस्त हो सकती है।</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370"/>
              </a:spcBef>
              <a:spcAft>
                <a:spcPts val="0"/>
              </a:spcAft>
              <a:buClr>
                <a:schemeClr val="dk1"/>
              </a:buClr>
              <a:buSzPct val="100000"/>
              <a:buFont typeface="Arial"/>
              <a:buChar char="•"/>
            </a:pPr>
            <a:r>
              <a:rPr lang="en-US" sz="2000" b="0" i="0" u="none" strike="noStrike" cap="none">
                <a:solidFill>
                  <a:schemeClr val="dk1"/>
                </a:solidFill>
                <a:latin typeface="Open Sans"/>
                <a:ea typeface="Open Sans"/>
                <a:cs typeface="Open Sans"/>
                <a:sym typeface="Open Sans"/>
              </a:rPr>
              <a:t>तेज गति में चलते हुए इंजन के गियर लीवर की स्थिति न बदलें तथा रिवर्स या फॉरवर्ड गियर बदलने के लिए पहले गियर को न्यूट्रल पर करें और फिर गियर बदलें ।</a:t>
            </a:r>
            <a:endParaRPr sz="2000" b="0" i="0" u="none" strike="noStrike" cap="none">
              <a:solidFill>
                <a:schemeClr val="dk1"/>
              </a:solidFill>
              <a:latin typeface="Open Sans"/>
              <a:ea typeface="Open Sans"/>
              <a:cs typeface="Open Sans"/>
              <a:sym typeface="Open Sans"/>
            </a:endParaRPr>
          </a:p>
          <a:p>
            <a:pPr marL="257175" marR="0" lvl="0" indent="-257175" algn="l" rtl="0">
              <a:lnSpc>
                <a:spcPct val="150000"/>
              </a:lnSpc>
              <a:spcBef>
                <a:spcPts val="370"/>
              </a:spcBef>
              <a:spcAft>
                <a:spcPts val="0"/>
              </a:spcAft>
              <a:buClr>
                <a:schemeClr val="dk1"/>
              </a:buClr>
              <a:buSzPct val="100000"/>
              <a:buFont typeface="Arial"/>
              <a:buChar char="•"/>
            </a:pPr>
            <a:r>
              <a:rPr lang="en-US" sz="2000" b="0" i="0" u="none" strike="noStrike" cap="none">
                <a:solidFill>
                  <a:schemeClr val="dk1"/>
                </a:solidFill>
                <a:latin typeface="Open Sans"/>
                <a:ea typeface="Open Sans"/>
                <a:cs typeface="Open Sans"/>
                <a:sym typeface="Open Sans"/>
              </a:rPr>
              <a:t>एक या दो अतिरिक्त शियर पिन को रिपेयर टूल  किट में रखें। ।</a:t>
            </a:r>
            <a:endParaRPr sz="1400" b="0" i="0" u="none" strike="noStrike" cap="none">
              <a:solidFill>
                <a:srgbClr val="000000"/>
              </a:solidFill>
              <a:latin typeface="Arial"/>
              <a:ea typeface="Arial"/>
              <a:cs typeface="Arial"/>
              <a:sym typeface="Arial"/>
            </a:endParaRPr>
          </a:p>
        </p:txBody>
      </p:sp>
      <p:sp>
        <p:nvSpPr>
          <p:cNvPr id="507" name="Google Shape;507;p67"/>
          <p:cNvSpPr txBox="1"/>
          <p:nvPr/>
        </p:nvSpPr>
        <p:spPr>
          <a:xfrm>
            <a:off x="1283676" y="666750"/>
            <a:ext cx="1371600" cy="34624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जारी….</a:t>
            </a:r>
            <a:endParaRPr sz="1400" b="0" i="0" u="none" strike="noStrike" cap="none">
              <a:solidFill>
                <a:srgbClr val="000000"/>
              </a:solidFill>
              <a:latin typeface="Arial"/>
              <a:ea typeface="Arial"/>
              <a:cs typeface="Arial"/>
              <a:sym typeface="Arial"/>
            </a:endParaRPr>
          </a:p>
        </p:txBody>
      </p:sp>
      <p:pic>
        <p:nvPicPr>
          <p:cNvPr id="508" name="Google Shape;508;p67"/>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509" name="Google Shape;509;p67"/>
          <p:cNvSpPr txBox="1"/>
          <p:nvPr/>
        </p:nvSpPr>
        <p:spPr>
          <a:xfrm>
            <a:off x="88900" y="1183192"/>
            <a:ext cx="4038600" cy="2362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0000"/>
              </a:buClr>
              <a:buSzPts val="3600"/>
              <a:buFont typeface="Open Sans"/>
              <a:buNone/>
            </a:pPr>
            <a:r>
              <a:rPr lang="en-US" sz="3600" b="1" i="0" u="none" strike="noStrike" cap="none">
                <a:solidFill>
                  <a:srgbClr val="FF0000"/>
                </a:solidFill>
                <a:latin typeface="Open Sans"/>
                <a:ea typeface="Open Sans"/>
                <a:cs typeface="Open Sans"/>
                <a:sym typeface="Open Sans"/>
              </a:rPr>
              <a:t>ओ०बी०एम० का उपयोग करते समय बरती जाने वाली सामान्य सावधानियां</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8"/>
          <p:cNvSpPr txBox="1">
            <a:spLocks noGrp="1"/>
          </p:cNvSpPr>
          <p:nvPr>
            <p:ph type="title"/>
          </p:nvPr>
        </p:nvSpPr>
        <p:spPr>
          <a:xfrm>
            <a:off x="0" y="971550"/>
            <a:ext cx="4267200" cy="29718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FF0000"/>
              </a:buClr>
              <a:buSzPts val="3200"/>
              <a:buFont typeface="Open Sans"/>
              <a:buNone/>
            </a:pPr>
            <a:r>
              <a:rPr lang="en-US" sz="3200" b="1" i="0" u="none" strike="noStrike" cap="none">
                <a:solidFill>
                  <a:srgbClr val="FF0000"/>
                </a:solidFill>
                <a:latin typeface="Open Sans"/>
                <a:ea typeface="Open Sans"/>
                <a:cs typeface="Open Sans"/>
                <a:sym typeface="Open Sans"/>
              </a:rPr>
              <a:t>ओ०बी०एम० की सामान्य विफलताएं एवं समस्या निवारण ।</a:t>
            </a:r>
            <a:endParaRPr sz="1400" b="0" i="0" u="none" strike="noStrike" cap="none">
              <a:solidFill>
                <a:srgbClr val="000000"/>
              </a:solidFill>
              <a:latin typeface="Arial"/>
              <a:ea typeface="Arial"/>
              <a:cs typeface="Arial"/>
              <a:sym typeface="Arial"/>
            </a:endParaRPr>
          </a:p>
        </p:txBody>
      </p:sp>
      <p:sp>
        <p:nvSpPr>
          <p:cNvPr id="515" name="Google Shape;515;p68"/>
          <p:cNvSpPr txBox="1">
            <a:spLocks noGrp="1"/>
          </p:cNvSpPr>
          <p:nvPr>
            <p:ph type="body" idx="1"/>
          </p:nvPr>
        </p:nvSpPr>
        <p:spPr>
          <a:xfrm>
            <a:off x="4267200" y="971550"/>
            <a:ext cx="4191000" cy="3904456"/>
          </a:xfrm>
          <a:prstGeom prst="rect">
            <a:avLst/>
          </a:prstGeom>
          <a:noFill/>
          <a:ln>
            <a:noFill/>
          </a:ln>
        </p:spPr>
        <p:txBody>
          <a:bodyPr spcFirstLastPara="1" wrap="square" lIns="68575" tIns="34275" rIns="68575" bIns="34275" anchor="t" anchorCtr="0">
            <a:noAutofit/>
          </a:bodyPr>
          <a:lstStyle/>
          <a:p>
            <a:pPr marL="257175" marR="0" lvl="0" indent="-257175" algn="l" rtl="0">
              <a:lnSpc>
                <a:spcPct val="15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जब इंजन स्टार्ट नहीं होता तब</a:t>
            </a:r>
            <a:r>
              <a:rPr lang="en-US" sz="1800" b="0" i="0" u="none" strike="noStrike" cap="none">
                <a:solidFill>
                  <a:schemeClr val="dk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a:p>
            <a:pPr marL="257175" marR="0" lvl="0" indent="-142875" algn="l" rtl="0">
              <a:lnSpc>
                <a:spcPct val="150000"/>
              </a:lnSpc>
              <a:spcBef>
                <a:spcPts val="36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257175" marR="0" lvl="0" indent="-257175" algn="l" rtl="0">
              <a:lnSpc>
                <a:spcPct val="150000"/>
              </a:lnSpc>
              <a:spcBef>
                <a:spcPts val="36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कारण</a:t>
            </a:r>
            <a:r>
              <a:rPr lang="en-US" sz="1800" b="0" i="0" u="none" strike="noStrike" cap="none">
                <a:solidFill>
                  <a:schemeClr val="dk1"/>
                </a:solidFill>
                <a:latin typeface="Open Sans"/>
                <a:ea typeface="Open Sans"/>
                <a:cs typeface="Open Sans"/>
                <a:sym typeface="Open Sans"/>
              </a:rPr>
              <a:t>: सिलेंडर में अत्यधिक तेल का पहुँचना (रिच)।</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60"/>
              </a:spcBef>
              <a:spcAft>
                <a:spcPts val="0"/>
              </a:spcAft>
              <a:buClr>
                <a:schemeClr val="dk1"/>
              </a:buClr>
              <a:buSzPts val="1800"/>
              <a:buFont typeface="Arial"/>
              <a:buNone/>
            </a:pPr>
            <a:r>
              <a:rPr lang="en-US" sz="180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257175" marR="0" lvl="0" indent="-257175" algn="just" rtl="0">
              <a:lnSpc>
                <a:spcPct val="150000"/>
              </a:lnSpc>
              <a:spcBef>
                <a:spcPts val="36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उपाय</a:t>
            </a:r>
            <a:r>
              <a:rPr lang="en-US" sz="1800" b="0" i="0" u="none" strike="noStrike" cap="none">
                <a:solidFill>
                  <a:schemeClr val="dk1"/>
                </a:solidFill>
                <a:latin typeface="Open Sans"/>
                <a:ea typeface="Open Sans"/>
                <a:cs typeface="Open Sans"/>
                <a:sym typeface="Open Sans"/>
              </a:rPr>
              <a:t>: तेल की आपूर्ति बंद कर दें, कुछ समय के लिए तेल की आपूर्ति को खोले बिना अतिरिक्त तेल को </a:t>
            </a:r>
            <a:r>
              <a:rPr lang="en-US" sz="1800" b="0" i="0" u="none" strike="noStrike" cap="none">
                <a:solidFill>
                  <a:schemeClr val="dk1"/>
                </a:solidFill>
                <a:latin typeface="Calibri"/>
                <a:ea typeface="Calibri"/>
                <a:cs typeface="Calibri"/>
                <a:sym typeface="Calibri"/>
              </a:rPr>
              <a:t>वाष्पित </a:t>
            </a:r>
            <a:r>
              <a:rPr lang="en-US" sz="1800" b="0" i="0" u="none" strike="noStrike" cap="none">
                <a:solidFill>
                  <a:schemeClr val="dk1"/>
                </a:solidFill>
                <a:latin typeface="Open Sans"/>
                <a:ea typeface="Open Sans"/>
                <a:cs typeface="Open Sans"/>
                <a:sym typeface="Open Sans"/>
              </a:rPr>
              <a:t>हो जाने दें।</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6" name="Google Shape;516;p68"/>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9"/>
          <p:cNvSpPr txBox="1">
            <a:spLocks noGrp="1"/>
          </p:cNvSpPr>
          <p:nvPr>
            <p:ph type="body" idx="1"/>
          </p:nvPr>
        </p:nvSpPr>
        <p:spPr>
          <a:xfrm>
            <a:off x="4038600" y="468616"/>
            <a:ext cx="4469423" cy="4551406"/>
          </a:xfrm>
          <a:prstGeom prst="rect">
            <a:avLst/>
          </a:prstGeom>
          <a:noFill/>
          <a:ln>
            <a:noFill/>
          </a:ln>
        </p:spPr>
        <p:txBody>
          <a:bodyPr spcFirstLastPara="1" wrap="square" lIns="68575" tIns="34275" rIns="68575" bIns="34275" anchor="t" anchorCtr="0">
            <a:noAutofit/>
          </a:bodyPr>
          <a:lstStyle/>
          <a:p>
            <a:pPr marL="257175" marR="0" lvl="0" indent="-257175" algn="l" rtl="0">
              <a:lnSpc>
                <a:spcPct val="150000"/>
              </a:lnSpc>
              <a:spcBef>
                <a:spcPts val="0"/>
              </a:spcBef>
              <a:spcAft>
                <a:spcPts val="0"/>
              </a:spcAft>
              <a:buClr>
                <a:schemeClr val="dk1"/>
              </a:buClr>
              <a:buSzPts val="1600"/>
              <a:buFont typeface="Arial"/>
              <a:buChar char="•"/>
            </a:pPr>
            <a:r>
              <a:rPr lang="en-US" sz="1600" b="1" i="0" u="none" strike="noStrike" cap="none">
                <a:solidFill>
                  <a:schemeClr val="dk1"/>
                </a:solidFill>
                <a:latin typeface="Open Sans"/>
                <a:ea typeface="Open Sans"/>
                <a:cs typeface="Open Sans"/>
                <a:sym typeface="Open Sans"/>
              </a:rPr>
              <a:t>कम या कोई इलेक्ट्रिकल स्पार्क नहीं होने पर -</a:t>
            </a:r>
            <a:endParaRPr sz="1600" b="0" i="0" u="none" strike="noStrike" cap="none">
              <a:solidFill>
                <a:schemeClr val="dk1"/>
              </a:solidFill>
              <a:latin typeface="Open Sans"/>
              <a:ea typeface="Open Sans"/>
              <a:cs typeface="Open Sans"/>
              <a:sym typeface="Open Sans"/>
            </a:endParaRPr>
          </a:p>
          <a:p>
            <a:pPr marL="257175" marR="0" lvl="0" indent="-257175" algn="l" rtl="0">
              <a:lnSpc>
                <a:spcPct val="150000"/>
              </a:lnSpc>
              <a:spcBef>
                <a:spcPts val="32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    </a:t>
            </a:r>
            <a:r>
              <a:rPr lang="en-US" sz="1600" b="1" i="0" u="none" strike="noStrike" cap="none">
                <a:solidFill>
                  <a:schemeClr val="dk1"/>
                </a:solidFill>
                <a:latin typeface="Open Sans"/>
                <a:ea typeface="Open Sans"/>
                <a:cs typeface="Open Sans"/>
                <a:sym typeface="Open Sans"/>
              </a:rPr>
              <a:t>उपचार:</a:t>
            </a:r>
            <a:r>
              <a:rPr lang="en-US" sz="1600" b="0" i="0" u="none" strike="noStrike" cap="none">
                <a:solidFill>
                  <a:schemeClr val="dk1"/>
                </a:solidFill>
                <a:latin typeface="Open Sans"/>
                <a:ea typeface="Open Sans"/>
                <a:cs typeface="Open Sans"/>
                <a:sym typeface="Open Sans"/>
              </a:rPr>
              <a:t>  (ए) स्पार्क प्लग निकालें, कनेक्शनस को साफ करें और इंजन को खोलकर क्रैंकिंग करके स्पार्क्स का निरीक्षण करें, टर्मिनलों के बीच हल्का नीला स्पार्क सही रेटिंग है।     </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32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    (ख) यदि आपको सही स्पार्क नहीं मिलता है तो कॉइल असेंबली के कनेक्शन की जांच करें।</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32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    (ग) यदि स्पार्क कमजोर है, तो कनेक्शन बिंदुओं को साफ करें और कॉइल असेंबली में कंडेनसर की जांच करें।</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32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     यदि तेल और करंट सही है, तो इंजन अवश्य चालू हो जाएगा।</a:t>
            </a:r>
            <a:endParaRPr sz="1400" b="0" i="0" u="none" strike="noStrike" cap="none">
              <a:solidFill>
                <a:srgbClr val="000000"/>
              </a:solidFill>
              <a:latin typeface="Arial"/>
              <a:ea typeface="Arial"/>
              <a:cs typeface="Arial"/>
              <a:sym typeface="Arial"/>
            </a:endParaRPr>
          </a:p>
        </p:txBody>
      </p:sp>
      <p:pic>
        <p:nvPicPr>
          <p:cNvPr id="522" name="Google Shape;522;p69"/>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523" name="Google Shape;523;p69"/>
          <p:cNvSpPr txBox="1"/>
          <p:nvPr/>
        </p:nvSpPr>
        <p:spPr>
          <a:xfrm>
            <a:off x="152400" y="1129478"/>
            <a:ext cx="4038600" cy="29718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FF0000"/>
              </a:buClr>
              <a:buSzPts val="3200"/>
              <a:buFont typeface="Open Sans"/>
              <a:buNone/>
            </a:pPr>
            <a:r>
              <a:rPr lang="en-US" sz="3200" b="1" i="0" u="none" strike="noStrike" cap="none">
                <a:solidFill>
                  <a:srgbClr val="FF0000"/>
                </a:solidFill>
                <a:latin typeface="Open Sans"/>
                <a:ea typeface="Open Sans"/>
                <a:cs typeface="Open Sans"/>
                <a:sym typeface="Open Sans"/>
              </a:rPr>
              <a:t>ओ०बी०एम०की सामान्य विफलताएं एवं समस्या निवारण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0"/>
          <p:cNvSpPr txBox="1">
            <a:spLocks noGrp="1"/>
          </p:cNvSpPr>
          <p:nvPr>
            <p:ph type="body" idx="1"/>
          </p:nvPr>
        </p:nvSpPr>
        <p:spPr>
          <a:xfrm>
            <a:off x="4038600" y="950546"/>
            <a:ext cx="4991100" cy="4000500"/>
          </a:xfrm>
          <a:prstGeom prst="rect">
            <a:avLst/>
          </a:prstGeom>
          <a:noFill/>
          <a:ln>
            <a:noFill/>
          </a:ln>
        </p:spPr>
        <p:txBody>
          <a:bodyPr spcFirstLastPara="1" wrap="square" lIns="68575" tIns="34275" rIns="68575" bIns="34275" anchor="t" anchorCtr="0">
            <a:noAutofit/>
          </a:bodyPr>
          <a:lstStyle/>
          <a:p>
            <a:pPr marL="257175" marR="0" lvl="0" indent="-257175"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Open Sans"/>
                <a:ea typeface="Open Sans"/>
                <a:cs typeface="Open Sans"/>
                <a:sym typeface="Open Sans"/>
              </a:rPr>
              <a:t>कार्बोरेटर में तेल कम है या तेल नहीं होने पर । </a:t>
            </a:r>
            <a:endParaRPr sz="18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360"/>
              </a:spcBef>
              <a:spcAft>
                <a:spcPts val="0"/>
              </a:spcAft>
              <a:buClr>
                <a:schemeClr val="dk1"/>
              </a:buClr>
              <a:buSzPts val="1800"/>
              <a:buFont typeface="Arial"/>
              <a:buNone/>
            </a:pPr>
            <a:r>
              <a:rPr lang="en-US" sz="1800" b="0" i="0" u="none" strike="noStrike" cap="none">
                <a:solidFill>
                  <a:schemeClr val="dk1"/>
                </a:solidFill>
                <a:latin typeface="Open Sans"/>
                <a:ea typeface="Open Sans"/>
                <a:cs typeface="Open Sans"/>
                <a:sym typeface="Open Sans"/>
              </a:rPr>
              <a:t>    उपचार:</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Open Sans"/>
                <a:ea typeface="Open Sans"/>
                <a:cs typeface="Open Sans"/>
                <a:sym typeface="Open Sans"/>
              </a:rPr>
              <a:t>तेल आपूर्ति पाईप के दोनों सिरों पर हवा के रिसाव की जाँच करें। हवा की टाईटनेस के लिए तेल टैंक का ढक्कन बंद करें। टैंक पर लगे थंब ऑपरेटर पंप से तेल पंप करके टैंक से फ्यूल एडॉप्टर तक </a:t>
            </a:r>
            <a:r>
              <a:rPr lang="en-US" sz="1800" b="0" i="0" u="none" strike="noStrike" cap="none">
                <a:solidFill>
                  <a:schemeClr val="dk1"/>
                </a:solidFill>
                <a:latin typeface="Calibri"/>
                <a:ea typeface="Calibri"/>
                <a:cs typeface="Calibri"/>
                <a:sym typeface="Calibri"/>
              </a:rPr>
              <a:t>फ्री </a:t>
            </a:r>
            <a:r>
              <a:rPr lang="en-US" sz="1800" b="0" i="0" u="none" strike="noStrike" cap="none">
                <a:solidFill>
                  <a:schemeClr val="dk1"/>
                </a:solidFill>
                <a:latin typeface="Open Sans"/>
                <a:ea typeface="Open Sans"/>
                <a:cs typeface="Open Sans"/>
                <a:sym typeface="Open Sans"/>
              </a:rPr>
              <a:t>की जाँच करें।</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Open Sans"/>
                <a:ea typeface="Open Sans"/>
                <a:cs typeface="Open Sans"/>
                <a:sym typeface="Open Sans"/>
              </a:rPr>
              <a:t>यदि तेल मिश्रण अनुपात सही नही है तो उसे ठीक करें।</a:t>
            </a:r>
            <a:endParaRPr sz="1400" b="0" i="0" u="none" strike="noStrike" cap="none">
              <a:solidFill>
                <a:srgbClr val="000000"/>
              </a:solidFill>
              <a:latin typeface="Arial"/>
              <a:ea typeface="Arial"/>
              <a:cs typeface="Arial"/>
              <a:sym typeface="Arial"/>
            </a:endParaRPr>
          </a:p>
        </p:txBody>
      </p:sp>
      <p:sp>
        <p:nvSpPr>
          <p:cNvPr id="529" name="Google Shape;529;p70"/>
          <p:cNvSpPr txBox="1"/>
          <p:nvPr/>
        </p:nvSpPr>
        <p:spPr>
          <a:xfrm>
            <a:off x="1371600" y="171450"/>
            <a:ext cx="1771650" cy="342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जारी…</a:t>
            </a:r>
            <a:endParaRPr sz="1400" b="0" i="0" u="none" strike="noStrike" cap="none">
              <a:solidFill>
                <a:srgbClr val="000000"/>
              </a:solidFill>
              <a:latin typeface="Arial"/>
              <a:ea typeface="Arial"/>
              <a:cs typeface="Arial"/>
              <a:sym typeface="Arial"/>
            </a:endParaRPr>
          </a:p>
        </p:txBody>
      </p:sp>
      <p:pic>
        <p:nvPicPr>
          <p:cNvPr id="530" name="Google Shape;530;p70"/>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531" name="Google Shape;531;p70"/>
          <p:cNvSpPr txBox="1"/>
          <p:nvPr/>
        </p:nvSpPr>
        <p:spPr>
          <a:xfrm>
            <a:off x="0" y="895350"/>
            <a:ext cx="3733800" cy="29718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ओ०बी०एम० की सामान्य विफलताएं एवं समस्या निवारण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1"/>
          <p:cNvSpPr txBox="1">
            <a:spLocks noGrp="1"/>
          </p:cNvSpPr>
          <p:nvPr>
            <p:ph type="body" idx="1"/>
          </p:nvPr>
        </p:nvSpPr>
        <p:spPr>
          <a:xfrm>
            <a:off x="3905250" y="971550"/>
            <a:ext cx="5238750" cy="3943350"/>
          </a:xfrm>
          <a:prstGeom prst="rect">
            <a:avLst/>
          </a:prstGeom>
          <a:noFill/>
          <a:ln>
            <a:noFill/>
          </a:ln>
        </p:spPr>
        <p:txBody>
          <a:bodyPr spcFirstLastPara="1" wrap="square" lIns="68575" tIns="34275" rIns="68575" bIns="34275" anchor="t" anchorCtr="0">
            <a:normAutofit/>
          </a:bodyPr>
          <a:lstStyle/>
          <a:p>
            <a:pPr marL="257175" marR="0" lvl="0" indent="-257175" algn="l" rtl="0">
              <a:lnSpc>
                <a:spcPct val="150000"/>
              </a:lnSpc>
              <a:spcBef>
                <a:spcPts val="0"/>
              </a:spcBef>
              <a:spcAft>
                <a:spcPts val="0"/>
              </a:spcAft>
              <a:buClr>
                <a:schemeClr val="dk1"/>
              </a:buClr>
              <a:buSzPts val="1800"/>
              <a:buFont typeface="Arial"/>
              <a:buChar char="•"/>
            </a:pPr>
            <a:r>
              <a:rPr lang="en-US" sz="1800" b="1" i="0" u="none" strike="noStrike" cap="none">
                <a:solidFill>
                  <a:schemeClr val="dk1"/>
                </a:solidFill>
                <a:latin typeface="Open Sans"/>
                <a:ea typeface="Open Sans"/>
                <a:cs typeface="Open Sans"/>
                <a:sym typeface="Open Sans"/>
              </a:rPr>
              <a:t>इंजन अत्यधिक गर्म हो जाता है और चलने के बाद बंद हो जाता है</a:t>
            </a:r>
            <a:r>
              <a:rPr lang="en-US" sz="1800" b="1" i="0" u="sng" strike="noStrike" cap="none">
                <a:solidFill>
                  <a:schemeClr val="dk1"/>
                </a:solidFill>
                <a:latin typeface="Open Sans"/>
                <a:ea typeface="Open Sans"/>
                <a:cs typeface="Open Sans"/>
                <a:sym typeface="Open Sans"/>
              </a:rPr>
              <a:t> - </a:t>
            </a:r>
            <a:endParaRPr sz="1800" b="1" i="0" u="none" strike="noStrike" cap="none">
              <a:solidFill>
                <a:schemeClr val="dk1"/>
              </a:solidFill>
              <a:latin typeface="Open Sans"/>
              <a:ea typeface="Open Sans"/>
              <a:cs typeface="Open Sans"/>
              <a:sym typeface="Open Sans"/>
            </a:endParaRPr>
          </a:p>
          <a:p>
            <a:pPr marL="257175" marR="0" lvl="0" indent="-257175" algn="l" rtl="0">
              <a:lnSpc>
                <a:spcPct val="150000"/>
              </a:lnSpc>
              <a:spcBef>
                <a:spcPts val="360"/>
              </a:spcBef>
              <a:spcAft>
                <a:spcPts val="0"/>
              </a:spcAft>
              <a:buClr>
                <a:schemeClr val="dk1"/>
              </a:buClr>
              <a:buSzPts val="1800"/>
              <a:buFont typeface="Arial"/>
              <a:buNone/>
            </a:pPr>
            <a:r>
              <a:rPr lang="en-US" sz="1800" b="0" i="0" u="none" strike="noStrike" cap="none">
                <a:solidFill>
                  <a:schemeClr val="dk1"/>
                </a:solidFill>
                <a:latin typeface="Open Sans"/>
                <a:ea typeface="Open Sans"/>
                <a:cs typeface="Open Sans"/>
                <a:sym typeface="Open Sans"/>
              </a:rPr>
              <a:t>    </a:t>
            </a:r>
            <a:r>
              <a:rPr lang="en-US" sz="1800" b="1" i="0" u="none" strike="noStrike" cap="none">
                <a:solidFill>
                  <a:schemeClr val="dk1"/>
                </a:solidFill>
                <a:latin typeface="Open Sans"/>
                <a:ea typeface="Open Sans"/>
                <a:cs typeface="Open Sans"/>
                <a:sym typeface="Open Sans"/>
              </a:rPr>
              <a:t>कारण</a:t>
            </a:r>
            <a:r>
              <a:rPr lang="en-US" sz="1800" b="0" i="0" u="none" strike="noStrike" cap="none">
                <a:solidFill>
                  <a:schemeClr val="dk1"/>
                </a:solidFill>
                <a:latin typeface="Open Sans"/>
                <a:ea typeface="Open Sans"/>
                <a:cs typeface="Open Sans"/>
                <a:sym typeface="Open Sans"/>
              </a:rPr>
              <a:t>: कुलिंग सिस्टम फाल्ट .  </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360"/>
              </a:spcBef>
              <a:spcAft>
                <a:spcPts val="0"/>
              </a:spcAft>
              <a:buClr>
                <a:schemeClr val="dk1"/>
              </a:buClr>
              <a:buSzPts val="1800"/>
              <a:buFont typeface="Arial"/>
              <a:buNone/>
            </a:pPr>
            <a:r>
              <a:rPr lang="en-US" sz="1800" b="0" i="0" u="none" strike="noStrike" cap="none">
                <a:solidFill>
                  <a:schemeClr val="dk1"/>
                </a:solidFill>
                <a:latin typeface="Open Sans"/>
                <a:ea typeface="Open Sans"/>
                <a:cs typeface="Open Sans"/>
                <a:sym typeface="Open Sans"/>
              </a:rPr>
              <a:t>    </a:t>
            </a:r>
            <a:r>
              <a:rPr lang="en-US" sz="1800" b="1" i="0" u="none" strike="noStrike" cap="none">
                <a:solidFill>
                  <a:schemeClr val="dk1"/>
                </a:solidFill>
                <a:latin typeface="Open Sans"/>
                <a:ea typeface="Open Sans"/>
                <a:cs typeface="Open Sans"/>
                <a:sym typeface="Open Sans"/>
              </a:rPr>
              <a:t>उपाय</a:t>
            </a:r>
            <a:r>
              <a:rPr lang="en-US" sz="1800" b="0" i="0" u="none" strike="noStrike" cap="none">
                <a:solidFill>
                  <a:schemeClr val="dk1"/>
                </a:solidFill>
                <a:latin typeface="Open Sans"/>
                <a:ea typeface="Open Sans"/>
                <a:cs typeface="Open Sans"/>
                <a:sym typeface="Open Sans"/>
              </a:rPr>
              <a:t>: वाटर  लाइन के नीचे से इन-लेट पोर्ट और वाटर  लाइन के ऊपर निकास की जाँच करें। ये कीचड़ या खरपतवार से अवरुद्ध हो सकते हैं। साफ गर्म पानी का सामान्य गति से एग्जास्ट पोर्ट  से सही बहाव होने पर इंजन तब तक गर्म नहीं होता है जब तक कि सिलेंडर हेड चिपचिपा न हो।</a:t>
            </a:r>
            <a:endParaRPr sz="1500" b="0" i="0" u="none" strike="noStrike" cap="none">
              <a:solidFill>
                <a:schemeClr val="dk1"/>
              </a:solidFill>
              <a:latin typeface="Cambria Math"/>
              <a:ea typeface="Cambria Math"/>
              <a:cs typeface="Cambria Math"/>
              <a:sym typeface="Cambria Math"/>
            </a:endParaRPr>
          </a:p>
        </p:txBody>
      </p:sp>
      <p:sp>
        <p:nvSpPr>
          <p:cNvPr id="537" name="Google Shape;537;p71"/>
          <p:cNvSpPr txBox="1"/>
          <p:nvPr/>
        </p:nvSpPr>
        <p:spPr>
          <a:xfrm>
            <a:off x="1447800" y="445310"/>
            <a:ext cx="1771650" cy="342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जारी…</a:t>
            </a:r>
            <a:endParaRPr sz="1400" b="0" i="0" u="none" strike="noStrike" cap="none">
              <a:solidFill>
                <a:srgbClr val="000000"/>
              </a:solidFill>
              <a:latin typeface="Arial"/>
              <a:ea typeface="Arial"/>
              <a:cs typeface="Arial"/>
              <a:sym typeface="Arial"/>
            </a:endParaRPr>
          </a:p>
        </p:txBody>
      </p:sp>
      <p:pic>
        <p:nvPicPr>
          <p:cNvPr id="538" name="Google Shape;538;p71"/>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539" name="Google Shape;539;p71"/>
          <p:cNvSpPr txBox="1"/>
          <p:nvPr/>
        </p:nvSpPr>
        <p:spPr>
          <a:xfrm>
            <a:off x="76200" y="1047750"/>
            <a:ext cx="3505200" cy="29718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ओ०बी०एम०की सामान्य विफलताएं एवं समस्या निवारण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2"/>
          <p:cNvSpPr/>
          <p:nvPr/>
        </p:nvSpPr>
        <p:spPr>
          <a:xfrm>
            <a:off x="4479681" y="1054700"/>
            <a:ext cx="4629150" cy="2608406"/>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chemeClr val="dk1"/>
              </a:buClr>
              <a:buSzPts val="2400"/>
              <a:buFont typeface="Arial"/>
              <a:buChar char="•"/>
            </a:pPr>
            <a:r>
              <a:rPr lang="en-US" sz="2400" b="1" i="0" u="none" strike="noStrike" cap="none">
                <a:solidFill>
                  <a:schemeClr val="dk1"/>
                </a:solidFill>
                <a:latin typeface="Open Sans"/>
                <a:ea typeface="Open Sans"/>
                <a:cs typeface="Open Sans"/>
                <a:sym typeface="Open Sans"/>
              </a:rPr>
              <a:t>इंजन स्टार्ट होता है लेकिन कोई थ्रस्ट(प्रोपलशन) नहीं होता -</a:t>
            </a:r>
            <a:endParaRPr sz="24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0" marR="0" lvl="0" indent="-133350" algn="l" rtl="0">
              <a:lnSpc>
                <a:spcPct val="150000"/>
              </a:lnSpc>
              <a:spcBef>
                <a:spcPts val="0"/>
              </a:spcBef>
              <a:spcAft>
                <a:spcPts val="0"/>
              </a:spcAft>
              <a:buClr>
                <a:schemeClr val="dk1"/>
              </a:buClr>
              <a:buSzPts val="2100"/>
              <a:buFont typeface="Arial"/>
              <a:buChar char="•"/>
            </a:pPr>
            <a:r>
              <a:rPr lang="en-US" sz="2100" b="1" i="0" u="none" strike="noStrike" cap="none">
                <a:solidFill>
                  <a:schemeClr val="dk1"/>
                </a:solidFill>
                <a:latin typeface="Open Sans"/>
                <a:ea typeface="Open Sans"/>
                <a:cs typeface="Open Sans"/>
                <a:sym typeface="Open Sans"/>
              </a:rPr>
              <a:t>कारण</a:t>
            </a:r>
            <a:r>
              <a:rPr lang="en-US" sz="2100" b="0" i="0" u="none" strike="noStrike" cap="none">
                <a:solidFill>
                  <a:schemeClr val="dk1"/>
                </a:solidFill>
                <a:latin typeface="Open Sans"/>
                <a:ea typeface="Open Sans"/>
                <a:cs typeface="Open Sans"/>
                <a:sym typeface="Open Sans"/>
              </a:rPr>
              <a:t>: </a:t>
            </a:r>
            <a:r>
              <a:rPr lang="en-US" sz="2000" b="0" i="0" u="none" strike="noStrike" cap="none">
                <a:solidFill>
                  <a:schemeClr val="dk1"/>
                </a:solidFill>
                <a:latin typeface="Open Sans"/>
                <a:ea typeface="Open Sans"/>
                <a:cs typeface="Open Sans"/>
                <a:sym typeface="Open Sans"/>
              </a:rPr>
              <a:t>प्रोपेलर का शियर </a:t>
            </a:r>
            <a:r>
              <a:rPr lang="en-US" sz="2100" b="0" i="0" u="none" strike="noStrike" cap="none">
                <a:solidFill>
                  <a:schemeClr val="dk1"/>
                </a:solidFill>
                <a:latin typeface="Open Sans"/>
                <a:ea typeface="Open Sans"/>
                <a:cs typeface="Open Sans"/>
                <a:sym typeface="Open Sans"/>
              </a:rPr>
              <a:t>पिन टूट </a:t>
            </a:r>
            <a:r>
              <a:rPr lang="en-US" sz="2000" b="0" i="0" u="none" strike="noStrike" cap="none">
                <a:solidFill>
                  <a:schemeClr val="dk1"/>
                </a:solidFill>
                <a:latin typeface="Open Sans"/>
                <a:ea typeface="Open Sans"/>
                <a:cs typeface="Open Sans"/>
                <a:sym typeface="Open Sans"/>
              </a:rPr>
              <a:t>जाना</a:t>
            </a:r>
            <a:r>
              <a:rPr lang="en-US" sz="2100" b="0" i="0" u="none" strike="noStrike" cap="none">
                <a:solidFill>
                  <a:schemeClr val="dk1"/>
                </a:solidFill>
                <a:latin typeface="Open Sans"/>
                <a:ea typeface="Open Sans"/>
                <a:cs typeface="Open Sans"/>
                <a:sym typeface="Open Sans"/>
              </a:rPr>
              <a:t> ।</a:t>
            </a:r>
            <a:r>
              <a:rPr lang="en-US" sz="240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chemeClr val="dk1"/>
                </a:solidFill>
                <a:latin typeface="Open Sans"/>
                <a:ea typeface="Open Sans"/>
                <a:cs typeface="Open Sans"/>
                <a:sym typeface="Open Sans"/>
              </a:rPr>
              <a:t>उपचार</a:t>
            </a:r>
            <a:r>
              <a:rPr lang="en-US" sz="2400" b="0" i="0" u="none" strike="noStrike" cap="none">
                <a:solidFill>
                  <a:schemeClr val="dk1"/>
                </a:solidFill>
                <a:latin typeface="Open Sans"/>
                <a:ea typeface="Open Sans"/>
                <a:cs typeface="Open Sans"/>
                <a:sym typeface="Open Sans"/>
              </a:rPr>
              <a:t>:</a:t>
            </a:r>
            <a:r>
              <a:rPr lang="en-US" sz="2100" b="0" i="0" u="none" strike="noStrike" cap="none">
                <a:solidFill>
                  <a:schemeClr val="dk1"/>
                </a:solidFill>
                <a:latin typeface="Open Sans"/>
                <a:ea typeface="Open Sans"/>
                <a:cs typeface="Open Sans"/>
                <a:sym typeface="Open Sans"/>
              </a:rPr>
              <a:t> शियर पिन </a:t>
            </a:r>
            <a:r>
              <a:rPr lang="en-US" sz="2000" b="0" i="0" u="none" strike="noStrike" cap="none">
                <a:solidFill>
                  <a:schemeClr val="dk1"/>
                </a:solidFill>
                <a:latin typeface="Open Sans"/>
                <a:ea typeface="Open Sans"/>
                <a:cs typeface="Open Sans"/>
                <a:sym typeface="Open Sans"/>
              </a:rPr>
              <a:t>को </a:t>
            </a:r>
            <a:r>
              <a:rPr lang="en-US" sz="2100" b="0" i="0" u="none" strike="noStrike" cap="none">
                <a:solidFill>
                  <a:schemeClr val="dk1"/>
                </a:solidFill>
                <a:latin typeface="Open Sans"/>
                <a:ea typeface="Open Sans"/>
                <a:cs typeface="Open Sans"/>
                <a:sym typeface="Open Sans"/>
              </a:rPr>
              <a:t>बदलें.</a:t>
            </a:r>
            <a:endParaRPr sz="1400" b="0" i="0" u="none" strike="noStrike" cap="none">
              <a:solidFill>
                <a:srgbClr val="000000"/>
              </a:solidFill>
              <a:latin typeface="Arial"/>
              <a:ea typeface="Arial"/>
              <a:cs typeface="Arial"/>
              <a:sym typeface="Arial"/>
            </a:endParaRPr>
          </a:p>
        </p:txBody>
      </p:sp>
      <p:pic>
        <p:nvPicPr>
          <p:cNvPr id="545" name="Google Shape;545;p72"/>
          <p:cNvPicPr preferRelativeResize="0"/>
          <p:nvPr/>
        </p:nvPicPr>
        <p:blipFill rotWithShape="1">
          <a:blip r:embed="rId3">
            <a:alphaModFix/>
          </a:blip>
          <a:srcRect/>
          <a:stretch/>
        </p:blipFill>
        <p:spPr>
          <a:xfrm>
            <a:off x="0" y="25555"/>
            <a:ext cx="1295399" cy="869794"/>
          </a:xfrm>
          <a:prstGeom prst="rect">
            <a:avLst/>
          </a:prstGeom>
          <a:noFill/>
          <a:ln>
            <a:noFill/>
          </a:ln>
        </p:spPr>
      </p:pic>
      <p:sp>
        <p:nvSpPr>
          <p:cNvPr id="546" name="Google Shape;546;p72"/>
          <p:cNvSpPr txBox="1"/>
          <p:nvPr/>
        </p:nvSpPr>
        <p:spPr>
          <a:xfrm>
            <a:off x="152400" y="1129478"/>
            <a:ext cx="3581400" cy="29718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ओ०बी०एम० की सामान्य विफलताएं एवं समस्या निवारण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3"/>
          <p:cNvSpPr txBox="1"/>
          <p:nvPr/>
        </p:nvSpPr>
        <p:spPr>
          <a:xfrm>
            <a:off x="304800" y="1352550"/>
            <a:ext cx="4724400" cy="68480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4000"/>
              <a:buFont typeface="Arial"/>
              <a:buNone/>
            </a:pPr>
            <a:r>
              <a:rPr lang="en-US" sz="4000" b="1" i="0" u="none" strike="noStrike" cap="none">
                <a:solidFill>
                  <a:srgbClr val="FF0000"/>
                </a:solidFill>
                <a:latin typeface="Open Sans"/>
                <a:ea typeface="Open Sans"/>
                <a:cs typeface="Open Sans"/>
                <a:sym typeface="Open Sans"/>
              </a:rPr>
              <a:t>इंजन को गर्म करना</a:t>
            </a:r>
            <a:endParaRPr sz="1400" b="0" i="0" u="none" strike="noStrike" cap="none">
              <a:solidFill>
                <a:srgbClr val="000000"/>
              </a:solidFill>
              <a:latin typeface="Arial"/>
              <a:ea typeface="Arial"/>
              <a:cs typeface="Arial"/>
              <a:sym typeface="Arial"/>
            </a:endParaRPr>
          </a:p>
        </p:txBody>
      </p:sp>
      <p:pic>
        <p:nvPicPr>
          <p:cNvPr id="552" name="Google Shape;552;p73" descr="WARMING UP THE ENGINE"/>
          <p:cNvPicPr preferRelativeResize="0"/>
          <p:nvPr/>
        </p:nvPicPr>
        <p:blipFill rotWithShape="1">
          <a:blip r:embed="rId3">
            <a:alphaModFix/>
          </a:blip>
          <a:srcRect/>
          <a:stretch/>
        </p:blipFill>
        <p:spPr>
          <a:xfrm>
            <a:off x="6248400" y="3222293"/>
            <a:ext cx="1657350" cy="1670447"/>
          </a:xfrm>
          <a:prstGeom prst="rect">
            <a:avLst/>
          </a:prstGeom>
          <a:noFill/>
          <a:ln>
            <a:noFill/>
          </a:ln>
        </p:spPr>
      </p:pic>
      <p:sp>
        <p:nvSpPr>
          <p:cNvPr id="553" name="Google Shape;553;p73"/>
          <p:cNvSpPr txBox="1"/>
          <p:nvPr/>
        </p:nvSpPr>
        <p:spPr>
          <a:xfrm>
            <a:off x="5257800" y="1123950"/>
            <a:ext cx="3363058" cy="2146742"/>
          </a:xfrm>
          <a:prstGeom prst="rect">
            <a:avLst/>
          </a:prstGeom>
          <a:noFill/>
          <a:ln>
            <a:noFill/>
          </a:ln>
        </p:spPr>
        <p:txBody>
          <a:bodyPr spcFirstLastPara="1" wrap="square" lIns="68575" tIns="34275" rIns="68575" bIns="34275" anchor="t" anchorCtr="0">
            <a:spAutoFit/>
          </a:bodyPr>
          <a:lstStyle/>
          <a:p>
            <a:pPr marL="285750" marR="0" lvl="0" indent="-285750" algn="just"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इंजन को चालू करने के उपरान्त पहले इंजन को कुछ मिनट तक सामान्य गति पर चलाएं।</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9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सुनिश्चित करें कि ठंडा पानी पायलट छेद से बाहर निकल रहा है।</a:t>
            </a:r>
            <a:endParaRPr sz="1400" b="0" i="0" u="none" strike="noStrike" cap="none">
              <a:solidFill>
                <a:srgbClr val="000000"/>
              </a:solidFill>
              <a:latin typeface="Arial"/>
              <a:ea typeface="Arial"/>
              <a:cs typeface="Arial"/>
              <a:sym typeface="Arial"/>
            </a:endParaRPr>
          </a:p>
        </p:txBody>
      </p:sp>
      <p:pic>
        <p:nvPicPr>
          <p:cNvPr id="554" name="Google Shape;554;p73"/>
          <p:cNvPicPr preferRelativeResize="0"/>
          <p:nvPr/>
        </p:nvPicPr>
        <p:blipFill rotWithShape="1">
          <a:blip r:embed="rId4">
            <a:alphaModFix/>
          </a:blip>
          <a:srcRect/>
          <a:stretch/>
        </p:blipFill>
        <p:spPr>
          <a:xfrm>
            <a:off x="0" y="25555"/>
            <a:ext cx="1295399" cy="86979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4"/>
          <p:cNvSpPr txBox="1"/>
          <p:nvPr/>
        </p:nvSpPr>
        <p:spPr>
          <a:xfrm>
            <a:off x="328003" y="2181562"/>
            <a:ext cx="4171950" cy="68480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4000"/>
              <a:buFont typeface="Arial"/>
              <a:buNone/>
            </a:pPr>
            <a:r>
              <a:rPr lang="en-US" sz="4000" b="1" i="0" u="none" strike="noStrike" cap="none">
                <a:solidFill>
                  <a:srgbClr val="FF0000"/>
                </a:solidFill>
                <a:latin typeface="Open Sans"/>
                <a:ea typeface="Open Sans"/>
                <a:cs typeface="Open Sans"/>
                <a:sym typeface="Open Sans"/>
              </a:rPr>
              <a:t>फोरवर्ड </a:t>
            </a:r>
            <a:endParaRPr sz="4000" b="1" i="0" u="none" strike="noStrike" cap="none">
              <a:solidFill>
                <a:srgbClr val="FF0000"/>
              </a:solidFill>
              <a:latin typeface="Open Sans"/>
              <a:ea typeface="Open Sans"/>
              <a:cs typeface="Open Sans"/>
              <a:sym typeface="Open Sans"/>
            </a:endParaRPr>
          </a:p>
        </p:txBody>
      </p:sp>
      <p:sp>
        <p:nvSpPr>
          <p:cNvPr id="560" name="Google Shape;560;p74"/>
          <p:cNvSpPr txBox="1"/>
          <p:nvPr/>
        </p:nvSpPr>
        <p:spPr>
          <a:xfrm>
            <a:off x="6515100" y="1200150"/>
            <a:ext cx="2628900" cy="56169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1. थ्रॉटल को पूरी तरह बंद की स्थिति में सेट करें।</a:t>
            </a:r>
            <a:endParaRPr sz="1400" b="0" i="0" u="none" strike="noStrike" cap="none">
              <a:solidFill>
                <a:srgbClr val="000000"/>
              </a:solidFill>
              <a:latin typeface="Arial"/>
              <a:ea typeface="Arial"/>
              <a:cs typeface="Arial"/>
              <a:sym typeface="Arial"/>
            </a:endParaRPr>
          </a:p>
        </p:txBody>
      </p:sp>
      <p:sp>
        <p:nvSpPr>
          <p:cNvPr id="561" name="Google Shape;561;p74"/>
          <p:cNvSpPr txBox="1"/>
          <p:nvPr/>
        </p:nvSpPr>
        <p:spPr>
          <a:xfrm>
            <a:off x="6553200" y="2266950"/>
            <a:ext cx="228600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2. आगे की ओर शिफ्ट करें।</a:t>
            </a:r>
            <a:endParaRPr sz="1400" b="0" i="0" u="none" strike="noStrike" cap="none">
              <a:solidFill>
                <a:srgbClr val="000000"/>
              </a:solidFill>
              <a:latin typeface="Arial"/>
              <a:ea typeface="Arial"/>
              <a:cs typeface="Arial"/>
              <a:sym typeface="Arial"/>
            </a:endParaRPr>
          </a:p>
        </p:txBody>
      </p:sp>
      <p:sp>
        <p:nvSpPr>
          <p:cNvPr id="562" name="Google Shape;562;p74"/>
          <p:cNvSpPr txBox="1"/>
          <p:nvPr/>
        </p:nvSpPr>
        <p:spPr>
          <a:xfrm>
            <a:off x="6572250" y="3333750"/>
            <a:ext cx="2571750" cy="56169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3. गति बढ़ाने के लिए थ्रॉटल को खोलें।</a:t>
            </a:r>
            <a:endParaRPr sz="1400" b="0" i="0" u="none" strike="noStrike" cap="none">
              <a:solidFill>
                <a:srgbClr val="000000"/>
              </a:solidFill>
              <a:latin typeface="Arial"/>
              <a:ea typeface="Arial"/>
              <a:cs typeface="Arial"/>
              <a:sym typeface="Arial"/>
            </a:endParaRPr>
          </a:p>
        </p:txBody>
      </p:sp>
      <p:pic>
        <p:nvPicPr>
          <p:cNvPr id="563" name="Google Shape;563;p74" descr="FORWARD 2"/>
          <p:cNvPicPr preferRelativeResize="0"/>
          <p:nvPr/>
        </p:nvPicPr>
        <p:blipFill rotWithShape="1">
          <a:blip r:embed="rId3">
            <a:alphaModFix/>
          </a:blip>
          <a:srcRect l="15790" t="5786" r="19298" b="4520"/>
          <a:stretch/>
        </p:blipFill>
        <p:spPr>
          <a:xfrm>
            <a:off x="4572000" y="2952173"/>
            <a:ext cx="1790701" cy="1372791"/>
          </a:xfrm>
          <a:prstGeom prst="rect">
            <a:avLst/>
          </a:prstGeom>
          <a:noFill/>
          <a:ln>
            <a:noFill/>
          </a:ln>
        </p:spPr>
      </p:pic>
      <p:pic>
        <p:nvPicPr>
          <p:cNvPr id="564" name="Google Shape;564;p74" descr="FORWARD 1"/>
          <p:cNvPicPr preferRelativeResize="0"/>
          <p:nvPr/>
        </p:nvPicPr>
        <p:blipFill rotWithShape="1">
          <a:blip r:embed="rId4">
            <a:alphaModFix/>
          </a:blip>
          <a:srcRect l="5262" t="8627" r="10526" b="10842"/>
          <a:stretch/>
        </p:blipFill>
        <p:spPr>
          <a:xfrm>
            <a:off x="4419600" y="1047589"/>
            <a:ext cx="2095500" cy="1476375"/>
          </a:xfrm>
          <a:prstGeom prst="rect">
            <a:avLst/>
          </a:prstGeom>
          <a:noFill/>
          <a:ln>
            <a:noFill/>
          </a:ln>
        </p:spPr>
      </p:pic>
      <p:pic>
        <p:nvPicPr>
          <p:cNvPr id="565" name="Google Shape;565;p74"/>
          <p:cNvPicPr preferRelativeResize="0"/>
          <p:nvPr/>
        </p:nvPicPr>
        <p:blipFill rotWithShape="1">
          <a:blip r:embed="rId5">
            <a:alphaModFix/>
          </a:blip>
          <a:srcRect/>
          <a:stretch/>
        </p:blipFill>
        <p:spPr>
          <a:xfrm>
            <a:off x="0" y="25555"/>
            <a:ext cx="1295399" cy="86979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5"/>
          <p:cNvSpPr txBox="1"/>
          <p:nvPr/>
        </p:nvSpPr>
        <p:spPr>
          <a:xfrm>
            <a:off x="-171450" y="1158943"/>
            <a:ext cx="4743450" cy="68480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4000"/>
              <a:buFont typeface="Arial"/>
              <a:buNone/>
            </a:pPr>
            <a:r>
              <a:rPr lang="en-US" sz="4000" b="1" i="0" u="none" strike="noStrike" cap="none">
                <a:solidFill>
                  <a:srgbClr val="FF0000"/>
                </a:solidFill>
                <a:latin typeface="Open Sans"/>
                <a:ea typeface="Open Sans"/>
                <a:cs typeface="Open Sans"/>
                <a:sym typeface="Open Sans"/>
              </a:rPr>
              <a:t>रिवर्स</a:t>
            </a:r>
            <a:endParaRPr sz="1400" b="0" i="0" u="none" strike="noStrike" cap="none">
              <a:solidFill>
                <a:srgbClr val="000000"/>
              </a:solidFill>
              <a:latin typeface="Arial"/>
              <a:ea typeface="Arial"/>
              <a:cs typeface="Arial"/>
              <a:sym typeface="Arial"/>
            </a:endParaRPr>
          </a:p>
        </p:txBody>
      </p:sp>
      <p:sp>
        <p:nvSpPr>
          <p:cNvPr id="571" name="Google Shape;571;p75"/>
          <p:cNvSpPr txBox="1"/>
          <p:nvPr/>
        </p:nvSpPr>
        <p:spPr>
          <a:xfrm>
            <a:off x="6172200" y="1127611"/>
            <a:ext cx="2857500" cy="56169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1. थ्रॉटल को पूरी तरह से बंद स्थिति में सेट करें।</a:t>
            </a:r>
            <a:endParaRPr sz="1400" b="0" i="0" u="none" strike="noStrike" cap="none">
              <a:solidFill>
                <a:srgbClr val="000000"/>
              </a:solidFill>
              <a:latin typeface="Arial"/>
              <a:ea typeface="Arial"/>
              <a:cs typeface="Arial"/>
              <a:sym typeface="Arial"/>
            </a:endParaRPr>
          </a:p>
        </p:txBody>
      </p:sp>
      <p:sp>
        <p:nvSpPr>
          <p:cNvPr id="572" name="Google Shape;572;p75"/>
          <p:cNvSpPr txBox="1"/>
          <p:nvPr/>
        </p:nvSpPr>
        <p:spPr>
          <a:xfrm>
            <a:off x="6115050" y="1998785"/>
            <a:ext cx="331470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2. टिल्ट लॉक लीवर को लॉक  करें ।</a:t>
            </a:r>
            <a:endParaRPr sz="1400" b="0" i="0" u="none" strike="noStrike" cap="none">
              <a:solidFill>
                <a:srgbClr val="000000"/>
              </a:solidFill>
              <a:latin typeface="Arial"/>
              <a:ea typeface="Arial"/>
              <a:cs typeface="Arial"/>
              <a:sym typeface="Arial"/>
            </a:endParaRPr>
          </a:p>
        </p:txBody>
      </p:sp>
      <p:sp>
        <p:nvSpPr>
          <p:cNvPr id="573" name="Google Shape;573;p75"/>
          <p:cNvSpPr txBox="1"/>
          <p:nvPr/>
        </p:nvSpPr>
        <p:spPr>
          <a:xfrm>
            <a:off x="6115050" y="2829245"/>
            <a:ext cx="222885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3. रिवर्स में शिफ्ट करें।</a:t>
            </a:r>
            <a:endParaRPr sz="1400" b="0" i="0" u="none" strike="noStrike" cap="none">
              <a:solidFill>
                <a:srgbClr val="000000"/>
              </a:solidFill>
              <a:latin typeface="Arial"/>
              <a:ea typeface="Arial"/>
              <a:cs typeface="Arial"/>
              <a:sym typeface="Arial"/>
            </a:endParaRPr>
          </a:p>
        </p:txBody>
      </p:sp>
      <p:sp>
        <p:nvSpPr>
          <p:cNvPr id="574" name="Google Shape;574;p75"/>
          <p:cNvSpPr txBox="1"/>
          <p:nvPr/>
        </p:nvSpPr>
        <p:spPr>
          <a:xfrm>
            <a:off x="6101373" y="3659705"/>
            <a:ext cx="3200400" cy="56169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4. गति बढ़ाने के लिए थ्रॉटल खोलें।</a:t>
            </a:r>
            <a:endParaRPr sz="1400" b="0" i="0" u="none" strike="noStrike" cap="none">
              <a:solidFill>
                <a:srgbClr val="000000"/>
              </a:solidFill>
              <a:latin typeface="Arial"/>
              <a:ea typeface="Arial"/>
              <a:cs typeface="Arial"/>
              <a:sym typeface="Arial"/>
            </a:endParaRPr>
          </a:p>
        </p:txBody>
      </p:sp>
      <p:pic>
        <p:nvPicPr>
          <p:cNvPr id="575" name="Google Shape;575;p75" descr="Scan10016"/>
          <p:cNvPicPr preferRelativeResize="0"/>
          <p:nvPr/>
        </p:nvPicPr>
        <p:blipFill rotWithShape="1">
          <a:blip r:embed="rId3">
            <a:alphaModFix/>
          </a:blip>
          <a:srcRect l="6520" t="1352" r="10869" b="70270"/>
          <a:stretch/>
        </p:blipFill>
        <p:spPr>
          <a:xfrm>
            <a:off x="4429125" y="914400"/>
            <a:ext cx="1276351" cy="1200150"/>
          </a:xfrm>
          <a:prstGeom prst="rect">
            <a:avLst/>
          </a:prstGeom>
          <a:noFill/>
          <a:ln>
            <a:noFill/>
          </a:ln>
        </p:spPr>
      </p:pic>
      <p:pic>
        <p:nvPicPr>
          <p:cNvPr id="576" name="Google Shape;576;p75" descr="Scan10016"/>
          <p:cNvPicPr preferRelativeResize="0"/>
          <p:nvPr/>
        </p:nvPicPr>
        <p:blipFill rotWithShape="1">
          <a:blip r:embed="rId3">
            <a:alphaModFix/>
          </a:blip>
          <a:srcRect l="6817" t="35617" r="6817" b="34904"/>
          <a:stretch/>
        </p:blipFill>
        <p:spPr>
          <a:xfrm>
            <a:off x="4118953" y="2257745"/>
            <a:ext cx="1600200" cy="1143000"/>
          </a:xfrm>
          <a:prstGeom prst="rect">
            <a:avLst/>
          </a:prstGeom>
          <a:noFill/>
          <a:ln>
            <a:noFill/>
          </a:ln>
        </p:spPr>
      </p:pic>
      <p:pic>
        <p:nvPicPr>
          <p:cNvPr id="577" name="Google Shape;577;p75" descr="Scan10016"/>
          <p:cNvPicPr preferRelativeResize="0"/>
          <p:nvPr/>
        </p:nvPicPr>
        <p:blipFill rotWithShape="1">
          <a:blip r:embed="rId3">
            <a:alphaModFix/>
          </a:blip>
          <a:srcRect l="19307" t="68834" r="19562"/>
          <a:stretch/>
        </p:blipFill>
        <p:spPr>
          <a:xfrm>
            <a:off x="4080853" y="3457575"/>
            <a:ext cx="1676400" cy="1543050"/>
          </a:xfrm>
          <a:prstGeom prst="rect">
            <a:avLst/>
          </a:prstGeom>
          <a:noFill/>
          <a:ln>
            <a:noFill/>
          </a:ln>
        </p:spPr>
      </p:pic>
      <p:pic>
        <p:nvPicPr>
          <p:cNvPr id="578" name="Google Shape;578;p75"/>
          <p:cNvPicPr preferRelativeResize="0"/>
          <p:nvPr/>
        </p:nvPicPr>
        <p:blipFill rotWithShape="1">
          <a:blip r:embed="rId4">
            <a:alphaModFix/>
          </a:blip>
          <a:srcRect/>
          <a:stretch/>
        </p:blipFill>
        <p:spPr>
          <a:xfrm>
            <a:off x="0" y="25555"/>
            <a:ext cx="1295399" cy="86979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6"/>
          <p:cNvSpPr txBox="1"/>
          <p:nvPr/>
        </p:nvSpPr>
        <p:spPr>
          <a:xfrm>
            <a:off x="152400" y="1809750"/>
            <a:ext cx="3619500" cy="117724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3600"/>
              <a:buFont typeface="Arial"/>
              <a:buNone/>
            </a:pPr>
            <a:r>
              <a:rPr lang="en-US" sz="3600" b="1" i="0" u="none" strike="noStrike" cap="none">
                <a:solidFill>
                  <a:srgbClr val="FF0000"/>
                </a:solidFill>
                <a:latin typeface="Open Sans"/>
                <a:ea typeface="Open Sans"/>
                <a:cs typeface="Open Sans"/>
                <a:sym typeface="Open Sans"/>
              </a:rPr>
              <a:t>इंजन बंद करना</a:t>
            </a:r>
            <a:endParaRPr sz="1400" b="0" i="0" u="none" strike="noStrike" cap="none">
              <a:solidFill>
                <a:srgbClr val="000000"/>
              </a:solidFill>
              <a:latin typeface="Arial"/>
              <a:ea typeface="Arial"/>
              <a:cs typeface="Arial"/>
              <a:sym typeface="Arial"/>
            </a:endParaRPr>
          </a:p>
        </p:txBody>
      </p:sp>
      <p:pic>
        <p:nvPicPr>
          <p:cNvPr id="584" name="Google Shape;584;p76" descr="Scan10017"/>
          <p:cNvPicPr preferRelativeResize="0"/>
          <p:nvPr/>
        </p:nvPicPr>
        <p:blipFill rotWithShape="1">
          <a:blip r:embed="rId3">
            <a:alphaModFix/>
          </a:blip>
          <a:srcRect l="7691" t="1370" r="9616"/>
          <a:stretch/>
        </p:blipFill>
        <p:spPr>
          <a:xfrm>
            <a:off x="4267200" y="645215"/>
            <a:ext cx="1657350" cy="4343400"/>
          </a:xfrm>
          <a:prstGeom prst="rect">
            <a:avLst/>
          </a:prstGeom>
          <a:noFill/>
          <a:ln>
            <a:noFill/>
          </a:ln>
        </p:spPr>
      </p:pic>
      <p:sp>
        <p:nvSpPr>
          <p:cNvPr id="585" name="Google Shape;585;p76"/>
          <p:cNvSpPr txBox="1"/>
          <p:nvPr/>
        </p:nvSpPr>
        <p:spPr>
          <a:xfrm>
            <a:off x="6084521" y="1172267"/>
            <a:ext cx="3086100" cy="56169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1. इंजन को कुछ मिनट तक सामान्य  गति पर चलाएं।</a:t>
            </a:r>
            <a:endParaRPr sz="1400" b="0" i="0" u="none" strike="noStrike" cap="none">
              <a:solidFill>
                <a:srgbClr val="000000"/>
              </a:solidFill>
              <a:latin typeface="Arial"/>
              <a:ea typeface="Arial"/>
              <a:cs typeface="Arial"/>
              <a:sym typeface="Arial"/>
            </a:endParaRPr>
          </a:p>
        </p:txBody>
      </p:sp>
      <p:sp>
        <p:nvSpPr>
          <p:cNvPr id="586" name="Google Shape;586;p76"/>
          <p:cNvSpPr txBox="1"/>
          <p:nvPr/>
        </p:nvSpPr>
        <p:spPr>
          <a:xfrm>
            <a:off x="6113096" y="2071709"/>
            <a:ext cx="3028950" cy="56169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2. इंजन स्टॉप बटन दबाएँ।</a:t>
            </a:r>
            <a:endParaRPr sz="1400" b="0" i="0" u="none" strike="noStrike" cap="none">
              <a:solidFill>
                <a:srgbClr val="000000"/>
              </a:solidFill>
              <a:latin typeface="Arial"/>
              <a:ea typeface="Arial"/>
              <a:cs typeface="Arial"/>
              <a:sym typeface="Arial"/>
            </a:endParaRPr>
          </a:p>
        </p:txBody>
      </p:sp>
      <p:sp>
        <p:nvSpPr>
          <p:cNvPr id="587" name="Google Shape;587;p76"/>
          <p:cNvSpPr txBox="1"/>
          <p:nvPr/>
        </p:nvSpPr>
        <p:spPr>
          <a:xfrm>
            <a:off x="6115050" y="3175595"/>
            <a:ext cx="308610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3. तेल जॉइंट को अलग करें।</a:t>
            </a:r>
            <a:endParaRPr sz="1400" b="0" i="0" u="none" strike="noStrike" cap="none">
              <a:solidFill>
                <a:srgbClr val="000000"/>
              </a:solidFill>
              <a:latin typeface="Arial"/>
              <a:ea typeface="Arial"/>
              <a:cs typeface="Arial"/>
              <a:sym typeface="Arial"/>
            </a:endParaRPr>
          </a:p>
        </p:txBody>
      </p:sp>
      <p:sp>
        <p:nvSpPr>
          <p:cNvPr id="588" name="Google Shape;588;p76"/>
          <p:cNvSpPr txBox="1"/>
          <p:nvPr/>
        </p:nvSpPr>
        <p:spPr>
          <a:xfrm>
            <a:off x="6143625" y="4049909"/>
            <a:ext cx="314325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4. एयर वेंट स्क्रू को कसें।</a:t>
            </a:r>
            <a:endParaRPr sz="1400" b="0" i="0" u="none" strike="noStrike" cap="none">
              <a:solidFill>
                <a:srgbClr val="000000"/>
              </a:solidFill>
              <a:latin typeface="Arial"/>
              <a:ea typeface="Arial"/>
              <a:cs typeface="Arial"/>
              <a:sym typeface="Arial"/>
            </a:endParaRPr>
          </a:p>
        </p:txBody>
      </p:sp>
      <p:pic>
        <p:nvPicPr>
          <p:cNvPr id="589" name="Google Shape;589;p76"/>
          <p:cNvPicPr preferRelativeResize="0"/>
          <p:nvPr/>
        </p:nvPicPr>
        <p:blipFill rotWithShape="1">
          <a:blip r:embed="rId4">
            <a:alphaModFix/>
          </a:blip>
          <a:srcRect/>
          <a:stretch/>
        </p:blipFill>
        <p:spPr>
          <a:xfrm>
            <a:off x="0" y="25555"/>
            <a:ext cx="1295399" cy="8697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953" y="1200150"/>
            <a:ext cx="3048000" cy="2286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2400"/>
              <a:buFont typeface="Open Sans"/>
              <a:buNone/>
            </a:pPr>
            <a:r>
              <a:rPr lang="en-US" sz="2400" b="1" i="0" u="none" strike="noStrike" cap="none">
                <a:solidFill>
                  <a:srgbClr val="FF0000"/>
                </a:solidFill>
                <a:latin typeface="Open Sans"/>
                <a:ea typeface="Open Sans"/>
                <a:cs typeface="Open Sans"/>
                <a:sym typeface="Open Sans"/>
              </a:rPr>
              <a:t>आई०आर०बी० के साथ ले जाने के लिए सहायक उपकरण</a:t>
            </a:r>
            <a:endParaRPr sz="2400" b="1" i="0" u="none" strike="noStrike" cap="none">
              <a:solidFill>
                <a:srgbClr val="FF0000"/>
              </a:solidFill>
              <a:latin typeface="Open Sans"/>
              <a:ea typeface="Open Sans"/>
              <a:cs typeface="Open Sans"/>
              <a:sym typeface="Open Sans"/>
            </a:endParaRPr>
          </a:p>
        </p:txBody>
      </p:sp>
      <p:sp>
        <p:nvSpPr>
          <p:cNvPr id="242" name="Google Shape;242;p32"/>
          <p:cNvSpPr txBox="1">
            <a:spLocks noGrp="1"/>
          </p:cNvSpPr>
          <p:nvPr>
            <p:ph type="body" idx="1"/>
          </p:nvPr>
        </p:nvSpPr>
        <p:spPr>
          <a:xfrm>
            <a:off x="3124200" y="1123950"/>
            <a:ext cx="5943600" cy="3429000"/>
          </a:xfrm>
          <a:prstGeom prst="rect">
            <a:avLst/>
          </a:prstGeom>
          <a:noFill/>
          <a:ln>
            <a:noFill/>
          </a:ln>
        </p:spPr>
        <p:txBody>
          <a:bodyPr spcFirstLastPara="1" wrap="square" lIns="68575" tIns="34275" rIns="68575" bIns="34275" anchor="t" anchorCtr="0">
            <a:normAutofit/>
          </a:bodyPr>
          <a:lstStyle/>
          <a:p>
            <a:pPr marL="257175" marR="0" lvl="0" indent="-25717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लाइफ जैकेट - 10 (कम से कम)</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लाइफ बॉय - 04</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ओअर / </a:t>
            </a:r>
            <a:r>
              <a:rPr lang="en-US" sz="1800" b="0" i="0" u="none" strike="noStrike" cap="none">
                <a:solidFill>
                  <a:schemeClr val="dk1"/>
                </a:solidFill>
                <a:latin typeface="Calibri"/>
                <a:ea typeface="Calibri"/>
                <a:cs typeface="Calibri"/>
                <a:sym typeface="Calibri"/>
              </a:rPr>
              <a:t>चप्पू</a:t>
            </a:r>
            <a:r>
              <a:rPr lang="en-US" sz="1800" b="0" i="0" u="none" strike="noStrike" cap="none">
                <a:solidFill>
                  <a:schemeClr val="dk1"/>
                </a:solidFill>
                <a:latin typeface="Open Sans"/>
                <a:ea typeface="Open Sans"/>
                <a:cs typeface="Open Sans"/>
                <a:sym typeface="Open Sans"/>
              </a:rPr>
              <a:t> - 02</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पंचर रेपरिंग टूल - 01</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फुट पंप - 01</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रोप एंड रोप विथ एंकर - 100 मीटर</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फ्यूल  टैंक - 01</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टॉर्च/सर्च लाइट - 01</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Open Sans"/>
                <a:ea typeface="Open Sans"/>
                <a:cs typeface="Open Sans"/>
                <a:sym typeface="Open Sans"/>
              </a:rPr>
              <a:t>प्राथमिक चिकित्सा किट - 01</a:t>
            </a:r>
            <a:endParaRPr sz="1400" b="0" i="0" u="none" strike="noStrike" cap="none">
              <a:solidFill>
                <a:schemeClr val="dk1"/>
              </a:solidFill>
              <a:latin typeface="Open Sans"/>
              <a:ea typeface="Open Sans"/>
              <a:cs typeface="Open Sans"/>
              <a:sym typeface="Open Sans"/>
            </a:endParaRPr>
          </a:p>
        </p:txBody>
      </p:sp>
      <p:sp>
        <p:nvSpPr>
          <p:cNvPr id="243" name="Google Shape;243;p32"/>
          <p:cNvSpPr/>
          <p:nvPr/>
        </p:nvSpPr>
        <p:spPr>
          <a:xfrm>
            <a:off x="0" y="0"/>
            <a:ext cx="1143000" cy="8953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44" name="Google Shape;244;p32"/>
          <p:cNvPicPr preferRelativeResize="0"/>
          <p:nvPr/>
        </p:nvPicPr>
        <p:blipFill rotWithShape="1">
          <a:blip r:embed="rId3">
            <a:alphaModFix/>
          </a:blip>
          <a:srcRect/>
          <a:stretch/>
        </p:blipFill>
        <p:spPr>
          <a:xfrm>
            <a:off x="1" y="25555"/>
            <a:ext cx="1142998" cy="86979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7"/>
          <p:cNvSpPr txBox="1"/>
          <p:nvPr/>
        </p:nvSpPr>
        <p:spPr>
          <a:xfrm>
            <a:off x="228600" y="1962150"/>
            <a:ext cx="4343400" cy="117724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0000"/>
              </a:buClr>
              <a:buSzPts val="3600"/>
              <a:buFont typeface="Arial"/>
              <a:buNone/>
            </a:pPr>
            <a:r>
              <a:rPr lang="en-US" sz="3600" b="1" i="0" u="none" strike="noStrike" cap="none">
                <a:solidFill>
                  <a:srgbClr val="FF0000"/>
                </a:solidFill>
                <a:latin typeface="Open Sans"/>
                <a:ea typeface="Open Sans"/>
                <a:cs typeface="Open Sans"/>
                <a:sym typeface="Open Sans"/>
              </a:rPr>
              <a:t>इंजन को टाईलिंग- </a:t>
            </a:r>
            <a:r>
              <a:rPr lang="en-US" sz="3600" b="1" i="0" u="none" strike="noStrike" cap="none">
                <a:solidFill>
                  <a:srgbClr val="FF0000"/>
                </a:solidFill>
                <a:latin typeface="Arial"/>
                <a:ea typeface="Arial"/>
                <a:cs typeface="Arial"/>
                <a:sym typeface="Arial"/>
              </a:rPr>
              <a:t>अप</a:t>
            </a:r>
            <a:r>
              <a:rPr lang="en-US" sz="3600" b="1" i="0" u="none" strike="noStrike" cap="none">
                <a:solidFill>
                  <a:srgbClr val="FF0000"/>
                </a:solidFill>
                <a:latin typeface="Open Sans"/>
                <a:ea typeface="Open Sans"/>
                <a:cs typeface="Open Sans"/>
                <a:sym typeface="Open Sans"/>
              </a:rPr>
              <a:t>   करना</a:t>
            </a:r>
            <a:endParaRPr sz="1400" b="0" i="0" u="none" strike="noStrike" cap="none">
              <a:solidFill>
                <a:srgbClr val="000000"/>
              </a:solidFill>
              <a:latin typeface="Arial"/>
              <a:ea typeface="Arial"/>
              <a:cs typeface="Arial"/>
              <a:sym typeface="Arial"/>
            </a:endParaRPr>
          </a:p>
        </p:txBody>
      </p:sp>
      <p:pic>
        <p:nvPicPr>
          <p:cNvPr id="595" name="Google Shape;595;p77" descr="TILTING UP THE ENGINE"/>
          <p:cNvPicPr preferRelativeResize="0"/>
          <p:nvPr/>
        </p:nvPicPr>
        <p:blipFill rotWithShape="1">
          <a:blip r:embed="rId3">
            <a:alphaModFix/>
          </a:blip>
          <a:srcRect/>
          <a:stretch/>
        </p:blipFill>
        <p:spPr>
          <a:xfrm>
            <a:off x="4648200" y="666750"/>
            <a:ext cx="1233367" cy="4286250"/>
          </a:xfrm>
          <a:prstGeom prst="rect">
            <a:avLst/>
          </a:prstGeom>
          <a:noFill/>
          <a:ln>
            <a:noFill/>
          </a:ln>
        </p:spPr>
      </p:pic>
      <p:sp>
        <p:nvSpPr>
          <p:cNvPr id="596" name="Google Shape;596;p77"/>
          <p:cNvSpPr txBox="1"/>
          <p:nvPr/>
        </p:nvSpPr>
        <p:spPr>
          <a:xfrm>
            <a:off x="6019800" y="1047750"/>
            <a:ext cx="291465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1. न्यूट्रल पर शिफ्ट करें ।</a:t>
            </a:r>
            <a:endParaRPr sz="1400" b="0" i="0" u="none" strike="noStrike" cap="none">
              <a:solidFill>
                <a:srgbClr val="000000"/>
              </a:solidFill>
              <a:latin typeface="Arial"/>
              <a:ea typeface="Arial"/>
              <a:cs typeface="Arial"/>
              <a:sym typeface="Arial"/>
            </a:endParaRPr>
          </a:p>
        </p:txBody>
      </p:sp>
      <p:sp>
        <p:nvSpPr>
          <p:cNvPr id="597" name="Google Shape;597;p77"/>
          <p:cNvSpPr txBox="1"/>
          <p:nvPr/>
        </p:nvSpPr>
        <p:spPr>
          <a:xfrm>
            <a:off x="6096000" y="2114550"/>
            <a:ext cx="264795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2. तेल जॉइंट हटाएँ।</a:t>
            </a:r>
            <a:endParaRPr sz="1400" b="0" i="0" u="none" strike="noStrike" cap="none">
              <a:solidFill>
                <a:srgbClr val="000000"/>
              </a:solidFill>
              <a:latin typeface="Arial"/>
              <a:ea typeface="Arial"/>
              <a:cs typeface="Arial"/>
              <a:sym typeface="Arial"/>
            </a:endParaRPr>
          </a:p>
        </p:txBody>
      </p:sp>
      <p:sp>
        <p:nvSpPr>
          <p:cNvPr id="598" name="Google Shape;598;p77"/>
          <p:cNvSpPr txBox="1"/>
          <p:nvPr/>
        </p:nvSpPr>
        <p:spPr>
          <a:xfrm>
            <a:off x="5943600" y="3105150"/>
            <a:ext cx="320040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3. टिल्ट लॉक लीवर को रिलीज में रखें।</a:t>
            </a:r>
            <a:endParaRPr sz="1400" b="0" i="0" u="none" strike="noStrike" cap="none">
              <a:solidFill>
                <a:srgbClr val="000000"/>
              </a:solidFill>
              <a:latin typeface="Arial"/>
              <a:ea typeface="Arial"/>
              <a:cs typeface="Arial"/>
              <a:sym typeface="Arial"/>
            </a:endParaRPr>
          </a:p>
        </p:txBody>
      </p:sp>
      <p:sp>
        <p:nvSpPr>
          <p:cNvPr id="599" name="Google Shape;599;p77"/>
          <p:cNvSpPr txBox="1"/>
          <p:nvPr/>
        </p:nvSpPr>
        <p:spPr>
          <a:xfrm>
            <a:off x="5943600" y="4248150"/>
            <a:ext cx="3200400" cy="3154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Open Sans"/>
                <a:ea typeface="Open Sans"/>
                <a:cs typeface="Open Sans"/>
                <a:sym typeface="Open Sans"/>
              </a:rPr>
              <a:t>4. इंजन को पूरी तरह से ऊपर झुकाएं।</a:t>
            </a:r>
            <a:endParaRPr sz="1400" b="0" i="0" u="none" strike="noStrike" cap="none">
              <a:solidFill>
                <a:srgbClr val="000000"/>
              </a:solidFill>
              <a:latin typeface="Arial"/>
              <a:ea typeface="Arial"/>
              <a:cs typeface="Arial"/>
              <a:sym typeface="Arial"/>
            </a:endParaRPr>
          </a:p>
        </p:txBody>
      </p:sp>
      <p:pic>
        <p:nvPicPr>
          <p:cNvPr id="600" name="Google Shape;600;p77"/>
          <p:cNvPicPr preferRelativeResize="0"/>
          <p:nvPr/>
        </p:nvPicPr>
        <p:blipFill rotWithShape="1">
          <a:blip r:embed="rId4">
            <a:alphaModFix/>
          </a:blip>
          <a:srcRect/>
          <a:stretch/>
        </p:blipFill>
        <p:spPr>
          <a:xfrm>
            <a:off x="0" y="25555"/>
            <a:ext cx="1295399" cy="86979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8"/>
          <p:cNvSpPr txBox="1">
            <a:spLocks noGrp="1"/>
          </p:cNvSpPr>
          <p:nvPr>
            <p:ph type="title"/>
          </p:nvPr>
        </p:nvSpPr>
        <p:spPr>
          <a:xfrm>
            <a:off x="381000" y="1885950"/>
            <a:ext cx="2209800" cy="85725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FF0000"/>
              </a:buClr>
              <a:buSzPts val="4400"/>
              <a:buFont typeface="Open Sans"/>
              <a:buNone/>
            </a:pPr>
            <a:r>
              <a:rPr lang="en-US" sz="4400" b="1" i="0" u="none" strike="noStrike" cap="none">
                <a:solidFill>
                  <a:srgbClr val="FF0000"/>
                </a:solidFill>
                <a:latin typeface="Open Sans"/>
                <a:ea typeface="Open Sans"/>
                <a:cs typeface="Open Sans"/>
                <a:sym typeface="Open Sans"/>
              </a:rPr>
              <a:t>समीक्षा</a:t>
            </a:r>
            <a:endParaRPr sz="1400" b="0" i="0" u="none" strike="noStrike" cap="none">
              <a:solidFill>
                <a:srgbClr val="000000"/>
              </a:solidFill>
              <a:latin typeface="Arial"/>
              <a:ea typeface="Arial"/>
              <a:cs typeface="Arial"/>
              <a:sym typeface="Arial"/>
            </a:endParaRPr>
          </a:p>
        </p:txBody>
      </p:sp>
      <p:sp>
        <p:nvSpPr>
          <p:cNvPr id="606" name="Google Shape;606;p78"/>
          <p:cNvSpPr txBox="1">
            <a:spLocks noGrp="1"/>
          </p:cNvSpPr>
          <p:nvPr>
            <p:ph type="body" idx="1"/>
          </p:nvPr>
        </p:nvSpPr>
        <p:spPr>
          <a:xfrm>
            <a:off x="2819400" y="843558"/>
            <a:ext cx="4765431" cy="279499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Open Sans"/>
                <a:ea typeface="Open Sans"/>
                <a:cs typeface="Open Sans"/>
                <a:sym typeface="Open Sans"/>
              </a:rPr>
              <a:t>अब आप जान चुके है कि -</a:t>
            </a:r>
            <a:endParaRPr sz="1400" b="0" i="0" u="none" strike="noStrike" cap="none">
              <a:solidFill>
                <a:srgbClr val="000000"/>
              </a:solidFill>
              <a:latin typeface="Arial"/>
              <a:ea typeface="Arial"/>
              <a:cs typeface="Arial"/>
              <a:sym typeface="Arial"/>
            </a:endParaRPr>
          </a:p>
          <a:p>
            <a:pPr marL="385763" marR="0" lvl="0" indent="-385763"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Open Sans"/>
                <a:ea typeface="Open Sans"/>
                <a:cs typeface="Open Sans"/>
                <a:sym typeface="Open Sans"/>
              </a:rPr>
              <a:t>आईआरबी और ओबीएम क्या है?</a:t>
            </a:r>
            <a:endParaRPr sz="1400" b="0" i="0" u="none" strike="noStrike" cap="none">
              <a:solidFill>
                <a:srgbClr val="000000"/>
              </a:solidFill>
              <a:latin typeface="Arial"/>
              <a:ea typeface="Arial"/>
              <a:cs typeface="Arial"/>
              <a:sym typeface="Arial"/>
            </a:endParaRPr>
          </a:p>
          <a:p>
            <a:pPr marL="385763" marR="0" lvl="0" indent="-385763"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Open Sans"/>
                <a:ea typeface="Open Sans"/>
                <a:cs typeface="Open Sans"/>
                <a:sym typeface="Open Sans"/>
              </a:rPr>
              <a:t>आईआरबी के क्या लाभ हैं?</a:t>
            </a:r>
            <a:endParaRPr sz="1400" b="0" i="0" u="none" strike="noStrike" cap="none">
              <a:solidFill>
                <a:srgbClr val="000000"/>
              </a:solidFill>
              <a:latin typeface="Arial"/>
              <a:ea typeface="Arial"/>
              <a:cs typeface="Arial"/>
              <a:sym typeface="Arial"/>
            </a:endParaRPr>
          </a:p>
          <a:p>
            <a:pPr marL="385763" marR="0" lvl="0" indent="-385763"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Open Sans"/>
                <a:ea typeface="Open Sans"/>
                <a:cs typeface="Open Sans"/>
                <a:sym typeface="Open Sans"/>
              </a:rPr>
              <a:t>क्या करें और क्या न करें ।</a:t>
            </a:r>
            <a:endParaRPr sz="2400" b="0" i="0" u="none" strike="noStrike" cap="none">
              <a:solidFill>
                <a:schemeClr val="dk1"/>
              </a:solidFill>
              <a:latin typeface="Open Sans"/>
              <a:ea typeface="Open Sans"/>
              <a:cs typeface="Open Sans"/>
              <a:sym typeface="Open Sans"/>
            </a:endParaRPr>
          </a:p>
          <a:p>
            <a:pPr marL="385763" marR="0" lvl="0" indent="-385763"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Open Sans"/>
                <a:ea typeface="Open Sans"/>
                <a:cs typeface="Open Sans"/>
                <a:sym typeface="Open Sans"/>
              </a:rPr>
              <a:t>ध्यान में रखने योग्य बातें ।</a:t>
            </a:r>
            <a:endParaRPr sz="2400" b="0" i="0" u="none" strike="noStrike" cap="none">
              <a:solidFill>
                <a:schemeClr val="dk1"/>
              </a:solidFill>
              <a:latin typeface="Open Sans"/>
              <a:ea typeface="Open Sans"/>
              <a:cs typeface="Open Sans"/>
              <a:sym typeface="Open Sans"/>
            </a:endParaRPr>
          </a:p>
          <a:p>
            <a:pPr marL="257175" marR="0" lvl="0" indent="-104775"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607" name="Google Shape;607;p78"/>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9"/>
          <p:cNvSpPr txBox="1">
            <a:spLocks noGrp="1"/>
          </p:cNvSpPr>
          <p:nvPr>
            <p:ph type="body" idx="1"/>
          </p:nvPr>
        </p:nvSpPr>
        <p:spPr>
          <a:xfrm>
            <a:off x="0" y="-57150"/>
            <a:ext cx="9144000" cy="5200650"/>
          </a:xfrm>
          <a:prstGeom prst="rect">
            <a:avLst/>
          </a:prstGeom>
          <a:solidFill>
            <a:schemeClr val="lt1"/>
          </a:solidFill>
          <a:ln>
            <a:noFill/>
          </a:ln>
        </p:spPr>
        <p:txBody>
          <a:bodyPr spcFirstLastPara="1" wrap="square" lIns="91425" tIns="45700" rIns="91425" bIns="45700" anchor="t" anchorCtr="0">
            <a:noAutofit/>
          </a:bodyPr>
          <a:lstStyle/>
          <a:p>
            <a:pPr marL="85725" lvl="0" indent="0" algn="l" rtl="0">
              <a:lnSpc>
                <a:spcPct val="100000"/>
              </a:lnSpc>
              <a:spcBef>
                <a:spcPts val="0"/>
              </a:spcBef>
              <a:spcAft>
                <a:spcPts val="0"/>
              </a:spcAft>
              <a:buClr>
                <a:schemeClr val="dk1"/>
              </a:buClr>
              <a:buSzPts val="7200"/>
              <a:buNone/>
            </a:pPr>
            <a:r>
              <a:rPr lang="en-US" sz="7200"/>
              <a:t>   </a:t>
            </a:r>
            <a:endParaRPr/>
          </a:p>
          <a:p>
            <a:pPr marL="85725" lvl="0" indent="0" algn="l" rtl="0">
              <a:lnSpc>
                <a:spcPct val="100000"/>
              </a:lnSpc>
              <a:spcBef>
                <a:spcPts val="1440"/>
              </a:spcBef>
              <a:spcAft>
                <a:spcPts val="0"/>
              </a:spcAft>
              <a:buClr>
                <a:schemeClr val="dk1"/>
              </a:buClr>
              <a:buSzPts val="7200"/>
              <a:buNone/>
            </a:pPr>
            <a:r>
              <a:rPr lang="en-US" sz="7200"/>
              <a:t>             </a:t>
            </a:r>
            <a:r>
              <a:rPr lang="en-US" sz="3300">
                <a:solidFill>
                  <a:srgbClr val="FF0000"/>
                </a:solidFill>
              </a:rPr>
              <a:t>कोई प्रश्न?</a:t>
            </a:r>
            <a:endParaRPr sz="4050">
              <a:solidFill>
                <a:srgbClr val="FF0000"/>
              </a:solidFill>
            </a:endParaRPr>
          </a:p>
        </p:txBody>
      </p:sp>
      <p:pic>
        <p:nvPicPr>
          <p:cNvPr id="613" name="Google Shape;613;p79"/>
          <p:cNvPicPr preferRelativeResize="0"/>
          <p:nvPr/>
        </p:nvPicPr>
        <p:blipFill rotWithShape="1">
          <a:blip r:embed="rId3">
            <a:alphaModFix/>
          </a:blip>
          <a:srcRect/>
          <a:stretch/>
        </p:blipFill>
        <p:spPr>
          <a:xfrm>
            <a:off x="7943850" y="-57150"/>
            <a:ext cx="1143000" cy="857250"/>
          </a:xfrm>
          <a:prstGeom prst="rect">
            <a:avLst/>
          </a:prstGeom>
          <a:noFill/>
          <a:ln>
            <a:noFill/>
          </a:ln>
        </p:spPr>
      </p:pic>
      <p:pic>
        <p:nvPicPr>
          <p:cNvPr id="614" name="Google Shape;614;p79"/>
          <p:cNvPicPr preferRelativeResize="0"/>
          <p:nvPr/>
        </p:nvPicPr>
        <p:blipFill rotWithShape="1">
          <a:blip r:embed="rId4">
            <a:alphaModFix/>
          </a:blip>
          <a:srcRect/>
          <a:stretch/>
        </p:blipFill>
        <p:spPr>
          <a:xfrm>
            <a:off x="0" y="-64294"/>
            <a:ext cx="914400" cy="76319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0"/>
          <p:cNvSpPr txBox="1">
            <a:spLocks noGrp="1"/>
          </p:cNvSpPr>
          <p:nvPr>
            <p:ph type="title"/>
          </p:nvPr>
        </p:nvSpPr>
        <p:spPr>
          <a:xfrm>
            <a:off x="152400" y="2218432"/>
            <a:ext cx="3352800" cy="8572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मूल्यांकन</a:t>
            </a:r>
            <a:endParaRPr sz="1400" b="0" i="0" u="none" strike="noStrike" cap="none">
              <a:solidFill>
                <a:srgbClr val="000000"/>
              </a:solidFill>
              <a:latin typeface="Arial"/>
              <a:ea typeface="Arial"/>
              <a:cs typeface="Arial"/>
              <a:sym typeface="Arial"/>
            </a:endParaRPr>
          </a:p>
        </p:txBody>
      </p:sp>
      <p:sp>
        <p:nvSpPr>
          <p:cNvPr id="620" name="Google Shape;620;p80"/>
          <p:cNvSpPr txBox="1">
            <a:spLocks noGrp="1"/>
          </p:cNvSpPr>
          <p:nvPr>
            <p:ph type="body" idx="1"/>
          </p:nvPr>
        </p:nvSpPr>
        <p:spPr>
          <a:xfrm>
            <a:off x="3722077" y="1007864"/>
            <a:ext cx="5105400" cy="413563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Open Sans"/>
                <a:ea typeface="Open Sans"/>
                <a:cs typeface="Open Sans"/>
                <a:sym typeface="Open Sans"/>
              </a:rPr>
              <a:t>प्रश्न 1) नाव के बायीं ओर को क्या कहा जाता है?</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पोर्ट साइड ।</a:t>
            </a:r>
            <a:endParaRPr sz="2000" b="0" i="0" u="none" strike="noStrike" cap="none">
              <a:solidFill>
                <a:schemeClr val="dk1"/>
              </a:solidFill>
              <a:latin typeface="Open Sans"/>
              <a:ea typeface="Open Sans"/>
              <a:cs typeface="Open Sans"/>
              <a:sym typeface="Open Sans"/>
            </a:endParaRPr>
          </a:p>
          <a:p>
            <a:pPr marL="257175" marR="0" lvl="0" indent="-104775"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Open Sans"/>
                <a:ea typeface="Open Sans"/>
                <a:cs typeface="Open Sans"/>
                <a:sym typeface="Open Sans"/>
              </a:rPr>
              <a:t>प्रश्न 2) कार्बोरेटर में कम तेल या कोई तेल नहीं है?</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आपूर्ति नली की जाँच करें ।</a:t>
            </a:r>
            <a:endParaRPr sz="2000" b="0" i="0" u="none" strike="noStrike" cap="none">
              <a:solidFill>
                <a:schemeClr val="dk1"/>
              </a:solidFill>
              <a:latin typeface="Open Sans"/>
              <a:ea typeface="Open Sans"/>
              <a:cs typeface="Open Sans"/>
              <a:sym typeface="Open Sans"/>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रिसाव की जाँच करें ।</a:t>
            </a:r>
            <a:endParaRPr sz="2000" b="0" i="0" u="none" strike="noStrike" cap="none">
              <a:solidFill>
                <a:schemeClr val="dk1"/>
              </a:solidFill>
              <a:latin typeface="Open Sans"/>
              <a:ea typeface="Open Sans"/>
              <a:cs typeface="Open Sans"/>
              <a:sym typeface="Open Sans"/>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यदि तेल मिश्रण सही नहीं है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a:p>
            <a:pPr marL="257175" marR="0" lvl="0" indent="-104775"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621" name="Google Shape;621;p80"/>
          <p:cNvPicPr preferRelativeResize="0"/>
          <p:nvPr/>
        </p:nvPicPr>
        <p:blipFill rotWithShape="1">
          <a:blip r:embed="rId3">
            <a:alphaModFix/>
          </a:blip>
          <a:srcRect/>
          <a:stretch/>
        </p:blipFill>
        <p:spPr>
          <a:xfrm>
            <a:off x="0" y="25555"/>
            <a:ext cx="1295399" cy="86979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1"/>
          <p:cNvSpPr/>
          <p:nvPr/>
        </p:nvSpPr>
        <p:spPr>
          <a:xfrm>
            <a:off x="3310518" y="597098"/>
            <a:ext cx="5261982" cy="4443413"/>
          </a:xfrm>
          <a:prstGeom prst="roundRect">
            <a:avLst>
              <a:gd name="adj" fmla="val 1583"/>
            </a:avLst>
          </a:prstGeom>
          <a:solidFill>
            <a:srgbClr val="EAEAEA"/>
          </a:solidFill>
          <a:ln>
            <a:noFill/>
          </a:ln>
        </p:spPr>
        <p:txBody>
          <a:bodyPr spcFirstLastPara="1" wrap="square" lIns="29350" tIns="29350" rIns="29350" bIns="2935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27" name="Google Shape;627;p81"/>
          <p:cNvSpPr txBox="1"/>
          <p:nvPr/>
        </p:nvSpPr>
        <p:spPr>
          <a:xfrm>
            <a:off x="254794" y="2422923"/>
            <a:ext cx="2793206" cy="520952"/>
          </a:xfrm>
          <a:prstGeom prst="rect">
            <a:avLst/>
          </a:prstGeom>
          <a:noFill/>
          <a:ln>
            <a:noFill/>
          </a:ln>
        </p:spPr>
        <p:txBody>
          <a:bodyPr spcFirstLastPara="1" wrap="square" lIns="29350" tIns="29350" rIns="29350" bIns="29350" anchor="t" anchorCtr="0">
            <a:spAutoFit/>
          </a:bodyPr>
          <a:lstStyle/>
          <a:p>
            <a:pPr marL="0" marR="0" lvl="0" indent="0" algn="ctr" rtl="0">
              <a:lnSpc>
                <a:spcPct val="100000"/>
              </a:lnSpc>
              <a:spcBef>
                <a:spcPts val="0"/>
              </a:spcBef>
              <a:spcAft>
                <a:spcPts val="0"/>
              </a:spcAft>
              <a:buClr>
                <a:srgbClr val="FF0000"/>
              </a:buClr>
              <a:buSzPts val="3000"/>
              <a:buFont typeface="Arial"/>
              <a:buNone/>
            </a:pPr>
            <a:r>
              <a:rPr lang="en-US" sz="3000" b="1" i="0" u="none" strike="noStrike" cap="none">
                <a:solidFill>
                  <a:srgbClr val="FF0000"/>
                </a:solidFill>
                <a:latin typeface="Open Sans"/>
                <a:ea typeface="Open Sans"/>
                <a:cs typeface="Open Sans"/>
                <a:sym typeface="Open Sans"/>
              </a:rPr>
              <a:t>धन्यवाद</a:t>
            </a:r>
            <a:r>
              <a:rPr lang="en-US" sz="3000" b="0" i="0" u="none" strike="noStrike" cap="none">
                <a:solidFill>
                  <a:srgbClr val="FF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628" name="Google Shape;628;p81"/>
          <p:cNvSpPr txBox="1"/>
          <p:nvPr/>
        </p:nvSpPr>
        <p:spPr>
          <a:xfrm>
            <a:off x="3754041" y="983457"/>
            <a:ext cx="5086350" cy="336286"/>
          </a:xfrm>
          <a:prstGeom prst="rect">
            <a:avLst/>
          </a:prstGeom>
          <a:noFill/>
          <a:ln>
            <a:noFill/>
          </a:ln>
        </p:spPr>
        <p:txBody>
          <a:bodyPr spcFirstLastPara="1" wrap="square" lIns="29350" tIns="29350" rIns="29350" bIns="29350" anchor="t" anchorCtr="0">
            <a:spAutoFit/>
          </a:bodyPr>
          <a:lstStyle/>
          <a:p>
            <a:pPr marL="457200" marR="0" lvl="0" indent="-254000" algn="l" rtl="0">
              <a:lnSpc>
                <a:spcPct val="100000"/>
              </a:lnSpc>
              <a:spcBef>
                <a:spcPts val="0"/>
              </a:spcBef>
              <a:spcAft>
                <a:spcPts val="0"/>
              </a:spcAft>
              <a:buClr>
                <a:srgbClr val="000000"/>
              </a:buClr>
              <a:buSzPts val="3200"/>
              <a:buFont typeface="Noto Sans Symbols"/>
              <a:buNone/>
            </a:pPr>
            <a:endParaRPr sz="1800" b="0" i="0" u="none" strike="noStrike" cap="none">
              <a:solidFill>
                <a:srgbClr val="000000"/>
              </a:solidFill>
              <a:latin typeface="Open Sans"/>
              <a:ea typeface="Open Sans"/>
              <a:cs typeface="Open Sans"/>
              <a:sym typeface="Open Sans"/>
            </a:endParaRPr>
          </a:p>
        </p:txBody>
      </p:sp>
      <p:pic>
        <p:nvPicPr>
          <p:cNvPr id="629" name="Google Shape;629;p81"/>
          <p:cNvPicPr preferRelativeResize="0"/>
          <p:nvPr/>
        </p:nvPicPr>
        <p:blipFill rotWithShape="1">
          <a:blip r:embed="rId3">
            <a:alphaModFix/>
          </a:blip>
          <a:srcRect/>
          <a:stretch/>
        </p:blipFill>
        <p:spPr>
          <a:xfrm>
            <a:off x="429816" y="4805363"/>
            <a:ext cx="481013" cy="207169"/>
          </a:xfrm>
          <a:prstGeom prst="rect">
            <a:avLst/>
          </a:prstGeom>
          <a:noFill/>
          <a:ln>
            <a:noFill/>
          </a:ln>
        </p:spPr>
      </p:pic>
      <p:pic>
        <p:nvPicPr>
          <p:cNvPr id="630" name="Google Shape;630;p81"/>
          <p:cNvPicPr preferRelativeResize="0"/>
          <p:nvPr/>
        </p:nvPicPr>
        <p:blipFill rotWithShape="1">
          <a:blip r:embed="rId4">
            <a:alphaModFix/>
          </a:blip>
          <a:srcRect/>
          <a:stretch/>
        </p:blipFill>
        <p:spPr>
          <a:xfrm>
            <a:off x="6611541" y="4783932"/>
            <a:ext cx="1312069" cy="260747"/>
          </a:xfrm>
          <a:prstGeom prst="rect">
            <a:avLst/>
          </a:prstGeom>
          <a:noFill/>
          <a:ln>
            <a:noFill/>
          </a:ln>
        </p:spPr>
      </p:pic>
      <p:sp>
        <p:nvSpPr>
          <p:cNvPr id="631" name="Google Shape;631;p81"/>
          <p:cNvSpPr/>
          <p:nvPr/>
        </p:nvSpPr>
        <p:spPr>
          <a:xfrm>
            <a:off x="0" y="4655344"/>
            <a:ext cx="3411141" cy="4881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pic>
        <p:nvPicPr>
          <p:cNvPr id="632" name="Google Shape;632;p81"/>
          <p:cNvPicPr preferRelativeResize="0"/>
          <p:nvPr/>
        </p:nvPicPr>
        <p:blipFill rotWithShape="1">
          <a:blip r:embed="rId5">
            <a:alphaModFix/>
          </a:blip>
          <a:srcRect/>
          <a:stretch/>
        </p:blipFill>
        <p:spPr>
          <a:xfrm>
            <a:off x="3310518" y="0"/>
            <a:ext cx="5833482" cy="50405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title"/>
          </p:nvPr>
        </p:nvSpPr>
        <p:spPr>
          <a:xfrm>
            <a:off x="304800" y="2036988"/>
            <a:ext cx="2819400" cy="85725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लाइफ जाकेट</a:t>
            </a:r>
            <a:endParaRPr sz="1400" b="0" i="0" u="none" strike="noStrike" cap="none">
              <a:solidFill>
                <a:srgbClr val="000000"/>
              </a:solidFill>
              <a:latin typeface="Arial"/>
              <a:ea typeface="Arial"/>
              <a:cs typeface="Arial"/>
              <a:sym typeface="Arial"/>
            </a:endParaRPr>
          </a:p>
        </p:txBody>
      </p:sp>
      <p:pic>
        <p:nvPicPr>
          <p:cNvPr id="250" name="Google Shape;250;p33" descr="G:\ADRC BFRC 2\image\Swift-Water-life-jacket-3.jpg"/>
          <p:cNvPicPr preferRelativeResize="0">
            <a:picLocks noGrp="1"/>
          </p:cNvPicPr>
          <p:nvPr>
            <p:ph type="body" idx="1"/>
          </p:nvPr>
        </p:nvPicPr>
        <p:blipFill rotWithShape="1">
          <a:blip r:embed="rId3">
            <a:alphaModFix/>
          </a:blip>
          <a:srcRect/>
          <a:stretch/>
        </p:blipFill>
        <p:spPr>
          <a:xfrm>
            <a:off x="4191000" y="971550"/>
            <a:ext cx="4343400" cy="3829049"/>
          </a:xfrm>
          <a:prstGeom prst="rect">
            <a:avLst/>
          </a:prstGeom>
          <a:noFill/>
          <a:ln>
            <a:noFill/>
          </a:ln>
        </p:spPr>
      </p:pic>
      <p:sp>
        <p:nvSpPr>
          <p:cNvPr id="251" name="Google Shape;251;p33"/>
          <p:cNvSpPr/>
          <p:nvPr/>
        </p:nvSpPr>
        <p:spPr>
          <a:xfrm>
            <a:off x="0" y="0"/>
            <a:ext cx="1143000" cy="8953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52" name="Google Shape;252;p33"/>
          <p:cNvPicPr preferRelativeResize="0"/>
          <p:nvPr/>
        </p:nvPicPr>
        <p:blipFill rotWithShape="1">
          <a:blip r:embed="rId4">
            <a:alphaModFix/>
          </a:blip>
          <a:srcRect/>
          <a:stretch/>
        </p:blipFill>
        <p:spPr>
          <a:xfrm>
            <a:off x="1" y="25555"/>
            <a:ext cx="1142998" cy="8697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671722" y="2484536"/>
            <a:ext cx="3124200" cy="85725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लाइफ बॉय </a:t>
            </a:r>
            <a:endParaRPr sz="4000" b="1" i="0" u="none" strike="noStrike" cap="none">
              <a:solidFill>
                <a:srgbClr val="FF0000"/>
              </a:solidFill>
              <a:latin typeface="Open Sans"/>
              <a:ea typeface="Open Sans"/>
              <a:cs typeface="Open Sans"/>
              <a:sym typeface="Open Sans"/>
            </a:endParaRPr>
          </a:p>
        </p:txBody>
      </p:sp>
      <p:pic>
        <p:nvPicPr>
          <p:cNvPr id="258" name="Google Shape;258;p34" descr="G:\ADRC BFRC 2\image\41FW5syTKOL.jpg"/>
          <p:cNvPicPr preferRelativeResize="0">
            <a:picLocks noGrp="1"/>
          </p:cNvPicPr>
          <p:nvPr>
            <p:ph type="body" idx="1"/>
          </p:nvPr>
        </p:nvPicPr>
        <p:blipFill rotWithShape="1">
          <a:blip r:embed="rId3">
            <a:alphaModFix/>
          </a:blip>
          <a:srcRect/>
          <a:stretch/>
        </p:blipFill>
        <p:spPr>
          <a:xfrm>
            <a:off x="4489363" y="1581150"/>
            <a:ext cx="4000500" cy="2664023"/>
          </a:xfrm>
          <a:prstGeom prst="rect">
            <a:avLst/>
          </a:prstGeom>
          <a:noFill/>
          <a:ln>
            <a:noFill/>
          </a:ln>
        </p:spPr>
      </p:pic>
      <p:sp>
        <p:nvSpPr>
          <p:cNvPr id="259" name="Google Shape;259;p34"/>
          <p:cNvSpPr/>
          <p:nvPr/>
        </p:nvSpPr>
        <p:spPr>
          <a:xfrm>
            <a:off x="0" y="0"/>
            <a:ext cx="1371600" cy="89535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60" name="Google Shape;260;p34"/>
          <p:cNvPicPr preferRelativeResize="0"/>
          <p:nvPr/>
        </p:nvPicPr>
        <p:blipFill rotWithShape="1">
          <a:blip r:embed="rId4">
            <a:alphaModFix/>
          </a:blip>
          <a:srcRect/>
          <a:stretch/>
        </p:blipFill>
        <p:spPr>
          <a:xfrm>
            <a:off x="1" y="25555"/>
            <a:ext cx="1142998" cy="8697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1219200" y="1962150"/>
            <a:ext cx="2362200" cy="8572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चप्पू</a:t>
            </a:r>
            <a:endParaRPr sz="1400" b="0" i="0" u="none" strike="noStrike" cap="none">
              <a:solidFill>
                <a:srgbClr val="000000"/>
              </a:solidFill>
              <a:latin typeface="Arial"/>
              <a:ea typeface="Arial"/>
              <a:cs typeface="Arial"/>
              <a:sym typeface="Arial"/>
            </a:endParaRPr>
          </a:p>
        </p:txBody>
      </p:sp>
      <p:pic>
        <p:nvPicPr>
          <p:cNvPr id="266" name="Google Shape;266;p35" descr="G:\ADRC BFRC 2\image\51qYo6Qj6wL.jpg"/>
          <p:cNvPicPr preferRelativeResize="0">
            <a:picLocks noGrp="1"/>
          </p:cNvPicPr>
          <p:nvPr>
            <p:ph type="body" idx="1"/>
          </p:nvPr>
        </p:nvPicPr>
        <p:blipFill rotWithShape="1">
          <a:blip r:embed="rId3">
            <a:alphaModFix/>
          </a:blip>
          <a:srcRect/>
          <a:stretch/>
        </p:blipFill>
        <p:spPr>
          <a:xfrm>
            <a:off x="4170021" y="742950"/>
            <a:ext cx="3394472" cy="3394472"/>
          </a:xfrm>
          <a:prstGeom prst="rect">
            <a:avLst/>
          </a:prstGeom>
          <a:noFill/>
          <a:ln>
            <a:noFill/>
          </a:ln>
        </p:spPr>
      </p:pic>
      <p:pic>
        <p:nvPicPr>
          <p:cNvPr id="267" name="Google Shape;267;p35"/>
          <p:cNvPicPr preferRelativeResize="0"/>
          <p:nvPr/>
        </p:nvPicPr>
        <p:blipFill rotWithShape="1">
          <a:blip r:embed="rId4">
            <a:alphaModFix/>
          </a:blip>
          <a:srcRect/>
          <a:stretch/>
        </p:blipFill>
        <p:spPr>
          <a:xfrm>
            <a:off x="1" y="25555"/>
            <a:ext cx="1142998" cy="8697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685800" y="2647950"/>
            <a:ext cx="3124200" cy="85725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FF0000"/>
              </a:buClr>
              <a:buSzPts val="3000"/>
              <a:buFont typeface="Times New Roman"/>
              <a:buNone/>
            </a:pPr>
            <a:r>
              <a:rPr lang="en-US" sz="3000" b="1" i="0" u="none" strike="noStrike" cap="none">
                <a:solidFill>
                  <a:srgbClr val="FF0000"/>
                </a:solidFill>
                <a:latin typeface="Times New Roman"/>
                <a:ea typeface="Times New Roman"/>
                <a:cs typeface="Times New Roman"/>
                <a:sym typeface="Times New Roman"/>
              </a:rPr>
              <a:t>फुट पंप</a:t>
            </a:r>
            <a:endParaRPr sz="3000" b="1" i="0" u="none" strike="noStrike" cap="none">
              <a:solidFill>
                <a:srgbClr val="FF0000"/>
              </a:solidFill>
              <a:latin typeface="Calibri"/>
              <a:ea typeface="Calibri"/>
              <a:cs typeface="Calibri"/>
              <a:sym typeface="Calibri"/>
            </a:endParaRPr>
          </a:p>
        </p:txBody>
      </p:sp>
      <p:pic>
        <p:nvPicPr>
          <p:cNvPr id="273" name="Google Shape;273;p36" descr="G:\ADRC BFRC 2\image\63d59615ce2a0f28d23cf832-coghlans-bellows-foot-pump-universal.jpg"/>
          <p:cNvPicPr preferRelativeResize="0">
            <a:picLocks noGrp="1"/>
          </p:cNvPicPr>
          <p:nvPr>
            <p:ph type="body" idx="1"/>
          </p:nvPr>
        </p:nvPicPr>
        <p:blipFill rotWithShape="1">
          <a:blip r:embed="rId3">
            <a:alphaModFix/>
          </a:blip>
          <a:srcRect/>
          <a:stretch/>
        </p:blipFill>
        <p:spPr>
          <a:xfrm>
            <a:off x="4876800" y="1069242"/>
            <a:ext cx="3394472" cy="3394472"/>
          </a:xfrm>
          <a:prstGeom prst="rect">
            <a:avLst/>
          </a:prstGeom>
          <a:noFill/>
          <a:ln>
            <a:noFill/>
          </a:ln>
        </p:spPr>
      </p:pic>
      <p:pic>
        <p:nvPicPr>
          <p:cNvPr id="274" name="Google Shape;274;p36"/>
          <p:cNvPicPr preferRelativeResize="0"/>
          <p:nvPr/>
        </p:nvPicPr>
        <p:blipFill rotWithShape="1">
          <a:blip r:embed="rId4">
            <a:alphaModFix/>
          </a:blip>
          <a:srcRect/>
          <a:stretch/>
        </p:blipFill>
        <p:spPr>
          <a:xfrm>
            <a:off x="1" y="25555"/>
            <a:ext cx="1142998" cy="86979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2411</Words>
  <Application>Microsoft Office PowerPoint</Application>
  <PresentationFormat>On-screen Show (16:9)</PresentationFormat>
  <Paragraphs>275</Paragraphs>
  <Slides>54</Slides>
  <Notes>54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Calibri</vt:lpstr>
      <vt:lpstr>Cambria Math</vt:lpstr>
      <vt:lpstr>Arial</vt:lpstr>
      <vt:lpstr>Open Sans SemiBold</vt:lpstr>
      <vt:lpstr>Noto Sans Symbols</vt:lpstr>
      <vt:lpstr>Times New Roman</vt:lpstr>
      <vt:lpstr>Open Sans</vt:lpstr>
      <vt:lpstr>Office Theme</vt:lpstr>
      <vt:lpstr>1_Office Theme</vt:lpstr>
      <vt:lpstr>PowerPoint Presentation</vt:lpstr>
      <vt:lpstr>उद्देश्य</vt:lpstr>
      <vt:lpstr>परिचय</vt:lpstr>
      <vt:lpstr>आई०आर०बी०</vt:lpstr>
      <vt:lpstr>आई०आर०बी० के साथ ले जाने के लिए सहायक उपकरण</vt:lpstr>
      <vt:lpstr>लाइफ जाकेट</vt:lpstr>
      <vt:lpstr>लाइफ बॉय </vt:lpstr>
      <vt:lpstr>चप्पू</vt:lpstr>
      <vt:lpstr>फुट पंप</vt:lpstr>
      <vt:lpstr>एंकर के साथ रस्सी</vt:lpstr>
      <vt:lpstr>आई०आर०बी० (इन्फ्लाटेबल रबड़ बोट)</vt:lpstr>
      <vt:lpstr>आई०आर०बी० (इन्फ्लाटेबल रबड़ बोट)</vt:lpstr>
      <vt:lpstr>PowerPoint Presentation</vt:lpstr>
      <vt:lpstr>PowerPoint Presentation</vt:lpstr>
      <vt:lpstr>आई०आर०बी० के लाभ</vt:lpstr>
      <vt:lpstr>PowerPoint Presentation</vt:lpstr>
      <vt:lpstr>रखरखाव</vt:lpstr>
      <vt:lpstr>PowerPoint Presentation</vt:lpstr>
      <vt:lpstr>PowerPoint Presentation</vt:lpstr>
      <vt:lpstr>ओबीएम आउट बोर्ड मोटर</vt:lpstr>
      <vt:lpstr>तकनीकी विवरण</vt:lpstr>
      <vt:lpstr>PowerPoint Presentation</vt:lpstr>
      <vt:lpstr>ध्यान देने वाली बातें </vt:lpstr>
      <vt:lpstr>PowerPoint Presentation</vt:lpstr>
      <vt:lpstr>PowerPoint Presentation</vt:lpstr>
      <vt:lpstr>PowerPoint Presentation</vt:lpstr>
      <vt:lpstr>PowerPoint Presentation</vt:lpstr>
      <vt:lpstr>PowerPoint Presentation</vt:lpstr>
      <vt:lpstr>PowerPoint Presentation</vt:lpstr>
      <vt:lpstr>माउंटिंग प्रक्रिया</vt:lpstr>
      <vt:lpstr>स्टार्टिंग  प्रक्रिया</vt:lpstr>
      <vt:lpstr>PowerPoint Presentation</vt:lpstr>
      <vt:lpstr>PowerPoint Presentation</vt:lpstr>
      <vt:lpstr>PowerPoint Presentation</vt:lpstr>
      <vt:lpstr>PowerPoint Presentation</vt:lpstr>
      <vt:lpstr>शुरू करने के बाद ध्यान में रखने वाली बातें</vt:lpstr>
      <vt:lpstr>ओ०बी०एम० का उपयोग करते समय बरती जाने वाली सामान्य सावधानियां</vt:lpstr>
      <vt:lpstr>PowerPoint Presentation</vt:lpstr>
      <vt:lpstr>PowerPoint Presentation</vt:lpstr>
      <vt:lpstr>PowerPoint Presentation</vt:lpstr>
      <vt:lpstr>ओ०बी०एम० की सामान्य विफलताएं एवं समस्या निवारण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समीक्षा</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2026-01-08T07:23:45Z</dcterms:modified>
</cp:coreProperties>
</file>