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118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2166C-1BE3-4652-8929-8F6D773D09BA}" v="1" dt="2026-01-07T12:31:05.5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delMainMaster">
      <pc:chgData name="NDRF ACADEMY" userId="4cebfd5606abfb1b" providerId="LiveId" clId="{0E945188-966B-4235-8D1D-55F65228EBDE}" dt="2026-01-07T12:31:05.505" v="1"/>
      <pc:docMkLst>
        <pc:docMk/>
      </pc:docMkLst>
      <pc:sldChg chg="del">
        <pc:chgData name="NDRF ACADEMY" userId="4cebfd5606abfb1b" providerId="LiveId" clId="{0E945188-966B-4235-8D1D-55F65228EBDE}" dt="2026-01-07T12:31:03.781" v="0" actId="47"/>
        <pc:sldMkLst>
          <pc:docMk/>
          <pc:sldMk cId="0" sldId="262"/>
        </pc:sldMkLst>
      </pc:sldChg>
      <pc:sldChg chg="del">
        <pc:chgData name="NDRF ACADEMY" userId="4cebfd5606abfb1b" providerId="LiveId" clId="{0E945188-966B-4235-8D1D-55F65228EBDE}" dt="2026-01-07T12:31:03.781" v="0" actId="47"/>
        <pc:sldMkLst>
          <pc:docMk/>
          <pc:sldMk cId="628302029" sldId="263"/>
        </pc:sldMkLst>
      </pc:sldChg>
      <pc:sldChg chg="add">
        <pc:chgData name="NDRF ACADEMY" userId="4cebfd5606abfb1b" providerId="LiveId" clId="{0E945188-966B-4235-8D1D-55F65228EBDE}" dt="2026-01-07T12:31:05.505" v="1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31:03.781" v="0" actId="47"/>
        <pc:sldMasterMkLst>
          <pc:docMk/>
          <pc:sldMasterMk cId="1703492887" sldId="2147483655"/>
        </pc:sldMasterMkLst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948021428" sldId="2147483656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79660640" sldId="2147483657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3306261883" sldId="2147483658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2266798396" sldId="2147483659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2161471266" sldId="2147483660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2390092054" sldId="2147483661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4270906849" sldId="2147483662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1563837143" sldId="2147483663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1088300096" sldId="2147483664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4220817987" sldId="2147483665"/>
          </pc:sldLayoutMkLst>
        </pc:sldLayoutChg>
        <pc:sldLayoutChg chg="del">
          <pc:chgData name="NDRF ACADEMY" userId="4cebfd5606abfb1b" providerId="LiveId" clId="{0E945188-966B-4235-8D1D-55F65228EBDE}" dt="2026-01-07T12:31:03.781" v="0" actId="47"/>
          <pc:sldLayoutMkLst>
            <pc:docMk/>
            <pc:sldMasterMk cId="1703492887" sldId="2147483655"/>
            <pc:sldLayoutMk cId="3263324491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109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octor-performing-resuscitation-patient.jpg" descr="doctor-performing-resuscitation-patient.jpg"/>
          <p:cNvPicPr>
            <a:picLocks noChangeAspect="1"/>
          </p:cNvPicPr>
          <p:nvPr/>
        </p:nvPicPr>
        <p:blipFill>
          <a:blip r:embed="rId2"/>
          <a:srcRect l="207" t="51047" r="103" b="14911"/>
          <a:stretch>
            <a:fillRect/>
          </a:stretch>
        </p:blipFill>
        <p:spPr>
          <a:xfrm>
            <a:off x="-52586" y="-35231"/>
            <a:ext cx="24489346" cy="125466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748771" y="3880189"/>
            <a:ext cx="12835003" cy="2551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8…"/>
          <p:cNvSpPr txBox="1"/>
          <p:nvPr/>
        </p:nvSpPr>
        <p:spPr>
          <a:xfrm>
            <a:off x="1200259" y="4083124"/>
            <a:ext cx="10330135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8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Oxygen Therapy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3" name="PPT 8 - 1"/>
            <p:cNvSpPr txBox="1"/>
            <p:nvPr/>
          </p:nvSpPr>
          <p:spPr>
            <a:xfrm>
              <a:off x="78376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8 - 1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6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9013" y="11474024"/>
            <a:ext cx="9681287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06" name="Name five situations in which…"/>
          <p:cNvSpPr txBox="1"/>
          <p:nvPr/>
        </p:nvSpPr>
        <p:spPr>
          <a:xfrm>
            <a:off x="11546216" y="4854004"/>
            <a:ext cx="12255746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Name five situations in which 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application of oxygen is indicated.  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Describe an oropharyngeal airway, a CPR mask, a bag valve mask and demonstrate their uses.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four key pieces of equipment in 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 oxygen delivery system.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10388526"/>
            <a:ext cx="1219201" cy="1681958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9" y="275492"/>
            <a:ext cx="2159001" cy="11897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118" y="120958"/>
            <a:ext cx="1833282" cy="1301797"/>
          </a:xfrm>
          <a:prstGeom prst="rect">
            <a:avLst/>
          </a:prstGeom>
        </p:spPr>
      </p:pic>
      <p:pic>
        <p:nvPicPr>
          <p:cNvPr id="23" name="Picture 2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9" y="427892"/>
            <a:ext cx="2159001" cy="11897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518" y="273358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0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2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2" name="Heart failure/heart attack…"/>
          <p:cNvSpPr txBox="1"/>
          <p:nvPr/>
        </p:nvSpPr>
        <p:spPr>
          <a:xfrm>
            <a:off x="10598887" y="3892626"/>
            <a:ext cx="12927897" cy="868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Heart failure/heart attack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Respiratory deficiency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Bleeding 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Complications of childbirth 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Poisoning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4" name="Oxygen Therapy"/>
          <p:cNvSpPr txBox="1"/>
          <p:nvPr/>
        </p:nvSpPr>
        <p:spPr>
          <a:xfrm>
            <a:off x="1077422" y="98912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Oxygen Therapy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8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2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1" name="Rounded Rectangle"/>
          <p:cNvSpPr/>
          <p:nvPr/>
        </p:nvSpPr>
        <p:spPr>
          <a:xfrm>
            <a:off x="101483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2" name="Fire"/>
          <p:cNvSpPr txBox="1"/>
          <p:nvPr/>
        </p:nvSpPr>
        <p:spPr>
          <a:xfrm>
            <a:off x="1175812" y="8077417"/>
            <a:ext cx="705007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Fire</a:t>
            </a:r>
          </a:p>
        </p:txBody>
      </p:sp>
      <p:sp>
        <p:nvSpPr>
          <p:cNvPr id="133" name="Rounded Rectangle"/>
          <p:cNvSpPr/>
          <p:nvPr/>
        </p:nvSpPr>
        <p:spPr>
          <a:xfrm>
            <a:off x="8763000" y="7023317"/>
            <a:ext cx="7366000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Explosion…"/>
          <p:cNvSpPr txBox="1"/>
          <p:nvPr/>
        </p:nvSpPr>
        <p:spPr>
          <a:xfrm>
            <a:off x="9947219" y="7607517"/>
            <a:ext cx="499756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Explosion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(oil, grease)</a:t>
            </a:r>
          </a:p>
        </p:txBody>
      </p:sp>
      <p:grpSp>
        <p:nvGrpSpPr>
          <p:cNvPr id="137" name="Group"/>
          <p:cNvGrpSpPr/>
          <p:nvPr/>
        </p:nvGrpSpPr>
        <p:grpSpPr>
          <a:xfrm>
            <a:off x="4332758" y="5168731"/>
            <a:ext cx="1219201" cy="1681958"/>
            <a:chOff x="0" y="115975"/>
            <a:chExt cx="1219200" cy="1681957"/>
          </a:xfrm>
        </p:grpSpPr>
        <p:sp>
          <p:nvSpPr>
            <p:cNvPr id="13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38" name="Rounded Rectangle"/>
          <p:cNvSpPr/>
          <p:nvPr/>
        </p:nvSpPr>
        <p:spPr>
          <a:xfrm>
            <a:off x="1651115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Valve damage"/>
          <p:cNvSpPr txBox="1"/>
          <p:nvPr/>
        </p:nvSpPr>
        <p:spPr>
          <a:xfrm>
            <a:off x="17752141" y="8077417"/>
            <a:ext cx="488403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Valve damage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11836400" y="5168731"/>
            <a:ext cx="1219200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19584559" y="5168731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46" name="Hazards Associated with Oxygen"/>
          <p:cNvSpPr txBox="1"/>
          <p:nvPr/>
        </p:nvSpPr>
        <p:spPr>
          <a:xfrm>
            <a:off x="1077422" y="989120"/>
            <a:ext cx="10503444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Hazards Associated with Oxygen</a:t>
            </a:r>
          </a:p>
        </p:txBody>
      </p:sp>
      <p:pic>
        <p:nvPicPr>
          <p:cNvPr id="23" name="Picture 2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3" name="Cylinder Types"/>
          <p:cNvSpPr txBox="1"/>
          <p:nvPr/>
        </p:nvSpPr>
        <p:spPr>
          <a:xfrm>
            <a:off x="1077422" y="1622166"/>
            <a:ext cx="10503444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Cylinder Types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2490063"/>
            <a:ext cx="16596844" cy="101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PPT 8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8 -</a:t>
            </a:r>
          </a:p>
        </p:txBody>
      </p:sp>
      <p:sp>
        <p:nvSpPr>
          <p:cNvPr id="1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Reduce the pressure to 40-70 psi before administering oxygen.   The pressure in a full cylinder       is 2,000-2,200 psi.…"/>
          <p:cNvSpPr txBox="1"/>
          <p:nvPr/>
        </p:nvSpPr>
        <p:spPr>
          <a:xfrm>
            <a:off x="10598887" y="4518223"/>
            <a:ext cx="12927897" cy="746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Reduce the pressure to 40-70 psi before administering oxygen.   The pressure in a full cylinder       is 2,000-2,200 psi.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Use a flow meter and pressure regulator.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3" name="Precautions When Giving Oxygen"/>
          <p:cNvSpPr txBox="1"/>
          <p:nvPr/>
        </p:nvSpPr>
        <p:spPr>
          <a:xfrm>
            <a:off x="1077422" y="2360720"/>
            <a:ext cx="7825683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Precautions When Giving Oxygen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190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3</cp:revision>
  <dcterms:modified xsi:type="dcterms:W3CDTF">2026-01-30T12:10:49Z</dcterms:modified>
</cp:coreProperties>
</file>