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9"/>
  </p:notesMasterIdLst>
  <p:sldIdLst>
    <p:sldId id="1339" r:id="rId2"/>
    <p:sldId id="1340" r:id="rId3"/>
    <p:sldId id="1342" r:id="rId4"/>
    <p:sldId id="1343" r:id="rId5"/>
    <p:sldId id="1344" r:id="rId6"/>
    <p:sldId id="1345" r:id="rId7"/>
    <p:sldId id="1346" r:id="rId8"/>
    <p:sldId id="1347" r:id="rId9"/>
    <p:sldId id="1348" r:id="rId10"/>
    <p:sldId id="1349" r:id="rId11"/>
    <p:sldId id="1350" r:id="rId12"/>
    <p:sldId id="1351" r:id="rId13"/>
    <p:sldId id="1354" r:id="rId14"/>
    <p:sldId id="1355" r:id="rId15"/>
    <p:sldId id="1356" r:id="rId16"/>
    <p:sldId id="1357" r:id="rId17"/>
    <p:sldId id="1358" r:id="rId18"/>
    <p:sldId id="1359" r:id="rId19"/>
    <p:sldId id="1360" r:id="rId20"/>
    <p:sldId id="1361" r:id="rId21"/>
    <p:sldId id="1362" r:id="rId22"/>
    <p:sldId id="1363" r:id="rId23"/>
    <p:sldId id="1364" r:id="rId24"/>
    <p:sldId id="1352" r:id="rId25"/>
    <p:sldId id="1353" r:id="rId26"/>
    <p:sldId id="1117" r:id="rId27"/>
    <p:sldId id="11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58750-2CDF-47E2-918E-75A8F09233CE}" v="47" dt="2023-09-12T06:14:08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1026" autoAdjust="0"/>
  </p:normalViewPr>
  <p:slideViewPr>
    <p:cSldViewPr snapToGrid="0">
      <p:cViewPr varScale="1">
        <p:scale>
          <a:sx n="75" d="100"/>
          <a:sy n="75" d="100"/>
        </p:scale>
        <p:origin x="10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ul Kumar" userId="eaa8108a85f67eff" providerId="LiveId" clId="{C9F58750-2CDF-47E2-918E-75A8F09233CE}"/>
    <pc:docChg chg="undo custSel addSld delSld modSld">
      <pc:chgData name="Rahul Kumar" userId="eaa8108a85f67eff" providerId="LiveId" clId="{C9F58750-2CDF-47E2-918E-75A8F09233CE}" dt="2023-09-12T06:14:23.210" v="558" actId="47"/>
      <pc:docMkLst>
        <pc:docMk/>
      </pc:docMkLst>
      <pc:sldChg chg="modSp mod">
        <pc:chgData name="Rahul Kumar" userId="eaa8108a85f67eff" providerId="LiveId" clId="{C9F58750-2CDF-47E2-918E-75A8F09233CE}" dt="2023-09-12T05:47:56.028" v="365" actId="20577"/>
        <pc:sldMkLst>
          <pc:docMk/>
          <pc:sldMk cId="3589737702" sldId="278"/>
        </pc:sldMkLst>
        <pc:spChg chg="mod">
          <ac:chgData name="Rahul Kumar" userId="eaa8108a85f67eff" providerId="LiveId" clId="{C9F58750-2CDF-47E2-918E-75A8F09233CE}" dt="2023-09-12T05:47:56.028" v="365" actId="20577"/>
          <ac:spMkLst>
            <pc:docMk/>
            <pc:sldMk cId="3589737702" sldId="278"/>
            <ac:spMk id="3" creationId="{A2A63572-30C7-C58A-1B34-E4319E63E1AB}"/>
          </ac:spMkLst>
        </pc:spChg>
      </pc:sldChg>
      <pc:sldChg chg="delSp modSp mod">
        <pc:chgData name="Rahul Kumar" userId="eaa8108a85f67eff" providerId="LiveId" clId="{C9F58750-2CDF-47E2-918E-75A8F09233CE}" dt="2023-09-12T05:48:46.801" v="375"/>
        <pc:sldMkLst>
          <pc:docMk/>
          <pc:sldMk cId="2855263284" sldId="283"/>
        </pc:sldMkLst>
        <pc:spChg chg="del mod">
          <ac:chgData name="Rahul Kumar" userId="eaa8108a85f67eff" providerId="LiveId" clId="{C9F58750-2CDF-47E2-918E-75A8F09233CE}" dt="2023-09-12T05:48:46.801" v="375"/>
          <ac:spMkLst>
            <pc:docMk/>
            <pc:sldMk cId="2855263284" sldId="283"/>
            <ac:spMk id="7" creationId="{BE478BF5-E2E7-DCC5-C18D-93AB74FC28B4}"/>
          </ac:spMkLst>
        </pc:spChg>
      </pc:sldChg>
      <pc:sldChg chg="delSp modSp mod">
        <pc:chgData name="Rahul Kumar" userId="eaa8108a85f67eff" providerId="LiveId" clId="{C9F58750-2CDF-47E2-918E-75A8F09233CE}" dt="2023-09-12T05:55:12.183" v="497" actId="403"/>
        <pc:sldMkLst>
          <pc:docMk/>
          <pc:sldMk cId="1548624231" sldId="287"/>
        </pc:sldMkLst>
        <pc:spChg chg="mod">
          <ac:chgData name="Rahul Kumar" userId="eaa8108a85f67eff" providerId="LiveId" clId="{C9F58750-2CDF-47E2-918E-75A8F09233CE}" dt="2023-09-12T05:55:12.183" v="497" actId="403"/>
          <ac:spMkLst>
            <pc:docMk/>
            <pc:sldMk cId="1548624231" sldId="287"/>
            <ac:spMk id="3" creationId="{DAE380B5-9491-A11C-3E11-07E93CDCBE03}"/>
          </ac:spMkLst>
        </pc:spChg>
        <pc:spChg chg="del">
          <ac:chgData name="Rahul Kumar" userId="eaa8108a85f67eff" providerId="LiveId" clId="{C9F58750-2CDF-47E2-918E-75A8F09233CE}" dt="2023-09-12T05:48:55.354" v="376" actId="478"/>
          <ac:spMkLst>
            <pc:docMk/>
            <pc:sldMk cId="1548624231" sldId="287"/>
            <ac:spMk id="6" creationId="{EFA7C0D9-CC33-847F-7C31-27965392B287}"/>
          </ac:spMkLst>
        </pc:spChg>
      </pc:sldChg>
      <pc:sldChg chg="del">
        <pc:chgData name="Rahul Kumar" userId="eaa8108a85f67eff" providerId="LiveId" clId="{C9F58750-2CDF-47E2-918E-75A8F09233CE}" dt="2023-09-12T06:14:23.210" v="558" actId="47"/>
        <pc:sldMkLst>
          <pc:docMk/>
          <pc:sldMk cId="1261881542" sldId="297"/>
        </pc:sldMkLst>
      </pc:sldChg>
      <pc:sldChg chg="del">
        <pc:chgData name="Rahul Kumar" userId="eaa8108a85f67eff" providerId="LiveId" clId="{C9F58750-2CDF-47E2-918E-75A8F09233CE}" dt="2023-09-12T06:14:23.210" v="558" actId="47"/>
        <pc:sldMkLst>
          <pc:docMk/>
          <pc:sldMk cId="1261881542" sldId="299"/>
        </pc:sldMkLst>
      </pc:sldChg>
      <pc:sldChg chg="del">
        <pc:chgData name="Rahul Kumar" userId="eaa8108a85f67eff" providerId="LiveId" clId="{C9F58750-2CDF-47E2-918E-75A8F09233CE}" dt="2023-09-12T06:04:15.254" v="546" actId="47"/>
        <pc:sldMkLst>
          <pc:docMk/>
          <pc:sldMk cId="1261881542" sldId="300"/>
        </pc:sldMkLst>
      </pc:sldChg>
      <pc:sldChg chg="del">
        <pc:chgData name="Rahul Kumar" userId="eaa8108a85f67eff" providerId="LiveId" clId="{C9F58750-2CDF-47E2-918E-75A8F09233CE}" dt="2023-09-12T05:59:27.562" v="511" actId="47"/>
        <pc:sldMkLst>
          <pc:docMk/>
          <pc:sldMk cId="1261881542" sldId="301"/>
        </pc:sldMkLst>
      </pc:sldChg>
      <pc:sldChg chg="del">
        <pc:chgData name="Rahul Kumar" userId="eaa8108a85f67eff" providerId="LiveId" clId="{C9F58750-2CDF-47E2-918E-75A8F09233CE}" dt="2023-09-12T06:04:15.254" v="546" actId="47"/>
        <pc:sldMkLst>
          <pc:docMk/>
          <pc:sldMk cId="1261881542" sldId="302"/>
        </pc:sldMkLst>
      </pc:sldChg>
      <pc:sldChg chg="del">
        <pc:chgData name="Rahul Kumar" userId="eaa8108a85f67eff" providerId="LiveId" clId="{C9F58750-2CDF-47E2-918E-75A8F09233CE}" dt="2023-09-12T06:04:15.254" v="546" actId="47"/>
        <pc:sldMkLst>
          <pc:docMk/>
          <pc:sldMk cId="1261881542" sldId="303"/>
        </pc:sldMkLst>
      </pc:sldChg>
      <pc:sldChg chg="del">
        <pc:chgData name="Rahul Kumar" userId="eaa8108a85f67eff" providerId="LiveId" clId="{C9F58750-2CDF-47E2-918E-75A8F09233CE}" dt="2023-09-12T06:04:15.254" v="546" actId="47"/>
        <pc:sldMkLst>
          <pc:docMk/>
          <pc:sldMk cId="1261881542" sldId="306"/>
        </pc:sldMkLst>
      </pc:sldChg>
      <pc:sldChg chg="modSp mod">
        <pc:chgData name="Rahul Kumar" userId="eaa8108a85f67eff" providerId="LiveId" clId="{C9F58750-2CDF-47E2-918E-75A8F09233CE}" dt="2023-09-12T05:45:17.862" v="209" actId="404"/>
        <pc:sldMkLst>
          <pc:docMk/>
          <pc:sldMk cId="2904595577" sldId="310"/>
        </pc:sldMkLst>
        <pc:spChg chg="mod">
          <ac:chgData name="Rahul Kumar" userId="eaa8108a85f67eff" providerId="LiveId" clId="{C9F58750-2CDF-47E2-918E-75A8F09233CE}" dt="2023-09-12T05:44:39.956" v="154" actId="6549"/>
          <ac:spMkLst>
            <pc:docMk/>
            <pc:sldMk cId="2904595577" sldId="310"/>
            <ac:spMk id="3" creationId="{A2A63572-30C7-C58A-1B34-E4319E63E1AB}"/>
          </ac:spMkLst>
        </pc:spChg>
        <pc:spChg chg="mod">
          <ac:chgData name="Rahul Kumar" userId="eaa8108a85f67eff" providerId="LiveId" clId="{C9F58750-2CDF-47E2-918E-75A8F09233CE}" dt="2023-09-12T05:45:17.862" v="209" actId="404"/>
          <ac:spMkLst>
            <pc:docMk/>
            <pc:sldMk cId="2904595577" sldId="310"/>
            <ac:spMk id="5" creationId="{B148A9C2-C769-9467-3E37-BE9A09145AC4}"/>
          </ac:spMkLst>
        </pc:spChg>
      </pc:sldChg>
      <pc:sldChg chg="del">
        <pc:chgData name="Rahul Kumar" userId="eaa8108a85f67eff" providerId="LiveId" clId="{C9F58750-2CDF-47E2-918E-75A8F09233CE}" dt="2023-09-12T06:04:17.957" v="547" actId="47"/>
        <pc:sldMkLst>
          <pc:docMk/>
          <pc:sldMk cId="2960851804" sldId="311"/>
        </pc:sldMkLst>
      </pc:sldChg>
      <pc:sldChg chg="addSp modSp new">
        <pc:chgData name="Rahul Kumar" userId="eaa8108a85f67eff" providerId="LiveId" clId="{C9F58750-2CDF-47E2-918E-75A8F09233CE}" dt="2023-09-12T05:32:49.390" v="44" actId="1036"/>
        <pc:sldMkLst>
          <pc:docMk/>
          <pc:sldMk cId="890517698" sldId="312"/>
        </pc:sldMkLst>
        <pc:picChg chg="add mod">
          <ac:chgData name="Rahul Kumar" userId="eaa8108a85f67eff" providerId="LiveId" clId="{C9F58750-2CDF-47E2-918E-75A8F09233CE}" dt="2023-09-12T05:32:49.390" v="44" actId="1036"/>
          <ac:picMkLst>
            <pc:docMk/>
            <pc:sldMk cId="890517698" sldId="312"/>
            <ac:picMk id="5" creationId="{8742D09C-55B6-AEB5-2D3D-790BB63823C7}"/>
          </ac:picMkLst>
        </pc:picChg>
      </pc:sldChg>
      <pc:sldChg chg="addSp modSp new">
        <pc:chgData name="Rahul Kumar" userId="eaa8108a85f67eff" providerId="LiveId" clId="{C9F58750-2CDF-47E2-918E-75A8F09233CE}" dt="2023-09-12T05:33:26.920" v="47" actId="14100"/>
        <pc:sldMkLst>
          <pc:docMk/>
          <pc:sldMk cId="2327981615" sldId="313"/>
        </pc:sldMkLst>
        <pc:picChg chg="add mod">
          <ac:chgData name="Rahul Kumar" userId="eaa8108a85f67eff" providerId="LiveId" clId="{C9F58750-2CDF-47E2-918E-75A8F09233CE}" dt="2023-09-12T05:33:26.920" v="47" actId="14100"/>
          <ac:picMkLst>
            <pc:docMk/>
            <pc:sldMk cId="2327981615" sldId="313"/>
            <ac:picMk id="5" creationId="{AC635980-7062-B910-B0D0-7A8C234F7771}"/>
          </ac:picMkLst>
        </pc:picChg>
      </pc:sldChg>
      <pc:sldChg chg="new del">
        <pc:chgData name="Rahul Kumar" userId="eaa8108a85f67eff" providerId="LiveId" clId="{C9F58750-2CDF-47E2-918E-75A8F09233CE}" dt="2023-09-12T05:35:48.372" v="65" actId="47"/>
        <pc:sldMkLst>
          <pc:docMk/>
          <pc:sldMk cId="4123583986" sldId="314"/>
        </pc:sldMkLst>
      </pc:sldChg>
      <pc:sldChg chg="modSp add mod">
        <pc:chgData name="Rahul Kumar" userId="eaa8108a85f67eff" providerId="LiveId" clId="{C9F58750-2CDF-47E2-918E-75A8F09233CE}" dt="2023-09-12T05:56:54.988" v="499" actId="403"/>
        <pc:sldMkLst>
          <pc:docMk/>
          <pc:sldMk cId="3282842530" sldId="341"/>
        </pc:sldMkLst>
        <pc:spChg chg="mod">
          <ac:chgData name="Rahul Kumar" userId="eaa8108a85f67eff" providerId="LiveId" clId="{C9F58750-2CDF-47E2-918E-75A8F09233CE}" dt="2023-09-12T05:36:27.977" v="76" actId="115"/>
          <ac:spMkLst>
            <pc:docMk/>
            <pc:sldMk cId="3282842530" sldId="341"/>
            <ac:spMk id="2" creationId="{A961C038-16EF-4937-98C6-5CDA914C02B8}"/>
          </ac:spMkLst>
        </pc:spChg>
        <pc:spChg chg="mod">
          <ac:chgData name="Rahul Kumar" userId="eaa8108a85f67eff" providerId="LiveId" clId="{C9F58750-2CDF-47E2-918E-75A8F09233CE}" dt="2023-09-12T05:56:54.988" v="499" actId="403"/>
          <ac:spMkLst>
            <pc:docMk/>
            <pc:sldMk cId="3282842530" sldId="341"/>
            <ac:spMk id="4" creationId="{C9956D48-C063-408E-8997-25D0DA40500D}"/>
          </ac:spMkLst>
        </pc:spChg>
      </pc:sldChg>
      <pc:sldChg chg="modSp add mod">
        <pc:chgData name="Rahul Kumar" userId="eaa8108a85f67eff" providerId="LiveId" clId="{C9F58750-2CDF-47E2-918E-75A8F09233CE}" dt="2023-09-12T05:40:02.271" v="104" actId="14100"/>
        <pc:sldMkLst>
          <pc:docMk/>
          <pc:sldMk cId="2023974343" sldId="354"/>
        </pc:sldMkLst>
        <pc:spChg chg="mod">
          <ac:chgData name="Rahul Kumar" userId="eaa8108a85f67eff" providerId="LiveId" clId="{C9F58750-2CDF-47E2-918E-75A8F09233CE}" dt="2023-09-12T05:39:52.464" v="103" actId="403"/>
          <ac:spMkLst>
            <pc:docMk/>
            <pc:sldMk cId="2023974343" sldId="354"/>
            <ac:spMk id="4" creationId="{337AEE65-D234-43F1-8C70-476F0077E1B3}"/>
          </ac:spMkLst>
        </pc:spChg>
        <pc:picChg chg="mod">
          <ac:chgData name="Rahul Kumar" userId="eaa8108a85f67eff" providerId="LiveId" clId="{C9F58750-2CDF-47E2-918E-75A8F09233CE}" dt="2023-09-12T05:40:02.271" v="104" actId="14100"/>
          <ac:picMkLst>
            <pc:docMk/>
            <pc:sldMk cId="2023974343" sldId="354"/>
            <ac:picMk id="3" creationId="{1284002C-D638-4CBE-954D-12633286DFE9}"/>
          </ac:picMkLst>
        </pc:picChg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0" sldId="357"/>
        </pc:sldMkLst>
      </pc:sldChg>
      <pc:sldChg chg="add del">
        <pc:chgData name="Rahul Kumar" userId="eaa8108a85f67eff" providerId="LiveId" clId="{C9F58750-2CDF-47E2-918E-75A8F09233CE}" dt="2023-09-12T06:00:43.677" v="519" actId="47"/>
        <pc:sldMkLst>
          <pc:docMk/>
          <pc:sldMk cId="0" sldId="359"/>
        </pc:sldMkLst>
      </pc:sldChg>
      <pc:sldChg chg="modSp add mod">
        <pc:chgData name="Rahul Kumar" userId="eaa8108a85f67eff" providerId="LiveId" clId="{C9F58750-2CDF-47E2-918E-75A8F09233CE}" dt="2023-09-12T06:13:41.354" v="551" actId="1038"/>
        <pc:sldMkLst>
          <pc:docMk/>
          <pc:sldMk cId="586237771" sldId="367"/>
        </pc:sldMkLst>
        <pc:picChg chg="mod">
          <ac:chgData name="Rahul Kumar" userId="eaa8108a85f67eff" providerId="LiveId" clId="{C9F58750-2CDF-47E2-918E-75A8F09233CE}" dt="2023-09-12T06:13:41.354" v="551" actId="1038"/>
          <ac:picMkLst>
            <pc:docMk/>
            <pc:sldMk cId="586237771" sldId="367"/>
            <ac:picMk id="5" creationId="{29D8B680-5DD6-ED02-E8E2-5FB0D1CF145B}"/>
          </ac:picMkLst>
        </pc:picChg>
      </pc:sldChg>
      <pc:sldChg chg="add">
        <pc:chgData name="Rahul Kumar" userId="eaa8108a85f67eff" providerId="LiveId" clId="{C9F58750-2CDF-47E2-918E-75A8F09233CE}" dt="2023-09-12T05:57:58.559" v="500"/>
        <pc:sldMkLst>
          <pc:docMk/>
          <pc:sldMk cId="2646632406" sldId="369"/>
        </pc:sldMkLst>
      </pc:sldChg>
      <pc:sldChg chg="add">
        <pc:chgData name="Rahul Kumar" userId="eaa8108a85f67eff" providerId="LiveId" clId="{C9F58750-2CDF-47E2-918E-75A8F09233CE}" dt="2023-09-12T05:57:58.559" v="500"/>
        <pc:sldMkLst>
          <pc:docMk/>
          <pc:sldMk cId="3388239091" sldId="370"/>
        </pc:sldMkLst>
      </pc:sldChg>
      <pc:sldChg chg="modSp add mod">
        <pc:chgData name="Rahul Kumar" userId="eaa8108a85f67eff" providerId="LiveId" clId="{C9F58750-2CDF-47E2-918E-75A8F09233CE}" dt="2023-09-12T05:53:44.908" v="483" actId="14100"/>
        <pc:sldMkLst>
          <pc:docMk/>
          <pc:sldMk cId="1667253201" sldId="380"/>
        </pc:sldMkLst>
        <pc:spChg chg="mod">
          <ac:chgData name="Rahul Kumar" userId="eaa8108a85f67eff" providerId="LiveId" clId="{C9F58750-2CDF-47E2-918E-75A8F09233CE}" dt="2023-09-12T05:52:26.663" v="401" actId="1076"/>
          <ac:spMkLst>
            <pc:docMk/>
            <pc:sldMk cId="1667253201" sldId="380"/>
            <ac:spMk id="2" creationId="{89BD1319-F224-0228-33AD-11BE578ADC9A}"/>
          </ac:spMkLst>
        </pc:spChg>
        <pc:spChg chg="mod">
          <ac:chgData name="Rahul Kumar" userId="eaa8108a85f67eff" providerId="LiveId" clId="{C9F58750-2CDF-47E2-918E-75A8F09233CE}" dt="2023-09-12T05:53:44.908" v="483" actId="14100"/>
          <ac:spMkLst>
            <pc:docMk/>
            <pc:sldMk cId="1667253201" sldId="380"/>
            <ac:spMk id="3" creationId="{F363B257-3F2A-D4A6-983A-69C7858E57EF}"/>
          </ac:spMkLst>
        </pc:spChg>
      </pc:sldChg>
      <pc:sldChg chg="addSp delSp modSp add mod">
        <pc:chgData name="Rahul Kumar" userId="eaa8108a85f67eff" providerId="LiveId" clId="{C9F58750-2CDF-47E2-918E-75A8F09233CE}" dt="2023-09-12T05:54:02.463" v="496" actId="14100"/>
        <pc:sldMkLst>
          <pc:docMk/>
          <pc:sldMk cId="691803498" sldId="381"/>
        </pc:sldMkLst>
        <pc:spChg chg="mod">
          <ac:chgData name="Rahul Kumar" userId="eaa8108a85f67eff" providerId="LiveId" clId="{C9F58750-2CDF-47E2-918E-75A8F09233CE}" dt="2023-09-12T05:54:02.463" v="496" actId="14100"/>
          <ac:spMkLst>
            <pc:docMk/>
            <pc:sldMk cId="691803498" sldId="381"/>
            <ac:spMk id="3" creationId="{1AAB384C-A24F-5A9F-A2C2-0DDF48CBBA5F}"/>
          </ac:spMkLst>
        </pc:spChg>
        <pc:spChg chg="add mod">
          <ac:chgData name="Rahul Kumar" userId="eaa8108a85f67eff" providerId="LiveId" clId="{C9F58750-2CDF-47E2-918E-75A8F09233CE}" dt="2023-09-12T05:52:45.473" v="445" actId="1035"/>
          <ac:spMkLst>
            <pc:docMk/>
            <pc:sldMk cId="691803498" sldId="381"/>
            <ac:spMk id="4" creationId="{CF3CD03D-C6D2-EE03-C03C-26BD949AD6BE}"/>
          </ac:spMkLst>
        </pc:spChg>
        <pc:spChg chg="del">
          <ac:chgData name="Rahul Kumar" userId="eaa8108a85f67eff" providerId="LiveId" clId="{C9F58750-2CDF-47E2-918E-75A8F09233CE}" dt="2023-09-12T05:52:23.337" v="400" actId="21"/>
          <ac:spMkLst>
            <pc:docMk/>
            <pc:sldMk cId="691803498" sldId="381"/>
            <ac:spMk id="6" creationId="{8BCF6ADC-E556-18E0-958F-B2BBE447349F}"/>
          </ac:spMkLst>
        </pc:spChg>
      </pc:sldChg>
      <pc:sldChg chg="modSp add">
        <pc:chgData name="Rahul Kumar" userId="eaa8108a85f67eff" providerId="LiveId" clId="{C9F58750-2CDF-47E2-918E-75A8F09233CE}" dt="2023-09-12T05:37:24.025" v="84" actId="14100"/>
        <pc:sldMkLst>
          <pc:docMk/>
          <pc:sldMk cId="4108975414" sldId="385"/>
        </pc:sldMkLst>
        <pc:picChg chg="mod">
          <ac:chgData name="Rahul Kumar" userId="eaa8108a85f67eff" providerId="LiveId" clId="{C9F58750-2CDF-47E2-918E-75A8F09233CE}" dt="2023-09-12T05:37:24.025" v="84" actId="14100"/>
          <ac:picMkLst>
            <pc:docMk/>
            <pc:sldMk cId="4108975414" sldId="385"/>
            <ac:picMk id="8198" creationId="{AA64C8D0-8E3B-69B5-BAF3-84FA8425ADA5}"/>
          </ac:picMkLst>
        </pc:picChg>
      </pc:sldChg>
      <pc:sldChg chg="addSp modSp add">
        <pc:chgData name="Rahul Kumar" userId="eaa8108a85f67eff" providerId="LiveId" clId="{C9F58750-2CDF-47E2-918E-75A8F09233CE}" dt="2023-09-12T05:35:39.919" v="63" actId="14100"/>
        <pc:sldMkLst>
          <pc:docMk/>
          <pc:sldMk cId="2500588613" sldId="386"/>
        </pc:sldMkLst>
        <pc:picChg chg="add mod">
          <ac:chgData name="Rahul Kumar" userId="eaa8108a85f67eff" providerId="LiveId" clId="{C9F58750-2CDF-47E2-918E-75A8F09233CE}" dt="2023-09-12T05:35:39.919" v="63" actId="14100"/>
          <ac:picMkLst>
            <pc:docMk/>
            <pc:sldMk cId="2500588613" sldId="386"/>
            <ac:picMk id="3" creationId="{C23BDA0E-6EAD-F587-9355-BBC13C851836}"/>
          </ac:picMkLst>
        </pc:picChg>
        <pc:picChg chg="mod">
          <ac:chgData name="Rahul Kumar" userId="eaa8108a85f67eff" providerId="LiveId" clId="{C9F58750-2CDF-47E2-918E-75A8F09233CE}" dt="2023-09-12T05:35:23.852" v="61" actId="14100"/>
          <ac:picMkLst>
            <pc:docMk/>
            <pc:sldMk cId="2500588613" sldId="386"/>
            <ac:picMk id="9218" creationId="{9407C068-49A5-4EAC-0BCE-81B66594A894}"/>
          </ac:picMkLst>
        </pc:picChg>
      </pc:sldChg>
      <pc:sldChg chg="new del">
        <pc:chgData name="Rahul Kumar" userId="eaa8108a85f67eff" providerId="LiveId" clId="{C9F58750-2CDF-47E2-918E-75A8F09233CE}" dt="2023-09-12T05:40:07.790" v="105" actId="47"/>
        <pc:sldMkLst>
          <pc:docMk/>
          <pc:sldMk cId="990967089" sldId="387"/>
        </pc:sldMkLst>
      </pc:sldChg>
      <pc:sldChg chg="delSp modSp add del">
        <pc:chgData name="Rahul Kumar" userId="eaa8108a85f67eff" providerId="LiveId" clId="{C9F58750-2CDF-47E2-918E-75A8F09233CE}" dt="2023-09-12T05:35:44.602" v="64" actId="47"/>
        <pc:sldMkLst>
          <pc:docMk/>
          <pc:sldMk cId="4058670488" sldId="387"/>
        </pc:sldMkLst>
        <pc:picChg chg="del mod">
          <ac:chgData name="Rahul Kumar" userId="eaa8108a85f67eff" providerId="LiveId" clId="{C9F58750-2CDF-47E2-918E-75A8F09233CE}" dt="2023-09-12T05:34:52.283" v="53" actId="21"/>
          <ac:picMkLst>
            <pc:docMk/>
            <pc:sldMk cId="4058670488" sldId="387"/>
            <ac:picMk id="10244" creationId="{05E3D487-9FCA-2041-4724-4A112B90CBA2}"/>
          </ac:picMkLst>
        </pc:picChg>
      </pc:sldChg>
      <pc:sldChg chg="modSp add">
        <pc:chgData name="Rahul Kumar" userId="eaa8108a85f67eff" providerId="LiveId" clId="{C9F58750-2CDF-47E2-918E-75A8F09233CE}" dt="2023-09-12T06:03:50.227" v="545" actId="14100"/>
        <pc:sldMkLst>
          <pc:docMk/>
          <pc:sldMk cId="745802468" sldId="394"/>
        </pc:sldMkLst>
        <pc:picChg chg="mod">
          <ac:chgData name="Rahul Kumar" userId="eaa8108a85f67eff" providerId="LiveId" clId="{C9F58750-2CDF-47E2-918E-75A8F09233CE}" dt="2023-09-12T06:03:50.227" v="545" actId="14100"/>
          <ac:picMkLst>
            <pc:docMk/>
            <pc:sldMk cId="745802468" sldId="394"/>
            <ac:picMk id="5122" creationId="{2BAECC08-5529-D4CA-AC09-BA62179AF04F}"/>
          </ac:picMkLst>
        </pc:picChg>
      </pc:sldChg>
      <pc:sldChg chg="modSp add">
        <pc:chgData name="Rahul Kumar" userId="eaa8108a85f67eff" providerId="LiveId" clId="{C9F58750-2CDF-47E2-918E-75A8F09233CE}" dt="2023-09-12T06:13:57.960" v="554" actId="14100"/>
        <pc:sldMkLst>
          <pc:docMk/>
          <pc:sldMk cId="2655970499" sldId="399"/>
        </pc:sldMkLst>
        <pc:picChg chg="mod">
          <ac:chgData name="Rahul Kumar" userId="eaa8108a85f67eff" providerId="LiveId" clId="{C9F58750-2CDF-47E2-918E-75A8F09233CE}" dt="2023-09-12T06:13:57.960" v="554" actId="14100"/>
          <ac:picMkLst>
            <pc:docMk/>
            <pc:sldMk cId="2655970499" sldId="399"/>
            <ac:picMk id="3074" creationId="{D89807F1-4147-D0CA-1610-3E99B96EA5EB}"/>
          </ac:picMkLst>
        </pc:picChg>
      </pc:sldChg>
      <pc:sldChg chg="modSp add">
        <pc:chgData name="Rahul Kumar" userId="eaa8108a85f67eff" providerId="LiveId" clId="{C9F58750-2CDF-47E2-918E-75A8F09233CE}" dt="2023-09-12T06:14:08.164" v="557" actId="14100"/>
        <pc:sldMkLst>
          <pc:docMk/>
          <pc:sldMk cId="454236564" sldId="400"/>
        </pc:sldMkLst>
        <pc:picChg chg="mod">
          <ac:chgData name="Rahul Kumar" userId="eaa8108a85f67eff" providerId="LiveId" clId="{C9F58750-2CDF-47E2-918E-75A8F09233CE}" dt="2023-09-12T06:14:08.164" v="557" actId="14100"/>
          <ac:picMkLst>
            <pc:docMk/>
            <pc:sldMk cId="454236564" sldId="400"/>
            <ac:picMk id="4098" creationId="{1FDB9CCC-7606-CDC5-A328-8080053F2333}"/>
          </ac:picMkLst>
        </pc:picChg>
      </pc:sldChg>
      <pc:sldChg chg="modSp add">
        <pc:chgData name="Rahul Kumar" userId="eaa8108a85f67eff" providerId="LiveId" clId="{C9F58750-2CDF-47E2-918E-75A8F09233CE}" dt="2023-09-12T06:00:04.656" v="515" actId="14100"/>
        <pc:sldMkLst>
          <pc:docMk/>
          <pc:sldMk cId="3260298764" sldId="405"/>
        </pc:sldMkLst>
        <pc:picChg chg="mod">
          <ac:chgData name="Rahul Kumar" userId="eaa8108a85f67eff" providerId="LiveId" clId="{C9F58750-2CDF-47E2-918E-75A8F09233CE}" dt="2023-09-12T06:00:04.656" v="515" actId="14100"/>
          <ac:picMkLst>
            <pc:docMk/>
            <pc:sldMk cId="3260298764" sldId="405"/>
            <ac:picMk id="1026" creationId="{FD6D2005-2A7C-E27E-0957-5588E93F0ECC}"/>
          </ac:picMkLst>
        </pc:picChg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971852493" sldId="407"/>
        </pc:sldMkLst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3087108254" sldId="408"/>
        </pc:sldMkLst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1557132461" sldId="409"/>
        </pc:sldMkLst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584892374" sldId="410"/>
        </pc:sldMkLst>
      </pc:sldChg>
      <pc:sldChg chg="add del">
        <pc:chgData name="Rahul Kumar" userId="eaa8108a85f67eff" providerId="LiveId" clId="{C9F58750-2CDF-47E2-918E-75A8F09233CE}" dt="2023-09-12T06:01:16.696" v="520" actId="47"/>
        <pc:sldMkLst>
          <pc:docMk/>
          <pc:sldMk cId="1529325777" sldId="411"/>
        </pc:sldMkLst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2655251358" sldId="413"/>
        </pc:sldMkLst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2795765743" sldId="414"/>
        </pc:sldMkLst>
      </pc:sldChg>
      <pc:sldChg chg="modSp add del mod">
        <pc:chgData name="Rahul Kumar" userId="eaa8108a85f67eff" providerId="LiveId" clId="{C9F58750-2CDF-47E2-918E-75A8F09233CE}" dt="2023-09-12T06:00:37.010" v="518" actId="47"/>
        <pc:sldMkLst>
          <pc:docMk/>
          <pc:sldMk cId="803648169" sldId="415"/>
        </pc:sldMkLst>
        <pc:spChg chg="mod">
          <ac:chgData name="Rahul Kumar" userId="eaa8108a85f67eff" providerId="LiveId" clId="{C9F58750-2CDF-47E2-918E-75A8F09233CE}" dt="2023-09-12T05:59:18.396" v="504" actId="27636"/>
          <ac:spMkLst>
            <pc:docMk/>
            <pc:sldMk cId="803648169" sldId="415"/>
            <ac:spMk id="2" creationId="{A4C9AB8F-AE3C-6148-66A2-8C4D0D3B4B8A}"/>
          </ac:spMkLst>
        </pc:spChg>
      </pc:sldChg>
      <pc:sldChg chg="add del">
        <pc:chgData name="Rahul Kumar" userId="eaa8108a85f67eff" providerId="LiveId" clId="{C9F58750-2CDF-47E2-918E-75A8F09233CE}" dt="2023-09-12T06:01:16.696" v="520" actId="47"/>
        <pc:sldMkLst>
          <pc:docMk/>
          <pc:sldMk cId="2548974625" sldId="416"/>
        </pc:sldMkLst>
      </pc:sldChg>
      <pc:sldChg chg="modSp add del mod">
        <pc:chgData name="Rahul Kumar" userId="eaa8108a85f67eff" providerId="LiveId" clId="{C9F58750-2CDF-47E2-918E-75A8F09233CE}" dt="2023-09-12T06:01:16.696" v="520" actId="47"/>
        <pc:sldMkLst>
          <pc:docMk/>
          <pc:sldMk cId="3901525950" sldId="417"/>
        </pc:sldMkLst>
        <pc:spChg chg="mod">
          <ac:chgData name="Rahul Kumar" userId="eaa8108a85f67eff" providerId="LiveId" clId="{C9F58750-2CDF-47E2-918E-75A8F09233CE}" dt="2023-09-12T05:59:18.411" v="505" actId="27636"/>
          <ac:spMkLst>
            <pc:docMk/>
            <pc:sldMk cId="3901525950" sldId="417"/>
            <ac:spMk id="2" creationId="{2E1EB096-4FBA-A3E5-BEA6-46A6F9D529E9}"/>
          </ac:spMkLst>
        </pc:spChg>
        <pc:spChg chg="mod">
          <ac:chgData name="Rahul Kumar" userId="eaa8108a85f67eff" providerId="LiveId" clId="{C9F58750-2CDF-47E2-918E-75A8F09233CE}" dt="2023-09-12T05:59:18.411" v="506" actId="27636"/>
          <ac:spMkLst>
            <pc:docMk/>
            <pc:sldMk cId="3901525950" sldId="417"/>
            <ac:spMk id="3" creationId="{2AF760B6-0393-7288-1B6E-12A4CDB570BC}"/>
          </ac:spMkLst>
        </pc:spChg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0" sldId="418"/>
        </pc:sldMkLst>
      </pc:sldChg>
      <pc:sldChg chg="add del">
        <pc:chgData name="Rahul Kumar" userId="eaa8108a85f67eff" providerId="LiveId" clId="{C9F58750-2CDF-47E2-918E-75A8F09233CE}" dt="2023-09-12T06:01:16.696" v="520" actId="47"/>
        <pc:sldMkLst>
          <pc:docMk/>
          <pc:sldMk cId="0" sldId="419"/>
        </pc:sldMkLst>
      </pc:sldChg>
      <pc:sldChg chg="add del">
        <pc:chgData name="Rahul Kumar" userId="eaa8108a85f67eff" providerId="LiveId" clId="{C9F58750-2CDF-47E2-918E-75A8F09233CE}" dt="2023-09-12T06:01:37.562" v="525" actId="47"/>
        <pc:sldMkLst>
          <pc:docMk/>
          <pc:sldMk cId="3799022762" sldId="420"/>
        </pc:sldMkLst>
      </pc:sldChg>
      <pc:sldChg chg="modSp add del mod">
        <pc:chgData name="Rahul Kumar" userId="eaa8108a85f67eff" providerId="LiveId" clId="{C9F58750-2CDF-47E2-918E-75A8F09233CE}" dt="2023-09-12T06:01:16.696" v="520" actId="47"/>
        <pc:sldMkLst>
          <pc:docMk/>
          <pc:sldMk cId="2059174854" sldId="421"/>
        </pc:sldMkLst>
        <pc:spChg chg="mod">
          <ac:chgData name="Rahul Kumar" userId="eaa8108a85f67eff" providerId="LiveId" clId="{C9F58750-2CDF-47E2-918E-75A8F09233CE}" dt="2023-09-12T05:59:18.443" v="507" actId="27636"/>
          <ac:spMkLst>
            <pc:docMk/>
            <pc:sldMk cId="2059174854" sldId="421"/>
            <ac:spMk id="3" creationId="{948B9B3C-C376-9A90-F7FD-D63496568372}"/>
          </ac:spMkLst>
        </pc:spChg>
      </pc:sldChg>
      <pc:sldChg chg="modSp add">
        <pc:chgData name="Rahul Kumar" userId="eaa8108a85f67eff" providerId="LiveId" clId="{C9F58750-2CDF-47E2-918E-75A8F09233CE}" dt="2023-09-12T06:01:28.024" v="524" actId="14100"/>
        <pc:sldMkLst>
          <pc:docMk/>
          <pc:sldMk cId="3038965731" sldId="422"/>
        </pc:sldMkLst>
        <pc:picChg chg="mod">
          <ac:chgData name="Rahul Kumar" userId="eaa8108a85f67eff" providerId="LiveId" clId="{C9F58750-2CDF-47E2-918E-75A8F09233CE}" dt="2023-09-12T06:01:28.024" v="524" actId="14100"/>
          <ac:picMkLst>
            <pc:docMk/>
            <pc:sldMk cId="3038965731" sldId="422"/>
            <ac:picMk id="4098" creationId="{96A79DE3-EEAD-7DC1-8B95-EDF743C90D91}"/>
          </ac:picMkLst>
        </pc:picChg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1546649816" sldId="423"/>
        </pc:sldMkLst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2300549654" sldId="424"/>
        </pc:sldMkLst>
      </pc:sldChg>
      <pc:sldChg chg="modSp add mod">
        <pc:chgData name="Rahul Kumar" userId="eaa8108a85f67eff" providerId="LiveId" clId="{C9F58750-2CDF-47E2-918E-75A8F09233CE}" dt="2023-09-12T05:59:18.380" v="502" actId="27636"/>
        <pc:sldMkLst>
          <pc:docMk/>
          <pc:sldMk cId="1792568296" sldId="425"/>
        </pc:sldMkLst>
        <pc:spChg chg="mod">
          <ac:chgData name="Rahul Kumar" userId="eaa8108a85f67eff" providerId="LiveId" clId="{C9F58750-2CDF-47E2-918E-75A8F09233CE}" dt="2023-09-12T05:59:18.380" v="502" actId="27636"/>
          <ac:spMkLst>
            <pc:docMk/>
            <pc:sldMk cId="1792568296" sldId="425"/>
            <ac:spMk id="3" creationId="{19A26B29-DB7E-9F34-9298-E5D5550AD9DB}"/>
          </ac:spMkLst>
        </pc:spChg>
      </pc:sldChg>
      <pc:sldChg chg="modSp add del mod">
        <pc:chgData name="Rahul Kumar" userId="eaa8108a85f67eff" providerId="LiveId" clId="{C9F58750-2CDF-47E2-918E-75A8F09233CE}" dt="2023-09-12T06:00:28.155" v="517" actId="47"/>
        <pc:sldMkLst>
          <pc:docMk/>
          <pc:sldMk cId="3069872835" sldId="426"/>
        </pc:sldMkLst>
        <pc:spChg chg="mod">
          <ac:chgData name="Rahul Kumar" userId="eaa8108a85f67eff" providerId="LiveId" clId="{C9F58750-2CDF-47E2-918E-75A8F09233CE}" dt="2023-09-12T05:59:18.396" v="503" actId="27636"/>
          <ac:spMkLst>
            <pc:docMk/>
            <pc:sldMk cId="3069872835" sldId="426"/>
            <ac:spMk id="3" creationId="{275421F4-D9EE-72B2-1500-DDEE3E083AB9}"/>
          </ac:spMkLst>
        </pc:spChg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2637271035" sldId="427"/>
        </pc:sldMkLst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1513943878" sldId="428"/>
        </pc:sldMkLst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3921263727" sldId="429"/>
        </pc:sldMkLst>
      </pc:sldChg>
      <pc:sldChg chg="modSp add mod">
        <pc:chgData name="Rahul Kumar" userId="eaa8108a85f67eff" providerId="LiveId" clId="{C9F58750-2CDF-47E2-918E-75A8F09233CE}" dt="2023-09-12T06:02:52.993" v="536" actId="20577"/>
        <pc:sldMkLst>
          <pc:docMk/>
          <pc:sldMk cId="2745278756" sldId="430"/>
        </pc:sldMkLst>
        <pc:spChg chg="mod">
          <ac:chgData name="Rahul Kumar" userId="eaa8108a85f67eff" providerId="LiveId" clId="{C9F58750-2CDF-47E2-918E-75A8F09233CE}" dt="2023-09-12T06:02:38.952" v="534" actId="115"/>
          <ac:spMkLst>
            <pc:docMk/>
            <pc:sldMk cId="2745278756" sldId="430"/>
            <ac:spMk id="2" creationId="{7ACAC274-AC8A-2A48-7484-CCF4C0E7CF2A}"/>
          </ac:spMkLst>
        </pc:spChg>
        <pc:spChg chg="mod">
          <ac:chgData name="Rahul Kumar" userId="eaa8108a85f67eff" providerId="LiveId" clId="{C9F58750-2CDF-47E2-918E-75A8F09233CE}" dt="2023-09-12T06:02:52.993" v="536" actId="20577"/>
          <ac:spMkLst>
            <pc:docMk/>
            <pc:sldMk cId="2745278756" sldId="430"/>
            <ac:spMk id="3" creationId="{17D418B0-EC4A-F44C-C9B2-CD36B1059841}"/>
          </ac:spMkLst>
        </pc:spChg>
      </pc:sldChg>
      <pc:sldChg chg="add">
        <pc:chgData name="Rahul Kumar" userId="eaa8108a85f67eff" providerId="LiveId" clId="{C9F58750-2CDF-47E2-918E-75A8F09233CE}" dt="2023-09-12T05:59:18.300" v="501"/>
        <pc:sldMkLst>
          <pc:docMk/>
          <pc:sldMk cId="3144313663" sldId="431"/>
        </pc:sldMkLst>
      </pc:sldChg>
      <pc:sldChg chg="modSp add del mod">
        <pc:chgData name="Rahul Kumar" userId="eaa8108a85f67eff" providerId="LiveId" clId="{C9F58750-2CDF-47E2-918E-75A8F09233CE}" dt="2023-09-12T06:03:12.513" v="537" actId="47"/>
        <pc:sldMkLst>
          <pc:docMk/>
          <pc:sldMk cId="2844731343" sldId="432"/>
        </pc:sldMkLst>
        <pc:spChg chg="mod">
          <ac:chgData name="Rahul Kumar" userId="eaa8108a85f67eff" providerId="LiveId" clId="{C9F58750-2CDF-47E2-918E-75A8F09233CE}" dt="2023-09-12T05:59:18.475" v="508" actId="27636"/>
          <ac:spMkLst>
            <pc:docMk/>
            <pc:sldMk cId="2844731343" sldId="432"/>
            <ac:spMk id="2" creationId="{290CF0A6-5E59-F99A-FD3B-ECF502EF17D6}"/>
          </ac:spMkLst>
        </pc:spChg>
        <pc:spChg chg="mod">
          <ac:chgData name="Rahul Kumar" userId="eaa8108a85f67eff" providerId="LiveId" clId="{C9F58750-2CDF-47E2-918E-75A8F09233CE}" dt="2023-09-12T05:59:18.506" v="509" actId="27636"/>
          <ac:spMkLst>
            <pc:docMk/>
            <pc:sldMk cId="2844731343" sldId="432"/>
            <ac:spMk id="3" creationId="{239CBE50-1A55-5F31-20A2-06543C6F518F}"/>
          </ac:spMkLst>
        </pc:spChg>
      </pc:sldChg>
      <pc:sldChg chg="add del">
        <pc:chgData name="Rahul Kumar" userId="eaa8108a85f67eff" providerId="LiveId" clId="{C9F58750-2CDF-47E2-918E-75A8F09233CE}" dt="2023-09-12T06:03:19.577" v="538" actId="47"/>
        <pc:sldMkLst>
          <pc:docMk/>
          <pc:sldMk cId="133208140" sldId="433"/>
        </pc:sldMkLst>
      </pc:sldChg>
      <pc:sldChg chg="modSp add mod">
        <pc:chgData name="Rahul Kumar" userId="eaa8108a85f67eff" providerId="LiveId" clId="{C9F58750-2CDF-47E2-918E-75A8F09233CE}" dt="2023-09-12T05:59:18.506" v="510" actId="27636"/>
        <pc:sldMkLst>
          <pc:docMk/>
          <pc:sldMk cId="2159970957" sldId="434"/>
        </pc:sldMkLst>
        <pc:spChg chg="mod">
          <ac:chgData name="Rahul Kumar" userId="eaa8108a85f67eff" providerId="LiveId" clId="{C9F58750-2CDF-47E2-918E-75A8F09233CE}" dt="2023-09-12T05:59:18.506" v="510" actId="27636"/>
          <ac:spMkLst>
            <pc:docMk/>
            <pc:sldMk cId="2159970957" sldId="434"/>
            <ac:spMk id="2" creationId="{0E99521E-FD26-F05F-FCD3-51BD18A5C73A}"/>
          </ac:spMkLst>
        </pc:spChg>
      </pc:sldChg>
      <pc:sldChg chg="modSp add">
        <pc:chgData name="Rahul Kumar" userId="eaa8108a85f67eff" providerId="LiveId" clId="{C9F58750-2CDF-47E2-918E-75A8F09233CE}" dt="2023-09-12T06:03:31.447" v="541" actId="14100"/>
        <pc:sldMkLst>
          <pc:docMk/>
          <pc:sldMk cId="3438348412" sldId="435"/>
        </pc:sldMkLst>
        <pc:picChg chg="mod">
          <ac:chgData name="Rahul Kumar" userId="eaa8108a85f67eff" providerId="LiveId" clId="{C9F58750-2CDF-47E2-918E-75A8F09233CE}" dt="2023-09-12T06:03:31.447" v="541" actId="14100"/>
          <ac:picMkLst>
            <pc:docMk/>
            <pc:sldMk cId="3438348412" sldId="435"/>
            <ac:picMk id="19458" creationId="{AA7DEB63-9D3E-EC90-166B-F3FD1566F9B2}"/>
          </ac:picMkLst>
        </pc:picChg>
      </pc:sldChg>
      <pc:sldChg chg="add del">
        <pc:chgData name="Rahul Kumar" userId="eaa8108a85f67eff" providerId="LiveId" clId="{C9F58750-2CDF-47E2-918E-75A8F09233CE}" dt="2023-09-12T06:03:40.266" v="542" actId="47"/>
        <pc:sldMkLst>
          <pc:docMk/>
          <pc:sldMk cId="1863789114" sldId="436"/>
        </pc:sldMkLst>
      </pc:sldChg>
      <pc:sldChg chg="add del">
        <pc:chgData name="Rahul Kumar" userId="eaa8108a85f67eff" providerId="LiveId" clId="{C9F58750-2CDF-47E2-918E-75A8F09233CE}" dt="2023-09-12T06:03:40.266" v="542" actId="47"/>
        <pc:sldMkLst>
          <pc:docMk/>
          <pc:sldMk cId="1616062927" sldId="437"/>
        </pc:sldMkLst>
      </pc:sldChg>
      <pc:sldChg chg="new del">
        <pc:chgData name="Rahul Kumar" userId="eaa8108a85f67eff" providerId="LiveId" clId="{C9F58750-2CDF-47E2-918E-75A8F09233CE}" dt="2023-09-12T06:00:09.644" v="516" actId="47"/>
        <pc:sldMkLst>
          <pc:docMk/>
          <pc:sldMk cId="2143989787" sldId="4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6B50-51F8-4390-8DA1-A9CD558D3FA1}" type="datetimeFigureOut">
              <a:rPr lang="en-IN" smtClean="0"/>
              <a:pPr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CB59-CFDD-42C6-B62C-6B49C4CC40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62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D56A-FD7B-B0DA-6802-12AD15BF2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12356-35A8-6F28-CD81-C8E917B1F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CE59-771E-682E-60A7-B24AA8BA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CE15-161D-41A1-9714-67F5673592D5}" type="datetime5">
              <a:rPr lang="en-IN" smtClean="0"/>
              <a:t>31-Dec-25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74364-E499-FCC8-0229-F2163930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FF26C-EC38-4B9B-3775-32E4FE7E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0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F34B-95BA-400A-1A26-9AAECCC7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86837-5D17-3595-6713-A912A4908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23A8F-B341-AC78-55D3-8D198C95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C0FE-DD9F-4946-AFB6-A6505D23FD22}" type="datetime5">
              <a:rPr lang="en-IN" smtClean="0"/>
              <a:t>31-Dec-25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1A18A-ECE5-448B-8175-86BF3EFE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7BDC9-C145-486A-5710-20C74E07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27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A700A-505F-AEA7-C214-40CB16507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42FBB-5EB7-C898-9A97-2BD713F70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D71BD-5218-D250-5431-933656F0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6EA8-24DD-42C2-B5AD-824BD60825B4}" type="datetime5">
              <a:rPr lang="en-IN" smtClean="0"/>
              <a:t>31-Dec-25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4DC0-0E58-B48E-7C5F-C4AC9282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DFC3-73BC-BF60-BFA4-594983BE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80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15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4E01-7978-E7B8-D6D9-EDA73336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1965-C2F1-2C4F-2573-EBBB2FE2C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DD1F4-29D5-E469-C8ED-DC9F106F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A7AB-3936-46D2-B65B-672BAD3E135B}" type="datetime5">
              <a:rPr lang="en-IN" smtClean="0"/>
              <a:t>31-Dec-25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B4C0-1BC5-9590-83C0-57792320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8C96-B1A0-E513-DC7D-87DAAB94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02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3AD0-BB94-0120-E27C-D3A46ECE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F8330-AD88-C714-3B66-C3B68259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9E5D-E9E4-1B54-84E3-EDCDDD0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F8AE-D8C3-4BC3-87A0-F93C7C340113}" type="datetime5">
              <a:rPr lang="en-IN" smtClean="0"/>
              <a:t>31-Dec-25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30F00-20F4-9059-E865-5B613793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697B-68A7-A888-A930-7D256C99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60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8369-F3F8-99E9-958B-2F9BC6B2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49D2-F2EF-D6AF-49A6-0DA90C6D6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E9814-F88D-0A82-3E7A-2A09ABCA8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162ED-2000-FD22-B887-BD5F42EC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2864-AA96-49F6-9655-B22C657455D2}" type="datetime5">
              <a:rPr lang="en-IN" smtClean="0"/>
              <a:t>31-Dec-25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5C4BA-4330-597E-984C-8C521FFE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FD05F-8B66-5160-8B5A-E828B8A6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228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9496-AFF2-AC54-A45F-CD3F852F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D15C-473C-8168-7B12-0B4EFAF72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37EBC-BA48-D6FD-BEF6-884EEE607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17C89-42BF-9B3D-75D5-96CE2897F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43545-4D40-65E9-4D6E-132B20236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7718A-DC44-06DC-3C78-D242A2D3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D354-AC97-43F7-BE56-0371EEF94AE3}" type="datetime5">
              <a:rPr lang="en-IN" smtClean="0"/>
              <a:t>31-Dec-25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F0A57-9628-8779-04C7-7B0AE702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8B327-CC47-3886-4868-6186680F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22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ECB4-EFA9-7CAF-67F0-A86D8870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A5FD7-24EE-4CAE-8E9B-97B4C497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E90-877E-41BD-A91D-673891C8FB89}" type="datetime5">
              <a:rPr lang="en-IN" smtClean="0"/>
              <a:t>31-Dec-25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2A509-BB20-9CB5-1657-6A83E441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24B01-F15D-EBA0-7804-2CD01C8B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08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8ED7A-4985-00C9-4F60-90F1F6D5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76E-2888-4EC8-89E0-26582280092E}" type="datetime5">
              <a:rPr lang="en-IN" smtClean="0"/>
              <a:t>31-Dec-25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2113A-D453-60F1-5931-B6818C59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36674-33B6-F032-0E50-83E983EB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0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5E14-297E-8D49-75EB-53A598C8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CC5BD-43A5-DCA9-9A63-0F3D662F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7EAF7-33E8-9812-2698-C6B59E476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35EF9-7E5B-363E-E5D4-4C54A161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C143-9597-44D8-861E-65B69C4D9A70}" type="datetime5">
              <a:rPr lang="en-IN" smtClean="0"/>
              <a:t>31-Dec-25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B7E3B-CF6B-971A-89AF-5172BA63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5BD63-BD8D-A538-32D3-7AF74716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08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B348-CEC9-4E81-C9B3-16A3CF0F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85BC5-70D7-15A0-0566-297B12783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7EF6D-0302-EA3D-6FE1-D7074B627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6599-6A30-60E8-84C7-E4130470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409D-92E4-43EF-B915-B58BD11E6CB3}" type="datetime5">
              <a:rPr lang="en-IN" smtClean="0"/>
              <a:t>31-Dec-25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DAA4E-F6CA-8C75-BF85-4A39AFAE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INSP RAHUL KUMAR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01C9E-4CEB-1C83-C1A5-F0A93BD4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44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9E6A3-59DF-1380-EE5A-6C0C4244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212C-985B-AA56-EF2B-4394EFD12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EC7DD-6437-9040-7391-FEDBD28B6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97D5-B6D0-4AE5-9924-63419D467A22}" type="datetime5">
              <a:rPr lang="en-IN" smtClean="0"/>
              <a:t>31-Dec-25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73737-696A-5C32-B9B5-21C949687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INSP RAHUL KUMAR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81EC5-9F61-986D-33FA-26943189D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050-47BB-47E1-9070-B955E656553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93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adTown Radiation Protection Activity 2: Time, Distance and Shielding | US  EPA">
            <a:extLst>
              <a:ext uri="{FF2B5EF4-FFF2-40B4-BE49-F238E27FC236}">
                <a16:creationId xmlns:a16="http://schemas.microsoft.com/office/drawing/2014/main" id="{C52B98FF-E739-4D75-AEF8-BFA48D98C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4443" r="5398" b="86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78647"/>
            <a:ext cx="9123219" cy="2020253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38"/>
            <a:ext cx="8663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  <a:latin typeface="Open sans" panose="020B0606030504020204"/>
                <a:cs typeface="Times New Roman" panose="02020603050405020304" pitchFamily="18" charset="0"/>
              </a:rPr>
              <a:t>PROTECTION AGAINST RADIATION  (TIME DISTANCE SHIELDING)</a:t>
            </a:r>
            <a:endParaRPr lang="en-IN" sz="4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A7F9D08D-6F2F-9FF6-5376-ABBFC2A38C01}"/>
              </a:ext>
            </a:extLst>
          </p:cNvPr>
          <p:cNvSpPr txBox="1"/>
          <p:nvPr/>
        </p:nvSpPr>
        <p:spPr>
          <a:xfrm>
            <a:off x="7213600" y="5769813"/>
            <a:ext cx="475829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Amit Kumar, AC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81" y="2615045"/>
            <a:ext cx="3200401" cy="14166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ALPHA PARTICLE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53B7BF-CB16-4797-A2F6-012700F9C48B}"/>
              </a:ext>
            </a:extLst>
          </p:cNvPr>
          <p:cNvSpPr/>
          <p:nvPr/>
        </p:nvSpPr>
        <p:spPr>
          <a:xfrm>
            <a:off x="3969327" y="1174011"/>
            <a:ext cx="7626927" cy="426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Weight : Heavy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Range in air : &lt; 5 cm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Charge : +2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Shielding : A sheet of paper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Hazard : Internal only</a:t>
            </a:r>
          </a:p>
        </p:txBody>
      </p:sp>
      <p:pic>
        <p:nvPicPr>
          <p:cNvPr id="10" name="Picture 1030">
            <a:extLst>
              <a:ext uri="{FF2B5EF4-FFF2-40B4-BE49-F238E27FC236}">
                <a16:creationId xmlns:a16="http://schemas.microsoft.com/office/drawing/2014/main" id="{662E1FF1-7FEA-4224-85C3-C7C5EFDF9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9825" y="1660258"/>
            <a:ext cx="3445725" cy="21289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2160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81" y="2615045"/>
            <a:ext cx="3200401" cy="14166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BETA PARTICLE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53B7BF-CB16-4797-A2F6-012700F9C48B}"/>
              </a:ext>
            </a:extLst>
          </p:cNvPr>
          <p:cNvSpPr/>
          <p:nvPr/>
        </p:nvSpPr>
        <p:spPr>
          <a:xfrm>
            <a:off x="3969327" y="1018146"/>
            <a:ext cx="7626927" cy="426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Charge : -1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 Weight : very light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Range in air : Energy dependent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Hazard : Both internal &amp; external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Shielding : Low Z (</a:t>
            </a:r>
            <a:r>
              <a:rPr lang="en-US" sz="2800" dirty="0" err="1">
                <a:latin typeface="Open sans" panose="020B0606030504020204"/>
                <a:cs typeface="Times New Roman" panose="02020603050405020304" pitchFamily="18" charset="0"/>
              </a:rPr>
              <a:t>ie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Lucite , plastic)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5AD5A1E-970A-4635-A54E-F8B977D7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79" y="1304941"/>
            <a:ext cx="3605645" cy="16772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0642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9" y="2001978"/>
            <a:ext cx="3771900" cy="24453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PENETRATION POWER OF RADIATION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Content Placeholder 2" descr="C:\Users\hp\Desktop\ndrf\images.jpg">
            <a:extLst>
              <a:ext uri="{FF2B5EF4-FFF2-40B4-BE49-F238E27FC236}">
                <a16:creationId xmlns:a16="http://schemas.microsoft.com/office/drawing/2014/main" id="{D8228387-F8E9-4973-87CF-8CEC5D534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92779" y="1336119"/>
            <a:ext cx="6942791" cy="4794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38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5" y="2001978"/>
            <a:ext cx="3667989" cy="24453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PENETRATION POWER OF RADIATION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198D78-E9CF-4814-941F-F1EDBD6C3529}"/>
              </a:ext>
            </a:extLst>
          </p:cNvPr>
          <p:cNvSpPr/>
          <p:nvPr/>
        </p:nvSpPr>
        <p:spPr>
          <a:xfrm>
            <a:off x="4539102" y="1676401"/>
            <a:ext cx="804707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400" b="1">
                <a:solidFill>
                  <a:srgbClr val="FF3399"/>
                </a:solidFill>
              </a:rPr>
              <a:t>Alpha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77AE6-2DD3-4936-A3FB-8776D31B4036}"/>
              </a:ext>
            </a:extLst>
          </p:cNvPr>
          <p:cNvSpPr/>
          <p:nvPr/>
        </p:nvSpPr>
        <p:spPr>
          <a:xfrm>
            <a:off x="3769163" y="1285877"/>
            <a:ext cx="2470228" cy="43088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hi-IN" altLang="en-US" b="1" dirty="0">
                <a:latin typeface="Symbol" pitchFamily="18" charset="2"/>
              </a:rPr>
              <a:t>    </a:t>
            </a:r>
            <a:r>
              <a:rPr lang="en-US" altLang="en-US" b="1" dirty="0">
                <a:latin typeface="Symbol" pitchFamily="18" charset="2"/>
              </a:rPr>
              <a:t>a</a:t>
            </a:r>
            <a:r>
              <a:rPr lang="en-US" altLang="en-US" b="1" dirty="0">
                <a:solidFill>
                  <a:srgbClr val="FFFF00"/>
                </a:solidFill>
                <a:latin typeface="Symbol" pitchFamily="18" charset="2"/>
              </a:rPr>
              <a:t> </a:t>
            </a:r>
            <a:r>
              <a:rPr lang="hi-IN" altLang="en-US" b="1" dirty="0">
                <a:solidFill>
                  <a:srgbClr val="FFFF00"/>
                </a:solidFill>
                <a:latin typeface="Symbol" pitchFamily="18" charset="2"/>
              </a:rPr>
              <a:t>        </a:t>
            </a:r>
            <a:endParaRPr lang="en-US" altLang="en-US" b="1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369BE-2E94-41FC-9ED1-B2C43EA11F3D}"/>
              </a:ext>
            </a:extLst>
          </p:cNvPr>
          <p:cNvSpPr/>
          <p:nvPr/>
        </p:nvSpPr>
        <p:spPr>
          <a:xfrm>
            <a:off x="4710551" y="1333501"/>
            <a:ext cx="266098" cy="2923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1900" b="1" dirty="0">
                <a:latin typeface="Symbol" pitchFamily="18" charset="2"/>
              </a:rPr>
              <a:t>++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4D7804-A933-4D53-BA90-4F42C74B640B}"/>
              </a:ext>
            </a:extLst>
          </p:cNvPr>
          <p:cNvSpPr/>
          <p:nvPr/>
        </p:nvSpPr>
        <p:spPr>
          <a:xfrm>
            <a:off x="3999352" y="3762377"/>
            <a:ext cx="327013" cy="43088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hi-IN" altLang="en-US" b="1" dirty="0">
                <a:latin typeface="Symbol" pitchFamily="18" charset="2"/>
              </a:rPr>
              <a:t> </a:t>
            </a:r>
            <a:r>
              <a:rPr lang="en-US" altLang="en-US" b="1" dirty="0">
                <a:latin typeface="Symbol" pitchFamily="18" charset="2"/>
              </a:rPr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8AF1C-7E0C-4535-B5B4-233E4B764DCE}"/>
              </a:ext>
            </a:extLst>
          </p:cNvPr>
          <p:cNvSpPr/>
          <p:nvPr/>
        </p:nvSpPr>
        <p:spPr>
          <a:xfrm>
            <a:off x="8374502" y="1695452"/>
            <a:ext cx="141287" cy="4141787"/>
          </a:xfrm>
          <a:prstGeom prst="rect">
            <a:avLst/>
          </a:prstGeom>
          <a:solidFill>
            <a:srgbClr val="FF9933"/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eaLnBrk="1" latinLnBrk="1" hangingPunct="1"/>
            <a:endParaRPr lang="en-US" altLang="en-US" sz="3200">
              <a:solidFill>
                <a:schemeClr val="l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3CF201-A126-47C0-92F1-C75F00885C5E}"/>
              </a:ext>
            </a:extLst>
          </p:cNvPr>
          <p:cNvSpPr/>
          <p:nvPr/>
        </p:nvSpPr>
        <p:spPr>
          <a:xfrm>
            <a:off x="9479402" y="1695452"/>
            <a:ext cx="236537" cy="4141787"/>
          </a:xfrm>
          <a:prstGeom prst="rect">
            <a:avLst/>
          </a:prstGeom>
          <a:solidFill>
            <a:srgbClr val="F57B49"/>
          </a:solidFill>
          <a:ln w="12700" cap="flat" cmpd="sng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eaLnBrk="1" latinLnBrk="1" hangingPunct="1"/>
            <a:endParaRPr lang="en-US" altLang="en-US"/>
          </a:p>
        </p:txBody>
      </p:sp>
      <p:grpSp>
        <p:nvGrpSpPr>
          <p:cNvPr id="19" name="Group 58">
            <a:extLst>
              <a:ext uri="{FF2B5EF4-FFF2-40B4-BE49-F238E27FC236}">
                <a16:creationId xmlns:a16="http://schemas.microsoft.com/office/drawing/2014/main" id="{8F64ACAD-DDCD-4AF2-B132-3CF47A150E0F}"/>
              </a:ext>
            </a:extLst>
          </p:cNvPr>
          <p:cNvGrpSpPr/>
          <p:nvPr/>
        </p:nvGrpSpPr>
        <p:grpSpPr>
          <a:xfrm>
            <a:off x="10584302" y="1695452"/>
            <a:ext cx="922337" cy="4141787"/>
            <a:chOff x="4841" y="1700"/>
            <a:chExt cx="581" cy="2609"/>
          </a:xfrm>
        </p:grpSpPr>
        <p:sp>
          <p:nvSpPr>
            <p:cNvPr id="20" name="Rectangle 19" descr="70%">
              <a:extLst>
                <a:ext uri="{FF2B5EF4-FFF2-40B4-BE49-F238E27FC236}">
                  <a16:creationId xmlns:a16="http://schemas.microsoft.com/office/drawing/2014/main" id="{1E0AF2AD-F7D1-4CDA-9FE5-C7EFB1E211C9}"/>
                </a:ext>
              </a:extLst>
            </p:cNvPr>
            <p:cNvSpPr/>
            <p:nvPr/>
          </p:nvSpPr>
          <p:spPr>
            <a:xfrm>
              <a:off x="4841" y="1700"/>
              <a:ext cx="580" cy="2608"/>
            </a:xfrm>
            <a:prstGeom prst="rect">
              <a:avLst/>
            </a:prstGeom>
            <a:pattFill prst="pct70">
              <a:fgClr>
                <a:schemeClr val="dk2"/>
              </a:fgClr>
              <a:bgClr>
                <a:schemeClr val="lt1"/>
              </a:bgClr>
            </a:patt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lIns="91440" tIns="45720" rIns="91440" bIns="45720" anchor="t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 eaLnBrk="1" latinLnBrk="1" hangingPunct="1"/>
              <a:endParaRPr lang="en-US" altLang="en-US"/>
            </a:p>
          </p:txBody>
        </p:sp>
        <p:sp>
          <p:nvSpPr>
            <p:cNvPr id="21" name="Rectangle 20" descr="70%">
              <a:extLst>
                <a:ext uri="{FF2B5EF4-FFF2-40B4-BE49-F238E27FC236}">
                  <a16:creationId xmlns:a16="http://schemas.microsoft.com/office/drawing/2014/main" id="{3E2B8A30-D2DD-4090-8139-9CF373C729DE}"/>
                </a:ext>
              </a:extLst>
            </p:cNvPr>
            <p:cNvSpPr/>
            <p:nvPr/>
          </p:nvSpPr>
          <p:spPr>
            <a:xfrm>
              <a:off x="4841" y="1700"/>
              <a:ext cx="581" cy="2609"/>
            </a:xfrm>
            <a:prstGeom prst="rect">
              <a:avLst/>
            </a:prstGeom>
            <a:pattFill prst="pct70">
              <a:fgClr>
                <a:schemeClr val="dk2"/>
              </a:fgClr>
              <a:bgClr>
                <a:schemeClr val="lt1"/>
              </a:bgClr>
            </a:patt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lIns="91440" tIns="45720" rIns="91440" bIns="45720" anchor="t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 eaLnBrk="1" latinLnBrk="1" hangingPunct="1"/>
              <a:endParaRPr lang="en-US" altLang="en-US"/>
            </a:p>
          </p:txBody>
        </p:sp>
      </p:grp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9742F242-CBA5-419C-8E02-AD20AF463654}"/>
              </a:ext>
            </a:extLst>
          </p:cNvPr>
          <p:cNvSpPr/>
          <p:nvPr/>
        </p:nvSpPr>
        <p:spPr>
          <a:xfrm>
            <a:off x="7282302" y="1708151"/>
            <a:ext cx="1587" cy="4133850"/>
          </a:xfrm>
          <a:prstGeom prst="line">
            <a:avLst/>
          </a:prstGeom>
          <a:noFill/>
          <a:ln w="127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59">
            <a:extLst>
              <a:ext uri="{FF2B5EF4-FFF2-40B4-BE49-F238E27FC236}">
                <a16:creationId xmlns:a16="http://schemas.microsoft.com/office/drawing/2014/main" id="{7C1D683B-D781-45CB-9CFA-BB3F112D2062}"/>
              </a:ext>
            </a:extLst>
          </p:cNvPr>
          <p:cNvGrpSpPr/>
          <p:nvPr/>
        </p:nvGrpSpPr>
        <p:grpSpPr>
          <a:xfrm>
            <a:off x="4322628" y="2157847"/>
            <a:ext cx="2895600" cy="76200"/>
            <a:chOff x="925" y="1963"/>
            <a:chExt cx="1824" cy="67"/>
          </a:xfrm>
        </p:grpSpPr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C0B14745-720F-4C55-ABF9-A42BB329DA05}"/>
                </a:ext>
              </a:extLst>
            </p:cNvPr>
            <p:cNvSpPr/>
            <p:nvPr/>
          </p:nvSpPr>
          <p:spPr>
            <a:xfrm>
              <a:off x="925" y="1996"/>
              <a:ext cx="1758" cy="1"/>
            </a:xfrm>
            <a:prstGeom prst="line">
              <a:avLst/>
            </a:prstGeom>
            <a:noFill/>
            <a:ln w="127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48703">
              <a:extLst>
                <a:ext uri="{FF2B5EF4-FFF2-40B4-BE49-F238E27FC236}">
                  <a16:creationId xmlns:a16="http://schemas.microsoft.com/office/drawing/2014/main" id="{6E4F8E31-EEB5-447B-8F04-3151B4DA5F8E}"/>
                </a:ext>
              </a:extLst>
            </p:cNvPr>
            <p:cNvSpPr/>
            <p:nvPr/>
          </p:nvSpPr>
          <p:spPr>
            <a:xfrm>
              <a:off x="2650" y="1963"/>
              <a:ext cx="99" cy="67"/>
            </a:xfrm>
            <a:custGeom>
              <a:avLst/>
              <a:gdLst>
                <a:gd name="l" fmla="*/ 0 w 99"/>
                <a:gd name="t" fmla="*/ 0 h 67"/>
                <a:gd name="r" fmla="*/ 99 w 99"/>
                <a:gd name="b" fmla="*/ 67 h 67"/>
              </a:gdLst>
              <a:ahLst/>
              <a:cxnLst/>
              <a:rect l="l" t="t" r="r" b="b"/>
              <a:pathLst>
                <a:path w="99" h="67">
                  <a:moveTo>
                    <a:pt x="0" y="67"/>
                  </a:moveTo>
                  <a:lnTo>
                    <a:pt x="99" y="33"/>
                  </a:lnTo>
                  <a:lnTo>
                    <a:pt x="0" y="0"/>
                  </a:lnTo>
                  <a:lnTo>
                    <a:pt x="31" y="33"/>
                  </a:lnTo>
                  <a:lnTo>
                    <a:pt x="0" y="67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lIns="91440" tIns="45720" rIns="91440" bIns="45720" anchor="t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 eaLnBrk="1" latinLnBrk="1" hangingPunct="1"/>
              <a:endParaRPr lang="en-US" altLang="en-US"/>
            </a:p>
          </p:txBody>
        </p:sp>
      </p:grpSp>
      <p:grpSp>
        <p:nvGrpSpPr>
          <p:cNvPr id="26" name="Group 60">
            <a:extLst>
              <a:ext uri="{FF2B5EF4-FFF2-40B4-BE49-F238E27FC236}">
                <a16:creationId xmlns:a16="http://schemas.microsoft.com/office/drawing/2014/main" id="{7D205364-7F0C-4FAC-A1EC-7D9F57C41270}"/>
              </a:ext>
            </a:extLst>
          </p:cNvPr>
          <p:cNvGrpSpPr/>
          <p:nvPr/>
        </p:nvGrpSpPr>
        <p:grpSpPr>
          <a:xfrm>
            <a:off x="4367651" y="3008313"/>
            <a:ext cx="4000500" cy="106362"/>
            <a:chOff x="925" y="2527"/>
            <a:chExt cx="2520" cy="67"/>
          </a:xfrm>
        </p:grpSpPr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46E0A0CE-AB6C-42B2-A494-DD82C1E2885F}"/>
                </a:ext>
              </a:extLst>
            </p:cNvPr>
            <p:cNvSpPr/>
            <p:nvPr/>
          </p:nvSpPr>
          <p:spPr>
            <a:xfrm>
              <a:off x="925" y="2560"/>
              <a:ext cx="2454" cy="1"/>
            </a:xfrm>
            <a:prstGeom prst="line">
              <a:avLst/>
            </a:prstGeom>
            <a:noFill/>
            <a:ln w="127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48705">
              <a:extLst>
                <a:ext uri="{FF2B5EF4-FFF2-40B4-BE49-F238E27FC236}">
                  <a16:creationId xmlns:a16="http://schemas.microsoft.com/office/drawing/2014/main" id="{C32FBAAB-B3CF-4D3C-837B-9E85A021BBB2}"/>
                </a:ext>
              </a:extLst>
            </p:cNvPr>
            <p:cNvSpPr/>
            <p:nvPr/>
          </p:nvSpPr>
          <p:spPr>
            <a:xfrm>
              <a:off x="3346" y="2527"/>
              <a:ext cx="99" cy="67"/>
            </a:xfrm>
            <a:custGeom>
              <a:avLst/>
              <a:gdLst>
                <a:gd name="l" fmla="*/ 0 w 99"/>
                <a:gd name="t" fmla="*/ 0 h 67"/>
                <a:gd name="r" fmla="*/ 99 w 99"/>
                <a:gd name="b" fmla="*/ 67 h 67"/>
              </a:gdLst>
              <a:ahLst/>
              <a:cxnLst/>
              <a:rect l="l" t="t" r="r" b="b"/>
              <a:pathLst>
                <a:path w="99" h="67">
                  <a:moveTo>
                    <a:pt x="0" y="67"/>
                  </a:moveTo>
                  <a:lnTo>
                    <a:pt x="99" y="33"/>
                  </a:lnTo>
                  <a:lnTo>
                    <a:pt x="0" y="0"/>
                  </a:lnTo>
                  <a:lnTo>
                    <a:pt x="31" y="33"/>
                  </a:lnTo>
                  <a:lnTo>
                    <a:pt x="0" y="67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lIns="91440" tIns="45720" rIns="91440" bIns="45720" anchor="t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 eaLnBrk="1" latinLnBrk="1" hangingPunct="1"/>
              <a:endParaRPr lang="en-US" altLang="en-US"/>
            </a:p>
          </p:txBody>
        </p:sp>
      </p:grpSp>
      <p:grpSp>
        <p:nvGrpSpPr>
          <p:cNvPr id="29" name="Group 61">
            <a:extLst>
              <a:ext uri="{FF2B5EF4-FFF2-40B4-BE49-F238E27FC236}">
                <a16:creationId xmlns:a16="http://schemas.microsoft.com/office/drawing/2014/main" id="{6EA2836A-A058-42AE-A189-B70F1D2686BC}"/>
              </a:ext>
            </a:extLst>
          </p:cNvPr>
          <p:cNvGrpSpPr/>
          <p:nvPr/>
        </p:nvGrpSpPr>
        <p:grpSpPr>
          <a:xfrm>
            <a:off x="4386701" y="3941763"/>
            <a:ext cx="5143500" cy="106362"/>
            <a:chOff x="937" y="3115"/>
            <a:chExt cx="3240" cy="67"/>
          </a:xfrm>
        </p:grpSpPr>
        <p:sp>
          <p:nvSpPr>
            <p:cNvPr id="30" name="Straight Connector 29">
              <a:extLst>
                <a:ext uri="{FF2B5EF4-FFF2-40B4-BE49-F238E27FC236}">
                  <a16:creationId xmlns:a16="http://schemas.microsoft.com/office/drawing/2014/main" id="{186355D1-0C1A-4FA2-BDCE-0AED39278133}"/>
                </a:ext>
              </a:extLst>
            </p:cNvPr>
            <p:cNvSpPr/>
            <p:nvPr/>
          </p:nvSpPr>
          <p:spPr>
            <a:xfrm>
              <a:off x="937" y="3148"/>
              <a:ext cx="3174" cy="1"/>
            </a:xfrm>
            <a:prstGeom prst="line">
              <a:avLst/>
            </a:prstGeom>
            <a:noFill/>
            <a:ln w="127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48707">
              <a:extLst>
                <a:ext uri="{FF2B5EF4-FFF2-40B4-BE49-F238E27FC236}">
                  <a16:creationId xmlns:a16="http://schemas.microsoft.com/office/drawing/2014/main" id="{CB3D7ADD-080C-42E9-A234-E2F062BF0E6A}"/>
                </a:ext>
              </a:extLst>
            </p:cNvPr>
            <p:cNvSpPr/>
            <p:nvPr/>
          </p:nvSpPr>
          <p:spPr>
            <a:xfrm>
              <a:off x="4078" y="3115"/>
              <a:ext cx="99" cy="67"/>
            </a:xfrm>
            <a:custGeom>
              <a:avLst/>
              <a:gdLst>
                <a:gd name="l" fmla="*/ 0 w 99"/>
                <a:gd name="t" fmla="*/ 0 h 67"/>
                <a:gd name="r" fmla="*/ 99 w 99"/>
                <a:gd name="b" fmla="*/ 67 h 67"/>
              </a:gdLst>
              <a:ahLst/>
              <a:cxnLst/>
              <a:rect l="l" t="t" r="r" b="b"/>
              <a:pathLst>
                <a:path w="99" h="67">
                  <a:moveTo>
                    <a:pt x="0" y="67"/>
                  </a:moveTo>
                  <a:lnTo>
                    <a:pt x="99" y="33"/>
                  </a:lnTo>
                  <a:lnTo>
                    <a:pt x="0" y="0"/>
                  </a:lnTo>
                  <a:lnTo>
                    <a:pt x="31" y="33"/>
                  </a:lnTo>
                  <a:lnTo>
                    <a:pt x="0" y="67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lIns="91440" tIns="45720" rIns="91440" bIns="45720" anchor="t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 eaLnBrk="1" latinLnBrk="1" hangingPunct="1"/>
              <a:endParaRPr lang="en-US" altLang="en-US"/>
            </a:p>
          </p:txBody>
        </p:sp>
      </p:grpSp>
      <p:grpSp>
        <p:nvGrpSpPr>
          <p:cNvPr id="32" name="Group 62">
            <a:extLst>
              <a:ext uri="{FF2B5EF4-FFF2-40B4-BE49-F238E27FC236}">
                <a16:creationId xmlns:a16="http://schemas.microsoft.com/office/drawing/2014/main" id="{F0744F40-5EAB-4E12-AEB4-2214723555D7}"/>
              </a:ext>
            </a:extLst>
          </p:cNvPr>
          <p:cNvGrpSpPr/>
          <p:nvPr/>
        </p:nvGrpSpPr>
        <p:grpSpPr>
          <a:xfrm>
            <a:off x="4462901" y="5122863"/>
            <a:ext cx="6534150" cy="106362"/>
            <a:chOff x="985" y="3859"/>
            <a:chExt cx="4116" cy="67"/>
          </a:xfrm>
        </p:grpSpPr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ABFC744A-CC67-4157-B967-082A9075A93D}"/>
                </a:ext>
              </a:extLst>
            </p:cNvPr>
            <p:cNvSpPr/>
            <p:nvPr/>
          </p:nvSpPr>
          <p:spPr>
            <a:xfrm>
              <a:off x="985" y="3892"/>
              <a:ext cx="4050" cy="1"/>
            </a:xfrm>
            <a:prstGeom prst="line">
              <a:avLst/>
            </a:prstGeom>
            <a:noFill/>
            <a:ln w="127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48709">
              <a:extLst>
                <a:ext uri="{FF2B5EF4-FFF2-40B4-BE49-F238E27FC236}">
                  <a16:creationId xmlns:a16="http://schemas.microsoft.com/office/drawing/2014/main" id="{F33D47D8-9276-43C1-AF84-5491E856F1F9}"/>
                </a:ext>
              </a:extLst>
            </p:cNvPr>
            <p:cNvSpPr/>
            <p:nvPr/>
          </p:nvSpPr>
          <p:spPr>
            <a:xfrm>
              <a:off x="5002" y="3859"/>
              <a:ext cx="99" cy="67"/>
            </a:xfrm>
            <a:custGeom>
              <a:avLst/>
              <a:gdLst>
                <a:gd name="l" fmla="*/ 0 w 99"/>
                <a:gd name="t" fmla="*/ 0 h 67"/>
                <a:gd name="r" fmla="*/ 99 w 99"/>
                <a:gd name="b" fmla="*/ 67 h 67"/>
              </a:gdLst>
              <a:ahLst/>
              <a:cxnLst/>
              <a:rect l="l" t="t" r="r" b="b"/>
              <a:pathLst>
                <a:path w="99" h="67">
                  <a:moveTo>
                    <a:pt x="0" y="67"/>
                  </a:moveTo>
                  <a:lnTo>
                    <a:pt x="99" y="33"/>
                  </a:lnTo>
                  <a:lnTo>
                    <a:pt x="0" y="0"/>
                  </a:lnTo>
                  <a:lnTo>
                    <a:pt x="31" y="33"/>
                  </a:lnTo>
                  <a:lnTo>
                    <a:pt x="0" y="67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lIns="91440" tIns="45720" rIns="91440" bIns="45720" anchor="t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2800" b="0" i="0" u="none" baseline="0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 eaLnBrk="1" latinLnBrk="1" hangingPunct="1"/>
              <a:endParaRPr lang="en-US" alt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8212D63-5537-40C1-A8CE-2AAB6AB73714}"/>
              </a:ext>
            </a:extLst>
          </p:cNvPr>
          <p:cNvSpPr/>
          <p:nvPr/>
        </p:nvSpPr>
        <p:spPr>
          <a:xfrm>
            <a:off x="4501002" y="2628901"/>
            <a:ext cx="597921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400" b="1">
                <a:solidFill>
                  <a:srgbClr val="FF3399"/>
                </a:solidFill>
              </a:rPr>
              <a:t>Beta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62DCA2-9411-48B7-AAB4-B7ED70550E44}"/>
              </a:ext>
            </a:extLst>
          </p:cNvPr>
          <p:cNvSpPr/>
          <p:nvPr/>
        </p:nvSpPr>
        <p:spPr>
          <a:xfrm>
            <a:off x="4443852" y="3619501"/>
            <a:ext cx="2600071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400" b="1" dirty="0">
                <a:solidFill>
                  <a:srgbClr val="FF3399"/>
                </a:solidFill>
              </a:rPr>
              <a:t>Gamma and X-rays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9CF9CC-AFD1-4946-8B0C-61C673551FF5}"/>
              </a:ext>
            </a:extLst>
          </p:cNvPr>
          <p:cNvSpPr/>
          <p:nvPr/>
        </p:nvSpPr>
        <p:spPr>
          <a:xfrm>
            <a:off x="4424802" y="4705351"/>
            <a:ext cx="1089273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400" b="1">
                <a:solidFill>
                  <a:srgbClr val="FF3399"/>
                </a:solidFill>
              </a:rPr>
              <a:t>Neutron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A33D02-2140-4BB1-BBDB-42B000984E81}"/>
              </a:ext>
            </a:extLst>
          </p:cNvPr>
          <p:cNvSpPr/>
          <p:nvPr/>
        </p:nvSpPr>
        <p:spPr>
          <a:xfrm>
            <a:off x="6863202" y="1257301"/>
            <a:ext cx="785471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400" b="1" dirty="0">
                <a:solidFill>
                  <a:srgbClr val="6600FF"/>
                </a:solidFill>
              </a:rPr>
              <a:t>Paper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56B95F-A0B8-4346-B5DE-5EFB3B589B10}"/>
              </a:ext>
            </a:extLst>
          </p:cNvPr>
          <p:cNvSpPr/>
          <p:nvPr/>
        </p:nvSpPr>
        <p:spPr>
          <a:xfrm>
            <a:off x="7987152" y="1257301"/>
            <a:ext cx="870431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400" b="1">
                <a:solidFill>
                  <a:srgbClr val="6600FF"/>
                </a:solidFill>
              </a:rPr>
              <a:t>Plastic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C0EB2C-7BBB-4897-825C-FB69DC35CFCB}"/>
              </a:ext>
            </a:extLst>
          </p:cNvPr>
          <p:cNvSpPr/>
          <p:nvPr/>
        </p:nvSpPr>
        <p:spPr>
          <a:xfrm>
            <a:off x="9320652" y="1238251"/>
            <a:ext cx="666849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400" b="1">
                <a:solidFill>
                  <a:srgbClr val="6600FF"/>
                </a:solidFill>
              </a:rPr>
              <a:t>Lead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806EF9-0A98-48C8-A142-FF81082FBA44}"/>
              </a:ext>
            </a:extLst>
          </p:cNvPr>
          <p:cNvSpPr/>
          <p:nvPr/>
        </p:nvSpPr>
        <p:spPr>
          <a:xfrm>
            <a:off x="10443013" y="1257301"/>
            <a:ext cx="1190262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400" b="1">
                <a:solidFill>
                  <a:srgbClr val="6600FF"/>
                </a:solidFill>
              </a:rPr>
              <a:t>Concrete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4A067A-3426-471B-9F02-02D1A7082C84}"/>
              </a:ext>
            </a:extLst>
          </p:cNvPr>
          <p:cNvSpPr/>
          <p:nvPr/>
        </p:nvSpPr>
        <p:spPr>
          <a:xfrm>
            <a:off x="3788214" y="4633914"/>
            <a:ext cx="578685" cy="43088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/>
            <a:r>
              <a:rPr lang="hi-IN" altLang="en-US" b="1" dirty="0">
                <a:latin typeface="Book Antiqua" pitchFamily="18" charset="0"/>
              </a:rPr>
              <a:t>  </a:t>
            </a:r>
            <a:r>
              <a:rPr lang="en-US" altLang="en-US" b="1" dirty="0">
                <a:latin typeface="Book Antiqua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0998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2615045"/>
            <a:ext cx="3532909" cy="1811482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 PROTECTION TECHNIQUES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612A03-52CB-4BEF-AB27-049A0F918CC0}"/>
              </a:ext>
            </a:extLst>
          </p:cNvPr>
          <p:cNvSpPr/>
          <p:nvPr/>
        </p:nvSpPr>
        <p:spPr>
          <a:xfrm>
            <a:off x="4468091" y="1014111"/>
            <a:ext cx="69826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ALARA Principle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Open sans" panose="020B0606030504020204"/>
                <a:cs typeface="Times New Roman" pitchFamily="18" charset="0"/>
              </a:rPr>
              <a:t>The three basic factors by which  external radiation hazard can be controlled are  :</a:t>
            </a:r>
          </a:p>
          <a:p>
            <a:pPr algn="just"/>
            <a:r>
              <a:rPr lang="en-US" altLang="en-US" sz="2800" dirty="0">
                <a:latin typeface="Open sans" panose="020B0606030504020204"/>
                <a:cs typeface="Times New Roman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itchFamily="18" charset="0"/>
              </a:rPr>
              <a:t>Time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en-US" sz="2800" dirty="0">
              <a:latin typeface="Open sans" panose="020B0606030504020204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itchFamily="18" charset="0"/>
              </a:rPr>
              <a:t> Distance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en-US" sz="2800" dirty="0">
              <a:latin typeface="Open sans" panose="020B0606030504020204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itchFamily="18" charset="0"/>
              </a:rPr>
              <a:t> Shielding</a:t>
            </a:r>
          </a:p>
          <a:p>
            <a:pPr algn="just"/>
            <a:endParaRPr lang="en-US" sz="2800" dirty="0">
              <a:latin typeface="Open sans" panose="020B0606030504020204"/>
              <a:cs typeface="Times New Roman" pitchFamily="18" charset="0"/>
            </a:endParaRPr>
          </a:p>
          <a:p>
            <a:pPr algn="just"/>
            <a:endParaRPr lang="en-IN" sz="2800" dirty="0">
              <a:latin typeface="Open sans" panose="020B0606030504020204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AE33ADE4-72D3-4387-B2A1-EB50CABF2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5264" y="2514596"/>
            <a:ext cx="4436918" cy="18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593DDB6-AA22-4817-B059-FA4A65EA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5655" y="4384960"/>
            <a:ext cx="4426527" cy="16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24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213" y="3096491"/>
            <a:ext cx="1735282" cy="852054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TIME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612A03-52CB-4BEF-AB27-049A0F918CC0}"/>
              </a:ext>
            </a:extLst>
          </p:cNvPr>
          <p:cNvSpPr/>
          <p:nvPr/>
        </p:nvSpPr>
        <p:spPr>
          <a:xfrm>
            <a:off x="3293916" y="1128412"/>
            <a:ext cx="8219209" cy="51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 panose="020B0606030504020204"/>
              </a:rPr>
              <a:t> </a:t>
            </a:r>
            <a:r>
              <a:rPr lang="en-US" altLang="en-US" sz="2800" dirty="0">
                <a:latin typeface="Open sans" panose="020B0606030504020204"/>
                <a:cs typeface="Times New Roman" pitchFamily="18" charset="0"/>
              </a:rPr>
              <a:t>Time  is used as a safety factor by keeping the time of exposure to a practical minimum to execute the work. The dose received by a individual for a given exposure time follows the simple equation.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Open sans" panose="020B0606030504020204"/>
                <a:cs typeface="Times New Roman" pitchFamily="18" charset="0"/>
              </a:rPr>
              <a:t>Total Dose = Dose Rate x Exposure time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Open sans" panose="020B0606030504020204"/>
                <a:cs typeface="Times New Roman" pitchFamily="18" charset="0"/>
              </a:rPr>
              <a:t>Thus, lesser the time spend near the radioactive source, lesser would be radiation dose. </a:t>
            </a:r>
            <a:endParaRPr lang="en-IN" sz="2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590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8" y="2576941"/>
            <a:ext cx="3886199" cy="1527464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TIME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RELATIONSHIP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1028">
            <a:extLst>
              <a:ext uri="{FF2B5EF4-FFF2-40B4-BE49-F238E27FC236}">
                <a16:creationId xmlns:a16="http://schemas.microsoft.com/office/drawing/2014/main" id="{F8BF2B2D-3DAD-4473-84FB-0EEFE104E7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/>
          <a:srcRect t="18724"/>
          <a:stretch/>
        </p:blipFill>
        <p:spPr bwMode="auto">
          <a:xfrm>
            <a:off x="4447309" y="1330036"/>
            <a:ext cx="7148946" cy="49045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7951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8" y="2732809"/>
            <a:ext cx="3896591" cy="1215736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TIME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MANAGEMENT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612A03-52CB-4BEF-AB27-049A0F918CC0}"/>
              </a:ext>
            </a:extLst>
          </p:cNvPr>
          <p:cNvSpPr/>
          <p:nvPr/>
        </p:nvSpPr>
        <p:spPr>
          <a:xfrm>
            <a:off x="4457700" y="1336232"/>
            <a:ext cx="7055425" cy="51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</a:rPr>
              <a:t> 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Minimize the time of exposure.</a:t>
            </a:r>
          </a:p>
          <a:p>
            <a:pPr marL="363538" indent="-3635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Any work with radiation source should be planned in advance.</a:t>
            </a:r>
          </a:p>
          <a:p>
            <a:pPr marL="363538" indent="-3635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Dummy operations should be carried out to familiarize the anticipated situations.</a:t>
            </a:r>
          </a:p>
          <a:p>
            <a:pPr marL="363538" indent="-3635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Work should be shared by the group/staff to minimize the individual dose.</a:t>
            </a:r>
          </a:p>
        </p:txBody>
      </p:sp>
    </p:spTree>
    <p:extLst>
      <p:ext uri="{BB962C8B-B14F-4D97-AF65-F5344CB8AC3E}">
        <p14:creationId xmlns:p14="http://schemas.microsoft.com/office/powerpoint/2010/main" val="367908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7" y="2919845"/>
            <a:ext cx="2795156" cy="78971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DISTANCE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612A03-52CB-4BEF-AB27-049A0F918CC0}"/>
              </a:ext>
            </a:extLst>
          </p:cNvPr>
          <p:cNvSpPr/>
          <p:nvPr/>
        </p:nvSpPr>
        <p:spPr>
          <a:xfrm>
            <a:off x="4457700" y="1336232"/>
            <a:ext cx="7055425" cy="51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The most effective and economical method of reducing external radiation hazard is to increase the distance between the radiation source and the person at work. </a:t>
            </a:r>
          </a:p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The intensity of radiation falls off by the square of distance from the source. This is known as inverse square law.</a:t>
            </a:r>
          </a:p>
        </p:txBody>
      </p:sp>
    </p:spTree>
    <p:extLst>
      <p:ext uri="{BB962C8B-B14F-4D97-AF65-F5344CB8AC3E}">
        <p14:creationId xmlns:p14="http://schemas.microsoft.com/office/powerpoint/2010/main" val="222611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7" y="2919844"/>
            <a:ext cx="2795156" cy="117417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DISTANCE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Content Placeholder 2" descr="HMJ-1 Fig 31">
            <a:extLst>
              <a:ext uri="{FF2B5EF4-FFF2-40B4-BE49-F238E27FC236}">
                <a16:creationId xmlns:a16="http://schemas.microsoft.com/office/drawing/2014/main" id="{CBBD0494-B69E-4BAA-A91D-C916E61E73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7144" y="1338995"/>
            <a:ext cx="7253406" cy="491633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04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Open sans"/>
                <a:ea typeface="Sans Serif Collection" panose="020B0502040504020204" pitchFamily="34" charset="0"/>
                <a:cs typeface="Sans Serif Collection" panose="020B0502040504020204" pitchFamily="34" charset="0"/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Open sans" panose="020B0606030504020204"/>
                <a:cs typeface="Arial" pitchFamily="34" charset="0"/>
              </a:rPr>
              <a:t>Upon completion of this lesson you will be able to:</a:t>
            </a:r>
            <a:endParaRPr lang="en-US" sz="2800" b="1" u="sng" dirty="0">
              <a:solidFill>
                <a:prstClr val="black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7561BB-EBAA-418C-9D54-8A38111EABF0}"/>
              </a:ext>
            </a:extLst>
          </p:cNvPr>
          <p:cNvSpPr/>
          <p:nvPr/>
        </p:nvSpPr>
        <p:spPr>
          <a:xfrm>
            <a:off x="4949687" y="949280"/>
            <a:ext cx="6632713" cy="512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Radiation.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Types of Radiation hazard (Internal,      External)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Describe effect of TDS.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Define HVL and TVL.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4" y="2919844"/>
            <a:ext cx="2795156" cy="117417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DISTANCE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DE1E84-A879-4482-A281-0D28880622B8}"/>
              </a:ext>
            </a:extLst>
          </p:cNvPr>
          <p:cNvSpPr/>
          <p:nvPr/>
        </p:nvSpPr>
        <p:spPr>
          <a:xfrm>
            <a:off x="3865419" y="937961"/>
            <a:ext cx="7523018" cy="5563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Mathematically it can be expressed as </a:t>
            </a:r>
          </a:p>
          <a:p>
            <a:pPr algn="just" eaLnBrk="0" hangingPunct="0">
              <a:lnSpc>
                <a:spcPct val="150000"/>
              </a:lnSpc>
              <a:buNone/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            R = k/D</a:t>
            </a:r>
            <a:r>
              <a:rPr lang="en-US" sz="2400" b="1" baseline="30000" dirty="0">
                <a:latin typeface="Open sans" panose="020B0606030504020204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</a:p>
          <a:p>
            <a:pPr algn="just" eaLnBrk="0" hangingPunc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Where R-Rad. Dose, D- Distance from source</a:t>
            </a:r>
          </a:p>
          <a:p>
            <a:pPr algn="just" eaLnBrk="0" hangingPunc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and k-constant for particular radioactive source.</a:t>
            </a:r>
          </a:p>
          <a:p>
            <a:pPr algn="just" eaLnBrk="0" hangingPunc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As k is constant for particular source and if source is not changed then we have</a:t>
            </a:r>
            <a:endParaRPr lang="en-US" sz="24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None/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 			  I</a:t>
            </a:r>
            <a:r>
              <a:rPr lang="en-US" sz="2400" b="1" baseline="-30000" dirty="0">
                <a:latin typeface="Open sans" panose="020B0606030504020204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Open sans" panose="020B0606030504020204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latin typeface="Open sans" panose="020B0606030504020204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 =  I</a:t>
            </a:r>
            <a:r>
              <a:rPr lang="en-US" sz="2400" b="1" baseline="-30000" dirty="0">
                <a:latin typeface="Open sans" panose="020B0606030504020204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Open sans" panose="020B0606030504020204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Open sans" panose="020B0606030504020204"/>
                <a:cs typeface="Times New Roman" panose="02020603050405020304" pitchFamily="18" charset="0"/>
              </a:rPr>
              <a:t>2</a:t>
            </a: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 where, </a:t>
            </a:r>
          </a:p>
          <a:p>
            <a:pPr marL="1081088" eaLnBrk="0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 I</a:t>
            </a:r>
            <a:r>
              <a:rPr lang="en-US" sz="2400" baseline="-30000" dirty="0">
                <a:latin typeface="Open sans" panose="020B0606030504020204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is the radiation intensity at distance D</a:t>
            </a:r>
            <a:r>
              <a:rPr lang="en-US" sz="2400" baseline="-30000" dirty="0">
                <a:latin typeface="Open sans" panose="020B0606030504020204"/>
                <a:cs typeface="Times New Roman" panose="02020603050405020304" pitchFamily="18" charset="0"/>
              </a:rPr>
              <a:t>1</a:t>
            </a: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1081088" eaLnBrk="0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 I</a:t>
            </a:r>
            <a:r>
              <a:rPr lang="en-US" sz="2400" baseline="-30000" dirty="0">
                <a:latin typeface="Open sans" panose="020B0606030504020204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is the radiation intensity at distance D</a:t>
            </a:r>
            <a:r>
              <a:rPr lang="en-US" sz="2400" baseline="-30000" dirty="0">
                <a:latin typeface="Open sans" panose="020B0606030504020204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573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64" y="2919845"/>
            <a:ext cx="2951019" cy="78971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SHIELDING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612A03-52CB-4BEF-AB27-049A0F918CC0}"/>
              </a:ext>
            </a:extLst>
          </p:cNvPr>
          <p:cNvSpPr/>
          <p:nvPr/>
        </p:nvSpPr>
        <p:spPr>
          <a:xfrm>
            <a:off x="4094018" y="1336232"/>
            <a:ext cx="74191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When available maximum distance and minimum time do not bring the radiation to an acceptably low value.</a:t>
            </a:r>
          </a:p>
          <a:p>
            <a:pPr marL="363538" indent="-363538" algn="just">
              <a:defRPr/>
            </a:pP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63538" indent="-363538" algn="just"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Materials like concrete, steel, lead and other high Z materials are used as a shield, between x-ray or gamma radiation sources and personnel. </a:t>
            </a: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marL="363538" indent="-363538" algn="just"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These shielding materials absorb the radiation.</a:t>
            </a:r>
            <a:endParaRPr lang="en-US" sz="2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669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1" y="2701633"/>
            <a:ext cx="3231572" cy="178723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SUGGESTED SHIELDING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MATERIALS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612A03-52CB-4BEF-AB27-049A0F918CC0}"/>
              </a:ext>
            </a:extLst>
          </p:cNvPr>
          <p:cNvSpPr/>
          <p:nvPr/>
        </p:nvSpPr>
        <p:spPr>
          <a:xfrm>
            <a:off x="4062846" y="1450533"/>
            <a:ext cx="7523017" cy="3890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Alpha	: Nil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Beta		: plastic sheet, Perspex, Aluminum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Gamma	: sand bags, bricks, steel, concrete, 		           lead.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X-ray	: concrete, lead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Neutron	: water, concrete </a:t>
            </a:r>
          </a:p>
        </p:txBody>
      </p:sp>
    </p:spTree>
    <p:extLst>
      <p:ext uri="{BB962C8B-B14F-4D97-AF65-F5344CB8AC3E}">
        <p14:creationId xmlns:p14="http://schemas.microsoft.com/office/powerpoint/2010/main" val="1090844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2951018"/>
            <a:ext cx="2815937" cy="66501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HVL &amp; TVL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612A03-52CB-4BEF-AB27-049A0F918CC0}"/>
              </a:ext>
            </a:extLst>
          </p:cNvPr>
          <p:cNvSpPr/>
          <p:nvPr/>
        </p:nvSpPr>
        <p:spPr>
          <a:xfrm>
            <a:off x="4062846" y="1221931"/>
            <a:ext cx="7523017" cy="514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HVL -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(Half value layer): -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Which reduces the intensity of radiation by one half of its initial value.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TVL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(Tenth value layer): -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It is a thickness of a specified substance which reduces the intensity of radiation by </a:t>
            </a: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one-tenth (1/10)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of its initial value.</a:t>
            </a:r>
          </a:p>
        </p:txBody>
      </p:sp>
    </p:spTree>
    <p:extLst>
      <p:ext uri="{BB962C8B-B14F-4D97-AF65-F5344CB8AC3E}">
        <p14:creationId xmlns:p14="http://schemas.microsoft.com/office/powerpoint/2010/main" val="215294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04510" y="1066800"/>
            <a:ext cx="7079509" cy="511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Radiation.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Types of Radiation hazard (Internal,      External)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Describe effect of TDS.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Define HVL and TVL.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0CB23C-5416-40D2-A69B-C13007B8C011}"/>
              </a:ext>
            </a:extLst>
          </p:cNvPr>
          <p:cNvSpPr/>
          <p:nvPr/>
        </p:nvSpPr>
        <p:spPr>
          <a:xfrm>
            <a:off x="4471550" y="1123047"/>
            <a:ext cx="7072749" cy="512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Open sans"/>
              </a:rPr>
              <a:t>1. What is HVL?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</a:rPr>
              <a:t>Ans- It is the thickness of a specific material needed to</a:t>
            </a:r>
            <a:r>
              <a:rPr lang="en-US" sz="2800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 reduce the intensity of radiation by one half of its initial value.</a:t>
            </a:r>
          </a:p>
          <a:p>
            <a:pPr algn="just">
              <a:lnSpc>
                <a:spcPct val="200000"/>
              </a:lnSpc>
            </a:pPr>
            <a:r>
              <a:rPr lang="en-IN" sz="2800" dirty="0">
                <a:latin typeface="Open sans" panose="020B0606030504020204"/>
                <a:cs typeface="Arial" pitchFamily="34" charset="0"/>
              </a:rPr>
              <a:t>2. What is the full form of TDS?</a:t>
            </a:r>
            <a:endParaRPr lang="en-US" sz="2800" b="1" u="sng" dirty="0">
              <a:latin typeface="Open sans" panose="020B0606030504020204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</a:rPr>
              <a:t>Ans-  Time Distance Shielding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9338" y="0"/>
            <a:ext cx="12033331" cy="67800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82" y="3276682"/>
            <a:ext cx="304643" cy="3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8343" y="147381"/>
            <a:ext cx="6801763" cy="62586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3" tIns="39123" rIns="39123" bIns="39123"/>
          <a:lstStyle/>
          <a:p>
            <a:endParaRPr sz="239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2567" y="3230319"/>
            <a:ext cx="3722630" cy="69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23" tIns="39123" rIns="39123" bIns="39123">
            <a:spAutoFit/>
          </a:bodyPr>
          <a:lstStyle/>
          <a:p>
            <a:pPr algn="ctr"/>
            <a:r>
              <a:rPr lang="en-US" sz="3999" b="1" dirty="0">
                <a:latin typeface="Open sans"/>
              </a:rPr>
              <a:t>THANK YOU </a:t>
            </a:r>
            <a:r>
              <a:rPr lang="en-US" sz="39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77" y="517730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38A39-09AC-4E09-BCBF-9927994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359" cy="124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C03CD-87DA-BEA5-2EAE-10418C52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86" y="-2576"/>
            <a:ext cx="1381285" cy="125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7" y="2438401"/>
            <a:ext cx="4084982" cy="248689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CAN HUMAN BEINGS SENSE THE RADIATION?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1" name="Picture 10" descr="j0211470">
            <a:extLst>
              <a:ext uri="{FF2B5EF4-FFF2-40B4-BE49-F238E27FC236}">
                <a16:creationId xmlns:a16="http://schemas.microsoft.com/office/drawing/2014/main" id="{C7689C0D-031C-4C22-B3E4-8B5C1408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b="20425"/>
          <a:stretch>
            <a:fillRect/>
          </a:stretch>
        </p:blipFill>
        <p:spPr bwMode="auto">
          <a:xfrm>
            <a:off x="5164697" y="1628974"/>
            <a:ext cx="2418811" cy="154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j0211478">
            <a:extLst>
              <a:ext uri="{FF2B5EF4-FFF2-40B4-BE49-F238E27FC236}">
                <a16:creationId xmlns:a16="http://schemas.microsoft.com/office/drawing/2014/main" id="{D1B7E700-6C6E-4F46-8C62-0F91EE5C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9574" b="15298"/>
          <a:stretch>
            <a:fillRect/>
          </a:stretch>
        </p:blipFill>
        <p:spPr bwMode="auto">
          <a:xfrm>
            <a:off x="9128066" y="1546707"/>
            <a:ext cx="1986692" cy="17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HM00379_">
            <a:extLst>
              <a:ext uri="{FF2B5EF4-FFF2-40B4-BE49-F238E27FC236}">
                <a16:creationId xmlns:a16="http://schemas.microsoft.com/office/drawing/2014/main" id="{4ED04EA9-EC17-428D-9E4E-0A5AD263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28327" y="4145973"/>
            <a:ext cx="2047294" cy="178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j0211482">
            <a:extLst>
              <a:ext uri="{FF2B5EF4-FFF2-40B4-BE49-F238E27FC236}">
                <a16:creationId xmlns:a16="http://schemas.microsoft.com/office/drawing/2014/main" id="{02F6132A-3790-4B83-A73D-76A6DCAF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b="22235"/>
          <a:stretch>
            <a:fillRect/>
          </a:stretch>
        </p:blipFill>
        <p:spPr bwMode="auto">
          <a:xfrm>
            <a:off x="5372100" y="4187537"/>
            <a:ext cx="2033343" cy="17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E5FE6D-C174-42D2-B410-602FB4BF1693}"/>
              </a:ext>
            </a:extLst>
          </p:cNvPr>
          <p:cNvSpPr/>
          <p:nvPr/>
        </p:nvSpPr>
        <p:spPr>
          <a:xfrm>
            <a:off x="7809737" y="3431372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No</a:t>
            </a:r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3" y="2999512"/>
            <a:ext cx="4084982" cy="1354281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577C0C-DF9E-48C5-A9DD-D4D7661F82A6}"/>
              </a:ext>
            </a:extLst>
          </p:cNvPr>
          <p:cNvSpPr/>
          <p:nvPr/>
        </p:nvSpPr>
        <p:spPr>
          <a:xfrm>
            <a:off x="4970316" y="1101269"/>
            <a:ext cx="6096000" cy="51288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Transmission of energy as particles or as electromagnetic  waves from the nucleus of an atom .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  Radiation are two type 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 1 Ionizing Radiation  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 2  Non- Ionizing Radiation</a:t>
            </a:r>
          </a:p>
        </p:txBody>
      </p:sp>
    </p:spTree>
    <p:extLst>
      <p:ext uri="{BB962C8B-B14F-4D97-AF65-F5344CB8AC3E}">
        <p14:creationId xmlns:p14="http://schemas.microsoft.com/office/powerpoint/2010/main" val="38256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3" y="2999512"/>
            <a:ext cx="3082936" cy="1354281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2" descr="C:\Users\hp\Desktop\hnO034nqQ9eDuqMzP9F1_electromagnetic-spectrum.png">
            <a:extLst>
              <a:ext uri="{FF2B5EF4-FFF2-40B4-BE49-F238E27FC236}">
                <a16:creationId xmlns:a16="http://schemas.microsoft.com/office/drawing/2014/main" id="{46F5E503-85BB-4FD4-9A0C-981AA9A417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50466" y="1194955"/>
            <a:ext cx="7870478" cy="5299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3" y="2459181"/>
            <a:ext cx="4084982" cy="182187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TYPE OF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HAZARDS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577C0C-DF9E-48C5-A9DD-D4D7661F82A6}"/>
              </a:ext>
            </a:extLst>
          </p:cNvPr>
          <p:cNvSpPr/>
          <p:nvPr/>
        </p:nvSpPr>
        <p:spPr>
          <a:xfrm>
            <a:off x="4970316" y="135065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Radiation hazards are broadly classified as: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lphaLcParenR"/>
              <a:defRPr/>
            </a:pPr>
            <a:r>
              <a:rPr lang="en-US" altLang="en-US" sz="2800" b="1" dirty="0">
                <a:latin typeface="Open sans" panose="020B0606030504020204"/>
                <a:cs typeface="Times New Roman" panose="02020603050405020304" pitchFamily="18" charset="0"/>
              </a:rPr>
              <a:t>External Radiation Hazard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: External radiation hazards occur when the source of radiation is outside body .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lphaLcParenR"/>
              <a:defRPr/>
            </a:pPr>
            <a:r>
              <a:rPr lang="en-US" altLang="en-US" sz="2800" b="1" dirty="0">
                <a:latin typeface="Open sans" panose="020B0606030504020204"/>
                <a:cs typeface="Times New Roman" panose="02020603050405020304" pitchFamily="18" charset="0"/>
              </a:rPr>
              <a:t>Internal Radiation Hazard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: Internal radiation hazards results when the body is contaminated  internally  with a radioisotope.</a:t>
            </a:r>
          </a:p>
        </p:txBody>
      </p:sp>
    </p:spTree>
    <p:extLst>
      <p:ext uri="{BB962C8B-B14F-4D97-AF65-F5344CB8AC3E}">
        <p14:creationId xmlns:p14="http://schemas.microsoft.com/office/powerpoint/2010/main" val="52298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3" y="2459180"/>
            <a:ext cx="4084982" cy="2434937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PROTECTION AGAINST INTERNAL EXPOSURE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577C0C-DF9E-48C5-A9DD-D4D7661F82A6}"/>
              </a:ext>
            </a:extLst>
          </p:cNvPr>
          <p:cNvSpPr/>
          <p:nvPr/>
        </p:nvSpPr>
        <p:spPr>
          <a:xfrm>
            <a:off x="4970316" y="1350653"/>
            <a:ext cx="6096000" cy="45363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Use additional caution with potential sources of airborne radiation.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No eating, drinking, smoking in potentially contaminated areas 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Wear proper protective equipment.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Cover open wounds.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Perform frequent surveys.</a:t>
            </a:r>
          </a:p>
        </p:txBody>
      </p:sp>
    </p:spTree>
    <p:extLst>
      <p:ext uri="{BB962C8B-B14F-4D97-AF65-F5344CB8AC3E}">
        <p14:creationId xmlns:p14="http://schemas.microsoft.com/office/powerpoint/2010/main" val="362497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3" y="2459180"/>
            <a:ext cx="4084982" cy="2434937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PATHWAYS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  OF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  INTERNAL EXPOSURE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577C0C-DF9E-48C5-A9DD-D4D7661F82A6}"/>
              </a:ext>
            </a:extLst>
          </p:cNvPr>
          <p:cNvSpPr/>
          <p:nvPr/>
        </p:nvSpPr>
        <p:spPr>
          <a:xfrm>
            <a:off x="5063835" y="1693556"/>
            <a:ext cx="6096000" cy="38900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Inhalation (Nose)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Ingestion (food &amp; Water)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Injection (Through Cut And Wounds)</a:t>
            </a:r>
          </a:p>
        </p:txBody>
      </p:sp>
    </p:spTree>
    <p:extLst>
      <p:ext uri="{BB962C8B-B14F-4D97-AF65-F5344CB8AC3E}">
        <p14:creationId xmlns:p14="http://schemas.microsoft.com/office/powerpoint/2010/main" val="413020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81" y="2615045"/>
            <a:ext cx="3200401" cy="14166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IONIZING RADIATION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Content Placeholder 2" descr="C:\Users\hp\Desktop\img-01-03-03.png">
            <a:extLst>
              <a:ext uri="{FF2B5EF4-FFF2-40B4-BE49-F238E27FC236}">
                <a16:creationId xmlns:a16="http://schemas.microsoft.com/office/drawing/2014/main" id="{BEC207D7-075B-480B-8C88-A21CD63759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20045" y="1060799"/>
            <a:ext cx="7194556" cy="5537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14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801</Words>
  <Application>Microsoft Office PowerPoint</Application>
  <PresentationFormat>Widescreen</PresentationFormat>
  <Paragraphs>132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Noto Sans Symbols</vt:lpstr>
      <vt:lpstr>Open Sans</vt:lpstr>
      <vt:lpstr>Open Sans</vt:lpstr>
      <vt:lpstr>Open Sans SemiBold</vt:lpstr>
      <vt:lpstr>Symbol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CAN HUMAN BEINGS SENSE THE RADIATION?</vt:lpstr>
      <vt:lpstr>RADIATION</vt:lpstr>
      <vt:lpstr>RADIATION</vt:lpstr>
      <vt:lpstr>TYPE OF RADIATION HAZARDS</vt:lpstr>
      <vt:lpstr>PROTECTION AGAINST INTERNAL EXPOSURE</vt:lpstr>
      <vt:lpstr>PATHWAYS   OF   INTERNAL EXPOSURE</vt:lpstr>
      <vt:lpstr>IONIZING RADIATION</vt:lpstr>
      <vt:lpstr>ALPHA PARTICLE</vt:lpstr>
      <vt:lpstr>BETA PARTICLE</vt:lpstr>
      <vt:lpstr>PENETRATION POWER OF RADIATION</vt:lpstr>
      <vt:lpstr>PENETRATION POWER OF RADIATION</vt:lpstr>
      <vt:lpstr>RADIATION PROTECTION TECHNIQUES</vt:lpstr>
      <vt:lpstr>TIME</vt:lpstr>
      <vt:lpstr>TIME RELATIONSHIP</vt:lpstr>
      <vt:lpstr>TIME MANAGEMENT</vt:lpstr>
      <vt:lpstr>DISTANCE</vt:lpstr>
      <vt:lpstr>DISTANCE EFFECT</vt:lpstr>
      <vt:lpstr>DISTANCE EFFECT</vt:lpstr>
      <vt:lpstr>SHIELDING</vt:lpstr>
      <vt:lpstr>SUGGESTED SHIELDING MATERIALS</vt:lpstr>
      <vt:lpstr>HVL &amp; TVL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 Deshwal</dc:creator>
  <cp:lastModifiedBy>NDRF ACADEMY</cp:lastModifiedBy>
  <cp:revision>199</cp:revision>
  <dcterms:created xsi:type="dcterms:W3CDTF">2023-06-12T07:38:57Z</dcterms:created>
  <dcterms:modified xsi:type="dcterms:W3CDTF">2025-12-31T11:15:39Z</dcterms:modified>
</cp:coreProperties>
</file>