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868" r:id="rId2"/>
    <p:sldMasterId id="2147483856" r:id="rId3"/>
    <p:sldMasterId id="2147483649" r:id="rId4"/>
    <p:sldMasterId id="2147483683" r:id="rId5"/>
    <p:sldMasterId id="2147484681" r:id="rId6"/>
  </p:sldMasterIdLst>
  <p:notesMasterIdLst>
    <p:notesMasterId r:id="rId51"/>
  </p:notesMasterIdLst>
  <p:handoutMasterIdLst>
    <p:handoutMasterId r:id="rId52"/>
  </p:handoutMasterIdLst>
  <p:sldIdLst>
    <p:sldId id="272" r:id="rId7"/>
    <p:sldId id="258" r:id="rId8"/>
    <p:sldId id="307" r:id="rId9"/>
    <p:sldId id="308" r:id="rId10"/>
    <p:sldId id="309" r:id="rId11"/>
    <p:sldId id="261" r:id="rId12"/>
    <p:sldId id="262" r:id="rId13"/>
    <p:sldId id="263" r:id="rId14"/>
    <p:sldId id="264" r:id="rId15"/>
    <p:sldId id="265" r:id="rId16"/>
    <p:sldId id="266" r:id="rId17"/>
    <p:sldId id="270" r:id="rId18"/>
    <p:sldId id="267" r:id="rId19"/>
    <p:sldId id="268" r:id="rId20"/>
    <p:sldId id="273" r:id="rId21"/>
    <p:sldId id="274" r:id="rId22"/>
    <p:sldId id="275" r:id="rId23"/>
    <p:sldId id="276" r:id="rId24"/>
    <p:sldId id="277" r:id="rId25"/>
    <p:sldId id="278" r:id="rId26"/>
    <p:sldId id="300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90" r:id="rId38"/>
    <p:sldId id="292" r:id="rId39"/>
    <p:sldId id="301" r:id="rId40"/>
    <p:sldId id="293" r:id="rId41"/>
    <p:sldId id="296" r:id="rId42"/>
    <p:sldId id="297" r:id="rId43"/>
    <p:sldId id="310" r:id="rId44"/>
    <p:sldId id="299" r:id="rId45"/>
    <p:sldId id="319" r:id="rId46"/>
    <p:sldId id="320" r:id="rId47"/>
    <p:sldId id="321" r:id="rId48"/>
    <p:sldId id="322" r:id="rId49"/>
    <p:sldId id="323" r:id="rId50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3333CC"/>
    <a:srgbClr val="0066CC"/>
    <a:srgbClr val="000066"/>
    <a:srgbClr val="DDDDDD"/>
    <a:srgbClr val="C0C0C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116" y="9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theme" Target="theme/theme1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tableStyles" Target="tableStyles.xml"/><Relationship Id="rId8" Type="http://schemas.openxmlformats.org/officeDocument/2006/relationships/slide" Target="slides/slide2.xml"/><Relationship Id="rId51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FBBC8AE-EE40-716C-70C8-976423F22C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22F8E2B-3738-F4B3-8307-86E3761C09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460D89F1-3927-0713-5E05-12474C999D5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A00F888-6590-BE9F-E797-CD3691C03E4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9CB9F6B8-7BDE-447A-8934-2B080A17E1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AF13186-7F25-D364-E95E-9C64A01F58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0F510BF-80C2-6A03-0A32-F2521A5E40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118C061-65A0-F000-C203-F1E817C6B98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8046E075-8B34-DC8A-35E4-35CD86952FC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59338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BFE9D750-A01C-0C0F-32DE-5491F423EB6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8617D6EF-B3D4-5B50-5B64-25F0E2553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C342377-56E5-4625-9CCD-11C63502B5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2DA1E8FD-370A-0318-6A73-E4209714C1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A4818B06-7041-56DF-D109-92C7D701A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343C43D5-912D-DB5E-6BB1-DA9BEA27A7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F566E42D-490C-4954-A783-F3BA1F8761D1}" type="slidenum">
              <a:rPr lang="en-US" altLang="en-US" sz="1300"/>
              <a:pPr/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C35E456D-A68C-5FDF-D07E-A8B5439594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94CB2DE0-95CA-7CA1-7446-85FB6B0EC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0FE3520F-E464-7581-3CD6-4ACC2F0EBA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8149C4FA-76B2-4260-8D2F-9F6474527925}" type="slidenum">
              <a:rPr lang="en-US" altLang="en-US" sz="1300"/>
              <a:pPr/>
              <a:t>38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1495"/>
            <a:ext cx="10363200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64633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628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9360" y="174625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032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0710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7A596-DFF8-A5FB-9A43-CE2675401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C93C4-76C7-404F-901D-2CC2DD520269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5452A-EFAD-3C63-B644-0889CF9D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4FD47-4415-27CE-5818-08E69B3AF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2D876-552D-4C5B-8D93-7BC462AD5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932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E1ACE-37F6-B564-3042-DA50BDACC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A013-7B3B-4BB3-98FC-EA2D4450FF35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66FB1-88E0-D1D5-89D2-03C8E392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EF8C7-6FDD-70E3-525A-D56F10DF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050E9-03A4-4FB8-B739-30866AA11C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502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450A6-4E98-6345-AB45-BBFE0E632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95C26-F7FF-4990-8506-75BE6C3355A3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3A0EF-D154-B05D-B3CF-3540CA51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D21E0-BF7B-1849-25E7-C5A04A1C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5810B-02B0-4D77-8748-276F3B925D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712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CA9856-90C5-6D38-9197-5E92FCE7B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6BDCB-C1E0-4C02-B727-02045AA2D86D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C48FBB-0CCC-31B3-F7E8-BCD950FF6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9AD347-8E29-30B4-1A28-FA7C0543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F1F7D-3CC6-44CD-BEDE-6FAE8A7CF5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904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216F99-6128-1064-9854-5B91187CA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A9F6A-2F0E-4E5A-A6A8-0FD3CC749B14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B0F3386-686F-A0AF-B5DE-4275E570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5A59EE-91E4-8073-632B-1E768407F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C984D-A743-45C8-B1A7-08F790C038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1848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E87F908-8B71-F2C1-E117-80F83A1D1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E787A-9828-45C4-BA58-580304668AC2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9DFBA11-9381-A2F0-FB51-19448D57A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4E125FC-775E-75CB-069C-3C40CA24E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2C42-A405-4A2B-81BD-0756E90AB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376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86AC77A-4FB2-FA1C-0D8B-58B1194F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6661C-4995-42DC-BD8A-F59BB683D597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017F0A0-B0DE-CB64-F6E9-879901BB2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A5F2FF9-9170-06D4-0CF4-B9C2E3C1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C4450-4D53-40B1-8CB0-2250CF06F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1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0D2C9D-A834-B7BE-BFBE-B04F957B4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3197-3F4C-4273-9E65-FE977FFEEA8E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0D8AA4-B2C6-83C5-64E3-2CD29641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8C6A8A-A5BF-C34F-A148-0C307381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F4458-1976-4D37-8A3C-2AB9A7E893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68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0" y="1876080"/>
            <a:ext cx="9144000" cy="3305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50892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EAC5B5F-6994-0BB4-7ABD-D166D3952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96FC1-8D11-4586-94A2-4DA9A3EDD21A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CB5A6B-358D-CCBC-9AFF-7D9CFAFC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B5B2202-385B-15DB-595A-A03AB64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97687-9C70-4CB8-B218-35A7254A3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8548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7B6ED-5AA2-9D83-F0FC-E528B7309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AC3F0-18AC-48D3-9EC0-7FA619522921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E2BEE-E33C-5371-4A99-4A39682E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3A4F0-37CD-B3B5-E668-DE927A1E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6F154-CD89-4592-B903-9436BFA04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3851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D1689-B511-4FF8-2B4D-8251A8ED0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6ABE0-6C09-4A42-951B-044C015C655D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79C3D-5D5F-99C2-61B5-A40359BB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164B2-322E-8020-CBD2-599AD969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CDD50-1CAD-4A7A-9A82-152DF742D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860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1495"/>
            <a:ext cx="10363200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64633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99598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0" y="1876080"/>
            <a:ext cx="9144000" cy="3305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4407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7078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5960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8807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37218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7259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83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61342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034990"/>
            <a:ext cx="4011084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0885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69859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9360" y="174625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9008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22209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id="{BE61FEBE-A582-D281-08D6-69C0086E223D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6 h 1912"/>
              <a:gd name="T4" fmla="*/ 0 w 1588"/>
              <a:gd name="T5" fmla="*/ 2147483646 h 1912"/>
              <a:gd name="T6" fmla="*/ 0 w 1588"/>
              <a:gd name="T7" fmla="*/ 2147483646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8" descr="new usaid logo">
            <a:extLst>
              <a:ext uri="{FF2B5EF4-FFF2-40B4-BE49-F238E27FC236}">
                <a16:creationId xmlns:a16="http://schemas.microsoft.com/office/drawing/2014/main" id="{962100A8-6576-BFEC-812E-300948273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0" t="16991" r="9930" b="16991"/>
          <a:stretch>
            <a:fillRect/>
          </a:stretch>
        </p:blipFill>
        <p:spPr bwMode="auto">
          <a:xfrm>
            <a:off x="0" y="5200650"/>
            <a:ext cx="22352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E936F01E-0AA3-C657-E53D-EA0F59A207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31E855A5-6407-9093-D3D2-1125E8439BC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26FE4C-2518-4AA2-ADC9-F5F3354592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29F5C4DD-C46C-AEE3-1149-F8E1C4CF026A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070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80587C-9C73-99AD-8457-B0095087FE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09FE55-8758-48AB-62AB-FB064841A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849501-3E4A-B55D-B648-8A03A7176B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39DBF-DA2C-483E-BB0B-E38C91D0D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7390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378EC0-AA6A-7B86-7BFF-E2F6308BF6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E813B-3B44-F8C6-0314-5A40F15EAE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2A1317-877E-E68A-68DC-90A3C76A8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A0D28-B9E1-4079-823C-085A0A3DF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7712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3397AB-DDD2-C5AC-02EE-0209739FB2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C9FB4F-D5CB-977D-F1D9-5FF64E030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D7078-F305-6AA3-606D-EF3A01CAB1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ED6A7-D7A1-48AB-A885-914D802631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6642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105A478-97AD-922C-03C7-60D82597F3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A7842F0-2BE8-1EC3-456C-C66DA3E6C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3D8ED5A-E30A-F8AB-C25E-23738F33D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B2AAE2-7FCC-4950-B646-476BBC2A92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3478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5E7103C-092E-6D1C-34DC-A0203180B0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0E57CB6-860E-6E4C-ED06-B8D537F20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2ED01C-A2FB-FC74-988A-F691BEA2E3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C608A-E39A-46A3-BBDC-1FA07753C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59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50446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BD6C28-69C1-6EF6-08B0-60BE826BB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AC089A7-7B87-B013-098E-512653CC03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5CB216-3D56-52BD-0723-D1000A8A80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554816-1450-4070-AEEC-9D6ED8CADD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8782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8BDCD2-2EE0-9EB6-CB98-077C1AC31E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A9556C-32EE-96BF-2281-67602CE96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328291-DB94-2CEB-7171-FC42A11B7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167638-88EE-49D3-849E-EBE54F7645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4741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D7485D-E9E6-3104-8CD0-EB7A9301FA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11D85E-6CE6-9179-5CF9-CF599E464E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5C8956-F855-C53A-9688-6D0DD491E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7A0F9-8430-48A7-99B6-8AE708579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751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93DBE1-579E-7FA2-BA1A-E1646ADE1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DD9C1E-8884-7BF1-19DE-0473EEB558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753C8C-AAEC-536C-1B97-EC09E95A4E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E0EE2-6FB2-4175-9266-59C7DF57F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6217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21FADD-175D-12E6-09E5-BEED80887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1E2570-7905-9252-C2D8-B9D9C2DDDA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CB9E-DF0D-2DF3-F23B-9C1D61B358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9291C-486F-496F-B0BB-3901DCEDCC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6109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3D27526-FC26-408D-99DE-8397ADB8AB2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1650"/>
            <a:chOff x="0" y="0"/>
            <a:chExt cx="5758" cy="431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6801844-0779-8A1E-EA01-0A26AB37F6A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97 w 3934"/>
                <a:gd name="T3" fmla="*/ 1331 h 1505"/>
                <a:gd name="T4" fmla="*/ 1233 w 3934"/>
                <a:gd name="T5" fmla="*/ 1157 h 1505"/>
                <a:gd name="T6" fmla="*/ 1753 w 3934"/>
                <a:gd name="T7" fmla="*/ 977 h 1505"/>
                <a:gd name="T8" fmla="*/ 2253 w 3934"/>
                <a:gd name="T9" fmla="*/ 792 h 1505"/>
                <a:gd name="T10" fmla="*/ 2496 w 3934"/>
                <a:gd name="T11" fmla="*/ 696 h 1505"/>
                <a:gd name="T12" fmla="*/ 2730 w 3934"/>
                <a:gd name="T13" fmla="*/ 606 h 1505"/>
                <a:gd name="T14" fmla="*/ 2963 w 3934"/>
                <a:gd name="T15" fmla="*/ 510 h 1505"/>
                <a:gd name="T16" fmla="*/ 3189 w 3934"/>
                <a:gd name="T17" fmla="*/ 420 h 1505"/>
                <a:gd name="T18" fmla="*/ 3398 w 3934"/>
                <a:gd name="T19" fmla="*/ 324 h 1505"/>
                <a:gd name="T20" fmla="*/ 3606 w 3934"/>
                <a:gd name="T21" fmla="*/ 234 h 1505"/>
                <a:gd name="T22" fmla="*/ 3807 w 3934"/>
                <a:gd name="T23" fmla="*/ 138 h 1505"/>
                <a:gd name="T24" fmla="*/ 3994 w 3934"/>
                <a:gd name="T25" fmla="*/ 48 h 1505"/>
                <a:gd name="T26" fmla="*/ 3994 w 3934"/>
                <a:gd name="T27" fmla="*/ 0 h 1505"/>
                <a:gd name="T28" fmla="*/ 3800 w 3934"/>
                <a:gd name="T29" fmla="*/ 96 h 1505"/>
                <a:gd name="T30" fmla="*/ 3594 w 3934"/>
                <a:gd name="T31" fmla="*/ 192 h 1505"/>
                <a:gd name="T32" fmla="*/ 3380 w 3934"/>
                <a:gd name="T33" fmla="*/ 288 h 1505"/>
                <a:gd name="T34" fmla="*/ 3165 w 3934"/>
                <a:gd name="T35" fmla="*/ 384 h 1505"/>
                <a:gd name="T36" fmla="*/ 2933 w 3934"/>
                <a:gd name="T37" fmla="*/ 480 h 1505"/>
                <a:gd name="T38" fmla="*/ 2694 w 3934"/>
                <a:gd name="T39" fmla="*/ 576 h 1505"/>
                <a:gd name="T40" fmla="*/ 2444 w 3934"/>
                <a:gd name="T41" fmla="*/ 672 h 1505"/>
                <a:gd name="T42" fmla="*/ 2199 w 3934"/>
                <a:gd name="T43" fmla="*/ 768 h 1505"/>
                <a:gd name="T44" fmla="*/ 1937 w 3934"/>
                <a:gd name="T45" fmla="*/ 864 h 1505"/>
                <a:gd name="T46" fmla="*/ 1675 w 3934"/>
                <a:gd name="T47" fmla="*/ 960 h 1505"/>
                <a:gd name="T48" fmla="*/ 1127 w 3934"/>
                <a:gd name="T49" fmla="*/ 1145 h 1505"/>
                <a:gd name="T50" fmla="*/ 57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0DBD49D-9609-9A9E-37D9-F0EBD2E721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60 w 1728"/>
                <a:gd name="T3" fmla="*/ 527 h 689"/>
                <a:gd name="T4" fmla="*/ 978 w 1728"/>
                <a:gd name="T5" fmla="*/ 365 h 689"/>
                <a:gd name="T6" fmla="*/ 1175 w 1728"/>
                <a:gd name="T7" fmla="*/ 287 h 689"/>
                <a:gd name="T8" fmla="*/ 1377 w 1728"/>
                <a:gd name="T9" fmla="*/ 203 h 689"/>
                <a:gd name="T10" fmla="*/ 1572 w 1728"/>
                <a:gd name="T11" fmla="*/ 126 h 689"/>
                <a:gd name="T12" fmla="*/ 1753 w 1728"/>
                <a:gd name="T13" fmla="*/ 48 h 689"/>
                <a:gd name="T14" fmla="*/ 1753 w 1728"/>
                <a:gd name="T15" fmla="*/ 0 h 689"/>
                <a:gd name="T16" fmla="*/ 1551 w 1728"/>
                <a:gd name="T17" fmla="*/ 84 h 689"/>
                <a:gd name="T18" fmla="*/ 1347 w 1728"/>
                <a:gd name="T19" fmla="*/ 167 h 689"/>
                <a:gd name="T20" fmla="*/ 1133 w 1728"/>
                <a:gd name="T21" fmla="*/ 257 h 689"/>
                <a:gd name="T22" fmla="*/ 918 w 1728"/>
                <a:gd name="T23" fmla="*/ 341 h 689"/>
                <a:gd name="T24" fmla="*/ 459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A1A46F53-41E5-65CE-26B0-CAD18002D5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646 w 5561"/>
                <a:gd name="T1" fmla="*/ 929 h 3447"/>
                <a:gd name="T2" fmla="*/ 5622 w 5561"/>
                <a:gd name="T3" fmla="*/ 773 h 3447"/>
                <a:gd name="T4" fmla="*/ 5538 w 5561"/>
                <a:gd name="T5" fmla="*/ 629 h 3447"/>
                <a:gd name="T6" fmla="*/ 5407 w 5561"/>
                <a:gd name="T7" fmla="*/ 492 h 3447"/>
                <a:gd name="T8" fmla="*/ 5228 w 5561"/>
                <a:gd name="T9" fmla="*/ 366 h 3447"/>
                <a:gd name="T10" fmla="*/ 4996 w 5561"/>
                <a:gd name="T11" fmla="*/ 252 h 3447"/>
                <a:gd name="T12" fmla="*/ 4722 w 5561"/>
                <a:gd name="T13" fmla="*/ 144 h 3447"/>
                <a:gd name="T14" fmla="*/ 4406 w 5561"/>
                <a:gd name="T15" fmla="*/ 48 h 3447"/>
                <a:gd name="T16" fmla="*/ 4060 w 5561"/>
                <a:gd name="T17" fmla="*/ 0 h 3447"/>
                <a:gd name="T18" fmla="*/ 4424 w 5561"/>
                <a:gd name="T19" fmla="*/ 90 h 3447"/>
                <a:gd name="T20" fmla="*/ 4740 w 5561"/>
                <a:gd name="T21" fmla="*/ 192 h 3447"/>
                <a:gd name="T22" fmla="*/ 5008 w 5561"/>
                <a:gd name="T23" fmla="*/ 306 h 3447"/>
                <a:gd name="T24" fmla="*/ 5228 w 5561"/>
                <a:gd name="T25" fmla="*/ 426 h 3447"/>
                <a:gd name="T26" fmla="*/ 5395 w 5561"/>
                <a:gd name="T27" fmla="*/ 557 h 3447"/>
                <a:gd name="T28" fmla="*/ 5514 w 5561"/>
                <a:gd name="T29" fmla="*/ 701 h 3447"/>
                <a:gd name="T30" fmla="*/ 5574 w 5561"/>
                <a:gd name="T31" fmla="*/ 851 h 3447"/>
                <a:gd name="T32" fmla="*/ 5574 w 5561"/>
                <a:gd name="T33" fmla="*/ 1013 h 3447"/>
                <a:gd name="T34" fmla="*/ 5526 w 5561"/>
                <a:gd name="T35" fmla="*/ 1163 h 3447"/>
                <a:gd name="T36" fmla="*/ 5426 w 5561"/>
                <a:gd name="T37" fmla="*/ 1319 h 3447"/>
                <a:gd name="T38" fmla="*/ 5282 w 5561"/>
                <a:gd name="T39" fmla="*/ 1475 h 3447"/>
                <a:gd name="T40" fmla="*/ 5093 w 5561"/>
                <a:gd name="T41" fmla="*/ 1630 h 3447"/>
                <a:gd name="T42" fmla="*/ 4864 w 5561"/>
                <a:gd name="T43" fmla="*/ 1786 h 3447"/>
                <a:gd name="T44" fmla="*/ 4596 w 5561"/>
                <a:gd name="T45" fmla="*/ 1948 h 3447"/>
                <a:gd name="T46" fmla="*/ 4280 w 5561"/>
                <a:gd name="T47" fmla="*/ 2104 h 3447"/>
                <a:gd name="T48" fmla="*/ 3935 w 5561"/>
                <a:gd name="T49" fmla="*/ 2260 h 3447"/>
                <a:gd name="T50" fmla="*/ 3553 w 5561"/>
                <a:gd name="T51" fmla="*/ 2416 h 3447"/>
                <a:gd name="T52" fmla="*/ 3132 w 5561"/>
                <a:gd name="T53" fmla="*/ 2566 h 3447"/>
                <a:gd name="T54" fmla="*/ 2683 w 5561"/>
                <a:gd name="T55" fmla="*/ 2715 h 3447"/>
                <a:gd name="T56" fmla="*/ 2199 w 5561"/>
                <a:gd name="T57" fmla="*/ 2865 h 3447"/>
                <a:gd name="T58" fmla="*/ 1687 w 5561"/>
                <a:gd name="T59" fmla="*/ 3009 h 3447"/>
                <a:gd name="T60" fmla="*/ 1153 w 5561"/>
                <a:gd name="T61" fmla="*/ 3147 h 3447"/>
                <a:gd name="T62" fmla="*/ 590 w 5561"/>
                <a:gd name="T63" fmla="*/ 3279 h 3447"/>
                <a:gd name="T64" fmla="*/ 0 w 5561"/>
                <a:gd name="T65" fmla="*/ 3447 h 3447"/>
                <a:gd name="T66" fmla="*/ 882 w 5561"/>
                <a:gd name="T67" fmla="*/ 3249 h 3447"/>
                <a:gd name="T68" fmla="*/ 1437 w 5561"/>
                <a:gd name="T69" fmla="*/ 3105 h 3447"/>
                <a:gd name="T70" fmla="*/ 1967 w 5561"/>
                <a:gd name="T71" fmla="*/ 2961 h 3447"/>
                <a:gd name="T72" fmla="*/ 2471 w 5561"/>
                <a:gd name="T73" fmla="*/ 2817 h 3447"/>
                <a:gd name="T74" fmla="*/ 2945 w 5561"/>
                <a:gd name="T75" fmla="*/ 2668 h 3447"/>
                <a:gd name="T76" fmla="*/ 3380 w 5561"/>
                <a:gd name="T77" fmla="*/ 2512 h 3447"/>
                <a:gd name="T78" fmla="*/ 3788 w 5561"/>
                <a:gd name="T79" fmla="*/ 2356 h 3447"/>
                <a:gd name="T80" fmla="*/ 4161 w 5561"/>
                <a:gd name="T81" fmla="*/ 2200 h 3447"/>
                <a:gd name="T82" fmla="*/ 4495 w 5561"/>
                <a:gd name="T83" fmla="*/ 2038 h 3447"/>
                <a:gd name="T84" fmla="*/ 4791 w 5561"/>
                <a:gd name="T85" fmla="*/ 1876 h 3447"/>
                <a:gd name="T86" fmla="*/ 5044 w 5561"/>
                <a:gd name="T87" fmla="*/ 1720 h 3447"/>
                <a:gd name="T88" fmla="*/ 5258 w 5561"/>
                <a:gd name="T89" fmla="*/ 1559 h 3447"/>
                <a:gd name="T90" fmla="*/ 5420 w 5561"/>
                <a:gd name="T91" fmla="*/ 1397 h 3447"/>
                <a:gd name="T92" fmla="*/ 5544 w 5561"/>
                <a:gd name="T93" fmla="*/ 1241 h 3447"/>
                <a:gd name="T94" fmla="*/ 5622 w 5561"/>
                <a:gd name="T95" fmla="*/ 1085 h 3447"/>
                <a:gd name="T96" fmla="*/ 5640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D826CA7-0A66-4BAC-B1CD-402FA4498D7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BEF6F29-FA2C-A851-B629-8831C49A6A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830 w 5740"/>
                <a:gd name="T1" fmla="*/ 0 h 2098"/>
                <a:gd name="T2" fmla="*/ 5728 w 5740"/>
                <a:gd name="T3" fmla="*/ 72 h 2098"/>
                <a:gd name="T4" fmla="*/ 5624 w 5740"/>
                <a:gd name="T5" fmla="*/ 138 h 2098"/>
                <a:gd name="T6" fmla="*/ 5508 w 5740"/>
                <a:gd name="T7" fmla="*/ 210 h 2098"/>
                <a:gd name="T8" fmla="*/ 5389 w 5740"/>
                <a:gd name="T9" fmla="*/ 276 h 2098"/>
                <a:gd name="T10" fmla="*/ 5132 w 5740"/>
                <a:gd name="T11" fmla="*/ 414 h 2098"/>
                <a:gd name="T12" fmla="*/ 4852 w 5740"/>
                <a:gd name="T13" fmla="*/ 552 h 2098"/>
                <a:gd name="T14" fmla="*/ 4548 w 5740"/>
                <a:gd name="T15" fmla="*/ 690 h 2098"/>
                <a:gd name="T16" fmla="*/ 4227 w 5740"/>
                <a:gd name="T17" fmla="*/ 827 h 2098"/>
                <a:gd name="T18" fmla="*/ 3887 w 5740"/>
                <a:gd name="T19" fmla="*/ 959 h 2098"/>
                <a:gd name="T20" fmla="*/ 3523 w 5740"/>
                <a:gd name="T21" fmla="*/ 1091 h 2098"/>
                <a:gd name="T22" fmla="*/ 3141 w 5740"/>
                <a:gd name="T23" fmla="*/ 1223 h 2098"/>
                <a:gd name="T24" fmla="*/ 2740 w 5740"/>
                <a:gd name="T25" fmla="*/ 1355 h 2098"/>
                <a:gd name="T26" fmla="*/ 2319 w 5740"/>
                <a:gd name="T27" fmla="*/ 1481 h 2098"/>
                <a:gd name="T28" fmla="*/ 1890 w 5740"/>
                <a:gd name="T29" fmla="*/ 1601 h 2098"/>
                <a:gd name="T30" fmla="*/ 1437 w 5740"/>
                <a:gd name="T31" fmla="*/ 1721 h 2098"/>
                <a:gd name="T32" fmla="*/ 972 w 5740"/>
                <a:gd name="T33" fmla="*/ 1834 h 2098"/>
                <a:gd name="T34" fmla="*/ 49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87 w 5740"/>
                <a:gd name="T41" fmla="*/ 1990 h 2098"/>
                <a:gd name="T42" fmla="*/ 966 w 5740"/>
                <a:gd name="T43" fmla="*/ 1882 h 2098"/>
                <a:gd name="T44" fmla="*/ 1425 w 5740"/>
                <a:gd name="T45" fmla="*/ 1763 h 2098"/>
                <a:gd name="T46" fmla="*/ 1872 w 5740"/>
                <a:gd name="T47" fmla="*/ 1649 h 2098"/>
                <a:gd name="T48" fmla="*/ 2301 w 5740"/>
                <a:gd name="T49" fmla="*/ 1523 h 2098"/>
                <a:gd name="T50" fmla="*/ 2720 w 5740"/>
                <a:gd name="T51" fmla="*/ 1397 h 2098"/>
                <a:gd name="T52" fmla="*/ 3117 w 5740"/>
                <a:gd name="T53" fmla="*/ 1271 h 2098"/>
                <a:gd name="T54" fmla="*/ 3499 w 5740"/>
                <a:gd name="T55" fmla="*/ 1139 h 2098"/>
                <a:gd name="T56" fmla="*/ 3863 w 5740"/>
                <a:gd name="T57" fmla="*/ 1007 h 2098"/>
                <a:gd name="T58" fmla="*/ 4203 w 5740"/>
                <a:gd name="T59" fmla="*/ 875 h 2098"/>
                <a:gd name="T60" fmla="*/ 4530 w 5740"/>
                <a:gd name="T61" fmla="*/ 737 h 2098"/>
                <a:gd name="T62" fmla="*/ 4834 w 5740"/>
                <a:gd name="T63" fmla="*/ 600 h 2098"/>
                <a:gd name="T64" fmla="*/ 5120 w 5740"/>
                <a:gd name="T65" fmla="*/ 462 h 2098"/>
                <a:gd name="T66" fmla="*/ 5377 w 5740"/>
                <a:gd name="T67" fmla="*/ 324 h 2098"/>
                <a:gd name="T68" fmla="*/ 5618 w 5740"/>
                <a:gd name="T69" fmla="*/ 186 h 2098"/>
                <a:gd name="T70" fmla="*/ 5830 w 5740"/>
                <a:gd name="T71" fmla="*/ 48 h 2098"/>
                <a:gd name="T72" fmla="*/ 5830 w 5740"/>
                <a:gd name="T73" fmla="*/ 0 h 2098"/>
                <a:gd name="T74" fmla="*/ 583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B504081-4C60-C4DF-3EC3-E96693545F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85 w 1955"/>
                <a:gd name="T1" fmla="*/ 485 h 1265"/>
                <a:gd name="T2" fmla="*/ 1931 w 1955"/>
                <a:gd name="T3" fmla="*/ 390 h 1265"/>
                <a:gd name="T4" fmla="*/ 1795 w 1955"/>
                <a:gd name="T5" fmla="*/ 306 h 1265"/>
                <a:gd name="T6" fmla="*/ 1604 w 1955"/>
                <a:gd name="T7" fmla="*/ 228 h 1265"/>
                <a:gd name="T8" fmla="*/ 1347 w 1955"/>
                <a:gd name="T9" fmla="*/ 162 h 1265"/>
                <a:gd name="T10" fmla="*/ 1025 w 1955"/>
                <a:gd name="T11" fmla="*/ 102 h 1265"/>
                <a:gd name="T12" fmla="*/ 656 w 1955"/>
                <a:gd name="T13" fmla="*/ 54 h 1265"/>
                <a:gd name="T14" fmla="*/ 232 w 1955"/>
                <a:gd name="T15" fmla="*/ 18 h 1265"/>
                <a:gd name="T16" fmla="*/ 0 w 1955"/>
                <a:gd name="T17" fmla="*/ 12 h 1265"/>
                <a:gd name="T18" fmla="*/ 436 w 1955"/>
                <a:gd name="T19" fmla="*/ 48 h 1265"/>
                <a:gd name="T20" fmla="*/ 827 w 1955"/>
                <a:gd name="T21" fmla="*/ 90 h 1265"/>
                <a:gd name="T22" fmla="*/ 1168 w 1955"/>
                <a:gd name="T23" fmla="*/ 144 h 1265"/>
                <a:gd name="T24" fmla="*/ 1443 w 1955"/>
                <a:gd name="T25" fmla="*/ 204 h 1265"/>
                <a:gd name="T26" fmla="*/ 1663 w 1955"/>
                <a:gd name="T27" fmla="*/ 276 h 1265"/>
                <a:gd name="T28" fmla="*/ 1824 w 1955"/>
                <a:gd name="T29" fmla="*/ 360 h 1265"/>
                <a:gd name="T30" fmla="*/ 1913 w 1955"/>
                <a:gd name="T31" fmla="*/ 443 h 1265"/>
                <a:gd name="T32" fmla="*/ 1931 w 1955"/>
                <a:gd name="T33" fmla="*/ 539 h 1265"/>
                <a:gd name="T34" fmla="*/ 1884 w 1955"/>
                <a:gd name="T35" fmla="*/ 629 h 1265"/>
                <a:gd name="T36" fmla="*/ 1771 w 1955"/>
                <a:gd name="T37" fmla="*/ 719 h 1265"/>
                <a:gd name="T38" fmla="*/ 1604 w 1955"/>
                <a:gd name="T39" fmla="*/ 809 h 1265"/>
                <a:gd name="T40" fmla="*/ 1377 w 1955"/>
                <a:gd name="T41" fmla="*/ 899 h 1265"/>
                <a:gd name="T42" fmla="*/ 1103 w 1955"/>
                <a:gd name="T43" fmla="*/ 989 h 1265"/>
                <a:gd name="T44" fmla="*/ 775 w 1955"/>
                <a:gd name="T45" fmla="*/ 1073 h 1265"/>
                <a:gd name="T46" fmla="*/ 412 w 1955"/>
                <a:gd name="T47" fmla="*/ 1157 h 1265"/>
                <a:gd name="T48" fmla="*/ 0 w 1955"/>
                <a:gd name="T49" fmla="*/ 1241 h 1265"/>
                <a:gd name="T50" fmla="*/ 220 w 1955"/>
                <a:gd name="T51" fmla="*/ 1223 h 1265"/>
                <a:gd name="T52" fmla="*/ 620 w 1955"/>
                <a:gd name="T53" fmla="*/ 1139 h 1265"/>
                <a:gd name="T54" fmla="*/ 972 w 1955"/>
                <a:gd name="T55" fmla="*/ 1049 h 1265"/>
                <a:gd name="T56" fmla="*/ 1282 w 1955"/>
                <a:gd name="T57" fmla="*/ 959 h 1265"/>
                <a:gd name="T58" fmla="*/ 1538 w 1955"/>
                <a:gd name="T59" fmla="*/ 863 h 1265"/>
                <a:gd name="T60" fmla="*/ 1741 w 1955"/>
                <a:gd name="T61" fmla="*/ 767 h 1265"/>
                <a:gd name="T62" fmla="*/ 1890 w 1955"/>
                <a:gd name="T63" fmla="*/ 677 h 1265"/>
                <a:gd name="T64" fmla="*/ 1967 w 1955"/>
                <a:gd name="T65" fmla="*/ 581 h 1265"/>
                <a:gd name="T66" fmla="*/ 198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67FAB124-E0C7-BF6C-380F-C884DABF69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69 w 4694"/>
                <a:gd name="T1" fmla="*/ 797 h 2901"/>
                <a:gd name="T2" fmla="*/ 4739 w 4694"/>
                <a:gd name="T3" fmla="*/ 665 h 2901"/>
                <a:gd name="T4" fmla="*/ 4661 w 4694"/>
                <a:gd name="T5" fmla="*/ 540 h 2901"/>
                <a:gd name="T6" fmla="*/ 4536 w 4694"/>
                <a:gd name="T7" fmla="*/ 426 h 2901"/>
                <a:gd name="T8" fmla="*/ 4369 w 4694"/>
                <a:gd name="T9" fmla="*/ 312 h 2901"/>
                <a:gd name="T10" fmla="*/ 4149 w 4694"/>
                <a:gd name="T11" fmla="*/ 216 h 2901"/>
                <a:gd name="T12" fmla="*/ 3893 w 4694"/>
                <a:gd name="T13" fmla="*/ 120 h 2901"/>
                <a:gd name="T14" fmla="*/ 3595 w 4694"/>
                <a:gd name="T15" fmla="*/ 36 h 2901"/>
                <a:gd name="T16" fmla="*/ 3255 w 4694"/>
                <a:gd name="T17" fmla="*/ 0 h 2901"/>
                <a:gd name="T18" fmla="*/ 3595 w 4694"/>
                <a:gd name="T19" fmla="*/ 78 h 2901"/>
                <a:gd name="T20" fmla="*/ 3893 w 4694"/>
                <a:gd name="T21" fmla="*/ 162 h 2901"/>
                <a:gd name="T22" fmla="*/ 4149 w 4694"/>
                <a:gd name="T23" fmla="*/ 258 h 2901"/>
                <a:gd name="T24" fmla="*/ 4357 w 4694"/>
                <a:gd name="T25" fmla="*/ 366 h 2901"/>
                <a:gd name="T26" fmla="*/ 4513 w 4694"/>
                <a:gd name="T27" fmla="*/ 480 h 2901"/>
                <a:gd name="T28" fmla="*/ 4625 w 4694"/>
                <a:gd name="T29" fmla="*/ 605 h 2901"/>
                <a:gd name="T30" fmla="*/ 4685 w 4694"/>
                <a:gd name="T31" fmla="*/ 737 h 2901"/>
                <a:gd name="T32" fmla="*/ 4685 w 4694"/>
                <a:gd name="T33" fmla="*/ 875 h 2901"/>
                <a:gd name="T34" fmla="*/ 4643 w 4694"/>
                <a:gd name="T35" fmla="*/ 1001 h 2901"/>
                <a:gd name="T36" fmla="*/ 4561 w 4694"/>
                <a:gd name="T37" fmla="*/ 1127 h 2901"/>
                <a:gd name="T38" fmla="*/ 4441 w 4694"/>
                <a:gd name="T39" fmla="*/ 1259 h 2901"/>
                <a:gd name="T40" fmla="*/ 4284 w 4694"/>
                <a:gd name="T41" fmla="*/ 1385 h 2901"/>
                <a:gd name="T42" fmla="*/ 4089 w 4694"/>
                <a:gd name="T43" fmla="*/ 1517 h 2901"/>
                <a:gd name="T44" fmla="*/ 3863 w 4694"/>
                <a:gd name="T45" fmla="*/ 1648 h 2901"/>
                <a:gd name="T46" fmla="*/ 3601 w 4694"/>
                <a:gd name="T47" fmla="*/ 1774 h 2901"/>
                <a:gd name="T48" fmla="*/ 3311 w 4694"/>
                <a:gd name="T49" fmla="*/ 1906 h 2901"/>
                <a:gd name="T50" fmla="*/ 2988 w 4694"/>
                <a:gd name="T51" fmla="*/ 2032 h 2901"/>
                <a:gd name="T52" fmla="*/ 2635 w 4694"/>
                <a:gd name="T53" fmla="*/ 2164 h 2901"/>
                <a:gd name="T54" fmla="*/ 2259 w 4694"/>
                <a:gd name="T55" fmla="*/ 2284 h 2901"/>
                <a:gd name="T56" fmla="*/ 1854 w 4694"/>
                <a:gd name="T57" fmla="*/ 2410 h 2901"/>
                <a:gd name="T58" fmla="*/ 1421 w 4694"/>
                <a:gd name="T59" fmla="*/ 2530 h 2901"/>
                <a:gd name="T60" fmla="*/ 494 w 4694"/>
                <a:gd name="T61" fmla="*/ 2757 h 2901"/>
                <a:gd name="T62" fmla="*/ 0 w 4694"/>
                <a:gd name="T63" fmla="*/ 2901 h 2901"/>
                <a:gd name="T64" fmla="*/ 984 w 4694"/>
                <a:gd name="T65" fmla="*/ 2674 h 2901"/>
                <a:gd name="T66" fmla="*/ 1663 w 4694"/>
                <a:gd name="T67" fmla="*/ 2494 h 2901"/>
                <a:gd name="T68" fmla="*/ 2092 w 4694"/>
                <a:gd name="T69" fmla="*/ 2374 h 2901"/>
                <a:gd name="T70" fmla="*/ 2491 w 4694"/>
                <a:gd name="T71" fmla="*/ 2248 h 2901"/>
                <a:gd name="T72" fmla="*/ 2861 w 4694"/>
                <a:gd name="T73" fmla="*/ 2116 h 2901"/>
                <a:gd name="T74" fmla="*/ 3201 w 4694"/>
                <a:gd name="T75" fmla="*/ 1984 h 2901"/>
                <a:gd name="T76" fmla="*/ 3517 w 4694"/>
                <a:gd name="T77" fmla="*/ 1858 h 2901"/>
                <a:gd name="T78" fmla="*/ 3797 w 4694"/>
                <a:gd name="T79" fmla="*/ 1720 h 2901"/>
                <a:gd name="T80" fmla="*/ 4047 w 4694"/>
                <a:gd name="T81" fmla="*/ 1589 h 2901"/>
                <a:gd name="T82" fmla="*/ 4258 w 4694"/>
                <a:gd name="T83" fmla="*/ 1457 h 2901"/>
                <a:gd name="T84" fmla="*/ 4441 w 4694"/>
                <a:gd name="T85" fmla="*/ 1325 h 2901"/>
                <a:gd name="T86" fmla="*/ 4580 w 4694"/>
                <a:gd name="T87" fmla="*/ 1193 h 2901"/>
                <a:gd name="T88" fmla="*/ 4685 w 4694"/>
                <a:gd name="T89" fmla="*/ 1061 h 2901"/>
                <a:gd name="T90" fmla="*/ 4745 w 4694"/>
                <a:gd name="T91" fmla="*/ 935 h 2901"/>
                <a:gd name="T92" fmla="*/ 476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4AA5E3DA-BDF7-238B-3AA8-01CFD230B7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821 w 3761"/>
                <a:gd name="T1" fmla="*/ 719 h 2356"/>
                <a:gd name="T2" fmla="*/ 3791 w 3761"/>
                <a:gd name="T3" fmla="*/ 599 h 2356"/>
                <a:gd name="T4" fmla="*/ 3713 w 3761"/>
                <a:gd name="T5" fmla="*/ 486 h 2356"/>
                <a:gd name="T6" fmla="*/ 3577 w 3761"/>
                <a:gd name="T7" fmla="*/ 378 h 2356"/>
                <a:gd name="T8" fmla="*/ 3403 w 3761"/>
                <a:gd name="T9" fmla="*/ 282 h 2356"/>
                <a:gd name="T10" fmla="*/ 3177 w 3761"/>
                <a:gd name="T11" fmla="*/ 192 h 2356"/>
                <a:gd name="T12" fmla="*/ 2909 w 3761"/>
                <a:gd name="T13" fmla="*/ 108 h 2356"/>
                <a:gd name="T14" fmla="*/ 2599 w 3761"/>
                <a:gd name="T15" fmla="*/ 36 h 2356"/>
                <a:gd name="T16" fmla="*/ 2265 w 3761"/>
                <a:gd name="T17" fmla="*/ 0 h 2356"/>
                <a:gd name="T18" fmla="*/ 2617 w 3761"/>
                <a:gd name="T19" fmla="*/ 72 h 2356"/>
                <a:gd name="T20" fmla="*/ 2921 w 3761"/>
                <a:gd name="T21" fmla="*/ 150 h 2356"/>
                <a:gd name="T22" fmla="*/ 3189 w 3761"/>
                <a:gd name="T23" fmla="*/ 234 h 2356"/>
                <a:gd name="T24" fmla="*/ 3403 w 3761"/>
                <a:gd name="T25" fmla="*/ 330 h 2356"/>
                <a:gd name="T26" fmla="*/ 3571 w 3761"/>
                <a:gd name="T27" fmla="*/ 432 h 2356"/>
                <a:gd name="T28" fmla="*/ 3683 w 3761"/>
                <a:gd name="T29" fmla="*/ 545 h 2356"/>
                <a:gd name="T30" fmla="*/ 3743 w 3761"/>
                <a:gd name="T31" fmla="*/ 665 h 2356"/>
                <a:gd name="T32" fmla="*/ 3749 w 3761"/>
                <a:gd name="T33" fmla="*/ 791 h 2356"/>
                <a:gd name="T34" fmla="*/ 3713 w 3761"/>
                <a:gd name="T35" fmla="*/ 887 h 2356"/>
                <a:gd name="T36" fmla="*/ 3651 w 3761"/>
                <a:gd name="T37" fmla="*/ 989 h 2356"/>
                <a:gd name="T38" fmla="*/ 3553 w 3761"/>
                <a:gd name="T39" fmla="*/ 1091 h 2356"/>
                <a:gd name="T40" fmla="*/ 3427 w 3761"/>
                <a:gd name="T41" fmla="*/ 1187 h 2356"/>
                <a:gd name="T42" fmla="*/ 3273 w 3761"/>
                <a:gd name="T43" fmla="*/ 1289 h 2356"/>
                <a:gd name="T44" fmla="*/ 3093 w 3761"/>
                <a:gd name="T45" fmla="*/ 1391 h 2356"/>
                <a:gd name="T46" fmla="*/ 2879 w 3761"/>
                <a:gd name="T47" fmla="*/ 1493 h 2356"/>
                <a:gd name="T48" fmla="*/ 2647 w 3761"/>
                <a:gd name="T49" fmla="*/ 1589 h 2356"/>
                <a:gd name="T50" fmla="*/ 2110 w 3761"/>
                <a:gd name="T51" fmla="*/ 1786 h 2356"/>
                <a:gd name="T52" fmla="*/ 1484 w 3761"/>
                <a:gd name="T53" fmla="*/ 1972 h 2356"/>
                <a:gd name="T54" fmla="*/ 775 w 3761"/>
                <a:gd name="T55" fmla="*/ 2158 h 2356"/>
                <a:gd name="T56" fmla="*/ 0 w 3761"/>
                <a:gd name="T57" fmla="*/ 2326 h 2356"/>
                <a:gd name="T58" fmla="*/ 406 w 3761"/>
                <a:gd name="T59" fmla="*/ 2272 h 2356"/>
                <a:gd name="T60" fmla="*/ 1162 w 3761"/>
                <a:gd name="T61" fmla="*/ 2092 h 2356"/>
                <a:gd name="T62" fmla="*/ 1842 w 3761"/>
                <a:gd name="T63" fmla="*/ 1900 h 2356"/>
                <a:gd name="T64" fmla="*/ 2432 w 3761"/>
                <a:gd name="T65" fmla="*/ 1702 h 2356"/>
                <a:gd name="T66" fmla="*/ 2692 w 3761"/>
                <a:gd name="T67" fmla="*/ 1607 h 2356"/>
                <a:gd name="T68" fmla="*/ 2927 w 3761"/>
                <a:gd name="T69" fmla="*/ 1505 h 2356"/>
                <a:gd name="T70" fmla="*/ 3141 w 3761"/>
                <a:gd name="T71" fmla="*/ 1403 h 2356"/>
                <a:gd name="T72" fmla="*/ 3330 w 3761"/>
                <a:gd name="T73" fmla="*/ 1301 h 2356"/>
                <a:gd name="T74" fmla="*/ 3487 w 3761"/>
                <a:gd name="T75" fmla="*/ 1193 h 2356"/>
                <a:gd name="T76" fmla="*/ 3613 w 3761"/>
                <a:gd name="T77" fmla="*/ 1091 h 2356"/>
                <a:gd name="T78" fmla="*/ 3713 w 3761"/>
                <a:gd name="T79" fmla="*/ 989 h 2356"/>
                <a:gd name="T80" fmla="*/ 3779 w 3761"/>
                <a:gd name="T81" fmla="*/ 887 h 2356"/>
                <a:gd name="T82" fmla="*/ 381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F1DF35C0-9D93-0A7D-E366-E812CF2171D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69 w 2924"/>
                <a:gd name="T1" fmla="*/ 647 h 1846"/>
                <a:gd name="T2" fmla="*/ 2921 w 2924"/>
                <a:gd name="T3" fmla="*/ 528 h 1846"/>
                <a:gd name="T4" fmla="*/ 2793 w 2924"/>
                <a:gd name="T5" fmla="*/ 414 h 1846"/>
                <a:gd name="T6" fmla="*/ 2599 w 2924"/>
                <a:gd name="T7" fmla="*/ 318 h 1846"/>
                <a:gd name="T8" fmla="*/ 2337 w 2924"/>
                <a:gd name="T9" fmla="*/ 228 h 1846"/>
                <a:gd name="T10" fmla="*/ 2015 w 2924"/>
                <a:gd name="T11" fmla="*/ 150 h 1846"/>
                <a:gd name="T12" fmla="*/ 1633 w 2924"/>
                <a:gd name="T13" fmla="*/ 78 h 1846"/>
                <a:gd name="T14" fmla="*/ 1198 w 2924"/>
                <a:gd name="T15" fmla="*/ 24 h 1846"/>
                <a:gd name="T16" fmla="*/ 704 w 2924"/>
                <a:gd name="T17" fmla="*/ 0 h 1846"/>
                <a:gd name="T18" fmla="*/ 1210 w 2924"/>
                <a:gd name="T19" fmla="*/ 48 h 1846"/>
                <a:gd name="T20" fmla="*/ 1651 w 2924"/>
                <a:gd name="T21" fmla="*/ 108 h 1846"/>
                <a:gd name="T22" fmla="*/ 2039 w 2924"/>
                <a:gd name="T23" fmla="*/ 180 h 1846"/>
                <a:gd name="T24" fmla="*/ 2361 w 2924"/>
                <a:gd name="T25" fmla="*/ 264 h 1846"/>
                <a:gd name="T26" fmla="*/ 2611 w 2924"/>
                <a:gd name="T27" fmla="*/ 360 h 1846"/>
                <a:gd name="T28" fmla="*/ 2793 w 2924"/>
                <a:gd name="T29" fmla="*/ 468 h 1846"/>
                <a:gd name="T30" fmla="*/ 2891 w 2924"/>
                <a:gd name="T31" fmla="*/ 587 h 1846"/>
                <a:gd name="T32" fmla="*/ 2909 w 2924"/>
                <a:gd name="T33" fmla="*/ 713 h 1846"/>
                <a:gd name="T34" fmla="*/ 2885 w 2924"/>
                <a:gd name="T35" fmla="*/ 785 h 1846"/>
                <a:gd name="T36" fmla="*/ 2837 w 2924"/>
                <a:gd name="T37" fmla="*/ 857 h 1846"/>
                <a:gd name="T38" fmla="*/ 2665 w 2924"/>
                <a:gd name="T39" fmla="*/ 1001 h 1846"/>
                <a:gd name="T40" fmla="*/ 2403 w 2924"/>
                <a:gd name="T41" fmla="*/ 1145 h 1846"/>
                <a:gd name="T42" fmla="*/ 2063 w 2924"/>
                <a:gd name="T43" fmla="*/ 1289 h 1846"/>
                <a:gd name="T44" fmla="*/ 1651 w 2924"/>
                <a:gd name="T45" fmla="*/ 1433 h 1846"/>
                <a:gd name="T46" fmla="*/ 1162 w 2924"/>
                <a:gd name="T47" fmla="*/ 1571 h 1846"/>
                <a:gd name="T48" fmla="*/ 614 w 2924"/>
                <a:gd name="T49" fmla="*/ 1702 h 1846"/>
                <a:gd name="T50" fmla="*/ 0 w 2924"/>
                <a:gd name="T51" fmla="*/ 1828 h 1846"/>
                <a:gd name="T52" fmla="*/ 316 w 2924"/>
                <a:gd name="T53" fmla="*/ 1780 h 1846"/>
                <a:gd name="T54" fmla="*/ 912 w 2924"/>
                <a:gd name="T55" fmla="*/ 1648 h 1846"/>
                <a:gd name="T56" fmla="*/ 1437 w 2924"/>
                <a:gd name="T57" fmla="*/ 1511 h 1846"/>
                <a:gd name="T58" fmla="*/ 1901 w 2924"/>
                <a:gd name="T59" fmla="*/ 1367 h 1846"/>
                <a:gd name="T60" fmla="*/ 2289 w 2924"/>
                <a:gd name="T61" fmla="*/ 1223 h 1846"/>
                <a:gd name="T62" fmla="*/ 2599 w 2924"/>
                <a:gd name="T63" fmla="*/ 1079 h 1846"/>
                <a:gd name="T64" fmla="*/ 2819 w 2924"/>
                <a:gd name="T65" fmla="*/ 929 h 1846"/>
                <a:gd name="T66" fmla="*/ 2921 w 2924"/>
                <a:gd name="T67" fmla="*/ 815 h 1846"/>
                <a:gd name="T68" fmla="*/ 2957 w 2924"/>
                <a:gd name="T69" fmla="*/ 743 h 1846"/>
                <a:gd name="T70" fmla="*/ 2969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B4430FAA-6D0B-77FB-5537-615F24002E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2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13 w 1488"/>
                <a:gd name="T7" fmla="*/ 186 h 204"/>
                <a:gd name="T8" fmla="*/ 1424 w 1488"/>
                <a:gd name="T9" fmla="*/ 204 h 204"/>
                <a:gd name="T10" fmla="*/ 142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5BBF2542-752D-F372-52AD-41CD6129E1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0B092C7C-C634-7FBF-5D44-5BB8FC3D2A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5" name="Group 15">
              <a:extLst>
                <a:ext uri="{FF2B5EF4-FFF2-40B4-BE49-F238E27FC236}">
                  <a16:creationId xmlns:a16="http://schemas.microsoft.com/office/drawing/2014/main" id="{004E692B-7BEE-5DE0-8D0F-25AF1D6503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4408EA85-3C7D-A5B4-2A56-D664D2199FF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8C606CE2-3DFB-77EE-5ACE-A3E6448BB22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8 w 323"/>
                  <a:gd name="T13" fmla="*/ 18 h 162"/>
                  <a:gd name="T14" fmla="*/ 244 w 323"/>
                  <a:gd name="T15" fmla="*/ 54 h 162"/>
                  <a:gd name="T16" fmla="*/ 292 w 323"/>
                  <a:gd name="T17" fmla="*/ 90 h 162"/>
                  <a:gd name="T18" fmla="*/ 322 w 323"/>
                  <a:gd name="T19" fmla="*/ 114 h 162"/>
                  <a:gd name="T20" fmla="*/ 328 w 323"/>
                  <a:gd name="T21" fmla="*/ 126 h 162"/>
                  <a:gd name="T22" fmla="*/ 328 w 323"/>
                  <a:gd name="T23" fmla="*/ 126 h 162"/>
                  <a:gd name="T24" fmla="*/ 226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8">
                <a:extLst>
                  <a:ext uri="{FF2B5EF4-FFF2-40B4-BE49-F238E27FC236}">
                    <a16:creationId xmlns:a16="http://schemas.microsoft.com/office/drawing/2014/main" id="{E7D3C0D7-3F81-2049-6173-16FE3D34776C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86 w 1250"/>
                  <a:gd name="T1" fmla="*/ 641 h 923"/>
                  <a:gd name="T2" fmla="*/ 1186 w 1250"/>
                  <a:gd name="T3" fmla="*/ 473 h 923"/>
                  <a:gd name="T4" fmla="*/ 1156 w 1250"/>
                  <a:gd name="T5" fmla="*/ 384 h 923"/>
                  <a:gd name="T6" fmla="*/ 1132 w 1250"/>
                  <a:gd name="T7" fmla="*/ 288 h 923"/>
                  <a:gd name="T8" fmla="*/ 1068 w 1250"/>
                  <a:gd name="T9" fmla="*/ 174 h 923"/>
                  <a:gd name="T10" fmla="*/ 996 w 1250"/>
                  <a:gd name="T11" fmla="*/ 96 h 923"/>
                  <a:gd name="T12" fmla="*/ 978 w 1250"/>
                  <a:gd name="T13" fmla="*/ 72 h 923"/>
                  <a:gd name="T14" fmla="*/ 906 w 1250"/>
                  <a:gd name="T15" fmla="*/ 18 h 923"/>
                  <a:gd name="T16" fmla="*/ 834 w 1250"/>
                  <a:gd name="T17" fmla="*/ 6 h 923"/>
                  <a:gd name="T18" fmla="*/ 722 w 1250"/>
                  <a:gd name="T19" fmla="*/ 24 h 923"/>
                  <a:gd name="T20" fmla="*/ 674 w 1250"/>
                  <a:gd name="T21" fmla="*/ 42 h 923"/>
                  <a:gd name="T22" fmla="*/ 578 w 1250"/>
                  <a:gd name="T23" fmla="*/ 120 h 923"/>
                  <a:gd name="T24" fmla="*/ 542 w 1250"/>
                  <a:gd name="T25" fmla="*/ 228 h 923"/>
                  <a:gd name="T26" fmla="*/ 519 w 1250"/>
                  <a:gd name="T27" fmla="*/ 348 h 923"/>
                  <a:gd name="T28" fmla="*/ 436 w 1250"/>
                  <a:gd name="T29" fmla="*/ 479 h 923"/>
                  <a:gd name="T30" fmla="*/ 418 w 1250"/>
                  <a:gd name="T31" fmla="*/ 539 h 923"/>
                  <a:gd name="T32" fmla="*/ 358 w 1250"/>
                  <a:gd name="T33" fmla="*/ 599 h 923"/>
                  <a:gd name="T34" fmla="*/ 310 w 1250"/>
                  <a:gd name="T35" fmla="*/ 629 h 923"/>
                  <a:gd name="T36" fmla="*/ 298 w 1250"/>
                  <a:gd name="T37" fmla="*/ 635 h 923"/>
                  <a:gd name="T38" fmla="*/ 262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5 w 1250"/>
                  <a:gd name="T47" fmla="*/ 869 h 923"/>
                  <a:gd name="T48" fmla="*/ 650 w 1250"/>
                  <a:gd name="T49" fmla="*/ 827 h 923"/>
                  <a:gd name="T50" fmla="*/ 710 w 1250"/>
                  <a:gd name="T51" fmla="*/ 725 h 923"/>
                  <a:gd name="T52" fmla="*/ 704 w 1250"/>
                  <a:gd name="T53" fmla="*/ 611 h 923"/>
                  <a:gd name="T54" fmla="*/ 791 w 1250"/>
                  <a:gd name="T55" fmla="*/ 551 h 923"/>
                  <a:gd name="T56" fmla="*/ 894 w 1250"/>
                  <a:gd name="T57" fmla="*/ 449 h 923"/>
                  <a:gd name="T58" fmla="*/ 924 w 1250"/>
                  <a:gd name="T59" fmla="*/ 414 h 923"/>
                  <a:gd name="T60" fmla="*/ 990 w 1250"/>
                  <a:gd name="T61" fmla="*/ 318 h 923"/>
                  <a:gd name="T62" fmla="*/ 1038 w 1250"/>
                  <a:gd name="T63" fmla="*/ 336 h 923"/>
                  <a:gd name="T64" fmla="*/ 1138 w 1250"/>
                  <a:gd name="T65" fmla="*/ 617 h 923"/>
                  <a:gd name="T66" fmla="*/ 1132 w 1250"/>
                  <a:gd name="T67" fmla="*/ 689 h 923"/>
                  <a:gd name="T68" fmla="*/ 1168 w 1250"/>
                  <a:gd name="T69" fmla="*/ 749 h 923"/>
                  <a:gd name="T70" fmla="*/ 1222 w 1250"/>
                  <a:gd name="T71" fmla="*/ 713 h 923"/>
                  <a:gd name="T72" fmla="*/ 1258 w 1250"/>
                  <a:gd name="T73" fmla="*/ 749 h 923"/>
                  <a:gd name="T74" fmla="*/ 1270 w 1250"/>
                  <a:gd name="T75" fmla="*/ 743 h 923"/>
                  <a:gd name="T76" fmla="*/ 704 w 1250"/>
                  <a:gd name="T77" fmla="*/ 264 h 923"/>
                  <a:gd name="T78" fmla="*/ 799 w 1250"/>
                  <a:gd name="T79" fmla="*/ 372 h 923"/>
                  <a:gd name="T80" fmla="*/ 776 w 1250"/>
                  <a:gd name="T81" fmla="*/ 443 h 923"/>
                  <a:gd name="T82" fmla="*/ 716 w 1250"/>
                  <a:gd name="T83" fmla="*/ 515 h 923"/>
                  <a:gd name="T84" fmla="*/ 668 w 1250"/>
                  <a:gd name="T85" fmla="*/ 569 h 923"/>
                  <a:gd name="T86" fmla="*/ 626 w 1250"/>
                  <a:gd name="T87" fmla="*/ 593 h 923"/>
                  <a:gd name="T88" fmla="*/ 584 w 1250"/>
                  <a:gd name="T89" fmla="*/ 617 h 923"/>
                  <a:gd name="T90" fmla="*/ 572 w 1250"/>
                  <a:gd name="T91" fmla="*/ 707 h 923"/>
                  <a:gd name="T92" fmla="*/ 358 w 1250"/>
                  <a:gd name="T93" fmla="*/ 755 h 923"/>
                  <a:gd name="T94" fmla="*/ 394 w 1250"/>
                  <a:gd name="T95" fmla="*/ 641 h 923"/>
                  <a:gd name="T96" fmla="*/ 430 w 1250"/>
                  <a:gd name="T97" fmla="*/ 647 h 923"/>
                  <a:gd name="T98" fmla="*/ 448 w 1250"/>
                  <a:gd name="T99" fmla="*/ 617 h 923"/>
                  <a:gd name="T100" fmla="*/ 578 w 1250"/>
                  <a:gd name="T101" fmla="*/ 515 h 923"/>
                  <a:gd name="T102" fmla="*/ 626 w 1250"/>
                  <a:gd name="T103" fmla="*/ 473 h 923"/>
                  <a:gd name="T104" fmla="*/ 650 w 1250"/>
                  <a:gd name="T105" fmla="*/ 396 h 923"/>
                  <a:gd name="T106" fmla="*/ 650 w 1250"/>
                  <a:gd name="T107" fmla="*/ 378 h 923"/>
                  <a:gd name="T108" fmla="*/ 674 w 1250"/>
                  <a:gd name="T109" fmla="*/ 270 h 923"/>
                  <a:gd name="T110" fmla="*/ 692 w 1250"/>
                  <a:gd name="T111" fmla="*/ 192 h 923"/>
                  <a:gd name="T112" fmla="*/ 704 w 1250"/>
                  <a:gd name="T113" fmla="*/ 264 h 923"/>
                  <a:gd name="T114" fmla="*/ 542 w 1250"/>
                  <a:gd name="T115" fmla="*/ 455 h 923"/>
                  <a:gd name="T116" fmla="*/ 64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9">
                <a:extLst>
                  <a:ext uri="{FF2B5EF4-FFF2-40B4-BE49-F238E27FC236}">
                    <a16:creationId xmlns:a16="http://schemas.microsoft.com/office/drawing/2014/main" id="{E1421EDC-9D9F-13F2-E456-9802575729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20">
                <a:extLst>
                  <a:ext uri="{FF2B5EF4-FFF2-40B4-BE49-F238E27FC236}">
                    <a16:creationId xmlns:a16="http://schemas.microsoft.com/office/drawing/2014/main" id="{FEC814FA-E5FD-F755-3486-4F0938C6FBC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D18A0505-626A-A3F0-1EB6-8BE255D709A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2">
                <a:extLst>
                  <a:ext uri="{FF2B5EF4-FFF2-40B4-BE49-F238E27FC236}">
                    <a16:creationId xmlns:a16="http://schemas.microsoft.com/office/drawing/2014/main" id="{67AD8030-1487-3C22-2F87-3862036E504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3">
                <a:extLst>
                  <a:ext uri="{FF2B5EF4-FFF2-40B4-BE49-F238E27FC236}">
                    <a16:creationId xmlns:a16="http://schemas.microsoft.com/office/drawing/2014/main" id="{7FE31DAE-D01E-406C-EFD8-8D28DBD67C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4">
                <a:extLst>
                  <a:ext uri="{FF2B5EF4-FFF2-40B4-BE49-F238E27FC236}">
                    <a16:creationId xmlns:a16="http://schemas.microsoft.com/office/drawing/2014/main" id="{23C2C3DB-EAB3-E74A-A79E-658A51D2FF6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5">
                <a:extLst>
                  <a:ext uri="{FF2B5EF4-FFF2-40B4-BE49-F238E27FC236}">
                    <a16:creationId xmlns:a16="http://schemas.microsoft.com/office/drawing/2014/main" id="{315A1BFE-9FC4-27BC-A625-F9CACD1D74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53 w 72"/>
                  <a:gd name="T3" fmla="*/ 24 h 54"/>
                  <a:gd name="T4" fmla="*/ 65 w 72"/>
                  <a:gd name="T5" fmla="*/ 12 h 54"/>
                  <a:gd name="T6" fmla="*/ 71 w 72"/>
                  <a:gd name="T7" fmla="*/ 6 h 54"/>
                  <a:gd name="T8" fmla="*/ 77 w 72"/>
                  <a:gd name="T9" fmla="*/ 0 h 54"/>
                  <a:gd name="T10" fmla="*/ 47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6">
                <a:extLst>
                  <a:ext uri="{FF2B5EF4-FFF2-40B4-BE49-F238E27FC236}">
                    <a16:creationId xmlns:a16="http://schemas.microsoft.com/office/drawing/2014/main" id="{879AF106-CDBC-D12E-D7A3-52327DBFBA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7">
                <a:extLst>
                  <a:ext uri="{FF2B5EF4-FFF2-40B4-BE49-F238E27FC236}">
                    <a16:creationId xmlns:a16="http://schemas.microsoft.com/office/drawing/2014/main" id="{3FDB0C5A-8688-CBA1-93C1-77C6E3C185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28">
                <a:extLst>
                  <a:ext uri="{FF2B5EF4-FFF2-40B4-BE49-F238E27FC236}">
                    <a16:creationId xmlns:a16="http://schemas.microsoft.com/office/drawing/2014/main" id="{9D10CE11-BDB1-F7D9-DA05-643CDFCC5E1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2 w 287"/>
                  <a:gd name="T1" fmla="*/ 0 h 84"/>
                  <a:gd name="T2" fmla="*/ 0 w 287"/>
                  <a:gd name="T3" fmla="*/ 84 h 84"/>
                  <a:gd name="T4" fmla="*/ 173 w 287"/>
                  <a:gd name="T5" fmla="*/ 36 h 84"/>
                  <a:gd name="T6" fmla="*/ 114 w 287"/>
                  <a:gd name="T7" fmla="*/ 60 h 84"/>
                  <a:gd name="T8" fmla="*/ 281 w 287"/>
                  <a:gd name="T9" fmla="*/ 18 h 84"/>
                  <a:gd name="T10" fmla="*/ 292 w 287"/>
                  <a:gd name="T11" fmla="*/ 0 h 84"/>
                  <a:gd name="T12" fmla="*/ 292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29">
                <a:extLst>
                  <a:ext uri="{FF2B5EF4-FFF2-40B4-BE49-F238E27FC236}">
                    <a16:creationId xmlns:a16="http://schemas.microsoft.com/office/drawing/2014/main" id="{907F184E-DBDE-9947-3F98-D10F52CB80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30">
                <a:extLst>
                  <a:ext uri="{FF2B5EF4-FFF2-40B4-BE49-F238E27FC236}">
                    <a16:creationId xmlns:a16="http://schemas.microsoft.com/office/drawing/2014/main" id="{8CBADE8D-8D96-2CEF-25FA-993D8DA37A5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31">
                <a:extLst>
                  <a:ext uri="{FF2B5EF4-FFF2-40B4-BE49-F238E27FC236}">
                    <a16:creationId xmlns:a16="http://schemas.microsoft.com/office/drawing/2014/main" id="{873A155D-EDE8-9071-6481-2995DDC33C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32">
                <a:extLst>
                  <a:ext uri="{FF2B5EF4-FFF2-40B4-BE49-F238E27FC236}">
                    <a16:creationId xmlns:a16="http://schemas.microsoft.com/office/drawing/2014/main" id="{05F91177-C723-6C79-F6EE-85F5BBAA97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33">
                <a:extLst>
                  <a:ext uri="{FF2B5EF4-FFF2-40B4-BE49-F238E27FC236}">
                    <a16:creationId xmlns:a16="http://schemas.microsoft.com/office/drawing/2014/main" id="{B7A8F1F1-6988-6E9F-5A49-A621EBBCB4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34">
                <a:extLst>
                  <a:ext uri="{FF2B5EF4-FFF2-40B4-BE49-F238E27FC236}">
                    <a16:creationId xmlns:a16="http://schemas.microsoft.com/office/drawing/2014/main" id="{BA74D9C6-5D25-C381-FB6B-5026AAEFC3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35">
                <a:extLst>
                  <a:ext uri="{FF2B5EF4-FFF2-40B4-BE49-F238E27FC236}">
                    <a16:creationId xmlns:a16="http://schemas.microsoft.com/office/drawing/2014/main" id="{705C4D41-299F-AB97-44DC-E1256F9C56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36">
                <a:extLst>
                  <a:ext uri="{FF2B5EF4-FFF2-40B4-BE49-F238E27FC236}">
                    <a16:creationId xmlns:a16="http://schemas.microsoft.com/office/drawing/2014/main" id="{534536ED-6737-DB2F-2E46-69229246221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37">
                <a:extLst>
                  <a:ext uri="{FF2B5EF4-FFF2-40B4-BE49-F238E27FC236}">
                    <a16:creationId xmlns:a16="http://schemas.microsoft.com/office/drawing/2014/main" id="{62109CE4-F984-4B67-9659-11574D5BD0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38">
                <a:extLst>
                  <a:ext uri="{FF2B5EF4-FFF2-40B4-BE49-F238E27FC236}">
                    <a16:creationId xmlns:a16="http://schemas.microsoft.com/office/drawing/2014/main" id="{F142768D-4CFB-6271-7C6F-CA006AF7F24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39">
                <a:extLst>
                  <a:ext uri="{FF2B5EF4-FFF2-40B4-BE49-F238E27FC236}">
                    <a16:creationId xmlns:a16="http://schemas.microsoft.com/office/drawing/2014/main" id="{446D54AB-5B3E-AAE7-FE78-0B658CE5F49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8DD623FC-4350-43D9-8D23-1ECFA999062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41" name="Picture 46" descr="new usaid logo">
            <a:extLst>
              <a:ext uri="{FF2B5EF4-FFF2-40B4-BE49-F238E27FC236}">
                <a16:creationId xmlns:a16="http://schemas.microsoft.com/office/drawing/2014/main" id="{6B44FDF1-101C-8550-8ECB-297543EB74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0" t="16991" r="9930" b="16991"/>
          <a:stretch>
            <a:fillRect/>
          </a:stretch>
        </p:blipFill>
        <p:spPr bwMode="auto">
          <a:xfrm>
            <a:off x="0" y="5200650"/>
            <a:ext cx="22352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5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165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" name="Date Placeholder 43">
            <a:extLst>
              <a:ext uri="{FF2B5EF4-FFF2-40B4-BE49-F238E27FC236}">
                <a16:creationId xmlns:a16="http://schemas.microsoft.com/office/drawing/2014/main" id="{C465B9CE-8788-F308-054C-2F2E855684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Footer Placeholder 44">
            <a:extLst>
              <a:ext uri="{FF2B5EF4-FFF2-40B4-BE49-F238E27FC236}">
                <a16:creationId xmlns:a16="http://schemas.microsoft.com/office/drawing/2014/main" id="{E3F6B845-DEFF-7101-4DC6-E83E2E0756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Slide Number Placeholder 45">
            <a:extLst>
              <a:ext uri="{FF2B5EF4-FFF2-40B4-BE49-F238E27FC236}">
                <a16:creationId xmlns:a16="http://schemas.microsoft.com/office/drawing/2014/main" id="{08F1C51C-F348-9EF5-E1C6-44043E23D6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073EB26-BEAE-4B98-BC37-C4380BD142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6787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1E0F6091-8CE3-76C6-98E9-923508B59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C8CAAA5F-9842-E999-F0E5-F3BDB846C1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C169841F-B818-7D84-2B3B-834C7660E1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B8A20-89CA-4875-B32F-EEC66C66B9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5581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D3C44DF-209C-7470-D34C-9FE4F1232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4D6A7BB-2458-466C-D881-5F6DD2C89C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17CB9DA-C864-70D5-B624-965E94DDE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1E901-4631-4BD4-B774-E529E61661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2005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759A05B-9A0A-A453-60EF-FBBB057181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671C6B2-749E-0C24-8AE8-06DED11FE3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FB74A3E3-B980-05A3-9BA4-A9DC50601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A20821-82E3-44C5-A13A-A24417C10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6225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C66F836C-65F1-18CD-9810-3B18C8CCFB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E5EC961E-7FC8-B567-59E0-643DDA9C4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B53A43E6-E24E-A712-1FD4-B0FF3DAE3E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7A727-B824-4BAB-8A0A-B8B5D913A4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96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48873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47933313-9C0B-1B57-7FF2-2A822CC27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9E93021C-6890-9064-4D2B-56C603674A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D94C3272-DE1E-3E5F-2F54-17E4B4805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48F45-5395-4FBF-80B8-E7A7A77E1A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52627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325FFA46-FC64-87E6-EA1D-76811DFFF5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A792514D-4FF2-46A6-46BB-EF4F40FF3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B4176BF6-0439-5F7E-713D-EE3690218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5829A-C280-4615-AF0D-E319A44EA9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22672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1526A1DF-7CB2-5809-17CE-01F824AB71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054DD8BB-AB14-C01F-B669-E06381EEA0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1FB45C6E-D7CE-0158-3A13-19083F412E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111FD0-37D1-42ED-B532-27D9F371B0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22563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D95679BF-EF9B-792E-7D9D-69D8DEDD8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FC352E78-12A3-D872-DB9D-7062C8CDEE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90BE0D62-0AE5-6CD0-3A78-1DB14FED86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58C3D-7D65-453C-8390-C9B6BADFB1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5233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65C0F545-9D7F-D806-3D25-585C16B867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078D567-66E4-D6B8-32AD-ACA6701FB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34CDCF8-3E22-88BC-59EF-077949BA7E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B128B3-0C6F-44CF-AA44-653C3668F0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2376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09F3CB68-941E-B9C3-F28B-0F6493CD9F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9BD7CEF2-0D7A-93A8-2AC8-31F4EB9953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C77609D8-81B5-EE6F-0C28-532CFE5F4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987BBE-D441-4857-9063-68D0233A43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420250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44237" indent="0" algn="ctr">
              <a:buNone/>
              <a:defRPr/>
            </a:lvl2pPr>
            <a:lvl3pPr marL="1088473" indent="0" algn="ctr">
              <a:buNone/>
              <a:defRPr/>
            </a:lvl3pPr>
            <a:lvl4pPr marL="1632711" indent="0" algn="ctr">
              <a:buNone/>
              <a:defRPr/>
            </a:lvl4pPr>
            <a:lvl5pPr marL="2176947" indent="0" algn="ctr">
              <a:buNone/>
              <a:defRPr/>
            </a:lvl5pPr>
            <a:lvl6pPr marL="2721184" indent="0" algn="ctr">
              <a:buNone/>
              <a:defRPr/>
            </a:lvl6pPr>
            <a:lvl7pPr marL="3265420" indent="0" algn="ctr">
              <a:buNone/>
              <a:defRPr/>
            </a:lvl7pPr>
            <a:lvl8pPr marL="3809657" indent="0" algn="ctr">
              <a:buNone/>
              <a:defRPr/>
            </a:lvl8pPr>
            <a:lvl9pPr marL="435389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5447E9-AC42-2330-4613-0DBD17339C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4615A94-DB63-41AF-93D4-6D6745E52AD4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E00B0B-3E40-EA51-FA81-925A96BB65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81A987-4D66-6DD7-9CF7-4D12B3E3C5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898776AE-3602-423C-9F44-D017068FCE5E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12391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3794CE-6E35-F790-FF9B-C0286C2952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71D8831-8CD9-44C2-8ECD-ABEB4C7CD4D1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4179C0-A3FC-15D1-1FF0-B0A3D1CCD8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1B8D83-7D7D-C843-7AE2-99B86B2C1E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3E8C8527-4AAD-4DEA-B4BB-530217F8D729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80092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75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17"/>
            </a:lvl1pPr>
            <a:lvl2pPr marL="544237" indent="0">
              <a:buNone/>
              <a:defRPr sz="2167"/>
            </a:lvl2pPr>
            <a:lvl3pPr marL="1088473" indent="0">
              <a:buNone/>
              <a:defRPr sz="1917"/>
            </a:lvl3pPr>
            <a:lvl4pPr marL="1632711" indent="0">
              <a:buNone/>
              <a:defRPr sz="1667"/>
            </a:lvl4pPr>
            <a:lvl5pPr marL="2176947" indent="0">
              <a:buNone/>
              <a:defRPr sz="1667"/>
            </a:lvl5pPr>
            <a:lvl6pPr marL="2721184" indent="0">
              <a:buNone/>
              <a:defRPr sz="1667"/>
            </a:lvl6pPr>
            <a:lvl7pPr marL="3265420" indent="0">
              <a:buNone/>
              <a:defRPr sz="1667"/>
            </a:lvl7pPr>
            <a:lvl8pPr marL="3809657" indent="0">
              <a:buNone/>
              <a:defRPr sz="1667"/>
            </a:lvl8pPr>
            <a:lvl9pPr marL="4353894" indent="0">
              <a:buNone/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2421C6-315E-F85A-98F1-BBA3C6F33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AD0727-DD53-4C17-8C3A-D645F7050434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A77538-0FB9-01A1-F8F5-413F8E8D42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5C7A63-DE8B-1E50-3EF8-58F761946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E078BF68-2987-4044-9954-A9BB181D7E53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249811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F36A91FD-8D0A-3D7D-CB61-134158FDEC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965D027-AC2D-405A-A093-63C28DC5BFC9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B1DFDE0-D69C-7CE0-0363-7B157C834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D478E9-9C7A-B992-B018-5B5E4FA5CE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63AD8AFA-885C-42FE-A56A-286427CD5286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1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94162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8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8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EC2302C-C86F-CD37-F50C-DF20CA2CA4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243D93-B2F6-4A78-ABE7-037ECAAE7153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B653093-4F24-B678-D821-B998D821EE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49EA5E6-A78E-35B3-3A9B-4760B0E0A6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C81B4050-FBA8-433F-861C-59723FB2DD4D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22313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54638CA-7C60-F9E0-D199-7D43888B2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D03B0EB-C583-4534-9E6D-0E1ED16FE6C0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482F13E-317F-19B8-5227-444016476A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F4A234-5FD8-D1ED-3ADB-FF90EC0FFA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76DDB3FC-19E5-4EDE-8B7D-E10DF454096F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1503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A129B0-6389-377D-BA93-E7B8AE38F4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0AC297D-CA87-4211-9A68-CAB2D8148244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CD776E1-C692-63D2-B7D0-1C7377805C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299068-F84E-3058-E8B3-6673F7FF3A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B9D8A2A5-91D9-4D38-9277-4F5DE25FED9F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89511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833"/>
            </a:lvl1pPr>
            <a:lvl2pPr>
              <a:defRPr sz="3333"/>
            </a:lvl2pPr>
            <a:lvl3pPr>
              <a:defRPr sz="2833"/>
            </a:lvl3pPr>
            <a:lvl4pPr>
              <a:defRPr sz="2417"/>
            </a:lvl4pPr>
            <a:lvl5pPr>
              <a:defRPr sz="2417"/>
            </a:lvl5pPr>
            <a:lvl6pPr>
              <a:defRPr sz="2417"/>
            </a:lvl6pPr>
            <a:lvl7pPr>
              <a:defRPr sz="2417"/>
            </a:lvl7pPr>
            <a:lvl8pPr>
              <a:defRPr sz="2417"/>
            </a:lvl8pPr>
            <a:lvl9pPr>
              <a:defRPr sz="2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3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22773928-9D19-0479-0D65-D619774640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D9D578-234B-4D7E-A872-258E393B5FD0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C5356B0C-BAF8-469C-9DFF-37FEC256B3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5D2734-9E0F-47D8-9523-8E2C85119F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CE43B7F7-A949-4596-9CA4-339B9C165BD4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3076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33"/>
            </a:lvl1pPr>
            <a:lvl2pPr marL="544237" indent="0">
              <a:buNone/>
              <a:defRPr sz="3333"/>
            </a:lvl2pPr>
            <a:lvl3pPr marL="1088473" indent="0">
              <a:buNone/>
              <a:defRPr sz="2833"/>
            </a:lvl3pPr>
            <a:lvl4pPr marL="1632711" indent="0">
              <a:buNone/>
              <a:defRPr sz="2417"/>
            </a:lvl4pPr>
            <a:lvl5pPr marL="2176947" indent="0">
              <a:buNone/>
              <a:defRPr sz="2417"/>
            </a:lvl5pPr>
            <a:lvl6pPr marL="2721184" indent="0">
              <a:buNone/>
              <a:defRPr sz="2417"/>
            </a:lvl6pPr>
            <a:lvl7pPr marL="3265420" indent="0">
              <a:buNone/>
              <a:defRPr sz="2417"/>
            </a:lvl7pPr>
            <a:lvl8pPr marL="3809657" indent="0">
              <a:buNone/>
              <a:defRPr sz="2417"/>
            </a:lvl8pPr>
            <a:lvl9pPr marL="4353894" indent="0">
              <a:buNone/>
              <a:defRPr sz="2417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F4EA67D9-6005-AC13-99F7-A1D7EE3684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F8B41A1-792B-407C-B819-A4C39FEB7E53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0932D9B8-765F-1895-D843-65383EB5CA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AA9029-39DC-83A1-AC1B-C27495866E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456E79D9-B01B-4E2D-A4D9-6F8D6A16A958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4663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2B6C70-1BE6-9B47-0365-05798A500A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FD3A98F-BA93-4386-8A36-6AF3316273E7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1E5122-6E56-6013-90C0-0A77A2AC1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7D4027-D795-4F8B-BFF9-C56C912B99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3C2AA1C7-8F3D-41FC-9EF4-C6EBCCFEBE0A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1603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B3E1D2-ABF8-5AA9-0862-F3F44AF8A0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DD404A-B04E-465B-A6F0-7E82B4788218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C445ED-F386-4EA0-E928-0EB23C67E3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607A12-8D77-A720-1D83-4877FE50D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2CCCE760-DCBE-4289-B611-F0AE68EAC659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00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94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153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420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936EA7E-7A0D-B9C1-8E31-18717A1D65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808038"/>
            <a:ext cx="10261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61E0B3-40F3-8F3B-D0BE-7245DF086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27200" y="1746250"/>
            <a:ext cx="91440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ABEBC6F5-E279-22D9-D349-A5D804D969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54400" y="6248400"/>
            <a:ext cx="4876800" cy="2746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92DF14AE-59AD-BF55-C379-53315169362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98157441-9A85-B1C4-4DA6-C7312B40959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6" r:id="rId1"/>
    <p:sldLayoutId id="2147484707" r:id="rId2"/>
    <p:sldLayoutId id="2147484708" r:id="rId3"/>
    <p:sldLayoutId id="2147484709" r:id="rId4"/>
    <p:sldLayoutId id="2147484710" r:id="rId5"/>
    <p:sldLayoutId id="2147484711" r:id="rId6"/>
    <p:sldLayoutId id="2147484712" r:id="rId7"/>
    <p:sldLayoutId id="2147484713" r:id="rId8"/>
    <p:sldLayoutId id="2147484714" r:id="rId9"/>
    <p:sldLayoutId id="2147484715" r:id="rId10"/>
    <p:sldLayoutId id="2147484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3B77FAE-08AE-7535-D09E-519B54E632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27607215-9800-6736-6A96-C5E908B367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595B3-4F50-3B2B-5BB6-6EDE6F959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A059B3-57CF-47EF-A959-B129BB9914A8}" type="datetimeFigureOut">
              <a:rPr lang="en-US"/>
              <a:pPr>
                <a:defRPr/>
              </a:pPr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BD1F4-9EA1-11BE-FCE9-42EC1E31B7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7BA4-C0BF-B1D3-40E0-DE096CB3A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A3D2C46-7E50-4763-98E1-BE1E016388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7" r:id="rId1"/>
    <p:sldLayoutId id="2147484718" r:id="rId2"/>
    <p:sldLayoutId id="2147484719" r:id="rId3"/>
    <p:sldLayoutId id="2147484720" r:id="rId4"/>
    <p:sldLayoutId id="2147484721" r:id="rId5"/>
    <p:sldLayoutId id="2147484722" r:id="rId6"/>
    <p:sldLayoutId id="2147484723" r:id="rId7"/>
    <p:sldLayoutId id="2147484724" r:id="rId8"/>
    <p:sldLayoutId id="2147484725" r:id="rId9"/>
    <p:sldLayoutId id="2147484726" r:id="rId10"/>
    <p:sldLayoutId id="2147484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5CDC668-F268-39BD-BE67-7F25894D6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808038"/>
            <a:ext cx="965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BD84DF7-DD47-FFBB-281D-1BC8C089E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27200" y="1746250"/>
            <a:ext cx="91440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Line 10">
            <a:extLst>
              <a:ext uri="{FF2B5EF4-FFF2-40B4-BE49-F238E27FC236}">
                <a16:creationId xmlns:a16="http://schemas.microsoft.com/office/drawing/2014/main" id="{9D2AF266-35D3-B7CE-324A-EE23653205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914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11">
            <a:extLst>
              <a:ext uri="{FF2B5EF4-FFF2-40B4-BE49-F238E27FC236}">
                <a16:creationId xmlns:a16="http://schemas.microsoft.com/office/drawing/2014/main" id="{B8CE3C02-7F13-A319-DC5E-59BEA6A21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096000"/>
            <a:ext cx="985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AD884343-4D69-46B9-0CAC-4E10A74078B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54400" y="6248400"/>
            <a:ext cx="4876800" cy="2746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8" r:id="rId1"/>
    <p:sldLayoutId id="2147484729" r:id="rId2"/>
    <p:sldLayoutId id="2147484730" r:id="rId3"/>
    <p:sldLayoutId id="2147484731" r:id="rId4"/>
    <p:sldLayoutId id="2147484732" r:id="rId5"/>
    <p:sldLayoutId id="2147484733" r:id="rId6"/>
    <p:sldLayoutId id="2147484734" r:id="rId7"/>
    <p:sldLayoutId id="2147484735" r:id="rId8"/>
    <p:sldLayoutId id="2147484736" r:id="rId9"/>
    <p:sldLayoutId id="2147484737" r:id="rId10"/>
    <p:sldLayoutId id="21474847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3600">
          <a:solidFill>
            <a:schemeClr val="tx1"/>
          </a:solidFill>
          <a:latin typeface="+mn-lt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F6EEF227-9CA5-2F66-91D3-DB1E01D13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81FACF7-1EB7-B338-FF89-E07FB7878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6F467BC5-C757-1A50-3D8A-0AC330729FB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E33DEDCF-F5D0-314A-88BB-A7A5D4FF52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>
            <a:extLst>
              <a:ext uri="{FF2B5EF4-FFF2-40B4-BE49-F238E27FC236}">
                <a16:creationId xmlns:a16="http://schemas.microsoft.com/office/drawing/2014/main" id="{C938F0C2-CA73-251E-7394-7E3D0777D4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E0038BEE-3E07-48E6-B6F3-8F22FF4041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759" r:id="rId1"/>
    <p:sldLayoutId id="2147484739" r:id="rId2"/>
    <p:sldLayoutId id="2147484740" r:id="rId3"/>
    <p:sldLayoutId id="2147484741" r:id="rId4"/>
    <p:sldLayoutId id="2147484742" r:id="rId5"/>
    <p:sldLayoutId id="2147484743" r:id="rId6"/>
    <p:sldLayoutId id="2147484744" r:id="rId7"/>
    <p:sldLayoutId id="2147484745" r:id="rId8"/>
    <p:sldLayoutId id="2147484746" r:id="rId9"/>
    <p:sldLayoutId id="2147484747" r:id="rId10"/>
    <p:sldLayoutId id="21474847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46F08416-E947-F8F7-8226-7B9C56FB39D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1650"/>
            <a:chOff x="0" y="0"/>
            <a:chExt cx="5758" cy="4316"/>
          </a:xfrm>
        </p:grpSpPr>
        <p:sp>
          <p:nvSpPr>
            <p:cNvPr id="5128" name="Freeform 3">
              <a:extLst>
                <a:ext uri="{FF2B5EF4-FFF2-40B4-BE49-F238E27FC236}">
                  <a16:creationId xmlns:a16="http://schemas.microsoft.com/office/drawing/2014/main" id="{3239E5F6-6346-262C-AF92-85219B302B3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97 w 3934"/>
                <a:gd name="T3" fmla="*/ 1331 h 1505"/>
                <a:gd name="T4" fmla="*/ 1233 w 3934"/>
                <a:gd name="T5" fmla="*/ 1157 h 1505"/>
                <a:gd name="T6" fmla="*/ 1753 w 3934"/>
                <a:gd name="T7" fmla="*/ 977 h 1505"/>
                <a:gd name="T8" fmla="*/ 2253 w 3934"/>
                <a:gd name="T9" fmla="*/ 792 h 1505"/>
                <a:gd name="T10" fmla="*/ 2496 w 3934"/>
                <a:gd name="T11" fmla="*/ 696 h 1505"/>
                <a:gd name="T12" fmla="*/ 2730 w 3934"/>
                <a:gd name="T13" fmla="*/ 606 h 1505"/>
                <a:gd name="T14" fmla="*/ 2963 w 3934"/>
                <a:gd name="T15" fmla="*/ 510 h 1505"/>
                <a:gd name="T16" fmla="*/ 3189 w 3934"/>
                <a:gd name="T17" fmla="*/ 420 h 1505"/>
                <a:gd name="T18" fmla="*/ 3398 w 3934"/>
                <a:gd name="T19" fmla="*/ 324 h 1505"/>
                <a:gd name="T20" fmla="*/ 3606 w 3934"/>
                <a:gd name="T21" fmla="*/ 234 h 1505"/>
                <a:gd name="T22" fmla="*/ 3807 w 3934"/>
                <a:gd name="T23" fmla="*/ 138 h 1505"/>
                <a:gd name="T24" fmla="*/ 3994 w 3934"/>
                <a:gd name="T25" fmla="*/ 48 h 1505"/>
                <a:gd name="T26" fmla="*/ 3994 w 3934"/>
                <a:gd name="T27" fmla="*/ 0 h 1505"/>
                <a:gd name="T28" fmla="*/ 3800 w 3934"/>
                <a:gd name="T29" fmla="*/ 96 h 1505"/>
                <a:gd name="T30" fmla="*/ 3594 w 3934"/>
                <a:gd name="T31" fmla="*/ 192 h 1505"/>
                <a:gd name="T32" fmla="*/ 3380 w 3934"/>
                <a:gd name="T33" fmla="*/ 288 h 1505"/>
                <a:gd name="T34" fmla="*/ 3165 w 3934"/>
                <a:gd name="T35" fmla="*/ 384 h 1505"/>
                <a:gd name="T36" fmla="*/ 2933 w 3934"/>
                <a:gd name="T37" fmla="*/ 480 h 1505"/>
                <a:gd name="T38" fmla="*/ 2694 w 3934"/>
                <a:gd name="T39" fmla="*/ 576 h 1505"/>
                <a:gd name="T40" fmla="*/ 2444 w 3934"/>
                <a:gd name="T41" fmla="*/ 672 h 1505"/>
                <a:gd name="T42" fmla="*/ 2199 w 3934"/>
                <a:gd name="T43" fmla="*/ 768 h 1505"/>
                <a:gd name="T44" fmla="*/ 1937 w 3934"/>
                <a:gd name="T45" fmla="*/ 864 h 1505"/>
                <a:gd name="T46" fmla="*/ 1675 w 3934"/>
                <a:gd name="T47" fmla="*/ 960 h 1505"/>
                <a:gd name="T48" fmla="*/ 1127 w 3934"/>
                <a:gd name="T49" fmla="*/ 1145 h 1505"/>
                <a:gd name="T50" fmla="*/ 57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4">
              <a:extLst>
                <a:ext uri="{FF2B5EF4-FFF2-40B4-BE49-F238E27FC236}">
                  <a16:creationId xmlns:a16="http://schemas.microsoft.com/office/drawing/2014/main" id="{141688CC-4EA2-B95D-8762-8350E0DC93A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60 w 1728"/>
                <a:gd name="T3" fmla="*/ 527 h 689"/>
                <a:gd name="T4" fmla="*/ 978 w 1728"/>
                <a:gd name="T5" fmla="*/ 365 h 689"/>
                <a:gd name="T6" fmla="*/ 1175 w 1728"/>
                <a:gd name="T7" fmla="*/ 287 h 689"/>
                <a:gd name="T8" fmla="*/ 1377 w 1728"/>
                <a:gd name="T9" fmla="*/ 203 h 689"/>
                <a:gd name="T10" fmla="*/ 1572 w 1728"/>
                <a:gd name="T11" fmla="*/ 126 h 689"/>
                <a:gd name="T12" fmla="*/ 1753 w 1728"/>
                <a:gd name="T13" fmla="*/ 48 h 689"/>
                <a:gd name="T14" fmla="*/ 1753 w 1728"/>
                <a:gd name="T15" fmla="*/ 0 h 689"/>
                <a:gd name="T16" fmla="*/ 1551 w 1728"/>
                <a:gd name="T17" fmla="*/ 84 h 689"/>
                <a:gd name="T18" fmla="*/ 1347 w 1728"/>
                <a:gd name="T19" fmla="*/ 167 h 689"/>
                <a:gd name="T20" fmla="*/ 1133 w 1728"/>
                <a:gd name="T21" fmla="*/ 257 h 689"/>
                <a:gd name="T22" fmla="*/ 918 w 1728"/>
                <a:gd name="T23" fmla="*/ 341 h 689"/>
                <a:gd name="T24" fmla="*/ 459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5">
              <a:extLst>
                <a:ext uri="{FF2B5EF4-FFF2-40B4-BE49-F238E27FC236}">
                  <a16:creationId xmlns:a16="http://schemas.microsoft.com/office/drawing/2014/main" id="{16227472-FB9D-297F-C383-0627B078D8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646 w 5561"/>
                <a:gd name="T1" fmla="*/ 929 h 3447"/>
                <a:gd name="T2" fmla="*/ 5622 w 5561"/>
                <a:gd name="T3" fmla="*/ 773 h 3447"/>
                <a:gd name="T4" fmla="*/ 5538 w 5561"/>
                <a:gd name="T5" fmla="*/ 629 h 3447"/>
                <a:gd name="T6" fmla="*/ 5407 w 5561"/>
                <a:gd name="T7" fmla="*/ 492 h 3447"/>
                <a:gd name="T8" fmla="*/ 5228 w 5561"/>
                <a:gd name="T9" fmla="*/ 366 h 3447"/>
                <a:gd name="T10" fmla="*/ 4996 w 5561"/>
                <a:gd name="T11" fmla="*/ 252 h 3447"/>
                <a:gd name="T12" fmla="*/ 4722 w 5561"/>
                <a:gd name="T13" fmla="*/ 144 h 3447"/>
                <a:gd name="T14" fmla="*/ 4406 w 5561"/>
                <a:gd name="T15" fmla="*/ 48 h 3447"/>
                <a:gd name="T16" fmla="*/ 4060 w 5561"/>
                <a:gd name="T17" fmla="*/ 0 h 3447"/>
                <a:gd name="T18" fmla="*/ 4424 w 5561"/>
                <a:gd name="T19" fmla="*/ 90 h 3447"/>
                <a:gd name="T20" fmla="*/ 4740 w 5561"/>
                <a:gd name="T21" fmla="*/ 192 h 3447"/>
                <a:gd name="T22" fmla="*/ 5008 w 5561"/>
                <a:gd name="T23" fmla="*/ 306 h 3447"/>
                <a:gd name="T24" fmla="*/ 5228 w 5561"/>
                <a:gd name="T25" fmla="*/ 426 h 3447"/>
                <a:gd name="T26" fmla="*/ 5395 w 5561"/>
                <a:gd name="T27" fmla="*/ 557 h 3447"/>
                <a:gd name="T28" fmla="*/ 5514 w 5561"/>
                <a:gd name="T29" fmla="*/ 701 h 3447"/>
                <a:gd name="T30" fmla="*/ 5574 w 5561"/>
                <a:gd name="T31" fmla="*/ 851 h 3447"/>
                <a:gd name="T32" fmla="*/ 5574 w 5561"/>
                <a:gd name="T33" fmla="*/ 1013 h 3447"/>
                <a:gd name="T34" fmla="*/ 5526 w 5561"/>
                <a:gd name="T35" fmla="*/ 1163 h 3447"/>
                <a:gd name="T36" fmla="*/ 5426 w 5561"/>
                <a:gd name="T37" fmla="*/ 1319 h 3447"/>
                <a:gd name="T38" fmla="*/ 5282 w 5561"/>
                <a:gd name="T39" fmla="*/ 1475 h 3447"/>
                <a:gd name="T40" fmla="*/ 5093 w 5561"/>
                <a:gd name="T41" fmla="*/ 1630 h 3447"/>
                <a:gd name="T42" fmla="*/ 4864 w 5561"/>
                <a:gd name="T43" fmla="*/ 1786 h 3447"/>
                <a:gd name="T44" fmla="*/ 4596 w 5561"/>
                <a:gd name="T45" fmla="*/ 1948 h 3447"/>
                <a:gd name="T46" fmla="*/ 4280 w 5561"/>
                <a:gd name="T47" fmla="*/ 2104 h 3447"/>
                <a:gd name="T48" fmla="*/ 3935 w 5561"/>
                <a:gd name="T49" fmla="*/ 2260 h 3447"/>
                <a:gd name="T50" fmla="*/ 3553 w 5561"/>
                <a:gd name="T51" fmla="*/ 2416 h 3447"/>
                <a:gd name="T52" fmla="*/ 3132 w 5561"/>
                <a:gd name="T53" fmla="*/ 2566 h 3447"/>
                <a:gd name="T54" fmla="*/ 2683 w 5561"/>
                <a:gd name="T55" fmla="*/ 2715 h 3447"/>
                <a:gd name="T56" fmla="*/ 2199 w 5561"/>
                <a:gd name="T57" fmla="*/ 2865 h 3447"/>
                <a:gd name="T58" fmla="*/ 1687 w 5561"/>
                <a:gd name="T59" fmla="*/ 3009 h 3447"/>
                <a:gd name="T60" fmla="*/ 1153 w 5561"/>
                <a:gd name="T61" fmla="*/ 3147 h 3447"/>
                <a:gd name="T62" fmla="*/ 590 w 5561"/>
                <a:gd name="T63" fmla="*/ 3279 h 3447"/>
                <a:gd name="T64" fmla="*/ 0 w 5561"/>
                <a:gd name="T65" fmla="*/ 3447 h 3447"/>
                <a:gd name="T66" fmla="*/ 882 w 5561"/>
                <a:gd name="T67" fmla="*/ 3249 h 3447"/>
                <a:gd name="T68" fmla="*/ 1437 w 5561"/>
                <a:gd name="T69" fmla="*/ 3105 h 3447"/>
                <a:gd name="T70" fmla="*/ 1967 w 5561"/>
                <a:gd name="T71" fmla="*/ 2961 h 3447"/>
                <a:gd name="T72" fmla="*/ 2471 w 5561"/>
                <a:gd name="T73" fmla="*/ 2817 h 3447"/>
                <a:gd name="T74" fmla="*/ 2945 w 5561"/>
                <a:gd name="T75" fmla="*/ 2668 h 3447"/>
                <a:gd name="T76" fmla="*/ 3380 w 5561"/>
                <a:gd name="T77" fmla="*/ 2512 h 3447"/>
                <a:gd name="T78" fmla="*/ 3788 w 5561"/>
                <a:gd name="T79" fmla="*/ 2356 h 3447"/>
                <a:gd name="T80" fmla="*/ 4161 w 5561"/>
                <a:gd name="T81" fmla="*/ 2200 h 3447"/>
                <a:gd name="T82" fmla="*/ 4495 w 5561"/>
                <a:gd name="T83" fmla="*/ 2038 h 3447"/>
                <a:gd name="T84" fmla="*/ 4791 w 5561"/>
                <a:gd name="T85" fmla="*/ 1876 h 3447"/>
                <a:gd name="T86" fmla="*/ 5044 w 5561"/>
                <a:gd name="T87" fmla="*/ 1720 h 3447"/>
                <a:gd name="T88" fmla="*/ 5258 w 5561"/>
                <a:gd name="T89" fmla="*/ 1559 h 3447"/>
                <a:gd name="T90" fmla="*/ 5420 w 5561"/>
                <a:gd name="T91" fmla="*/ 1397 h 3447"/>
                <a:gd name="T92" fmla="*/ 5544 w 5561"/>
                <a:gd name="T93" fmla="*/ 1241 h 3447"/>
                <a:gd name="T94" fmla="*/ 5622 w 5561"/>
                <a:gd name="T95" fmla="*/ 1085 h 3447"/>
                <a:gd name="T96" fmla="*/ 5640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598" name="Freeform 6">
              <a:extLst>
                <a:ext uri="{FF2B5EF4-FFF2-40B4-BE49-F238E27FC236}">
                  <a16:creationId xmlns:a16="http://schemas.microsoft.com/office/drawing/2014/main" id="{1E0376AF-3F99-3AAE-ED1F-4003AF5541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32" name="Freeform 7">
              <a:extLst>
                <a:ext uri="{FF2B5EF4-FFF2-40B4-BE49-F238E27FC236}">
                  <a16:creationId xmlns:a16="http://schemas.microsoft.com/office/drawing/2014/main" id="{EA6C3D0F-6A00-473F-4DF7-F9BA264ADF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830 w 5740"/>
                <a:gd name="T1" fmla="*/ 0 h 2098"/>
                <a:gd name="T2" fmla="*/ 5728 w 5740"/>
                <a:gd name="T3" fmla="*/ 72 h 2098"/>
                <a:gd name="T4" fmla="*/ 5624 w 5740"/>
                <a:gd name="T5" fmla="*/ 138 h 2098"/>
                <a:gd name="T6" fmla="*/ 5508 w 5740"/>
                <a:gd name="T7" fmla="*/ 210 h 2098"/>
                <a:gd name="T8" fmla="*/ 5389 w 5740"/>
                <a:gd name="T9" fmla="*/ 276 h 2098"/>
                <a:gd name="T10" fmla="*/ 5132 w 5740"/>
                <a:gd name="T11" fmla="*/ 414 h 2098"/>
                <a:gd name="T12" fmla="*/ 4852 w 5740"/>
                <a:gd name="T13" fmla="*/ 552 h 2098"/>
                <a:gd name="T14" fmla="*/ 4548 w 5740"/>
                <a:gd name="T15" fmla="*/ 690 h 2098"/>
                <a:gd name="T16" fmla="*/ 4227 w 5740"/>
                <a:gd name="T17" fmla="*/ 827 h 2098"/>
                <a:gd name="T18" fmla="*/ 3887 w 5740"/>
                <a:gd name="T19" fmla="*/ 959 h 2098"/>
                <a:gd name="T20" fmla="*/ 3523 w 5740"/>
                <a:gd name="T21" fmla="*/ 1091 h 2098"/>
                <a:gd name="T22" fmla="*/ 3141 w 5740"/>
                <a:gd name="T23" fmla="*/ 1223 h 2098"/>
                <a:gd name="T24" fmla="*/ 2740 w 5740"/>
                <a:gd name="T25" fmla="*/ 1355 h 2098"/>
                <a:gd name="T26" fmla="*/ 2319 w 5740"/>
                <a:gd name="T27" fmla="*/ 1481 h 2098"/>
                <a:gd name="T28" fmla="*/ 1890 w 5740"/>
                <a:gd name="T29" fmla="*/ 1601 h 2098"/>
                <a:gd name="T30" fmla="*/ 1437 w 5740"/>
                <a:gd name="T31" fmla="*/ 1721 h 2098"/>
                <a:gd name="T32" fmla="*/ 972 w 5740"/>
                <a:gd name="T33" fmla="*/ 1834 h 2098"/>
                <a:gd name="T34" fmla="*/ 49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87 w 5740"/>
                <a:gd name="T41" fmla="*/ 1990 h 2098"/>
                <a:gd name="T42" fmla="*/ 966 w 5740"/>
                <a:gd name="T43" fmla="*/ 1882 h 2098"/>
                <a:gd name="T44" fmla="*/ 1425 w 5740"/>
                <a:gd name="T45" fmla="*/ 1763 h 2098"/>
                <a:gd name="T46" fmla="*/ 1872 w 5740"/>
                <a:gd name="T47" fmla="*/ 1649 h 2098"/>
                <a:gd name="T48" fmla="*/ 2301 w 5740"/>
                <a:gd name="T49" fmla="*/ 1523 h 2098"/>
                <a:gd name="T50" fmla="*/ 2720 w 5740"/>
                <a:gd name="T51" fmla="*/ 1397 h 2098"/>
                <a:gd name="T52" fmla="*/ 3117 w 5740"/>
                <a:gd name="T53" fmla="*/ 1271 h 2098"/>
                <a:gd name="T54" fmla="*/ 3499 w 5740"/>
                <a:gd name="T55" fmla="*/ 1139 h 2098"/>
                <a:gd name="T56" fmla="*/ 3863 w 5740"/>
                <a:gd name="T57" fmla="*/ 1007 h 2098"/>
                <a:gd name="T58" fmla="*/ 4203 w 5740"/>
                <a:gd name="T59" fmla="*/ 875 h 2098"/>
                <a:gd name="T60" fmla="*/ 4530 w 5740"/>
                <a:gd name="T61" fmla="*/ 737 h 2098"/>
                <a:gd name="T62" fmla="*/ 4834 w 5740"/>
                <a:gd name="T63" fmla="*/ 600 h 2098"/>
                <a:gd name="T64" fmla="*/ 5120 w 5740"/>
                <a:gd name="T65" fmla="*/ 462 h 2098"/>
                <a:gd name="T66" fmla="*/ 5377 w 5740"/>
                <a:gd name="T67" fmla="*/ 324 h 2098"/>
                <a:gd name="T68" fmla="*/ 5618 w 5740"/>
                <a:gd name="T69" fmla="*/ 186 h 2098"/>
                <a:gd name="T70" fmla="*/ 5830 w 5740"/>
                <a:gd name="T71" fmla="*/ 48 h 2098"/>
                <a:gd name="T72" fmla="*/ 5830 w 5740"/>
                <a:gd name="T73" fmla="*/ 0 h 2098"/>
                <a:gd name="T74" fmla="*/ 583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8">
              <a:extLst>
                <a:ext uri="{FF2B5EF4-FFF2-40B4-BE49-F238E27FC236}">
                  <a16:creationId xmlns:a16="http://schemas.microsoft.com/office/drawing/2014/main" id="{ACD78BD2-C285-101E-024C-9C85FC3E78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85 w 1955"/>
                <a:gd name="T1" fmla="*/ 485 h 1265"/>
                <a:gd name="T2" fmla="*/ 1931 w 1955"/>
                <a:gd name="T3" fmla="*/ 390 h 1265"/>
                <a:gd name="T4" fmla="*/ 1795 w 1955"/>
                <a:gd name="T5" fmla="*/ 306 h 1265"/>
                <a:gd name="T6" fmla="*/ 1604 w 1955"/>
                <a:gd name="T7" fmla="*/ 228 h 1265"/>
                <a:gd name="T8" fmla="*/ 1347 w 1955"/>
                <a:gd name="T9" fmla="*/ 162 h 1265"/>
                <a:gd name="T10" fmla="*/ 1025 w 1955"/>
                <a:gd name="T11" fmla="*/ 102 h 1265"/>
                <a:gd name="T12" fmla="*/ 656 w 1955"/>
                <a:gd name="T13" fmla="*/ 54 h 1265"/>
                <a:gd name="T14" fmla="*/ 232 w 1955"/>
                <a:gd name="T15" fmla="*/ 18 h 1265"/>
                <a:gd name="T16" fmla="*/ 0 w 1955"/>
                <a:gd name="T17" fmla="*/ 12 h 1265"/>
                <a:gd name="T18" fmla="*/ 436 w 1955"/>
                <a:gd name="T19" fmla="*/ 48 h 1265"/>
                <a:gd name="T20" fmla="*/ 827 w 1955"/>
                <a:gd name="T21" fmla="*/ 90 h 1265"/>
                <a:gd name="T22" fmla="*/ 1168 w 1955"/>
                <a:gd name="T23" fmla="*/ 144 h 1265"/>
                <a:gd name="T24" fmla="*/ 1443 w 1955"/>
                <a:gd name="T25" fmla="*/ 204 h 1265"/>
                <a:gd name="T26" fmla="*/ 1663 w 1955"/>
                <a:gd name="T27" fmla="*/ 276 h 1265"/>
                <a:gd name="T28" fmla="*/ 1824 w 1955"/>
                <a:gd name="T29" fmla="*/ 360 h 1265"/>
                <a:gd name="T30" fmla="*/ 1913 w 1955"/>
                <a:gd name="T31" fmla="*/ 443 h 1265"/>
                <a:gd name="T32" fmla="*/ 1931 w 1955"/>
                <a:gd name="T33" fmla="*/ 539 h 1265"/>
                <a:gd name="T34" fmla="*/ 1884 w 1955"/>
                <a:gd name="T35" fmla="*/ 629 h 1265"/>
                <a:gd name="T36" fmla="*/ 1771 w 1955"/>
                <a:gd name="T37" fmla="*/ 719 h 1265"/>
                <a:gd name="T38" fmla="*/ 1604 w 1955"/>
                <a:gd name="T39" fmla="*/ 809 h 1265"/>
                <a:gd name="T40" fmla="*/ 1377 w 1955"/>
                <a:gd name="T41" fmla="*/ 899 h 1265"/>
                <a:gd name="T42" fmla="*/ 1103 w 1955"/>
                <a:gd name="T43" fmla="*/ 989 h 1265"/>
                <a:gd name="T44" fmla="*/ 775 w 1955"/>
                <a:gd name="T45" fmla="*/ 1073 h 1265"/>
                <a:gd name="T46" fmla="*/ 412 w 1955"/>
                <a:gd name="T47" fmla="*/ 1157 h 1265"/>
                <a:gd name="T48" fmla="*/ 0 w 1955"/>
                <a:gd name="T49" fmla="*/ 1241 h 1265"/>
                <a:gd name="T50" fmla="*/ 220 w 1955"/>
                <a:gd name="T51" fmla="*/ 1223 h 1265"/>
                <a:gd name="T52" fmla="*/ 620 w 1955"/>
                <a:gd name="T53" fmla="*/ 1139 h 1265"/>
                <a:gd name="T54" fmla="*/ 972 w 1955"/>
                <a:gd name="T55" fmla="*/ 1049 h 1265"/>
                <a:gd name="T56" fmla="*/ 1282 w 1955"/>
                <a:gd name="T57" fmla="*/ 959 h 1265"/>
                <a:gd name="T58" fmla="*/ 1538 w 1955"/>
                <a:gd name="T59" fmla="*/ 863 h 1265"/>
                <a:gd name="T60" fmla="*/ 1741 w 1955"/>
                <a:gd name="T61" fmla="*/ 767 h 1265"/>
                <a:gd name="T62" fmla="*/ 1890 w 1955"/>
                <a:gd name="T63" fmla="*/ 677 h 1265"/>
                <a:gd name="T64" fmla="*/ 1967 w 1955"/>
                <a:gd name="T65" fmla="*/ 581 h 1265"/>
                <a:gd name="T66" fmla="*/ 198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9">
              <a:extLst>
                <a:ext uri="{FF2B5EF4-FFF2-40B4-BE49-F238E27FC236}">
                  <a16:creationId xmlns:a16="http://schemas.microsoft.com/office/drawing/2014/main" id="{EC369E62-D5E5-56D2-9F70-D936411A583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69 w 4694"/>
                <a:gd name="T1" fmla="*/ 797 h 2901"/>
                <a:gd name="T2" fmla="*/ 4739 w 4694"/>
                <a:gd name="T3" fmla="*/ 665 h 2901"/>
                <a:gd name="T4" fmla="*/ 4661 w 4694"/>
                <a:gd name="T5" fmla="*/ 540 h 2901"/>
                <a:gd name="T6" fmla="*/ 4536 w 4694"/>
                <a:gd name="T7" fmla="*/ 426 h 2901"/>
                <a:gd name="T8" fmla="*/ 4369 w 4694"/>
                <a:gd name="T9" fmla="*/ 312 h 2901"/>
                <a:gd name="T10" fmla="*/ 4149 w 4694"/>
                <a:gd name="T11" fmla="*/ 216 h 2901"/>
                <a:gd name="T12" fmla="*/ 3893 w 4694"/>
                <a:gd name="T13" fmla="*/ 120 h 2901"/>
                <a:gd name="T14" fmla="*/ 3595 w 4694"/>
                <a:gd name="T15" fmla="*/ 36 h 2901"/>
                <a:gd name="T16" fmla="*/ 3255 w 4694"/>
                <a:gd name="T17" fmla="*/ 0 h 2901"/>
                <a:gd name="T18" fmla="*/ 3595 w 4694"/>
                <a:gd name="T19" fmla="*/ 78 h 2901"/>
                <a:gd name="T20" fmla="*/ 3893 w 4694"/>
                <a:gd name="T21" fmla="*/ 162 h 2901"/>
                <a:gd name="T22" fmla="*/ 4149 w 4694"/>
                <a:gd name="T23" fmla="*/ 258 h 2901"/>
                <a:gd name="T24" fmla="*/ 4357 w 4694"/>
                <a:gd name="T25" fmla="*/ 366 h 2901"/>
                <a:gd name="T26" fmla="*/ 4513 w 4694"/>
                <a:gd name="T27" fmla="*/ 480 h 2901"/>
                <a:gd name="T28" fmla="*/ 4625 w 4694"/>
                <a:gd name="T29" fmla="*/ 605 h 2901"/>
                <a:gd name="T30" fmla="*/ 4685 w 4694"/>
                <a:gd name="T31" fmla="*/ 737 h 2901"/>
                <a:gd name="T32" fmla="*/ 4685 w 4694"/>
                <a:gd name="T33" fmla="*/ 875 h 2901"/>
                <a:gd name="T34" fmla="*/ 4643 w 4694"/>
                <a:gd name="T35" fmla="*/ 1001 h 2901"/>
                <a:gd name="T36" fmla="*/ 4561 w 4694"/>
                <a:gd name="T37" fmla="*/ 1127 h 2901"/>
                <a:gd name="T38" fmla="*/ 4441 w 4694"/>
                <a:gd name="T39" fmla="*/ 1259 h 2901"/>
                <a:gd name="T40" fmla="*/ 4284 w 4694"/>
                <a:gd name="T41" fmla="*/ 1385 h 2901"/>
                <a:gd name="T42" fmla="*/ 4089 w 4694"/>
                <a:gd name="T43" fmla="*/ 1517 h 2901"/>
                <a:gd name="T44" fmla="*/ 3863 w 4694"/>
                <a:gd name="T45" fmla="*/ 1648 h 2901"/>
                <a:gd name="T46" fmla="*/ 3601 w 4694"/>
                <a:gd name="T47" fmla="*/ 1774 h 2901"/>
                <a:gd name="T48" fmla="*/ 3311 w 4694"/>
                <a:gd name="T49" fmla="*/ 1906 h 2901"/>
                <a:gd name="T50" fmla="*/ 2988 w 4694"/>
                <a:gd name="T51" fmla="*/ 2032 h 2901"/>
                <a:gd name="T52" fmla="*/ 2635 w 4694"/>
                <a:gd name="T53" fmla="*/ 2164 h 2901"/>
                <a:gd name="T54" fmla="*/ 2259 w 4694"/>
                <a:gd name="T55" fmla="*/ 2284 h 2901"/>
                <a:gd name="T56" fmla="*/ 1854 w 4694"/>
                <a:gd name="T57" fmla="*/ 2410 h 2901"/>
                <a:gd name="T58" fmla="*/ 1421 w 4694"/>
                <a:gd name="T59" fmla="*/ 2530 h 2901"/>
                <a:gd name="T60" fmla="*/ 494 w 4694"/>
                <a:gd name="T61" fmla="*/ 2757 h 2901"/>
                <a:gd name="T62" fmla="*/ 0 w 4694"/>
                <a:gd name="T63" fmla="*/ 2901 h 2901"/>
                <a:gd name="T64" fmla="*/ 984 w 4694"/>
                <a:gd name="T65" fmla="*/ 2674 h 2901"/>
                <a:gd name="T66" fmla="*/ 1663 w 4694"/>
                <a:gd name="T67" fmla="*/ 2494 h 2901"/>
                <a:gd name="T68" fmla="*/ 2092 w 4694"/>
                <a:gd name="T69" fmla="*/ 2374 h 2901"/>
                <a:gd name="T70" fmla="*/ 2491 w 4694"/>
                <a:gd name="T71" fmla="*/ 2248 h 2901"/>
                <a:gd name="T72" fmla="*/ 2861 w 4694"/>
                <a:gd name="T73" fmla="*/ 2116 h 2901"/>
                <a:gd name="T74" fmla="*/ 3201 w 4694"/>
                <a:gd name="T75" fmla="*/ 1984 h 2901"/>
                <a:gd name="T76" fmla="*/ 3517 w 4694"/>
                <a:gd name="T77" fmla="*/ 1858 h 2901"/>
                <a:gd name="T78" fmla="*/ 3797 w 4694"/>
                <a:gd name="T79" fmla="*/ 1720 h 2901"/>
                <a:gd name="T80" fmla="*/ 4047 w 4694"/>
                <a:gd name="T81" fmla="*/ 1589 h 2901"/>
                <a:gd name="T82" fmla="*/ 4258 w 4694"/>
                <a:gd name="T83" fmla="*/ 1457 h 2901"/>
                <a:gd name="T84" fmla="*/ 4441 w 4694"/>
                <a:gd name="T85" fmla="*/ 1325 h 2901"/>
                <a:gd name="T86" fmla="*/ 4580 w 4694"/>
                <a:gd name="T87" fmla="*/ 1193 h 2901"/>
                <a:gd name="T88" fmla="*/ 4685 w 4694"/>
                <a:gd name="T89" fmla="*/ 1061 h 2901"/>
                <a:gd name="T90" fmla="*/ 4745 w 4694"/>
                <a:gd name="T91" fmla="*/ 935 h 2901"/>
                <a:gd name="T92" fmla="*/ 476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0">
              <a:extLst>
                <a:ext uri="{FF2B5EF4-FFF2-40B4-BE49-F238E27FC236}">
                  <a16:creationId xmlns:a16="http://schemas.microsoft.com/office/drawing/2014/main" id="{D56F1F90-B1D1-FBFF-F04D-3CCC0663EDA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821 w 3761"/>
                <a:gd name="T1" fmla="*/ 719 h 2356"/>
                <a:gd name="T2" fmla="*/ 3791 w 3761"/>
                <a:gd name="T3" fmla="*/ 599 h 2356"/>
                <a:gd name="T4" fmla="*/ 3713 w 3761"/>
                <a:gd name="T5" fmla="*/ 486 h 2356"/>
                <a:gd name="T6" fmla="*/ 3577 w 3761"/>
                <a:gd name="T7" fmla="*/ 378 h 2356"/>
                <a:gd name="T8" fmla="*/ 3403 w 3761"/>
                <a:gd name="T9" fmla="*/ 282 h 2356"/>
                <a:gd name="T10" fmla="*/ 3177 w 3761"/>
                <a:gd name="T11" fmla="*/ 192 h 2356"/>
                <a:gd name="T12" fmla="*/ 2909 w 3761"/>
                <a:gd name="T13" fmla="*/ 108 h 2356"/>
                <a:gd name="T14" fmla="*/ 2599 w 3761"/>
                <a:gd name="T15" fmla="*/ 36 h 2356"/>
                <a:gd name="T16" fmla="*/ 2265 w 3761"/>
                <a:gd name="T17" fmla="*/ 0 h 2356"/>
                <a:gd name="T18" fmla="*/ 2617 w 3761"/>
                <a:gd name="T19" fmla="*/ 72 h 2356"/>
                <a:gd name="T20" fmla="*/ 2921 w 3761"/>
                <a:gd name="T21" fmla="*/ 150 h 2356"/>
                <a:gd name="T22" fmla="*/ 3189 w 3761"/>
                <a:gd name="T23" fmla="*/ 234 h 2356"/>
                <a:gd name="T24" fmla="*/ 3403 w 3761"/>
                <a:gd name="T25" fmla="*/ 330 h 2356"/>
                <a:gd name="T26" fmla="*/ 3571 w 3761"/>
                <a:gd name="T27" fmla="*/ 432 h 2356"/>
                <a:gd name="T28" fmla="*/ 3683 w 3761"/>
                <a:gd name="T29" fmla="*/ 545 h 2356"/>
                <a:gd name="T30" fmla="*/ 3743 w 3761"/>
                <a:gd name="T31" fmla="*/ 665 h 2356"/>
                <a:gd name="T32" fmla="*/ 3749 w 3761"/>
                <a:gd name="T33" fmla="*/ 791 h 2356"/>
                <a:gd name="T34" fmla="*/ 3713 w 3761"/>
                <a:gd name="T35" fmla="*/ 887 h 2356"/>
                <a:gd name="T36" fmla="*/ 3651 w 3761"/>
                <a:gd name="T37" fmla="*/ 989 h 2356"/>
                <a:gd name="T38" fmla="*/ 3553 w 3761"/>
                <a:gd name="T39" fmla="*/ 1091 h 2356"/>
                <a:gd name="T40" fmla="*/ 3427 w 3761"/>
                <a:gd name="T41" fmla="*/ 1187 h 2356"/>
                <a:gd name="T42" fmla="*/ 3273 w 3761"/>
                <a:gd name="T43" fmla="*/ 1289 h 2356"/>
                <a:gd name="T44" fmla="*/ 3093 w 3761"/>
                <a:gd name="T45" fmla="*/ 1391 h 2356"/>
                <a:gd name="T46" fmla="*/ 2879 w 3761"/>
                <a:gd name="T47" fmla="*/ 1493 h 2356"/>
                <a:gd name="T48" fmla="*/ 2647 w 3761"/>
                <a:gd name="T49" fmla="*/ 1589 h 2356"/>
                <a:gd name="T50" fmla="*/ 2110 w 3761"/>
                <a:gd name="T51" fmla="*/ 1786 h 2356"/>
                <a:gd name="T52" fmla="*/ 1484 w 3761"/>
                <a:gd name="T53" fmla="*/ 1972 h 2356"/>
                <a:gd name="T54" fmla="*/ 775 w 3761"/>
                <a:gd name="T55" fmla="*/ 2158 h 2356"/>
                <a:gd name="T56" fmla="*/ 0 w 3761"/>
                <a:gd name="T57" fmla="*/ 2326 h 2356"/>
                <a:gd name="T58" fmla="*/ 406 w 3761"/>
                <a:gd name="T59" fmla="*/ 2272 h 2356"/>
                <a:gd name="T60" fmla="*/ 1162 w 3761"/>
                <a:gd name="T61" fmla="*/ 2092 h 2356"/>
                <a:gd name="T62" fmla="*/ 1842 w 3761"/>
                <a:gd name="T63" fmla="*/ 1900 h 2356"/>
                <a:gd name="T64" fmla="*/ 2432 w 3761"/>
                <a:gd name="T65" fmla="*/ 1702 h 2356"/>
                <a:gd name="T66" fmla="*/ 2692 w 3761"/>
                <a:gd name="T67" fmla="*/ 1607 h 2356"/>
                <a:gd name="T68" fmla="*/ 2927 w 3761"/>
                <a:gd name="T69" fmla="*/ 1505 h 2356"/>
                <a:gd name="T70" fmla="*/ 3141 w 3761"/>
                <a:gd name="T71" fmla="*/ 1403 h 2356"/>
                <a:gd name="T72" fmla="*/ 3330 w 3761"/>
                <a:gd name="T73" fmla="*/ 1301 h 2356"/>
                <a:gd name="T74" fmla="*/ 3487 w 3761"/>
                <a:gd name="T75" fmla="*/ 1193 h 2356"/>
                <a:gd name="T76" fmla="*/ 3613 w 3761"/>
                <a:gd name="T77" fmla="*/ 1091 h 2356"/>
                <a:gd name="T78" fmla="*/ 3713 w 3761"/>
                <a:gd name="T79" fmla="*/ 989 h 2356"/>
                <a:gd name="T80" fmla="*/ 3779 w 3761"/>
                <a:gd name="T81" fmla="*/ 887 h 2356"/>
                <a:gd name="T82" fmla="*/ 381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1">
              <a:extLst>
                <a:ext uri="{FF2B5EF4-FFF2-40B4-BE49-F238E27FC236}">
                  <a16:creationId xmlns:a16="http://schemas.microsoft.com/office/drawing/2014/main" id="{01498DD9-625E-E3BD-F8BD-72C6275222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69 w 2924"/>
                <a:gd name="T1" fmla="*/ 647 h 1846"/>
                <a:gd name="T2" fmla="*/ 2921 w 2924"/>
                <a:gd name="T3" fmla="*/ 528 h 1846"/>
                <a:gd name="T4" fmla="*/ 2793 w 2924"/>
                <a:gd name="T5" fmla="*/ 414 h 1846"/>
                <a:gd name="T6" fmla="*/ 2599 w 2924"/>
                <a:gd name="T7" fmla="*/ 318 h 1846"/>
                <a:gd name="T8" fmla="*/ 2337 w 2924"/>
                <a:gd name="T9" fmla="*/ 228 h 1846"/>
                <a:gd name="T10" fmla="*/ 2015 w 2924"/>
                <a:gd name="T11" fmla="*/ 150 h 1846"/>
                <a:gd name="T12" fmla="*/ 1633 w 2924"/>
                <a:gd name="T13" fmla="*/ 78 h 1846"/>
                <a:gd name="T14" fmla="*/ 1198 w 2924"/>
                <a:gd name="T15" fmla="*/ 24 h 1846"/>
                <a:gd name="T16" fmla="*/ 704 w 2924"/>
                <a:gd name="T17" fmla="*/ 0 h 1846"/>
                <a:gd name="T18" fmla="*/ 1210 w 2924"/>
                <a:gd name="T19" fmla="*/ 48 h 1846"/>
                <a:gd name="T20" fmla="*/ 1651 w 2924"/>
                <a:gd name="T21" fmla="*/ 108 h 1846"/>
                <a:gd name="T22" fmla="*/ 2039 w 2924"/>
                <a:gd name="T23" fmla="*/ 180 h 1846"/>
                <a:gd name="T24" fmla="*/ 2361 w 2924"/>
                <a:gd name="T25" fmla="*/ 264 h 1846"/>
                <a:gd name="T26" fmla="*/ 2611 w 2924"/>
                <a:gd name="T27" fmla="*/ 360 h 1846"/>
                <a:gd name="T28" fmla="*/ 2793 w 2924"/>
                <a:gd name="T29" fmla="*/ 468 h 1846"/>
                <a:gd name="T30" fmla="*/ 2891 w 2924"/>
                <a:gd name="T31" fmla="*/ 587 h 1846"/>
                <a:gd name="T32" fmla="*/ 2909 w 2924"/>
                <a:gd name="T33" fmla="*/ 713 h 1846"/>
                <a:gd name="T34" fmla="*/ 2885 w 2924"/>
                <a:gd name="T35" fmla="*/ 785 h 1846"/>
                <a:gd name="T36" fmla="*/ 2837 w 2924"/>
                <a:gd name="T37" fmla="*/ 857 h 1846"/>
                <a:gd name="T38" fmla="*/ 2665 w 2924"/>
                <a:gd name="T39" fmla="*/ 1001 h 1846"/>
                <a:gd name="T40" fmla="*/ 2403 w 2924"/>
                <a:gd name="T41" fmla="*/ 1145 h 1846"/>
                <a:gd name="T42" fmla="*/ 2063 w 2924"/>
                <a:gd name="T43" fmla="*/ 1289 h 1846"/>
                <a:gd name="T44" fmla="*/ 1651 w 2924"/>
                <a:gd name="T45" fmla="*/ 1433 h 1846"/>
                <a:gd name="T46" fmla="*/ 1162 w 2924"/>
                <a:gd name="T47" fmla="*/ 1571 h 1846"/>
                <a:gd name="T48" fmla="*/ 614 w 2924"/>
                <a:gd name="T49" fmla="*/ 1702 h 1846"/>
                <a:gd name="T50" fmla="*/ 0 w 2924"/>
                <a:gd name="T51" fmla="*/ 1828 h 1846"/>
                <a:gd name="T52" fmla="*/ 316 w 2924"/>
                <a:gd name="T53" fmla="*/ 1780 h 1846"/>
                <a:gd name="T54" fmla="*/ 912 w 2924"/>
                <a:gd name="T55" fmla="*/ 1648 h 1846"/>
                <a:gd name="T56" fmla="*/ 1437 w 2924"/>
                <a:gd name="T57" fmla="*/ 1511 h 1846"/>
                <a:gd name="T58" fmla="*/ 1901 w 2924"/>
                <a:gd name="T59" fmla="*/ 1367 h 1846"/>
                <a:gd name="T60" fmla="*/ 2289 w 2924"/>
                <a:gd name="T61" fmla="*/ 1223 h 1846"/>
                <a:gd name="T62" fmla="*/ 2599 w 2924"/>
                <a:gd name="T63" fmla="*/ 1079 h 1846"/>
                <a:gd name="T64" fmla="*/ 2819 w 2924"/>
                <a:gd name="T65" fmla="*/ 929 h 1846"/>
                <a:gd name="T66" fmla="*/ 2921 w 2924"/>
                <a:gd name="T67" fmla="*/ 815 h 1846"/>
                <a:gd name="T68" fmla="*/ 2957 w 2924"/>
                <a:gd name="T69" fmla="*/ 743 h 1846"/>
                <a:gd name="T70" fmla="*/ 2969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2">
              <a:extLst>
                <a:ext uri="{FF2B5EF4-FFF2-40B4-BE49-F238E27FC236}">
                  <a16:creationId xmlns:a16="http://schemas.microsoft.com/office/drawing/2014/main" id="{BF700D50-0B7D-5A20-EED5-DCCC442A669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2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13 w 1488"/>
                <a:gd name="T7" fmla="*/ 186 h 204"/>
                <a:gd name="T8" fmla="*/ 1424 w 1488"/>
                <a:gd name="T9" fmla="*/ 204 h 204"/>
                <a:gd name="T10" fmla="*/ 142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Rectangle 13">
              <a:extLst>
                <a:ext uri="{FF2B5EF4-FFF2-40B4-BE49-F238E27FC236}">
                  <a16:creationId xmlns:a16="http://schemas.microsoft.com/office/drawing/2014/main" id="{8E97CAB8-E0B5-8F14-752B-77F83A793B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139" name="Rectangle 14">
              <a:extLst>
                <a:ext uri="{FF2B5EF4-FFF2-40B4-BE49-F238E27FC236}">
                  <a16:creationId xmlns:a16="http://schemas.microsoft.com/office/drawing/2014/main" id="{A8C075C1-C39F-A5EF-04C4-250AD7948B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5140" name="Group 15">
              <a:extLst>
                <a:ext uri="{FF2B5EF4-FFF2-40B4-BE49-F238E27FC236}">
                  <a16:creationId xmlns:a16="http://schemas.microsoft.com/office/drawing/2014/main" id="{A7DF921D-719D-0C06-C33B-DC9AE4CF26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5141" name="Freeform 16">
                <a:extLst>
                  <a:ext uri="{FF2B5EF4-FFF2-40B4-BE49-F238E27FC236}">
                    <a16:creationId xmlns:a16="http://schemas.microsoft.com/office/drawing/2014/main" id="{3B1B2DC0-3A0E-F736-EB17-4E201E0F6E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Freeform 17">
                <a:extLst>
                  <a:ext uri="{FF2B5EF4-FFF2-40B4-BE49-F238E27FC236}">
                    <a16:creationId xmlns:a16="http://schemas.microsoft.com/office/drawing/2014/main" id="{F1E05B22-4273-1B3F-C621-8F7B89A242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8 w 323"/>
                  <a:gd name="T13" fmla="*/ 18 h 162"/>
                  <a:gd name="T14" fmla="*/ 244 w 323"/>
                  <a:gd name="T15" fmla="*/ 54 h 162"/>
                  <a:gd name="T16" fmla="*/ 292 w 323"/>
                  <a:gd name="T17" fmla="*/ 90 h 162"/>
                  <a:gd name="T18" fmla="*/ 322 w 323"/>
                  <a:gd name="T19" fmla="*/ 114 h 162"/>
                  <a:gd name="T20" fmla="*/ 328 w 323"/>
                  <a:gd name="T21" fmla="*/ 126 h 162"/>
                  <a:gd name="T22" fmla="*/ 328 w 323"/>
                  <a:gd name="T23" fmla="*/ 126 h 162"/>
                  <a:gd name="T24" fmla="*/ 226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3" name="Freeform 18">
                <a:extLst>
                  <a:ext uri="{FF2B5EF4-FFF2-40B4-BE49-F238E27FC236}">
                    <a16:creationId xmlns:a16="http://schemas.microsoft.com/office/drawing/2014/main" id="{90A9FE17-8397-B1F0-B76A-C2C4045AD177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86 w 1250"/>
                  <a:gd name="T1" fmla="*/ 641 h 923"/>
                  <a:gd name="T2" fmla="*/ 1186 w 1250"/>
                  <a:gd name="T3" fmla="*/ 473 h 923"/>
                  <a:gd name="T4" fmla="*/ 1156 w 1250"/>
                  <a:gd name="T5" fmla="*/ 384 h 923"/>
                  <a:gd name="T6" fmla="*/ 1132 w 1250"/>
                  <a:gd name="T7" fmla="*/ 288 h 923"/>
                  <a:gd name="T8" fmla="*/ 1068 w 1250"/>
                  <a:gd name="T9" fmla="*/ 174 h 923"/>
                  <a:gd name="T10" fmla="*/ 996 w 1250"/>
                  <a:gd name="T11" fmla="*/ 96 h 923"/>
                  <a:gd name="T12" fmla="*/ 978 w 1250"/>
                  <a:gd name="T13" fmla="*/ 72 h 923"/>
                  <a:gd name="T14" fmla="*/ 906 w 1250"/>
                  <a:gd name="T15" fmla="*/ 18 h 923"/>
                  <a:gd name="T16" fmla="*/ 834 w 1250"/>
                  <a:gd name="T17" fmla="*/ 6 h 923"/>
                  <a:gd name="T18" fmla="*/ 722 w 1250"/>
                  <a:gd name="T19" fmla="*/ 24 h 923"/>
                  <a:gd name="T20" fmla="*/ 674 w 1250"/>
                  <a:gd name="T21" fmla="*/ 42 h 923"/>
                  <a:gd name="T22" fmla="*/ 578 w 1250"/>
                  <a:gd name="T23" fmla="*/ 120 h 923"/>
                  <a:gd name="T24" fmla="*/ 542 w 1250"/>
                  <a:gd name="T25" fmla="*/ 228 h 923"/>
                  <a:gd name="T26" fmla="*/ 519 w 1250"/>
                  <a:gd name="T27" fmla="*/ 348 h 923"/>
                  <a:gd name="T28" fmla="*/ 436 w 1250"/>
                  <a:gd name="T29" fmla="*/ 479 h 923"/>
                  <a:gd name="T30" fmla="*/ 418 w 1250"/>
                  <a:gd name="T31" fmla="*/ 539 h 923"/>
                  <a:gd name="T32" fmla="*/ 358 w 1250"/>
                  <a:gd name="T33" fmla="*/ 599 h 923"/>
                  <a:gd name="T34" fmla="*/ 310 w 1250"/>
                  <a:gd name="T35" fmla="*/ 629 h 923"/>
                  <a:gd name="T36" fmla="*/ 298 w 1250"/>
                  <a:gd name="T37" fmla="*/ 635 h 923"/>
                  <a:gd name="T38" fmla="*/ 262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5 w 1250"/>
                  <a:gd name="T47" fmla="*/ 869 h 923"/>
                  <a:gd name="T48" fmla="*/ 650 w 1250"/>
                  <a:gd name="T49" fmla="*/ 827 h 923"/>
                  <a:gd name="T50" fmla="*/ 710 w 1250"/>
                  <a:gd name="T51" fmla="*/ 725 h 923"/>
                  <a:gd name="T52" fmla="*/ 704 w 1250"/>
                  <a:gd name="T53" fmla="*/ 611 h 923"/>
                  <a:gd name="T54" fmla="*/ 791 w 1250"/>
                  <a:gd name="T55" fmla="*/ 551 h 923"/>
                  <a:gd name="T56" fmla="*/ 894 w 1250"/>
                  <a:gd name="T57" fmla="*/ 449 h 923"/>
                  <a:gd name="T58" fmla="*/ 924 w 1250"/>
                  <a:gd name="T59" fmla="*/ 414 h 923"/>
                  <a:gd name="T60" fmla="*/ 990 w 1250"/>
                  <a:gd name="T61" fmla="*/ 318 h 923"/>
                  <a:gd name="T62" fmla="*/ 1038 w 1250"/>
                  <a:gd name="T63" fmla="*/ 336 h 923"/>
                  <a:gd name="T64" fmla="*/ 1138 w 1250"/>
                  <a:gd name="T65" fmla="*/ 617 h 923"/>
                  <a:gd name="T66" fmla="*/ 1132 w 1250"/>
                  <a:gd name="T67" fmla="*/ 689 h 923"/>
                  <a:gd name="T68" fmla="*/ 1168 w 1250"/>
                  <a:gd name="T69" fmla="*/ 749 h 923"/>
                  <a:gd name="T70" fmla="*/ 1222 w 1250"/>
                  <a:gd name="T71" fmla="*/ 713 h 923"/>
                  <a:gd name="T72" fmla="*/ 1258 w 1250"/>
                  <a:gd name="T73" fmla="*/ 749 h 923"/>
                  <a:gd name="T74" fmla="*/ 1270 w 1250"/>
                  <a:gd name="T75" fmla="*/ 743 h 923"/>
                  <a:gd name="T76" fmla="*/ 704 w 1250"/>
                  <a:gd name="T77" fmla="*/ 264 h 923"/>
                  <a:gd name="T78" fmla="*/ 799 w 1250"/>
                  <a:gd name="T79" fmla="*/ 372 h 923"/>
                  <a:gd name="T80" fmla="*/ 776 w 1250"/>
                  <a:gd name="T81" fmla="*/ 443 h 923"/>
                  <a:gd name="T82" fmla="*/ 716 w 1250"/>
                  <a:gd name="T83" fmla="*/ 515 h 923"/>
                  <a:gd name="T84" fmla="*/ 668 w 1250"/>
                  <a:gd name="T85" fmla="*/ 569 h 923"/>
                  <a:gd name="T86" fmla="*/ 626 w 1250"/>
                  <a:gd name="T87" fmla="*/ 593 h 923"/>
                  <a:gd name="T88" fmla="*/ 584 w 1250"/>
                  <a:gd name="T89" fmla="*/ 617 h 923"/>
                  <a:gd name="T90" fmla="*/ 572 w 1250"/>
                  <a:gd name="T91" fmla="*/ 707 h 923"/>
                  <a:gd name="T92" fmla="*/ 358 w 1250"/>
                  <a:gd name="T93" fmla="*/ 755 h 923"/>
                  <a:gd name="T94" fmla="*/ 394 w 1250"/>
                  <a:gd name="T95" fmla="*/ 641 h 923"/>
                  <a:gd name="T96" fmla="*/ 430 w 1250"/>
                  <a:gd name="T97" fmla="*/ 647 h 923"/>
                  <a:gd name="T98" fmla="*/ 448 w 1250"/>
                  <a:gd name="T99" fmla="*/ 617 h 923"/>
                  <a:gd name="T100" fmla="*/ 578 w 1250"/>
                  <a:gd name="T101" fmla="*/ 515 h 923"/>
                  <a:gd name="T102" fmla="*/ 626 w 1250"/>
                  <a:gd name="T103" fmla="*/ 473 h 923"/>
                  <a:gd name="T104" fmla="*/ 650 w 1250"/>
                  <a:gd name="T105" fmla="*/ 396 h 923"/>
                  <a:gd name="T106" fmla="*/ 650 w 1250"/>
                  <a:gd name="T107" fmla="*/ 378 h 923"/>
                  <a:gd name="T108" fmla="*/ 674 w 1250"/>
                  <a:gd name="T109" fmla="*/ 270 h 923"/>
                  <a:gd name="T110" fmla="*/ 692 w 1250"/>
                  <a:gd name="T111" fmla="*/ 192 h 923"/>
                  <a:gd name="T112" fmla="*/ 704 w 1250"/>
                  <a:gd name="T113" fmla="*/ 264 h 923"/>
                  <a:gd name="T114" fmla="*/ 542 w 1250"/>
                  <a:gd name="T115" fmla="*/ 455 h 923"/>
                  <a:gd name="T116" fmla="*/ 64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19">
                <a:extLst>
                  <a:ext uri="{FF2B5EF4-FFF2-40B4-BE49-F238E27FC236}">
                    <a16:creationId xmlns:a16="http://schemas.microsoft.com/office/drawing/2014/main" id="{455183DD-0E85-72F4-FFA1-661F1CCF4A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0">
                <a:extLst>
                  <a:ext uri="{FF2B5EF4-FFF2-40B4-BE49-F238E27FC236}">
                    <a16:creationId xmlns:a16="http://schemas.microsoft.com/office/drawing/2014/main" id="{6C31E2F5-EB86-F65D-38D4-F94FD02E635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1">
                <a:extLst>
                  <a:ext uri="{FF2B5EF4-FFF2-40B4-BE49-F238E27FC236}">
                    <a16:creationId xmlns:a16="http://schemas.microsoft.com/office/drawing/2014/main" id="{6AB1B362-B8AA-9D56-5FA7-00DDD62389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2">
                <a:extLst>
                  <a:ext uri="{FF2B5EF4-FFF2-40B4-BE49-F238E27FC236}">
                    <a16:creationId xmlns:a16="http://schemas.microsoft.com/office/drawing/2014/main" id="{3B2B78EC-95CC-1176-BC17-9D15DC517C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8" name="Freeform 23">
                <a:extLst>
                  <a:ext uri="{FF2B5EF4-FFF2-40B4-BE49-F238E27FC236}">
                    <a16:creationId xmlns:a16="http://schemas.microsoft.com/office/drawing/2014/main" id="{D0D923FB-7D7E-EFF4-D79C-C9B6ACC5A6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Freeform 24">
                <a:extLst>
                  <a:ext uri="{FF2B5EF4-FFF2-40B4-BE49-F238E27FC236}">
                    <a16:creationId xmlns:a16="http://schemas.microsoft.com/office/drawing/2014/main" id="{B7A376F0-8B6D-429F-DF41-9295660BAE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Freeform 25">
                <a:extLst>
                  <a:ext uri="{FF2B5EF4-FFF2-40B4-BE49-F238E27FC236}">
                    <a16:creationId xmlns:a16="http://schemas.microsoft.com/office/drawing/2014/main" id="{F1FB5C44-B54D-4E35-938E-95F0B80DAE2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53 w 72"/>
                  <a:gd name="T3" fmla="*/ 24 h 54"/>
                  <a:gd name="T4" fmla="*/ 65 w 72"/>
                  <a:gd name="T5" fmla="*/ 12 h 54"/>
                  <a:gd name="T6" fmla="*/ 71 w 72"/>
                  <a:gd name="T7" fmla="*/ 6 h 54"/>
                  <a:gd name="T8" fmla="*/ 77 w 72"/>
                  <a:gd name="T9" fmla="*/ 0 h 54"/>
                  <a:gd name="T10" fmla="*/ 47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Freeform 26">
                <a:extLst>
                  <a:ext uri="{FF2B5EF4-FFF2-40B4-BE49-F238E27FC236}">
                    <a16:creationId xmlns:a16="http://schemas.microsoft.com/office/drawing/2014/main" id="{B646842F-F9E7-46CD-40B3-13FC07703E2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Freeform 27">
                <a:extLst>
                  <a:ext uri="{FF2B5EF4-FFF2-40B4-BE49-F238E27FC236}">
                    <a16:creationId xmlns:a16="http://schemas.microsoft.com/office/drawing/2014/main" id="{0C32D599-34F7-7F32-B256-B383E6F3EE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3" name="Freeform 28">
                <a:extLst>
                  <a:ext uri="{FF2B5EF4-FFF2-40B4-BE49-F238E27FC236}">
                    <a16:creationId xmlns:a16="http://schemas.microsoft.com/office/drawing/2014/main" id="{60520778-F0E3-38D4-A483-03946DE6453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2 w 287"/>
                  <a:gd name="T1" fmla="*/ 0 h 84"/>
                  <a:gd name="T2" fmla="*/ 0 w 287"/>
                  <a:gd name="T3" fmla="*/ 84 h 84"/>
                  <a:gd name="T4" fmla="*/ 173 w 287"/>
                  <a:gd name="T5" fmla="*/ 36 h 84"/>
                  <a:gd name="T6" fmla="*/ 114 w 287"/>
                  <a:gd name="T7" fmla="*/ 60 h 84"/>
                  <a:gd name="T8" fmla="*/ 281 w 287"/>
                  <a:gd name="T9" fmla="*/ 18 h 84"/>
                  <a:gd name="T10" fmla="*/ 292 w 287"/>
                  <a:gd name="T11" fmla="*/ 0 h 84"/>
                  <a:gd name="T12" fmla="*/ 292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4" name="Freeform 29">
                <a:extLst>
                  <a:ext uri="{FF2B5EF4-FFF2-40B4-BE49-F238E27FC236}">
                    <a16:creationId xmlns:a16="http://schemas.microsoft.com/office/drawing/2014/main" id="{7FB7BEAF-F45C-ED0E-768B-2C81667BB20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5" name="Freeform 30">
                <a:extLst>
                  <a:ext uri="{FF2B5EF4-FFF2-40B4-BE49-F238E27FC236}">
                    <a16:creationId xmlns:a16="http://schemas.microsoft.com/office/drawing/2014/main" id="{E9303EFB-F2C8-8138-90CE-EAC31274E68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Freeform 31">
                <a:extLst>
                  <a:ext uri="{FF2B5EF4-FFF2-40B4-BE49-F238E27FC236}">
                    <a16:creationId xmlns:a16="http://schemas.microsoft.com/office/drawing/2014/main" id="{D76979AE-B32C-A155-AC4A-819FAEA8C62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7" name="Freeform 32">
                <a:extLst>
                  <a:ext uri="{FF2B5EF4-FFF2-40B4-BE49-F238E27FC236}">
                    <a16:creationId xmlns:a16="http://schemas.microsoft.com/office/drawing/2014/main" id="{3E38B2E1-416E-CBE4-3EB7-F1B1C26804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Freeform 33">
                <a:extLst>
                  <a:ext uri="{FF2B5EF4-FFF2-40B4-BE49-F238E27FC236}">
                    <a16:creationId xmlns:a16="http://schemas.microsoft.com/office/drawing/2014/main" id="{FF399248-D635-74E8-8B89-B0F65FE1F4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9" name="Freeform 34">
                <a:extLst>
                  <a:ext uri="{FF2B5EF4-FFF2-40B4-BE49-F238E27FC236}">
                    <a16:creationId xmlns:a16="http://schemas.microsoft.com/office/drawing/2014/main" id="{32564C89-B705-92AE-B4F3-DE975F20ED9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Freeform 35">
                <a:extLst>
                  <a:ext uri="{FF2B5EF4-FFF2-40B4-BE49-F238E27FC236}">
                    <a16:creationId xmlns:a16="http://schemas.microsoft.com/office/drawing/2014/main" id="{A93D13D8-185E-A2DB-0B96-FCCDA02377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Freeform 36">
                <a:extLst>
                  <a:ext uri="{FF2B5EF4-FFF2-40B4-BE49-F238E27FC236}">
                    <a16:creationId xmlns:a16="http://schemas.microsoft.com/office/drawing/2014/main" id="{3C482AE4-612C-296D-3E72-AC7C8A1477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Freeform 37">
                <a:extLst>
                  <a:ext uri="{FF2B5EF4-FFF2-40B4-BE49-F238E27FC236}">
                    <a16:creationId xmlns:a16="http://schemas.microsoft.com/office/drawing/2014/main" id="{1EF7256D-BF03-1DB7-7242-EDB93BF1947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3" name="Freeform 38">
                <a:extLst>
                  <a:ext uri="{FF2B5EF4-FFF2-40B4-BE49-F238E27FC236}">
                    <a16:creationId xmlns:a16="http://schemas.microsoft.com/office/drawing/2014/main" id="{3071CEF7-AB1B-9C11-949A-875353DBB4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4" name="Freeform 39">
                <a:extLst>
                  <a:ext uri="{FF2B5EF4-FFF2-40B4-BE49-F238E27FC236}">
                    <a16:creationId xmlns:a16="http://schemas.microsoft.com/office/drawing/2014/main" id="{F4400E2F-106C-CECC-AA2D-7C395C74CC0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5" name="Freeform 40">
                <a:extLst>
                  <a:ext uri="{FF2B5EF4-FFF2-40B4-BE49-F238E27FC236}">
                    <a16:creationId xmlns:a16="http://schemas.microsoft.com/office/drawing/2014/main" id="{9C5ABA0F-D5F8-64F8-6D5B-CB60EE51DCE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0633" name="Rectangle 41">
            <a:extLst>
              <a:ext uri="{FF2B5EF4-FFF2-40B4-BE49-F238E27FC236}">
                <a16:creationId xmlns:a16="http://schemas.microsoft.com/office/drawing/2014/main" id="{FEED7007-6991-F0FD-3A2F-E2CB0BA02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0634" name="Rectangle 42">
            <a:extLst>
              <a:ext uri="{FF2B5EF4-FFF2-40B4-BE49-F238E27FC236}">
                <a16:creationId xmlns:a16="http://schemas.microsoft.com/office/drawing/2014/main" id="{159B42B0-0A03-ECCB-6A7F-12089C03D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0635" name="Rectangle 43">
            <a:extLst>
              <a:ext uri="{FF2B5EF4-FFF2-40B4-BE49-F238E27FC236}">
                <a16:creationId xmlns:a16="http://schemas.microsoft.com/office/drawing/2014/main" id="{C018F528-D449-28FE-2A28-7CFD23896A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636" name="Rectangle 44">
            <a:extLst>
              <a:ext uri="{FF2B5EF4-FFF2-40B4-BE49-F238E27FC236}">
                <a16:creationId xmlns:a16="http://schemas.microsoft.com/office/drawing/2014/main" id="{C76037C3-22FB-6AE7-0751-34E7703944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637" name="Rectangle 45">
            <a:extLst>
              <a:ext uri="{FF2B5EF4-FFF2-40B4-BE49-F238E27FC236}">
                <a16:creationId xmlns:a16="http://schemas.microsoft.com/office/drawing/2014/main" id="{40F5508A-CA51-9195-F43E-34EC53D4DE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96838820-4CBB-4462-B1B3-806E74D788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760" r:id="rId1"/>
    <p:sldLayoutId id="2147484749" r:id="rId2"/>
    <p:sldLayoutId id="2147484750" r:id="rId3"/>
    <p:sldLayoutId id="2147484751" r:id="rId4"/>
    <p:sldLayoutId id="2147484752" r:id="rId5"/>
    <p:sldLayoutId id="2147484753" r:id="rId6"/>
    <p:sldLayoutId id="2147484754" r:id="rId7"/>
    <p:sldLayoutId id="2147484755" r:id="rId8"/>
    <p:sldLayoutId id="2147484756" r:id="rId9"/>
    <p:sldLayoutId id="2147484757" r:id="rId10"/>
    <p:sldLayoutId id="21474847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7983979-2CCB-5196-EF0D-B0221F104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2049463"/>
            <a:ext cx="3241675" cy="19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1279698-F09E-6DFF-5B42-F7B5B16F66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695700" y="855663"/>
            <a:ext cx="8496300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6148" name="Picture 2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89B08DAB-7E95-5B2F-C277-DE67502012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963" y="128588"/>
            <a:ext cx="8397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BE81EBB5-572F-75FC-D9D3-E60A766FC1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28588"/>
            <a:ext cx="10429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61" r:id="rId1"/>
    <p:sldLayoutId id="2147484762" r:id="rId2"/>
    <p:sldLayoutId id="2147484763" r:id="rId3"/>
    <p:sldLayoutId id="2147484764" r:id="rId4"/>
    <p:sldLayoutId id="2147484765" r:id="rId5"/>
    <p:sldLayoutId id="2147484766" r:id="rId6"/>
    <p:sldLayoutId id="2147484767" r:id="rId7"/>
    <p:sldLayoutId id="2147484768" r:id="rId8"/>
    <p:sldLayoutId id="2147484769" r:id="rId9"/>
    <p:sldLayoutId id="2147484770" r:id="rId10"/>
    <p:sldLayoutId id="21474847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54423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1088473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632711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217694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406400" indent="-406400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2650" indent="-339725" algn="l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  <a:cs typeface="+mn-cs"/>
        </a:defRPr>
      </a:lvl2pPr>
      <a:lvl3pPr marL="1358900" indent="-269875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903413" indent="-269875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47925" indent="-269875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99330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6pPr>
      <a:lvl7pPr marL="3537538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7pPr>
      <a:lvl8pPr marL="4081776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8pPr>
      <a:lvl9pPr marL="462601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1pPr>
      <a:lvl2pPr marL="54423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473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632711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17694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118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6542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80965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35389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87BDDE9E-F7A4-17EA-514C-7A8487CB44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2133600"/>
            <a:ext cx="7772400" cy="830263"/>
          </a:xfrm>
        </p:spPr>
        <p:txBody>
          <a:bodyPr/>
          <a:lstStyle/>
          <a:p>
            <a:r>
              <a:rPr lang="en-US" altLang="en-US" sz="4800">
                <a:solidFill>
                  <a:schemeClr val="tx1"/>
                </a:solidFill>
                <a:latin typeface="Open sans" panose="020B0606030504020204" pitchFamily="34" charset="0"/>
              </a:rPr>
              <a:t>Unit 6</a:t>
            </a:r>
          </a:p>
        </p:txBody>
      </p:sp>
      <p:sp>
        <p:nvSpPr>
          <p:cNvPr id="22531" name="Rectangle 5">
            <a:extLst>
              <a:ext uri="{FF2B5EF4-FFF2-40B4-BE49-F238E27FC236}">
                <a16:creationId xmlns:a16="http://schemas.microsoft.com/office/drawing/2014/main" id="{4E9AACFA-D83B-5A3A-B6EC-9C12ADD1255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2903538"/>
            <a:ext cx="8610600" cy="830262"/>
          </a:xfrm>
        </p:spPr>
        <p:txBody>
          <a:bodyPr/>
          <a:lstStyle/>
          <a:p>
            <a:pPr indent="349250"/>
            <a:r>
              <a:rPr sz="4800">
                <a:solidFill>
                  <a:schemeClr val="accent2"/>
                </a:solidFill>
                <a:latin typeface="Open sans" panose="020B0606030504020204" pitchFamily="34" charset="0"/>
              </a:rPr>
              <a:t>Communicative Visuals</a:t>
            </a:r>
          </a:p>
        </p:txBody>
      </p:sp>
      <p:pic>
        <p:nvPicPr>
          <p:cNvPr id="22532" name="Picture 19">
            <a:extLst>
              <a:ext uri="{FF2B5EF4-FFF2-40B4-BE49-F238E27FC236}">
                <a16:creationId xmlns:a16="http://schemas.microsoft.com/office/drawing/2014/main" id="{513AD20B-7256-2EE3-24C7-0C3B6E73B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4">
            <a:extLst>
              <a:ext uri="{FF2B5EF4-FFF2-40B4-BE49-F238E27FC236}">
                <a16:creationId xmlns:a16="http://schemas.microsoft.com/office/drawing/2014/main" id="{3DB57A9A-F91E-2983-9E5B-EA60A7C9E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3C59CB5-C0F3-71AF-CE2B-1E0A912404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5">
            <a:extLst>
              <a:ext uri="{FF2B5EF4-FFF2-40B4-BE49-F238E27FC236}">
                <a16:creationId xmlns:a16="http://schemas.microsoft.com/office/drawing/2014/main" id="{DA41EE1D-4CD8-8E15-C992-01267EFCCB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7">
            <a:extLst>
              <a:ext uri="{FF2B5EF4-FFF2-40B4-BE49-F238E27FC236}">
                <a16:creationId xmlns:a16="http://schemas.microsoft.com/office/drawing/2014/main" id="{1B7E449D-7401-CA8F-26F2-B36C4C1EEF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691063"/>
            <a:ext cx="96805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>
            <a:extLst>
              <a:ext uri="{FF2B5EF4-FFF2-40B4-BE49-F238E27FC236}">
                <a16:creationId xmlns:a16="http://schemas.microsoft.com/office/drawing/2014/main" id="{0B967221-71E9-7842-2BED-9A52E5375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219200"/>
            <a:ext cx="4989513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11">
            <a:extLst>
              <a:ext uri="{FF2B5EF4-FFF2-40B4-BE49-F238E27FC236}">
                <a16:creationId xmlns:a16="http://schemas.microsoft.com/office/drawing/2014/main" id="{74165B29-E1DF-DF01-6918-75FE29669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4FFD9454-28DD-7C41-D753-3246E9F7D92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"/>
            <a:ext cx="5791200" cy="5410200"/>
            <a:chOff x="1200" y="384"/>
            <a:chExt cx="3648" cy="3408"/>
          </a:xfrm>
        </p:grpSpPr>
        <p:sp>
          <p:nvSpPr>
            <p:cNvPr id="32776" name="Oval 7">
              <a:extLst>
                <a:ext uri="{FF2B5EF4-FFF2-40B4-BE49-F238E27FC236}">
                  <a16:creationId xmlns:a16="http://schemas.microsoft.com/office/drawing/2014/main" id="{941B6FD9-83AF-48B9-E824-AB220A726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84"/>
              <a:ext cx="3648" cy="3408"/>
            </a:xfrm>
            <a:prstGeom prst="ellips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latin typeface="Open sans" panose="020B0606030504020204" pitchFamily="34" charset="0"/>
              </a:endParaRPr>
            </a:p>
          </p:txBody>
        </p:sp>
        <p:sp>
          <p:nvSpPr>
            <p:cNvPr id="32777" name="Line 8">
              <a:extLst>
                <a:ext uri="{FF2B5EF4-FFF2-40B4-BE49-F238E27FC236}">
                  <a16:creationId xmlns:a16="http://schemas.microsoft.com/office/drawing/2014/main" id="{AA7BF503-207D-EC43-DB97-87452595D6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152"/>
              <a:ext cx="3024" cy="1872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3" name="Text Box 4">
            <a:extLst>
              <a:ext uri="{FF2B5EF4-FFF2-40B4-BE49-F238E27FC236}">
                <a16:creationId xmlns:a16="http://schemas.microsoft.com/office/drawing/2014/main" id="{9EFE4DA2-6450-6B44-0B6C-C2ECD4D10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6-9</a:t>
            </a:r>
          </a:p>
        </p:txBody>
      </p:sp>
      <p:pic>
        <p:nvPicPr>
          <p:cNvPr id="3277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117EB6A-F547-8B9A-7FD0-C98D0C45C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5">
            <a:extLst>
              <a:ext uri="{FF2B5EF4-FFF2-40B4-BE49-F238E27FC236}">
                <a16:creationId xmlns:a16="http://schemas.microsoft.com/office/drawing/2014/main" id="{9B46A31F-199E-BA88-CEBF-D30FD43CF9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Picture 4">
            <a:extLst>
              <a:ext uri="{FF2B5EF4-FFF2-40B4-BE49-F238E27FC236}">
                <a16:creationId xmlns:a16="http://schemas.microsoft.com/office/drawing/2014/main" id="{4930FD46-6F1E-99F7-A052-53464EE0A3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914400"/>
          <a:ext cx="7391400" cy="432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4838700" imgH="2828849" progId="Excel.Chart.8">
                  <p:embed/>
                </p:oleObj>
              </mc:Choice>
              <mc:Fallback>
                <p:oleObj name="Chart" r:id="rId2" imgW="4838700" imgH="2828849" progId="Excel.Char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914400"/>
                        <a:ext cx="7391400" cy="432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5" name="Text Box 5">
            <a:extLst>
              <a:ext uri="{FF2B5EF4-FFF2-40B4-BE49-F238E27FC236}">
                <a16:creationId xmlns:a16="http://schemas.microsoft.com/office/drawing/2014/main" id="{EABA56DC-2B49-2126-64C9-6CFD37606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410200"/>
            <a:ext cx="533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800" b="1" i="1">
                <a:latin typeface="Open sans" panose="020B0606030504020204" pitchFamily="34" charset="0"/>
              </a:rPr>
              <a:t>PRODUCTS OF ANGOTA</a:t>
            </a: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C85FBBA3-9941-9C4A-CF4F-AACBB66C7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6-10</a:t>
            </a:r>
          </a:p>
        </p:txBody>
      </p:sp>
      <p:pic>
        <p:nvPicPr>
          <p:cNvPr id="3379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649D9B1-ECDD-A1C7-E0B4-B4012C87C3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5">
            <a:extLst>
              <a:ext uri="{FF2B5EF4-FFF2-40B4-BE49-F238E27FC236}">
                <a16:creationId xmlns:a16="http://schemas.microsoft.com/office/drawing/2014/main" id="{1D305553-F9BF-12E4-3F2E-CA5F5908D9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8">
            <a:extLst>
              <a:ext uri="{FF2B5EF4-FFF2-40B4-BE49-F238E27FC236}">
                <a16:creationId xmlns:a16="http://schemas.microsoft.com/office/drawing/2014/main" id="{6860A4F6-EA33-1F2D-C5DC-EC12DF465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90900" y="190500"/>
            <a:ext cx="5562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>
            <a:extLst>
              <a:ext uri="{FF2B5EF4-FFF2-40B4-BE49-F238E27FC236}">
                <a16:creationId xmlns:a16="http://schemas.microsoft.com/office/drawing/2014/main" id="{C9735A87-05F2-F4E2-C61D-9FBA96F77D84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609600"/>
            <a:ext cx="5791200" cy="5410200"/>
            <a:chOff x="1200" y="384"/>
            <a:chExt cx="3648" cy="3408"/>
          </a:xfrm>
        </p:grpSpPr>
        <p:sp>
          <p:nvSpPr>
            <p:cNvPr id="34823" name="Oval 7">
              <a:extLst>
                <a:ext uri="{FF2B5EF4-FFF2-40B4-BE49-F238E27FC236}">
                  <a16:creationId xmlns:a16="http://schemas.microsoft.com/office/drawing/2014/main" id="{98873FAD-38BB-7CDF-7880-0948D137D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84"/>
              <a:ext cx="3648" cy="3408"/>
            </a:xfrm>
            <a:prstGeom prst="ellips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latin typeface="Open sans" panose="020B0606030504020204" pitchFamily="34" charset="0"/>
              </a:endParaRPr>
            </a:p>
          </p:txBody>
        </p:sp>
        <p:sp>
          <p:nvSpPr>
            <p:cNvPr id="34824" name="Line 8">
              <a:extLst>
                <a:ext uri="{FF2B5EF4-FFF2-40B4-BE49-F238E27FC236}">
                  <a16:creationId xmlns:a16="http://schemas.microsoft.com/office/drawing/2014/main" id="{E9776494-F453-4023-AD3B-A3EF631A4A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152"/>
              <a:ext cx="3024" cy="1872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0" name="Text Box 4">
            <a:extLst>
              <a:ext uri="{FF2B5EF4-FFF2-40B4-BE49-F238E27FC236}">
                <a16:creationId xmlns:a16="http://schemas.microsoft.com/office/drawing/2014/main" id="{06A57C58-8F3C-2A38-CAB1-44CCAACFE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6-11</a:t>
            </a:r>
          </a:p>
        </p:txBody>
      </p:sp>
      <p:pic>
        <p:nvPicPr>
          <p:cNvPr id="3482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876342E-B0A7-11FC-C5E8-2979404B68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5">
            <a:extLst>
              <a:ext uri="{FF2B5EF4-FFF2-40B4-BE49-F238E27FC236}">
                <a16:creationId xmlns:a16="http://schemas.microsoft.com/office/drawing/2014/main" id="{D63F9ECA-F01D-D2D1-64A7-D33EE42D32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>
            <a:extLst>
              <a:ext uri="{FF2B5EF4-FFF2-40B4-BE49-F238E27FC236}">
                <a16:creationId xmlns:a16="http://schemas.microsoft.com/office/drawing/2014/main" id="{D2046FA2-9D6E-68A3-1DAF-B91D35EA5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762000"/>
            <a:ext cx="4232275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4">
            <a:extLst>
              <a:ext uri="{FF2B5EF4-FFF2-40B4-BE49-F238E27FC236}">
                <a16:creationId xmlns:a16="http://schemas.microsoft.com/office/drawing/2014/main" id="{132AC53C-ED5D-5AEF-E7CE-9CB6E81B2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6-12</a:t>
            </a:r>
          </a:p>
        </p:txBody>
      </p:sp>
      <p:pic>
        <p:nvPicPr>
          <p:cNvPr id="3584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82F1E86-B561-BD24-A869-3EA37540FD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>
            <a:extLst>
              <a:ext uri="{FF2B5EF4-FFF2-40B4-BE49-F238E27FC236}">
                <a16:creationId xmlns:a16="http://schemas.microsoft.com/office/drawing/2014/main" id="{12E7FBD9-3FE0-7471-D934-878CD4D3C0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EFDF4BA1-B4AF-E4E8-8782-80310B8BE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990600"/>
            <a:ext cx="6302375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 Box 4">
            <a:extLst>
              <a:ext uri="{FF2B5EF4-FFF2-40B4-BE49-F238E27FC236}">
                <a16:creationId xmlns:a16="http://schemas.microsoft.com/office/drawing/2014/main" id="{AD89F4BC-D704-DB16-8EBE-B7D2E8218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PPT 6-13</a:t>
            </a:r>
          </a:p>
        </p:txBody>
      </p:sp>
      <p:pic>
        <p:nvPicPr>
          <p:cNvPr id="3686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006B95D-3154-5BB7-F652-0EAAB70BF3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>
            <a:extLst>
              <a:ext uri="{FF2B5EF4-FFF2-40B4-BE49-F238E27FC236}">
                <a16:creationId xmlns:a16="http://schemas.microsoft.com/office/drawing/2014/main" id="{12F48C51-3560-4589-C9EB-63CFB94647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A1CDE60-E38A-DCBB-90C1-9142E0663E1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286000" y="1703388"/>
            <a:ext cx="7772400" cy="2308225"/>
          </a:xfrm>
        </p:spPr>
        <p:txBody>
          <a:bodyPr/>
          <a:lstStyle/>
          <a:p>
            <a:pPr>
              <a:defRPr/>
            </a:pPr>
            <a:r>
              <a:rPr lang="en-US" sz="4800" dirty="0">
                <a:solidFill>
                  <a:schemeClr val="accent2">
                    <a:lumMod val="75000"/>
                  </a:schemeClr>
                </a:solidFill>
                <a:latin typeface="Open sans"/>
              </a:rPr>
              <a:t> Guidelines on how to make computer-based presentations</a:t>
            </a:r>
          </a:p>
        </p:txBody>
      </p:sp>
      <p:sp>
        <p:nvSpPr>
          <p:cNvPr id="37891" name="Text Box 4">
            <a:extLst>
              <a:ext uri="{FF2B5EF4-FFF2-40B4-BE49-F238E27FC236}">
                <a16:creationId xmlns:a16="http://schemas.microsoft.com/office/drawing/2014/main" id="{51DCB286-B845-81FB-1E2E-C0295F6C8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PPT 6-14</a:t>
            </a:r>
          </a:p>
        </p:txBody>
      </p:sp>
      <p:pic>
        <p:nvPicPr>
          <p:cNvPr id="3789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F227F8B-2C15-20CF-5629-582019EF28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>
            <a:extLst>
              <a:ext uri="{FF2B5EF4-FFF2-40B4-BE49-F238E27FC236}">
                <a16:creationId xmlns:a16="http://schemas.microsoft.com/office/drawing/2014/main" id="{B7544A39-22A9-5F1E-2BD1-8D4B316DAE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5010C4A-2D6E-CA1D-5AAE-6B5548FBAC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chemeClr val="accent2">
                    <a:lumMod val="75000"/>
                  </a:schemeClr>
                </a:solidFill>
                <a:latin typeface="Open sans"/>
              </a:rPr>
              <a:t>Points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9362713-7580-489D-63C8-544A55D5A8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19400" y="1876425"/>
            <a:ext cx="6858000" cy="3305175"/>
          </a:xfrm>
        </p:spPr>
        <p:txBody>
          <a:bodyPr/>
          <a:lstStyle/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Font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Line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Color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Background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Templates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7AFF627B-82B7-3097-F2DF-C74A31371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6-15</a:t>
            </a:r>
          </a:p>
        </p:txBody>
      </p:sp>
      <p:pic>
        <p:nvPicPr>
          <p:cNvPr id="3891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28C244A-1DE1-0745-4E81-4EE1D9058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5">
            <a:extLst>
              <a:ext uri="{FF2B5EF4-FFF2-40B4-BE49-F238E27FC236}">
                <a16:creationId xmlns:a16="http://schemas.microsoft.com/office/drawing/2014/main" id="{F4AE7085-C9EC-E82D-78FB-346A9C9844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79E9B89-7206-5DC5-99E3-478EE81FE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Fonts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4664625-8699-A9C1-BBAD-DED9FF4ADD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19400" y="1876425"/>
            <a:ext cx="6858000" cy="2714625"/>
          </a:xfrm>
        </p:spPr>
        <p:txBody>
          <a:bodyPr/>
          <a:lstStyle/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Header</a:t>
            </a:r>
          </a:p>
          <a:p>
            <a:pPr lvl="1">
              <a:buClrTx/>
              <a:buFont typeface="Calibri" panose="020F0502020204030204" pitchFamily="34" charset="0"/>
              <a:buChar char="–"/>
            </a:pPr>
            <a:r>
              <a:rPr b="1">
                <a:latin typeface="Open sans" panose="020B0606030504020204" pitchFamily="34" charset="0"/>
              </a:rPr>
              <a:t> </a:t>
            </a:r>
            <a:r>
              <a:rPr sz="4000" b="1">
                <a:latin typeface="Open sans" panose="020B0606030504020204" pitchFamily="34" charset="0"/>
              </a:rPr>
              <a:t>Calibri </a:t>
            </a:r>
            <a:r>
              <a:rPr>
                <a:latin typeface="Open sans" panose="020B0606030504020204" pitchFamily="34" charset="0"/>
              </a:rPr>
              <a:t>or</a:t>
            </a:r>
            <a:r>
              <a:rPr b="1">
                <a:latin typeface="Open sans" panose="020B0606030504020204" pitchFamily="34" charset="0"/>
              </a:rPr>
              <a:t> </a:t>
            </a:r>
            <a:r>
              <a:rPr>
                <a:latin typeface="Open sans" panose="020B0606030504020204" pitchFamily="34" charset="0"/>
              </a:rPr>
              <a:t>Arial Black	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Body text</a:t>
            </a:r>
          </a:p>
          <a:p>
            <a:pPr lvl="1">
              <a:buClrTx/>
              <a:buFont typeface="Arial" panose="020B0604020202020204" pitchFamily="34" charset="0"/>
              <a:buChar char="–"/>
            </a:pPr>
            <a:r>
              <a:rPr>
                <a:latin typeface="Open sans" panose="020B0606030504020204" pitchFamily="34" charset="0"/>
              </a:rPr>
              <a:t> Arial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16430656-4B0E-B893-EDBC-BE9B99403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6-16</a:t>
            </a:r>
          </a:p>
        </p:txBody>
      </p:sp>
      <p:pic>
        <p:nvPicPr>
          <p:cNvPr id="3994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38A743B2-3CB7-804F-6DBD-F5A9C172C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5">
            <a:extLst>
              <a:ext uri="{FF2B5EF4-FFF2-40B4-BE49-F238E27FC236}">
                <a16:creationId xmlns:a16="http://schemas.microsoft.com/office/drawing/2014/main" id="{9E376BFC-C013-2FFC-78E4-0B9205CCA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CF5C7A6-EFD0-C234-69D4-79040025D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Points on Body text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B987003-89D9-7BB2-7B36-20CB8CA13E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876425"/>
            <a:ext cx="7772400" cy="4006850"/>
          </a:xfrm>
        </p:spPr>
        <p:txBody>
          <a:bodyPr/>
          <a:lstStyle/>
          <a:p>
            <a:pPr marL="682625" indent="-333375">
              <a:buClrTx/>
              <a:defRPr/>
            </a:pPr>
            <a:r>
              <a:rPr>
                <a:latin typeface="Open sans"/>
              </a:rPr>
              <a:t>Use upper and lower case        (All upper case is difficult to read)</a:t>
            </a:r>
          </a:p>
          <a:p>
            <a:pPr>
              <a:buFontTx/>
              <a:buNone/>
              <a:defRPr/>
            </a:pPr>
            <a:endParaRPr sz="2000">
              <a:latin typeface="Open sans"/>
            </a:endParaRPr>
          </a:p>
          <a:p>
            <a:pPr marL="682625" indent="-333375">
              <a:buClrTx/>
              <a:defRPr/>
            </a:pPr>
            <a:r>
              <a:rPr>
                <a:latin typeface="Open sans"/>
              </a:rPr>
              <a:t>Emphasis: </a:t>
            </a:r>
          </a:p>
          <a:p>
            <a:pPr lvl="1">
              <a:buClr>
                <a:schemeClr val="tx1"/>
              </a:buClr>
              <a:buFont typeface="Symbol" pitchFamily="18" charset="2"/>
              <a:buChar char=""/>
              <a:defRPr/>
            </a:pPr>
            <a:r>
              <a:rPr sz="2800">
                <a:latin typeface="Open sans"/>
              </a:rPr>
              <a:t> </a:t>
            </a:r>
            <a:r>
              <a:rPr sz="3200" b="1">
                <a:latin typeface="Open sans"/>
              </a:rPr>
              <a:t>Bold</a:t>
            </a:r>
          </a:p>
          <a:p>
            <a:pPr lvl="1">
              <a:buClr>
                <a:schemeClr val="tx1"/>
              </a:buClr>
              <a:buFont typeface="Symbol" pitchFamily="18" charset="2"/>
              <a:buChar char=""/>
              <a:defRPr/>
            </a:pPr>
            <a:r>
              <a:rPr sz="3200" i="1">
                <a:latin typeface="Open sans"/>
              </a:rPr>
              <a:t> Italic</a:t>
            </a:r>
            <a:endParaRPr sz="3200">
              <a:latin typeface="Open sans"/>
            </a:endParaRPr>
          </a:p>
          <a:p>
            <a:pPr lvl="1">
              <a:buClr>
                <a:schemeClr val="tx1"/>
              </a:buClr>
              <a:buFont typeface="Symbol" pitchFamily="18" charset="2"/>
              <a:buChar char=""/>
              <a:defRPr/>
            </a:pPr>
            <a:r>
              <a:rPr sz="3200">
                <a:solidFill>
                  <a:srgbClr val="FFFF00"/>
                </a:solidFill>
                <a:latin typeface="Open sans"/>
              </a:rPr>
              <a:t> </a:t>
            </a:r>
            <a:r>
              <a:rPr sz="3200" b="1">
                <a:solidFill>
                  <a:srgbClr val="FFC000"/>
                </a:solidFill>
                <a:latin typeface="Open sans"/>
              </a:rPr>
              <a:t>Color</a:t>
            </a:r>
            <a:endParaRPr b="1">
              <a:solidFill>
                <a:srgbClr val="FFC000"/>
              </a:solidFill>
              <a:latin typeface="Open sans"/>
            </a:endParaRP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29D7775D-4E77-2240-12E9-5367651DF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810000"/>
            <a:ext cx="2895600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1175" indent="-161925">
              <a:spcBef>
                <a:spcPct val="20000"/>
              </a:spcBef>
              <a:buClr>
                <a:srgbClr val="CC0000"/>
              </a:buClr>
              <a:defRPr/>
            </a:pPr>
            <a:endParaRPr lang="en-US" sz="2800" b="1" dirty="0">
              <a:latin typeface="Open sans"/>
            </a:endParaRPr>
          </a:p>
          <a:p>
            <a:pPr marL="858838" lvl="1" indent="-174625">
              <a:spcBef>
                <a:spcPct val="20000"/>
              </a:spcBef>
              <a:buFont typeface="Symbol" pitchFamily="18" charset="2"/>
              <a:buChar char="-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</a:rPr>
              <a:t> Shadow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</a:rPr>
              <a:t> </a:t>
            </a:r>
            <a:endParaRPr lang="en-US" sz="2800" b="1" dirty="0">
              <a:latin typeface="Open sans"/>
            </a:endParaRPr>
          </a:p>
          <a:p>
            <a:pPr marL="858838" lvl="1" indent="-174625">
              <a:spcBef>
                <a:spcPct val="20000"/>
              </a:spcBef>
              <a:buFont typeface="Symbol" pitchFamily="18" charset="2"/>
              <a:buChar char="-"/>
              <a:defRPr/>
            </a:pPr>
            <a:r>
              <a:rPr lang="en-US" sz="3600" b="1" dirty="0">
                <a:latin typeface="Open sans"/>
              </a:rPr>
              <a:t> Size</a:t>
            </a:r>
            <a:endParaRPr lang="en-US" b="1" dirty="0">
              <a:latin typeface="Open sans"/>
            </a:endParaRPr>
          </a:p>
          <a:p>
            <a:pPr marL="511175" indent="-161925">
              <a:spcBef>
                <a:spcPct val="20000"/>
              </a:spcBef>
              <a:buClr>
                <a:srgbClr val="CC0000"/>
              </a:buClr>
              <a:buFontTx/>
              <a:buChar char="•"/>
              <a:defRPr/>
            </a:pPr>
            <a:endParaRPr lang="en-US" b="1" dirty="0">
              <a:latin typeface="Open sans"/>
            </a:endParaRPr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A658007E-9133-B9FB-E9A9-6810ED1D9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6-17</a:t>
            </a:r>
          </a:p>
        </p:txBody>
      </p:sp>
      <p:pic>
        <p:nvPicPr>
          <p:cNvPr id="4096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09CFADC4-6933-9A1E-DE25-B28CC70BFD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5">
            <a:extLst>
              <a:ext uri="{FF2B5EF4-FFF2-40B4-BE49-F238E27FC236}">
                <a16:creationId xmlns:a16="http://schemas.microsoft.com/office/drawing/2014/main" id="{67262F9F-4F1F-0D57-437F-34AF9A1740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099BB78-32FD-95AC-A3C9-89A4B4BF68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Underlining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B67795A-292E-B494-D790-23959E05E6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676400"/>
            <a:ext cx="7696200" cy="4114800"/>
          </a:xfrm>
        </p:spPr>
        <p:txBody>
          <a:bodyPr/>
          <a:lstStyle/>
          <a:p>
            <a:pPr marL="395288" indent="-46038">
              <a:buClrTx/>
              <a:buFontTx/>
              <a:buNone/>
            </a:pPr>
            <a:r>
              <a:rPr>
                <a:latin typeface="Open sans" panose="020B0606030504020204" pitchFamily="34" charset="0"/>
              </a:rPr>
              <a:t>Underlining of words does not work well in </a:t>
            </a:r>
            <a:r>
              <a:rPr u="sng">
                <a:latin typeface="Open sans" panose="020B0606030504020204" pitchFamily="34" charset="0"/>
              </a:rPr>
              <a:t>presentation frames.</a:t>
            </a:r>
            <a:r>
              <a:rPr>
                <a:latin typeface="Open sans" panose="020B0606030504020204" pitchFamily="34" charset="0"/>
              </a:rPr>
              <a:t> </a:t>
            </a:r>
            <a:r>
              <a:rPr u="sng">
                <a:latin typeface="Open sans" panose="020B0606030504020204" pitchFamily="34" charset="0"/>
              </a:rPr>
              <a:t>The underlining blurs out the word or makes descending letters</a:t>
            </a:r>
            <a:r>
              <a:rPr>
                <a:latin typeface="Open sans" panose="020B0606030504020204" pitchFamily="34" charset="0"/>
              </a:rPr>
              <a:t> </a:t>
            </a:r>
            <a:r>
              <a:rPr u="sng">
                <a:latin typeface="Open sans" panose="020B0606030504020204" pitchFamily="34" charset="0"/>
              </a:rPr>
              <a:t>not clear.</a:t>
            </a:r>
            <a:r>
              <a:rPr>
                <a:latin typeface="Open sans" panose="020B0606030504020204" pitchFamily="34" charset="0"/>
              </a:rPr>
              <a:t> </a:t>
            </a:r>
            <a:r>
              <a:rPr u="sng">
                <a:latin typeface="Open sans" panose="020B0606030504020204" pitchFamily="34" charset="0"/>
              </a:rPr>
              <a:t>Think about using bold text </a:t>
            </a:r>
            <a:r>
              <a:rPr>
                <a:latin typeface="Open sans" panose="020B0606030504020204" pitchFamily="34" charset="0"/>
              </a:rPr>
              <a:t>or contrast color text for emphasis in place of underlining.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740D547C-E22D-7F8D-1677-D2238CE62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6-18</a:t>
            </a:r>
          </a:p>
        </p:txBody>
      </p:sp>
      <p:pic>
        <p:nvPicPr>
          <p:cNvPr id="4198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5DF9FE5-7EB2-9F5E-970F-8D7BCA3E0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5">
            <a:extLst>
              <a:ext uri="{FF2B5EF4-FFF2-40B4-BE49-F238E27FC236}">
                <a16:creationId xmlns:a16="http://schemas.microsoft.com/office/drawing/2014/main" id="{B7BBE57B-6316-EE73-CCCC-151573F44E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16327C5-C37B-9B95-67A3-8E061CA3B0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609600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66A5B2E-C473-BBF1-CCF9-3DD800C9A7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600200"/>
            <a:ext cx="7391400" cy="4302125"/>
          </a:xfrm>
        </p:spPr>
        <p:txBody>
          <a:bodyPr/>
          <a:lstStyle/>
          <a:p>
            <a:pPr marL="0" indent="0" defTabSz="855663">
              <a:buFontTx/>
              <a:buNone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1135063" lvl="1" indent="-742950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Discuss the use of visual aids in training.</a:t>
            </a:r>
          </a:p>
          <a:p>
            <a:pPr marL="1135063" lvl="1" indent="-742950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Describe</a:t>
            </a:r>
            <a:r>
              <a:rPr b="1">
                <a:latin typeface="Open sans" panose="020B0606030504020204" pitchFamily="34" charset="0"/>
              </a:rPr>
              <a:t> </a:t>
            </a:r>
            <a:r>
              <a:rPr>
                <a:latin typeface="Open sans" panose="020B0606030504020204" pitchFamily="34" charset="0"/>
              </a:rPr>
              <a:t>the characteristics of a good training visual aid.</a:t>
            </a:r>
          </a:p>
          <a:p>
            <a:pPr marL="1135063" lvl="1" indent="-742950" defTabSz="855663">
              <a:tabLst>
                <a:tab pos="398463" algn="l"/>
              </a:tabLst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679E4178-3A5B-7B83-FA22-587C476AA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EA828F2-CB46-1F8C-8697-2A9F20A2A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355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543A67C-020A-A56F-7E34-6BBB1DFE8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5">
            <a:extLst>
              <a:ext uri="{FF2B5EF4-FFF2-40B4-BE49-F238E27FC236}">
                <a16:creationId xmlns:a16="http://schemas.microsoft.com/office/drawing/2014/main" id="{F949DD71-D10C-8D8E-1593-83CB838D5A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66593B1-4B41-8F4B-AAB4-C8A45216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Font size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6D30432-3860-D012-D1C1-55E464A796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1876425"/>
            <a:ext cx="7620000" cy="3082925"/>
          </a:xfrm>
        </p:spPr>
        <p:txBody>
          <a:bodyPr/>
          <a:lstStyle/>
          <a:p>
            <a:pPr marL="682625" indent="-333375">
              <a:buClrTx/>
              <a:defRPr/>
            </a:pPr>
            <a:r>
              <a:rPr>
                <a:latin typeface="Open sans"/>
              </a:rPr>
              <a:t>Should be visible from 60 ft/20 m</a:t>
            </a:r>
          </a:p>
          <a:p>
            <a:pPr marL="682625" indent="-333375">
              <a:buClrTx/>
              <a:buFontTx/>
              <a:buNone/>
              <a:defRPr/>
            </a:pPr>
            <a:endParaRPr>
              <a:latin typeface="Open sans"/>
            </a:endParaRPr>
          </a:p>
          <a:p>
            <a:pPr marL="682625" indent="-333375">
              <a:buClrTx/>
              <a:defRPr/>
            </a:pPr>
            <a:r>
              <a:rPr>
                <a:latin typeface="Open sans"/>
              </a:rPr>
              <a:t>One-header with few words:</a:t>
            </a:r>
          </a:p>
          <a:p>
            <a:pPr lvl="1">
              <a:buFontTx/>
              <a:buNone/>
              <a:defRPr/>
            </a:pPr>
            <a:r>
              <a:rPr sz="4000"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40, </a:t>
            </a:r>
            <a:r>
              <a:rPr sz="4800"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48</a:t>
            </a:r>
            <a:r>
              <a:rPr sz="4400"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 to</a:t>
            </a:r>
            <a:r>
              <a:rPr sz="5400"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 </a:t>
            </a:r>
            <a:r>
              <a:rPr sz="6000"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60 points</a:t>
            </a:r>
          </a:p>
        </p:txBody>
      </p:sp>
      <p:sp>
        <p:nvSpPr>
          <p:cNvPr id="43012" name="Text Box 4">
            <a:extLst>
              <a:ext uri="{FF2B5EF4-FFF2-40B4-BE49-F238E27FC236}">
                <a16:creationId xmlns:a16="http://schemas.microsoft.com/office/drawing/2014/main" id="{E5DEEAE4-0A7D-BFD2-7CA5-3EC94B475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6-19</a:t>
            </a:r>
          </a:p>
        </p:txBody>
      </p:sp>
      <p:pic>
        <p:nvPicPr>
          <p:cNvPr id="4301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DCF94ACD-3BE3-C425-AF61-DBF9222C0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5">
            <a:extLst>
              <a:ext uri="{FF2B5EF4-FFF2-40B4-BE49-F238E27FC236}">
                <a16:creationId xmlns:a16="http://schemas.microsoft.com/office/drawing/2014/main" id="{BE24497F-B9CE-AE6C-2A6D-0EADFAAA05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0F0044F-22F9-D1FC-9717-BF7BF13F4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Font size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2963A5D-C1E4-F8E9-44C8-4EED36A81B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67000" y="1676400"/>
            <a:ext cx="6858000" cy="3970338"/>
          </a:xfrm>
        </p:spPr>
        <p:txBody>
          <a:bodyPr/>
          <a:lstStyle/>
          <a:p>
            <a:pPr marL="682625" indent="-333375">
              <a:buClrTx/>
              <a:defRPr/>
            </a:pPr>
            <a:r>
              <a:rPr>
                <a:latin typeface="Open sans"/>
              </a:rPr>
              <a:t>Two-line or three-line header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Symbol" pitchFamily="18" charset="2"/>
              <a:buChar char="-"/>
              <a:defRPr/>
            </a:pPr>
            <a:r>
              <a:rPr>
                <a:latin typeface="Open sans"/>
              </a:rPr>
              <a:t> </a:t>
            </a:r>
            <a:r>
              <a:rPr sz="3000"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Minimum 30 points</a:t>
            </a:r>
          </a:p>
          <a:p>
            <a:pPr lvl="1">
              <a:defRPr/>
            </a:pPr>
            <a:endParaRPr>
              <a:latin typeface="Open sans"/>
            </a:endParaRPr>
          </a:p>
          <a:p>
            <a:pPr marL="682625" indent="-333375">
              <a:buClrTx/>
              <a:defRPr/>
            </a:pPr>
            <a:r>
              <a:rPr>
                <a:latin typeface="Open sans"/>
              </a:rPr>
              <a:t>Body text: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Symbol" pitchFamily="18" charset="2"/>
              <a:buChar char="-"/>
              <a:defRPr/>
            </a:pPr>
            <a:r>
              <a:rPr>
                <a:latin typeface="Open sans"/>
              </a:rPr>
              <a:t> </a:t>
            </a:r>
            <a:r>
              <a:rPr b="1">
                <a:solidFill>
                  <a:schemeClr val="accent1">
                    <a:lumMod val="50000"/>
                  </a:schemeClr>
                </a:solidFill>
                <a:latin typeface="Open sans"/>
              </a:rPr>
              <a:t>36 points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Symbol" pitchFamily="18" charset="2"/>
              <a:buChar char="-"/>
              <a:defRPr/>
            </a:pPr>
            <a:r>
              <a:rPr>
                <a:latin typeface="Open sans"/>
              </a:rPr>
              <a:t> </a:t>
            </a:r>
            <a:r>
              <a:rPr sz="3000">
                <a:latin typeface="Open sans"/>
              </a:rPr>
              <a:t>Minimum of 30 points</a:t>
            </a:r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1AA61E6B-0975-CD2B-0C20-68F01CCD9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6-20</a:t>
            </a:r>
          </a:p>
        </p:txBody>
      </p:sp>
      <p:pic>
        <p:nvPicPr>
          <p:cNvPr id="4403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CE13E3D-7D4D-3663-F1C0-18778D67F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5">
            <a:extLst>
              <a:ext uri="{FF2B5EF4-FFF2-40B4-BE49-F238E27FC236}">
                <a16:creationId xmlns:a16="http://schemas.microsoft.com/office/drawing/2014/main" id="{2F1AD8B9-82FB-81F2-CE85-01F314ED62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3A79E6F-81CC-DB65-6F31-F2CF5BF21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04800"/>
            <a:ext cx="7924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chemeClr val="tx2"/>
                </a:solidFill>
                <a:latin typeface="Open sans" panose="020B0606030504020204" pitchFamily="34" charset="0"/>
              </a:rPr>
              <a:t>Disaster Epidemic and Poverty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1ECA5C1-8E2B-5343-3E33-32DF4C45F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981200"/>
            <a:ext cx="792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1175" indent="-161925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8838" indent="-174625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1738" indent="-1682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Tx/>
            </a:pPr>
            <a:r>
              <a:rPr lang="en-US" altLang="en-US" sz="1800" b="1">
                <a:latin typeface="Open sans" panose="020B0606030504020204" pitchFamily="34" charset="0"/>
              </a:rPr>
              <a:t>Disaster targets the world's poorest and least developing countries:</a:t>
            </a:r>
          </a:p>
          <a:p>
            <a:pPr lvl="1">
              <a:lnSpc>
                <a:spcPct val="80000"/>
              </a:lnSpc>
              <a:buClrTx/>
            </a:pPr>
            <a:r>
              <a:rPr lang="en-US" altLang="en-US" sz="1600" b="1">
                <a:latin typeface="Open sans" panose="020B0606030504020204" pitchFamily="34" charset="0"/>
              </a:rPr>
              <a:t>In Low Human Development countries (LHD)       </a:t>
            </a:r>
          </a:p>
          <a:p>
            <a:pPr lvl="2">
              <a:lnSpc>
                <a:spcPct val="80000"/>
              </a:lnSpc>
            </a:pPr>
            <a:r>
              <a:rPr lang="en-US" altLang="en-US" sz="1600" b="1">
                <a:latin typeface="Open sans" panose="020B0606030504020204" pitchFamily="34" charset="0"/>
              </a:rPr>
              <a:t>555 people died per disaster </a:t>
            </a:r>
          </a:p>
          <a:p>
            <a:pPr lvl="1">
              <a:lnSpc>
                <a:spcPct val="80000"/>
              </a:lnSpc>
              <a:buClrTx/>
            </a:pPr>
            <a:r>
              <a:rPr lang="en-US" altLang="en-US" sz="1600" b="1">
                <a:latin typeface="Open sans" panose="020B0606030504020204" pitchFamily="34" charset="0"/>
              </a:rPr>
              <a:t>In Medium Human Development countries (MHD) </a:t>
            </a:r>
          </a:p>
          <a:p>
            <a:pPr lvl="2">
              <a:lnSpc>
                <a:spcPct val="80000"/>
              </a:lnSpc>
            </a:pPr>
            <a:r>
              <a:rPr lang="en-US" altLang="en-US" sz="1600" b="1">
                <a:latin typeface="Open sans" panose="020B0606030504020204" pitchFamily="34" charset="0"/>
              </a:rPr>
              <a:t>133 death per disaster </a:t>
            </a:r>
          </a:p>
          <a:p>
            <a:pPr lvl="1">
              <a:lnSpc>
                <a:spcPct val="80000"/>
              </a:lnSpc>
              <a:buClrTx/>
            </a:pPr>
            <a:r>
              <a:rPr lang="en-US" altLang="en-US" sz="1600" b="1">
                <a:latin typeface="Open sans" panose="020B0606030504020204" pitchFamily="34" charset="0"/>
              </a:rPr>
              <a:t>In High Human Development  (HHD) countries      </a:t>
            </a:r>
          </a:p>
          <a:p>
            <a:pPr lvl="2">
              <a:lnSpc>
                <a:spcPct val="80000"/>
              </a:lnSpc>
            </a:pPr>
            <a:r>
              <a:rPr lang="en-US" altLang="en-US" sz="1600" b="1">
                <a:latin typeface="Open sans" panose="020B0606030504020204" pitchFamily="34" charset="0"/>
              </a:rPr>
              <a:t>18 death per disaster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US" altLang="en-US" sz="1600" b="1">
              <a:latin typeface="Open sans" panose="020B0606030504020204" pitchFamily="34" charset="0"/>
            </a:endParaRPr>
          </a:p>
          <a:p>
            <a:pPr>
              <a:lnSpc>
                <a:spcPct val="80000"/>
              </a:lnSpc>
              <a:buClrTx/>
            </a:pPr>
            <a:r>
              <a:rPr lang="en-US" altLang="en-US" sz="1800" b="1">
                <a:latin typeface="Open sans" panose="020B0606030504020204" pitchFamily="34" charset="0"/>
              </a:rPr>
              <a:t>Average cost per Natural Disaster: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US" altLang="en-US" sz="1800" b="1">
              <a:latin typeface="Open sans" panose="020B0606030504020204" pitchFamily="34" charset="0"/>
            </a:endParaRPr>
          </a:p>
          <a:p>
            <a:pPr lvl="1">
              <a:lnSpc>
                <a:spcPct val="80000"/>
              </a:lnSpc>
              <a:buClrTx/>
            </a:pPr>
            <a:r>
              <a:rPr lang="en-US" altLang="en-US" sz="1600" b="1">
                <a:latin typeface="Open sans" panose="020B0606030504020204" pitchFamily="34" charset="0"/>
              </a:rPr>
              <a:t>HHD :  US$     447  mln</a:t>
            </a:r>
          </a:p>
          <a:p>
            <a:pPr lvl="1">
              <a:lnSpc>
                <a:spcPct val="80000"/>
              </a:lnSpc>
              <a:buClrTx/>
            </a:pPr>
            <a:r>
              <a:rPr lang="en-US" altLang="en-US" sz="1600" b="1">
                <a:latin typeface="Open sans" panose="020B0606030504020204" pitchFamily="34" charset="0"/>
              </a:rPr>
              <a:t>MHD :  US$     149  mln.</a:t>
            </a:r>
          </a:p>
          <a:p>
            <a:pPr lvl="1">
              <a:lnSpc>
                <a:spcPct val="80000"/>
              </a:lnSpc>
              <a:buClrTx/>
            </a:pPr>
            <a:r>
              <a:rPr lang="en-US" altLang="en-US" sz="1600" b="1">
                <a:latin typeface="Open sans" panose="020B0606030504020204" pitchFamily="34" charset="0"/>
              </a:rPr>
              <a:t>LHD  :  US$       61 mln.</a:t>
            </a:r>
            <a:endParaRPr lang="en-US" altLang="en-US" sz="1800" b="1" u="sng">
              <a:latin typeface="Open sans" panose="020B0606030504020204" pitchFamily="34" charset="0"/>
            </a:endParaRP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4A4EA857-4D0D-A572-02EE-342F01B15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343525"/>
            <a:ext cx="2584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accent2"/>
                </a:solidFill>
                <a:latin typeface="Open sans" panose="020B0606030504020204" pitchFamily="34" charset="0"/>
              </a:rPr>
              <a:t>Too many lines</a:t>
            </a:r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39B00DCC-C0BB-74B1-5185-655AEFC8F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6-21</a:t>
            </a:r>
          </a:p>
        </p:txBody>
      </p:sp>
      <p:pic>
        <p:nvPicPr>
          <p:cNvPr id="4506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E1494E6-9216-06F5-1D89-03B3790605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5">
            <a:extLst>
              <a:ext uri="{FF2B5EF4-FFF2-40B4-BE49-F238E27FC236}">
                <a16:creationId xmlns:a16="http://schemas.microsoft.com/office/drawing/2014/main" id="{50CB880A-D586-556B-F75B-A86BB1B972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CCA45CB-5608-7B55-3B65-3BFB7597C7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685800"/>
            <a:ext cx="7239000" cy="708025"/>
          </a:xfrm>
        </p:spPr>
        <p:txBody>
          <a:bodyPr/>
          <a:lstStyle/>
          <a:p>
            <a:r>
              <a:rPr lang="en-US" altLang="en-US">
                <a:solidFill>
                  <a:srgbClr val="0066CC"/>
                </a:solidFill>
                <a:latin typeface="Open sans" panose="020B0606030504020204" pitchFamily="34" charset="0"/>
              </a:rPr>
              <a:t>Lines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7D91999-0B1C-96C3-91B0-376D5210B1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600200"/>
            <a:ext cx="6858000" cy="4154488"/>
          </a:xfrm>
        </p:spPr>
        <p:txBody>
          <a:bodyPr/>
          <a:lstStyle/>
          <a:p>
            <a:pPr indent="-401638">
              <a:buClrTx/>
            </a:pPr>
            <a:r>
              <a:rPr sz="3000">
                <a:latin typeface="Open sans" panose="020B0606030504020204" pitchFamily="34" charset="0"/>
              </a:rPr>
              <a:t>Eight lines for a frame</a:t>
            </a:r>
          </a:p>
          <a:p>
            <a:pPr indent="-401638">
              <a:buClrTx/>
            </a:pPr>
            <a:r>
              <a:rPr sz="3000">
                <a:latin typeface="Open sans" panose="020B0606030504020204" pitchFamily="34" charset="0"/>
              </a:rPr>
              <a:t>If large fonts or more than 8 lines, continue to another slides</a:t>
            </a:r>
          </a:p>
          <a:p>
            <a:pPr indent="-401638">
              <a:buClrTx/>
            </a:pPr>
            <a:r>
              <a:rPr sz="3000">
                <a:latin typeface="Open sans" panose="020B0606030504020204" pitchFamily="34" charset="0"/>
              </a:rPr>
              <a:t>If large font size, use less line in each slide</a:t>
            </a:r>
          </a:p>
          <a:p>
            <a:pPr indent="-401638">
              <a:buClrTx/>
            </a:pPr>
            <a:r>
              <a:rPr sz="3000">
                <a:latin typeface="Open sans" panose="020B0606030504020204" pitchFamily="34" charset="0"/>
              </a:rPr>
              <a:t>Place the text in the center of the slides</a:t>
            </a:r>
          </a:p>
          <a:p>
            <a:pPr indent="-401638">
              <a:buClrTx/>
            </a:pPr>
            <a:r>
              <a:rPr sz="3000">
                <a:latin typeface="Open sans" panose="020B0606030504020204" pitchFamily="34" charset="0"/>
              </a:rPr>
              <a:t>The header should be in the center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5394B786-BFD5-1652-DD17-A6EA316C5E5C}"/>
              </a:ext>
            </a:extLst>
          </p:cNvPr>
          <p:cNvSpPr txBox="1">
            <a:spLocks noChangeArrowheads="1"/>
          </p:cNvSpPr>
          <p:nvPr/>
        </p:nvSpPr>
        <p:spPr bwMode="auto">
          <a:xfrm rot="-1334147">
            <a:off x="8947150" y="5381625"/>
            <a:ext cx="1362075" cy="554038"/>
          </a:xfrm>
          <a:prstGeom prst="rect">
            <a:avLst/>
          </a:prstGeom>
          <a:noFill/>
          <a:ln w="28575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  <a:latin typeface="Open sans" panose="020B0606030504020204" pitchFamily="34" charset="0"/>
              </a:rPr>
              <a:t>GOOD</a:t>
            </a:r>
          </a:p>
        </p:txBody>
      </p:sp>
      <p:sp>
        <p:nvSpPr>
          <p:cNvPr id="46085" name="Text Box 4">
            <a:extLst>
              <a:ext uri="{FF2B5EF4-FFF2-40B4-BE49-F238E27FC236}">
                <a16:creationId xmlns:a16="http://schemas.microsoft.com/office/drawing/2014/main" id="{04630DFD-47AE-0BCC-96BC-A13E43170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6-22</a:t>
            </a:r>
          </a:p>
        </p:txBody>
      </p:sp>
      <p:pic>
        <p:nvPicPr>
          <p:cNvPr id="4608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F0148B2-5366-555F-EBCE-BBDF37F39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5">
            <a:extLst>
              <a:ext uri="{FF2B5EF4-FFF2-40B4-BE49-F238E27FC236}">
                <a16:creationId xmlns:a16="http://schemas.microsoft.com/office/drawing/2014/main" id="{AD2ECB4D-7E82-E296-7DB0-540F8FBD6B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8A393E6E-9E70-1239-2AB0-22BE0E8F3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508000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rgbClr val="0066CC"/>
                </a:solidFill>
                <a:latin typeface="Open sans" panose="020B0606030504020204" pitchFamily="34" charset="0"/>
              </a:rPr>
              <a:t>Color and Background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306B55B-4A2C-6699-6109-CF61EF3614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62200" y="2286000"/>
            <a:ext cx="8153400" cy="3540125"/>
          </a:xfrm>
        </p:spPr>
        <p:txBody>
          <a:bodyPr/>
          <a:lstStyle/>
          <a:p>
            <a:pPr marL="463550" indent="-354013">
              <a:buClr>
                <a:schemeClr val="tx1"/>
              </a:buClr>
            </a:pPr>
            <a:r>
              <a:rPr sz="3200">
                <a:latin typeface="Open sans" panose="020B0606030504020204" pitchFamily="34" charset="0"/>
              </a:rPr>
              <a:t>Solid color background is best</a:t>
            </a:r>
          </a:p>
          <a:p>
            <a:pPr marL="463550" indent="-354013">
              <a:buClr>
                <a:schemeClr val="tx1"/>
              </a:buClr>
            </a:pPr>
            <a:r>
              <a:rPr sz="3200" b="1">
                <a:solidFill>
                  <a:srgbClr val="FF3300"/>
                </a:solidFill>
                <a:latin typeface="Open sans" panose="020B0606030504020204" pitchFamily="34" charset="0"/>
              </a:rPr>
              <a:t>Bright red is difficult for eye to read</a:t>
            </a:r>
          </a:p>
          <a:p>
            <a:pPr marL="463550" indent="-354013">
              <a:buClr>
                <a:schemeClr val="tx1"/>
              </a:buClr>
            </a:pPr>
            <a:r>
              <a:rPr sz="3200">
                <a:latin typeface="Open sans" panose="020B0606030504020204" pitchFamily="34" charset="0"/>
              </a:rPr>
              <a:t>Use </a:t>
            </a:r>
            <a:r>
              <a:rPr sz="3200" b="1">
                <a:solidFill>
                  <a:schemeClr val="accent2"/>
                </a:solidFill>
                <a:latin typeface="Open sans" panose="020B0606030504020204" pitchFamily="34" charset="0"/>
              </a:rPr>
              <a:t>bright</a:t>
            </a:r>
            <a:r>
              <a:rPr sz="3200">
                <a:latin typeface="Open sans" panose="020B0606030504020204" pitchFamily="34" charset="0"/>
              </a:rPr>
              <a:t> for emphasis and bullets only</a:t>
            </a:r>
          </a:p>
          <a:p>
            <a:pPr marL="463550" indent="-354013">
              <a:buClr>
                <a:schemeClr val="tx1"/>
              </a:buClr>
            </a:pPr>
            <a:r>
              <a:rPr sz="3200">
                <a:latin typeface="Open sans" panose="020B0606030504020204" pitchFamily="34" charset="0"/>
              </a:rPr>
              <a:t>Red on blue and vice versa</a:t>
            </a:r>
          </a:p>
          <a:p>
            <a:pPr marL="463550" indent="-354013">
              <a:buClr>
                <a:schemeClr val="tx1"/>
              </a:buClr>
            </a:pPr>
            <a:r>
              <a:rPr sz="3200">
                <a:latin typeface="Open sans" panose="020B0606030504020204" pitchFamily="34" charset="0"/>
              </a:rPr>
              <a:t>Red on brown and vice versa</a:t>
            </a:r>
          </a:p>
          <a:p>
            <a:pPr marL="463550" indent="-354013">
              <a:buClr>
                <a:schemeClr val="tx1"/>
              </a:buClr>
            </a:pPr>
            <a:r>
              <a:rPr sz="3200">
                <a:latin typeface="Open sans" panose="020B0606030504020204" pitchFamily="34" charset="0"/>
              </a:rPr>
              <a:t>Red on green and vice versa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CC5822BC-9652-D8D6-53C3-DD73D2EB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524000"/>
            <a:ext cx="68580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solidFill>
                  <a:schemeClr val="bg1"/>
                </a:solidFill>
                <a:latin typeface="Open sans" panose="020B0606030504020204" pitchFamily="34" charset="0"/>
              </a:rPr>
              <a:t>Grey color is most difficult to contrast</a:t>
            </a:r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9D4ECFAA-0B53-A0F6-AA09-3B681E8D6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6-23</a:t>
            </a:r>
          </a:p>
        </p:txBody>
      </p:sp>
      <p:pic>
        <p:nvPicPr>
          <p:cNvPr id="4711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B7AE91E-66EE-E764-80B9-3BBA5E922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5">
            <a:extLst>
              <a:ext uri="{FF2B5EF4-FFF2-40B4-BE49-F238E27FC236}">
                <a16:creationId xmlns:a16="http://schemas.microsoft.com/office/drawing/2014/main" id="{CF85DF73-9CA5-5ACC-48BE-3D0E7DAFAD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E02B559-31B9-4B9F-C4F1-70C853C96F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33CC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49579BC0-90E3-8E6C-97FA-2DD0043555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730375"/>
            <a:ext cx="7467600" cy="2308225"/>
          </a:xfrm>
        </p:spPr>
        <p:txBody>
          <a:bodyPr/>
          <a:lstStyle/>
          <a:p>
            <a:pPr marL="395288" indent="-46038">
              <a:buFontTx/>
              <a:buNone/>
            </a:pPr>
            <a:r>
              <a:rPr b="1">
                <a:solidFill>
                  <a:srgbClr val="0033CC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E65F530-8FEF-2DC0-FB84-6B598A110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343400"/>
            <a:ext cx="34766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Open sans" panose="020B0606030504020204" pitchFamily="34" charset="0"/>
              </a:rPr>
              <a:t>Blue on Red</a:t>
            </a:r>
          </a:p>
        </p:txBody>
      </p:sp>
      <p:sp>
        <p:nvSpPr>
          <p:cNvPr id="48133" name="Text Box 5">
            <a:extLst>
              <a:ext uri="{FF2B5EF4-FFF2-40B4-BE49-F238E27FC236}">
                <a16:creationId xmlns:a16="http://schemas.microsoft.com/office/drawing/2014/main" id="{BF3365C7-3AD4-4F1F-0C8B-F77A54910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572125"/>
            <a:ext cx="380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Open sans" panose="020B0606030504020204" pitchFamily="34" charset="0"/>
              </a:rPr>
              <a:t>Requires improvement</a:t>
            </a:r>
          </a:p>
        </p:txBody>
      </p:sp>
      <p:sp>
        <p:nvSpPr>
          <p:cNvPr id="48134" name="Text Box 4">
            <a:extLst>
              <a:ext uri="{FF2B5EF4-FFF2-40B4-BE49-F238E27FC236}">
                <a16:creationId xmlns:a16="http://schemas.microsoft.com/office/drawing/2014/main" id="{E4FC413C-AF4C-8061-3AC7-4EADCFFA5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6-24</a:t>
            </a:r>
          </a:p>
        </p:txBody>
      </p:sp>
      <p:pic>
        <p:nvPicPr>
          <p:cNvPr id="4813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5C765E1-62C0-9AD5-ECBA-7D2BA67EE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5">
            <a:extLst>
              <a:ext uri="{FF2B5EF4-FFF2-40B4-BE49-F238E27FC236}">
                <a16:creationId xmlns:a16="http://schemas.microsoft.com/office/drawing/2014/main" id="{73EED3D4-9D71-8328-B5E6-230E01512C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A3BE7F1-414E-3925-54A6-EDDA2A044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3300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1D9FA47C-7897-D82A-4E12-57FC51909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7938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>
                <a:solidFill>
                  <a:srgbClr val="FF3300"/>
                </a:solidFill>
                <a:latin typeface="Open sans" panose="020B0606030504020204" pitchFamily="34" charset="0"/>
                <a:cs typeface="Arial" panose="020B0604020202020204" pitchFamily="34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4231E9B8-ADA0-AE57-BED9-CA95116D8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267200"/>
            <a:ext cx="34766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FF3300"/>
                </a:solidFill>
                <a:latin typeface="Open sans" panose="020B0606030504020204" pitchFamily="34" charset="0"/>
              </a:rPr>
              <a:t>Red on Blue</a:t>
            </a:r>
          </a:p>
        </p:txBody>
      </p:sp>
      <p:sp>
        <p:nvSpPr>
          <p:cNvPr id="49157" name="Text Box 5">
            <a:extLst>
              <a:ext uri="{FF2B5EF4-FFF2-40B4-BE49-F238E27FC236}">
                <a16:creationId xmlns:a16="http://schemas.microsoft.com/office/drawing/2014/main" id="{57AF4D45-99F5-50FF-CE1C-601394640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572125"/>
            <a:ext cx="380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Open sans" panose="020B0606030504020204" pitchFamily="34" charset="0"/>
              </a:rPr>
              <a:t>Requires improvement</a:t>
            </a:r>
          </a:p>
        </p:txBody>
      </p:sp>
      <p:sp>
        <p:nvSpPr>
          <p:cNvPr id="49158" name="Text Box 4">
            <a:extLst>
              <a:ext uri="{FF2B5EF4-FFF2-40B4-BE49-F238E27FC236}">
                <a16:creationId xmlns:a16="http://schemas.microsoft.com/office/drawing/2014/main" id="{69B2818F-629E-769A-E9D7-FF337758E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6-25</a:t>
            </a:r>
          </a:p>
        </p:txBody>
      </p:sp>
      <p:pic>
        <p:nvPicPr>
          <p:cNvPr id="4915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2187A54-EF2C-6CA2-CE24-6E5F595A1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0" name="Picture 5">
            <a:extLst>
              <a:ext uri="{FF2B5EF4-FFF2-40B4-BE49-F238E27FC236}">
                <a16:creationId xmlns:a16="http://schemas.microsoft.com/office/drawing/2014/main" id="{4CBAADC6-771C-C13D-9D17-C86ECD993F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ontent Placeholder 8">
            <a:extLst>
              <a:ext uri="{FF2B5EF4-FFF2-40B4-BE49-F238E27FC236}">
                <a16:creationId xmlns:a16="http://schemas.microsoft.com/office/drawing/2014/main" id="{4E555399-0CAF-D16A-B90C-E1151B975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0" y="1876425"/>
            <a:ext cx="7391400" cy="2308225"/>
          </a:xfrm>
        </p:spPr>
        <p:txBody>
          <a:bodyPr/>
          <a:lstStyle/>
          <a:p>
            <a:pPr marL="463550" indent="-114300">
              <a:buFontTx/>
              <a:buNone/>
            </a:pPr>
            <a:r>
              <a:rPr b="1">
                <a:solidFill>
                  <a:srgbClr val="C00000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50179" name="Title 7">
            <a:extLst>
              <a:ext uri="{FF2B5EF4-FFF2-40B4-BE49-F238E27FC236}">
                <a16:creationId xmlns:a16="http://schemas.microsoft.com/office/drawing/2014/main" id="{028F6D61-3E5A-9F32-AEB1-0686EE7D8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rgbClr val="C00000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79A85298-AC33-DA9B-B981-8DC058172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1975" y="4419600"/>
            <a:ext cx="40100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C00000"/>
                </a:solidFill>
                <a:latin typeface="Open sans" panose="020B0606030504020204" pitchFamily="34" charset="0"/>
              </a:rPr>
              <a:t>Red on Brown</a:t>
            </a:r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FB18BA09-A570-C4ED-BDAC-647E01224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562600"/>
            <a:ext cx="380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Open sans" panose="020B0606030504020204" pitchFamily="34" charset="0"/>
              </a:rPr>
              <a:t>Requires improvement</a:t>
            </a:r>
          </a:p>
        </p:txBody>
      </p:sp>
      <p:sp>
        <p:nvSpPr>
          <p:cNvPr id="50182" name="Text Box 4">
            <a:extLst>
              <a:ext uri="{FF2B5EF4-FFF2-40B4-BE49-F238E27FC236}">
                <a16:creationId xmlns:a16="http://schemas.microsoft.com/office/drawing/2014/main" id="{9BEF7397-64B0-F28C-56AB-55598D372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6-26</a:t>
            </a:r>
          </a:p>
        </p:txBody>
      </p:sp>
      <p:pic>
        <p:nvPicPr>
          <p:cNvPr id="5018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7E8EC8D-F823-6D7E-317C-F32B2731E9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4" name="Picture 5">
            <a:extLst>
              <a:ext uri="{FF2B5EF4-FFF2-40B4-BE49-F238E27FC236}">
                <a16:creationId xmlns:a16="http://schemas.microsoft.com/office/drawing/2014/main" id="{01DB0B73-8E7C-3DDB-527D-CB607BBAEA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652A2E90-CEE2-137B-1729-47B7D3BCF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663300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658CE28-BC23-EE05-4E37-6F087DEA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752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7938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1">
                <a:solidFill>
                  <a:srgbClr val="663300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ACFDD480-CE9B-5AA6-48A0-DC2DD8961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473575"/>
            <a:ext cx="3657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663300"/>
                </a:solidFill>
                <a:latin typeface="Open sans" panose="020B0606030504020204" pitchFamily="34" charset="0"/>
              </a:rPr>
              <a:t>Brown on Red</a:t>
            </a:r>
          </a:p>
        </p:txBody>
      </p:sp>
      <p:sp>
        <p:nvSpPr>
          <p:cNvPr id="51205" name="Text Box 5">
            <a:extLst>
              <a:ext uri="{FF2B5EF4-FFF2-40B4-BE49-F238E27FC236}">
                <a16:creationId xmlns:a16="http://schemas.microsoft.com/office/drawing/2014/main" id="{E4D2B199-9D99-852A-58F8-514F90CCF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572125"/>
            <a:ext cx="380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Open sans" panose="020B0606030504020204" pitchFamily="34" charset="0"/>
              </a:rPr>
              <a:t>Requires improvement</a:t>
            </a:r>
          </a:p>
        </p:txBody>
      </p:sp>
      <p:sp>
        <p:nvSpPr>
          <p:cNvPr id="51206" name="Text Box 4">
            <a:extLst>
              <a:ext uri="{FF2B5EF4-FFF2-40B4-BE49-F238E27FC236}">
                <a16:creationId xmlns:a16="http://schemas.microsoft.com/office/drawing/2014/main" id="{A9F2DFF5-4426-0A9C-AFD2-402C42AC4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6-27</a:t>
            </a:r>
          </a:p>
        </p:txBody>
      </p:sp>
      <p:pic>
        <p:nvPicPr>
          <p:cNvPr id="5120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EC15633-4E2B-BC4B-538A-46AD2D542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8" name="Picture 5">
            <a:extLst>
              <a:ext uri="{FF2B5EF4-FFF2-40B4-BE49-F238E27FC236}">
                <a16:creationId xmlns:a16="http://schemas.microsoft.com/office/drawing/2014/main" id="{36A86321-BFD5-24BB-F5CE-365D7055DD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97475FD1-FE86-F6AE-D439-DE52D98DE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008000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3D0F563-6B5E-06BF-B82B-E23AF13B9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752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7938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8CA649DE-A083-1CB7-55D1-67525AD6D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725" y="4473575"/>
            <a:ext cx="3546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008000"/>
                </a:solidFill>
                <a:latin typeface="Open sans" panose="020B0606030504020204" pitchFamily="34" charset="0"/>
              </a:rPr>
              <a:t>Green on Red</a:t>
            </a: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5966191C-4AFD-BE7B-1D84-CDC7AFE99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572125"/>
            <a:ext cx="380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Open sans" panose="020B0606030504020204" pitchFamily="34" charset="0"/>
              </a:rPr>
              <a:t>Requires improvement</a:t>
            </a:r>
          </a:p>
        </p:txBody>
      </p:sp>
      <p:sp>
        <p:nvSpPr>
          <p:cNvPr id="52230" name="Text Box 4">
            <a:extLst>
              <a:ext uri="{FF2B5EF4-FFF2-40B4-BE49-F238E27FC236}">
                <a16:creationId xmlns:a16="http://schemas.microsoft.com/office/drawing/2014/main" id="{CEC2692F-C3C4-BBE4-FDD9-9E0592E25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6-28</a:t>
            </a:r>
          </a:p>
        </p:txBody>
      </p:sp>
      <p:pic>
        <p:nvPicPr>
          <p:cNvPr id="5223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35623B05-DE06-7166-EA37-241062501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2" name="Picture 5">
            <a:extLst>
              <a:ext uri="{FF2B5EF4-FFF2-40B4-BE49-F238E27FC236}">
                <a16:creationId xmlns:a16="http://schemas.microsoft.com/office/drawing/2014/main" id="{C83173D2-991B-2AE6-F264-0303D7421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AC3EDDF-AFA5-1992-6D59-2A70FBADD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2418B0F-1624-14E8-8885-BE54655322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43200" y="1806575"/>
            <a:ext cx="7086600" cy="3527425"/>
          </a:xfrm>
        </p:spPr>
        <p:txBody>
          <a:bodyPr/>
          <a:lstStyle/>
          <a:p>
            <a:pPr marL="742950" lvl="1" indent="-742950" defTabSz="855663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Describe the steps in the process of preparing visual aids.</a:t>
            </a:r>
          </a:p>
          <a:p>
            <a:pPr marL="742950" lvl="1" indent="-742950" defTabSz="855663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Discuss the use of the guidelines in the construction of visual aids.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5FA544F-081F-3B3D-537B-20002573B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1802B1B6-30E3-253F-1A6F-CB89D5BB8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E3569A3-E01E-86A3-273E-FBD3B8418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458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411E846-82BF-2F15-4F2E-B4C1E3744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5">
            <a:extLst>
              <a:ext uri="{FF2B5EF4-FFF2-40B4-BE49-F238E27FC236}">
                <a16:creationId xmlns:a16="http://schemas.microsoft.com/office/drawing/2014/main" id="{F9547FE8-9ACF-76B5-E802-2FFC453844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75E4B889-31AA-94A5-9203-ECA642BE5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3300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81E5066-075C-CFA8-A8BA-6F3B0A41B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752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7938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16F5956A-CD54-1548-51B6-79C2780E1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4343400"/>
            <a:ext cx="3886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FF3300"/>
                </a:solidFill>
                <a:latin typeface="Open sans" panose="020B0606030504020204" pitchFamily="34" charset="0"/>
              </a:rPr>
              <a:t>Red on Green</a:t>
            </a:r>
          </a:p>
        </p:txBody>
      </p:sp>
      <p:sp>
        <p:nvSpPr>
          <p:cNvPr id="53253" name="Text Box 5">
            <a:extLst>
              <a:ext uri="{FF2B5EF4-FFF2-40B4-BE49-F238E27FC236}">
                <a16:creationId xmlns:a16="http://schemas.microsoft.com/office/drawing/2014/main" id="{957EDCC8-66C7-7C61-894C-D5794A727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572125"/>
            <a:ext cx="3805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Open sans" panose="020B0606030504020204" pitchFamily="34" charset="0"/>
              </a:rPr>
              <a:t>Requires improvement</a:t>
            </a:r>
          </a:p>
        </p:txBody>
      </p:sp>
      <p:sp>
        <p:nvSpPr>
          <p:cNvPr id="53254" name="Text Box 4">
            <a:extLst>
              <a:ext uri="{FF2B5EF4-FFF2-40B4-BE49-F238E27FC236}">
                <a16:creationId xmlns:a16="http://schemas.microsoft.com/office/drawing/2014/main" id="{A7F50E95-C3D5-D5C9-E682-BE1B9DAFD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6-29</a:t>
            </a:r>
          </a:p>
        </p:txBody>
      </p:sp>
      <p:pic>
        <p:nvPicPr>
          <p:cNvPr id="5325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364DAF02-4824-DF19-5233-69C6AAE45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5">
            <a:extLst>
              <a:ext uri="{FF2B5EF4-FFF2-40B4-BE49-F238E27FC236}">
                <a16:creationId xmlns:a16="http://schemas.microsoft.com/office/drawing/2014/main" id="{FF35A027-E065-10BC-F2B6-BDF9D100B5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FF6184D9-9838-C1A5-A742-B120E83C2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283DB18-869B-CC64-999B-AA3250AE2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95288" indent="-460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rgbClr val="CC0000"/>
              </a:buClr>
              <a:buFontTx/>
              <a:buNone/>
            </a:pPr>
            <a:r>
              <a:rPr lang="en-US" altLang="en-US" sz="3600">
                <a:solidFill>
                  <a:schemeClr val="bg1"/>
                </a:solidFill>
                <a:latin typeface="Open sans" panose="020B0606030504020204" pitchFamily="34" charset="0"/>
                <a:cs typeface="Arial" panose="020B0604020202020204" pitchFamily="34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FF20021E-FD2C-2D1C-68F6-6AAA94B4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945063"/>
            <a:ext cx="67754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bg1"/>
                </a:solidFill>
                <a:latin typeface="Open sans" panose="020B0606030504020204" pitchFamily="34" charset="0"/>
              </a:rPr>
              <a:t>White on dark background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D3FEC085-A91C-0CFB-C4F0-DF04D8844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388" y="542925"/>
            <a:ext cx="1438275" cy="5842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FF00"/>
                </a:solidFill>
                <a:latin typeface="Open sans" panose="020B0606030504020204" pitchFamily="34" charset="0"/>
              </a:rPr>
              <a:t>GOOD</a:t>
            </a:r>
          </a:p>
        </p:txBody>
      </p:sp>
      <p:sp>
        <p:nvSpPr>
          <p:cNvPr id="54278" name="Line 10">
            <a:extLst>
              <a:ext uri="{FF2B5EF4-FFF2-40B4-BE49-F238E27FC236}">
                <a16:creationId xmlns:a16="http://schemas.microsoft.com/office/drawing/2014/main" id="{E7E4D4E9-18B1-AAB6-29BD-4A209B2DC7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914400"/>
            <a:ext cx="0" cy="5181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Line 11">
            <a:extLst>
              <a:ext uri="{FF2B5EF4-FFF2-40B4-BE49-F238E27FC236}">
                <a16:creationId xmlns:a16="http://schemas.microsoft.com/office/drawing/2014/main" id="{3D25B346-60E9-ACA4-1BFD-122077E20D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7391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Text Box 9">
            <a:extLst>
              <a:ext uri="{FF2B5EF4-FFF2-40B4-BE49-F238E27FC236}">
                <a16:creationId xmlns:a16="http://schemas.microsoft.com/office/drawing/2014/main" id="{5EF2D3DF-1C68-A204-4878-A92A4E2EC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248400"/>
            <a:ext cx="365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200" b="1">
                <a:solidFill>
                  <a:schemeClr val="bg1"/>
                </a:solidFill>
                <a:latin typeface="Open sans" panose="020B0606030504020204" pitchFamily="34" charset="0"/>
              </a:rPr>
              <a:t>Training for Instructors</a:t>
            </a:r>
          </a:p>
        </p:txBody>
      </p:sp>
      <p:sp>
        <p:nvSpPr>
          <p:cNvPr id="54281" name="Text Box 4">
            <a:extLst>
              <a:ext uri="{FF2B5EF4-FFF2-40B4-BE49-F238E27FC236}">
                <a16:creationId xmlns:a16="http://schemas.microsoft.com/office/drawing/2014/main" id="{5D2491FF-E195-5FBC-956F-81A601C6A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bg1"/>
                </a:solidFill>
                <a:latin typeface="Open sans" panose="020B0606030504020204" pitchFamily="34" charset="0"/>
              </a:rPr>
              <a:t>PPT 6-30</a:t>
            </a:r>
          </a:p>
        </p:txBody>
      </p:sp>
      <p:pic>
        <p:nvPicPr>
          <p:cNvPr id="5428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7F4C9D3-1901-7C08-FEE4-CC95BBE50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3" name="Picture 5">
            <a:extLst>
              <a:ext uri="{FF2B5EF4-FFF2-40B4-BE49-F238E27FC236}">
                <a16:creationId xmlns:a16="http://schemas.microsoft.com/office/drawing/2014/main" id="{F3EA39D4-6E98-15E6-C195-C339DFF649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E822620-81E5-22A4-C018-126FECA90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PURPOSE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71E6BDD-88E1-E0DD-5091-6617C90A3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3550" indent="-11430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To train individuals to perform the task necessary to be an effective instructor of DRR training courses.</a:t>
            </a:r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B0DB5576-1364-60AC-3CCB-C5FBB9418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338" y="5083175"/>
            <a:ext cx="6850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>
                <a:latin typeface="Open sans" panose="020B0606030504020204" pitchFamily="34" charset="0"/>
              </a:rPr>
              <a:t>Black on white background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93D6D6F0-B947-84C9-507C-58BDDA705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388" y="542925"/>
            <a:ext cx="1438275" cy="584200"/>
          </a:xfrm>
          <a:prstGeom prst="rect">
            <a:avLst/>
          </a:prstGeom>
          <a:noFill/>
          <a:ln w="28575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200" b="1">
                <a:solidFill>
                  <a:srgbClr val="3333CC"/>
                </a:solidFill>
                <a:latin typeface="Open sans" panose="020B0606030504020204" pitchFamily="34" charset="0"/>
              </a:rPr>
              <a:t>GOOD</a:t>
            </a:r>
          </a:p>
        </p:txBody>
      </p:sp>
      <p:sp>
        <p:nvSpPr>
          <p:cNvPr id="55302" name="Text Box 4">
            <a:extLst>
              <a:ext uri="{FF2B5EF4-FFF2-40B4-BE49-F238E27FC236}">
                <a16:creationId xmlns:a16="http://schemas.microsoft.com/office/drawing/2014/main" id="{67ED6F0F-DC31-6A3A-EFF3-E9C44522E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6-31</a:t>
            </a:r>
          </a:p>
        </p:txBody>
      </p:sp>
      <p:pic>
        <p:nvPicPr>
          <p:cNvPr id="5530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BD0BD4C-E2F7-009F-3C62-D67AE5F4F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5">
            <a:extLst>
              <a:ext uri="{FF2B5EF4-FFF2-40B4-BE49-F238E27FC236}">
                <a16:creationId xmlns:a16="http://schemas.microsoft.com/office/drawing/2014/main" id="{EB011CE2-340C-9A70-613A-3BAF7E5A66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0F3A897A-8381-8026-1CAF-BAE47B396B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500063"/>
            <a:ext cx="7772400" cy="708025"/>
          </a:xfrm>
        </p:spPr>
        <p:txBody>
          <a:bodyPr/>
          <a:lstStyle/>
          <a:p>
            <a:r>
              <a:rPr lang="en-US" altLang="en-US">
                <a:solidFill>
                  <a:srgbClr val="0033CC"/>
                </a:solidFill>
                <a:latin typeface="Open sans" panose="020B0606030504020204" pitchFamily="34" charset="0"/>
              </a:rPr>
              <a:t>Lines and arrows</a:t>
            </a:r>
          </a:p>
        </p:txBody>
      </p:sp>
      <p:sp>
        <p:nvSpPr>
          <p:cNvPr id="56323" name="Text Box 7">
            <a:extLst>
              <a:ext uri="{FF2B5EF4-FFF2-40B4-BE49-F238E27FC236}">
                <a16:creationId xmlns:a16="http://schemas.microsoft.com/office/drawing/2014/main" id="{D997501B-2DCF-3716-D073-95E6796CD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339975"/>
            <a:ext cx="4511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latin typeface="Open sans" panose="020B0606030504020204" pitchFamily="34" charset="0"/>
              </a:rPr>
              <a:t>Lines or arrows if heavy</a:t>
            </a:r>
          </a:p>
        </p:txBody>
      </p:sp>
      <p:sp>
        <p:nvSpPr>
          <p:cNvPr id="56324" name="Line 8">
            <a:extLst>
              <a:ext uri="{FF2B5EF4-FFF2-40B4-BE49-F238E27FC236}">
                <a16:creationId xmlns:a16="http://schemas.microsoft.com/office/drawing/2014/main" id="{E52D31F8-2492-30A4-2C09-18CD0745B9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5938" y="31242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Text Box 10">
            <a:extLst>
              <a:ext uri="{FF2B5EF4-FFF2-40B4-BE49-F238E27FC236}">
                <a16:creationId xmlns:a16="http://schemas.microsoft.com/office/drawing/2014/main" id="{AAF76A2B-DC88-99AC-EAE0-716DD4077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886200"/>
            <a:ext cx="1654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latin typeface="Open sans" panose="020B0606030504020204" pitchFamily="34" charset="0"/>
              </a:rPr>
              <a:t>&gt;2 point</a:t>
            </a:r>
          </a:p>
        </p:txBody>
      </p:sp>
      <p:sp>
        <p:nvSpPr>
          <p:cNvPr id="56326" name="Line 11">
            <a:extLst>
              <a:ext uri="{FF2B5EF4-FFF2-40B4-BE49-F238E27FC236}">
                <a16:creationId xmlns:a16="http://schemas.microsoft.com/office/drawing/2014/main" id="{909EE9FB-3F2E-7CA1-0CC7-F1C9225DE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0338" y="3124200"/>
            <a:ext cx="0" cy="2514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Text Box 12">
            <a:extLst>
              <a:ext uri="{FF2B5EF4-FFF2-40B4-BE49-F238E27FC236}">
                <a16:creationId xmlns:a16="http://schemas.microsoft.com/office/drawing/2014/main" id="{9DCA5DD6-D5C3-AF69-04DA-10F9B7ACA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4163" y="3916363"/>
            <a:ext cx="1654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latin typeface="Open sans" panose="020B0606030504020204" pitchFamily="34" charset="0"/>
              </a:rPr>
              <a:t>&gt;3 point</a:t>
            </a:r>
          </a:p>
        </p:txBody>
      </p:sp>
      <p:sp>
        <p:nvSpPr>
          <p:cNvPr id="56328" name="Text Box 13">
            <a:extLst>
              <a:ext uri="{FF2B5EF4-FFF2-40B4-BE49-F238E27FC236}">
                <a16:creationId xmlns:a16="http://schemas.microsoft.com/office/drawing/2014/main" id="{2893138C-F97C-C93C-3F84-11D8A3404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6913" y="1563688"/>
            <a:ext cx="62118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latin typeface="Open sans" panose="020B0606030504020204" pitchFamily="34" charset="0"/>
              </a:rPr>
              <a:t>Use at least 2 points or larger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46FA796A-9101-09DB-961C-21D610029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435600"/>
            <a:ext cx="27130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Easier to see</a:t>
            </a:r>
          </a:p>
        </p:txBody>
      </p:sp>
      <p:sp>
        <p:nvSpPr>
          <p:cNvPr id="56330" name="Text Box 4">
            <a:extLst>
              <a:ext uri="{FF2B5EF4-FFF2-40B4-BE49-F238E27FC236}">
                <a16:creationId xmlns:a16="http://schemas.microsoft.com/office/drawing/2014/main" id="{B7F3D310-7051-0E81-1D48-C90B93E97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6-32</a:t>
            </a:r>
          </a:p>
        </p:txBody>
      </p:sp>
      <p:pic>
        <p:nvPicPr>
          <p:cNvPr id="5633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F09171B-624D-B060-EFAD-4835DC1C5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2" name="Picture 5">
            <a:extLst>
              <a:ext uri="{FF2B5EF4-FFF2-40B4-BE49-F238E27FC236}">
                <a16:creationId xmlns:a16="http://schemas.microsoft.com/office/drawing/2014/main" id="{114E6E03-5BD4-92F6-0017-23C60EE3A5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3">
            <a:extLst>
              <a:ext uri="{FF2B5EF4-FFF2-40B4-BE49-F238E27FC236}">
                <a16:creationId xmlns:a16="http://schemas.microsoft.com/office/drawing/2014/main" id="{155406EF-5836-C99A-9E09-726C6F0EC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362200"/>
            <a:ext cx="4078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latin typeface="Open sans" panose="020B0606030504020204" pitchFamily="34" charset="0"/>
              </a:rPr>
              <a:t>Lines or arrows if thin</a:t>
            </a:r>
          </a:p>
        </p:txBody>
      </p:sp>
      <p:sp>
        <p:nvSpPr>
          <p:cNvPr id="57347" name="Line 4">
            <a:extLst>
              <a:ext uri="{FF2B5EF4-FFF2-40B4-BE49-F238E27FC236}">
                <a16:creationId xmlns:a16="http://schemas.microsoft.com/office/drawing/2014/main" id="{B2596E9F-2F8F-9EA9-8AA5-C08128A60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1242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Text Box 5">
            <a:extLst>
              <a:ext uri="{FF2B5EF4-FFF2-40B4-BE49-F238E27FC236}">
                <a16:creationId xmlns:a16="http://schemas.microsoft.com/office/drawing/2014/main" id="{AEF961DA-99A1-4502-E635-0703F86D1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5025" y="3711575"/>
            <a:ext cx="1414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latin typeface="Open sans" panose="020B0606030504020204" pitchFamily="34" charset="0"/>
              </a:rPr>
              <a:t>1 point</a:t>
            </a:r>
          </a:p>
        </p:txBody>
      </p:sp>
      <p:sp>
        <p:nvSpPr>
          <p:cNvPr id="57349" name="Rectangle 2">
            <a:extLst>
              <a:ext uri="{FF2B5EF4-FFF2-40B4-BE49-F238E27FC236}">
                <a16:creationId xmlns:a16="http://schemas.microsoft.com/office/drawing/2014/main" id="{AE9C9332-82F9-40AB-5E90-49BC5149E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500063"/>
            <a:ext cx="7772400" cy="708025"/>
          </a:xfrm>
        </p:spPr>
        <p:txBody>
          <a:bodyPr/>
          <a:lstStyle/>
          <a:p>
            <a:r>
              <a:rPr lang="en-US" altLang="en-US">
                <a:solidFill>
                  <a:srgbClr val="0033CC"/>
                </a:solidFill>
                <a:latin typeface="Open sans" panose="020B0606030504020204" pitchFamily="34" charset="0"/>
              </a:rPr>
              <a:t>Lines and arrows</a:t>
            </a:r>
          </a:p>
        </p:txBody>
      </p:sp>
      <p:sp>
        <p:nvSpPr>
          <p:cNvPr id="57350" name="Text Box 13">
            <a:extLst>
              <a:ext uri="{FF2B5EF4-FFF2-40B4-BE49-F238E27FC236}">
                <a16:creationId xmlns:a16="http://schemas.microsoft.com/office/drawing/2014/main" id="{424764CE-B94B-1AE2-A38D-D3DD14233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6913" y="1563688"/>
            <a:ext cx="62118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latin typeface="Open sans" panose="020B0606030504020204" pitchFamily="34" charset="0"/>
              </a:rPr>
              <a:t>Use at least 2 points or larger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D0254C5E-0722-E7CF-B703-3961D398F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511800"/>
            <a:ext cx="3006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Difficult to see</a:t>
            </a:r>
          </a:p>
        </p:txBody>
      </p:sp>
      <p:sp>
        <p:nvSpPr>
          <p:cNvPr id="57352" name="Text Box 4">
            <a:extLst>
              <a:ext uri="{FF2B5EF4-FFF2-40B4-BE49-F238E27FC236}">
                <a16:creationId xmlns:a16="http://schemas.microsoft.com/office/drawing/2014/main" id="{73A800DB-F5AC-0FEA-5DD8-8E0F87096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6-33</a:t>
            </a:r>
          </a:p>
        </p:txBody>
      </p:sp>
      <p:pic>
        <p:nvPicPr>
          <p:cNvPr id="5735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6E70DE5-B76A-1066-D029-9FAB8DC0D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4" name="Picture 5">
            <a:extLst>
              <a:ext uri="{FF2B5EF4-FFF2-40B4-BE49-F238E27FC236}">
                <a16:creationId xmlns:a16="http://schemas.microsoft.com/office/drawing/2014/main" id="{4A847CF4-70ED-72DF-CF67-8BC95D4985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C1C0F9F-B5FF-57CB-DCC4-33CD0929B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3333CC"/>
                </a:solidFill>
                <a:latin typeface="Open sans" panose="020B0606030504020204" pitchFamily="34" charset="0"/>
              </a:rPr>
              <a:t>Templates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33DA4C8A-85E5-82AA-B0D0-7FD7CE7A85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965325"/>
            <a:ext cx="7391400" cy="1976438"/>
          </a:xfrm>
        </p:spPr>
        <p:txBody>
          <a:bodyPr/>
          <a:lstStyle/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Use templates carefully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It can make the slide interesting</a:t>
            </a:r>
          </a:p>
          <a:p>
            <a:pPr marL="682625" indent="-333375">
              <a:buClrTx/>
            </a:pPr>
            <a:r>
              <a:rPr>
                <a:latin typeface="Open sans" panose="020B0606030504020204" pitchFamily="34" charset="0"/>
              </a:rPr>
              <a:t>It can also distract </a:t>
            </a: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143E37DD-6182-2B58-A0B3-5F2979B62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6-34</a:t>
            </a:r>
          </a:p>
        </p:txBody>
      </p:sp>
      <p:pic>
        <p:nvPicPr>
          <p:cNvPr id="5837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622FE58-72C4-2DD4-85DE-8F1BA0C77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4" name="Picture 5">
            <a:extLst>
              <a:ext uri="{FF2B5EF4-FFF2-40B4-BE49-F238E27FC236}">
                <a16:creationId xmlns:a16="http://schemas.microsoft.com/office/drawing/2014/main" id="{807D0909-136D-1CC6-00CC-49748A84E8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2C7E498E-1D3B-B22B-8088-1E5497BFD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Open sans"/>
              </a:rPr>
              <a:t>     Templates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261B6208-7003-A05D-03CC-9500B30026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5240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tx2"/>
                </a:solidFill>
                <a:latin typeface="Open sans"/>
              </a:rPr>
              <a:t>Use templates carefully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tx2"/>
                </a:solidFill>
                <a:latin typeface="Open sans"/>
              </a:rPr>
              <a:t>It can make the slide interesting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tx2"/>
                </a:solidFill>
                <a:latin typeface="Open sans"/>
              </a:rPr>
              <a:t>It can also distract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18F7CD05-07D0-C894-D80F-F02E3AAF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181600"/>
            <a:ext cx="3048000" cy="830263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Open sans" panose="020B0606030504020204" pitchFamily="34" charset="0"/>
              </a:rPr>
              <a:t>NEEDS IMPROVEMENT</a:t>
            </a:r>
          </a:p>
        </p:txBody>
      </p:sp>
      <p:sp>
        <p:nvSpPr>
          <p:cNvPr id="59397" name="Text Box 4">
            <a:extLst>
              <a:ext uri="{FF2B5EF4-FFF2-40B4-BE49-F238E27FC236}">
                <a16:creationId xmlns:a16="http://schemas.microsoft.com/office/drawing/2014/main" id="{08C846F0-CF66-7FA8-0F43-808FCB8BD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6-35</a:t>
            </a:r>
          </a:p>
        </p:txBody>
      </p:sp>
      <p:sp>
        <p:nvSpPr>
          <p:cNvPr id="59398" name="Text Box 9">
            <a:extLst>
              <a:ext uri="{FF2B5EF4-FFF2-40B4-BE49-F238E27FC236}">
                <a16:creationId xmlns:a16="http://schemas.microsoft.com/office/drawing/2014/main" id="{30DBB780-DE11-0AD0-A6B1-2D9040020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248400"/>
            <a:ext cx="365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b="1">
                <a:latin typeface="Open sans" panose="020B0606030504020204" pitchFamily="34" charset="0"/>
              </a:rPr>
              <a:t>Training for Instructors</a:t>
            </a:r>
          </a:p>
        </p:txBody>
      </p:sp>
      <p:pic>
        <p:nvPicPr>
          <p:cNvPr id="5939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A813330-1E75-78F8-8085-44B33F838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Picture 5">
            <a:extLst>
              <a:ext uri="{FF2B5EF4-FFF2-40B4-BE49-F238E27FC236}">
                <a16:creationId xmlns:a16="http://schemas.microsoft.com/office/drawing/2014/main" id="{D87574BF-AF54-3DDE-6542-BB411DA1FE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CB29DEEC-9A09-431F-273B-BC1605663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2788" y="376238"/>
            <a:ext cx="8229600" cy="98425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chemeClr val="tx1"/>
                </a:solidFill>
                <a:latin typeface="Open sans"/>
              </a:rPr>
              <a:t>     Templates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A389CB8-7B46-A3AC-7CDE-9109574E7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71813" y="2062163"/>
            <a:ext cx="6613525" cy="1471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atin typeface="Open sans"/>
              </a:rPr>
              <a:t>Use templates carefully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atin typeface="Open sans"/>
              </a:rPr>
              <a:t>It can make the slide interesting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atin typeface="Open sans"/>
              </a:rPr>
              <a:t>It can also distract 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0F3E58D-CB09-39C5-38DF-ADCD9EBBC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181600"/>
            <a:ext cx="3048000" cy="830263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Open sans" panose="020B0606030504020204" pitchFamily="34" charset="0"/>
              </a:rPr>
              <a:t>NEEDS IMPROVEMENT</a:t>
            </a:r>
          </a:p>
        </p:txBody>
      </p:sp>
      <p:sp>
        <p:nvSpPr>
          <p:cNvPr id="60421" name="Text Box 4">
            <a:extLst>
              <a:ext uri="{FF2B5EF4-FFF2-40B4-BE49-F238E27FC236}">
                <a16:creationId xmlns:a16="http://schemas.microsoft.com/office/drawing/2014/main" id="{3F58F000-9802-361D-390E-16C8FA5B8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6-36</a:t>
            </a:r>
          </a:p>
        </p:txBody>
      </p:sp>
      <p:sp>
        <p:nvSpPr>
          <p:cNvPr id="60422" name="Text Box 9">
            <a:extLst>
              <a:ext uri="{FF2B5EF4-FFF2-40B4-BE49-F238E27FC236}">
                <a16:creationId xmlns:a16="http://schemas.microsoft.com/office/drawing/2014/main" id="{A5572834-D225-4455-D790-56301A2EC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248400"/>
            <a:ext cx="365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200" b="1">
                <a:solidFill>
                  <a:schemeClr val="bg1"/>
                </a:solidFill>
                <a:latin typeface="Open sans" panose="020B0606030504020204" pitchFamily="34" charset="0"/>
              </a:rPr>
              <a:t>Training for Instructors</a:t>
            </a:r>
          </a:p>
        </p:txBody>
      </p:sp>
      <p:pic>
        <p:nvPicPr>
          <p:cNvPr id="6042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F78D689-9D64-81F3-2B05-DE23F212CB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4" name="Picture 5">
            <a:extLst>
              <a:ext uri="{FF2B5EF4-FFF2-40B4-BE49-F238E27FC236}">
                <a16:creationId xmlns:a16="http://schemas.microsoft.com/office/drawing/2014/main" id="{1FE7F539-FB42-FB2D-1DB9-B4C33104FA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>
            <a:extLst>
              <a:ext uri="{FF2B5EF4-FFF2-40B4-BE49-F238E27FC236}">
                <a16:creationId xmlns:a16="http://schemas.microsoft.com/office/drawing/2014/main" id="{F0FEE075-A2BB-40AC-0F1D-DACA762603C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600200" y="1143000"/>
            <a:ext cx="4648200" cy="2770188"/>
          </a:xfrm>
        </p:spPr>
        <p:txBody>
          <a:bodyPr/>
          <a:lstStyle/>
          <a:p>
            <a:r>
              <a:rPr sz="3000">
                <a:latin typeface="Open sans" panose="020B0606030504020204" pitchFamily="34" charset="0"/>
              </a:rPr>
              <a:t>Can help</a:t>
            </a:r>
          </a:p>
          <a:p>
            <a:r>
              <a:rPr sz="3000">
                <a:latin typeface="Open sans" panose="020B0606030504020204" pitchFamily="34" charset="0"/>
              </a:rPr>
              <a:t>Can distract</a:t>
            </a:r>
          </a:p>
          <a:p>
            <a:r>
              <a:rPr sz="3000">
                <a:latin typeface="Open sans" panose="020B0606030504020204" pitchFamily="34" charset="0"/>
              </a:rPr>
              <a:t>Spoil presentation</a:t>
            </a:r>
          </a:p>
          <a:p>
            <a:r>
              <a:rPr sz="3000">
                <a:latin typeface="Open sans" panose="020B0606030504020204" pitchFamily="34" charset="0"/>
              </a:rPr>
              <a:t>Practice makes perfect</a:t>
            </a:r>
          </a:p>
          <a:p>
            <a:endParaRPr sz="3000">
              <a:latin typeface="Open sans" panose="020B0606030504020204" pitchFamily="34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BE8D0D78-FC0E-99D2-EFB8-42FEFD0B8C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4600" y="381000"/>
            <a:ext cx="7239000" cy="708025"/>
          </a:xfrm>
        </p:spPr>
        <p:txBody>
          <a:bodyPr/>
          <a:lstStyle/>
          <a:p>
            <a:r>
              <a:rPr lang="en-US" altLang="en-US">
                <a:solidFill>
                  <a:srgbClr val="0033CC"/>
                </a:solidFill>
                <a:latin typeface="Open sans" panose="020B0606030504020204" pitchFamily="34" charset="0"/>
              </a:rPr>
              <a:t>Animations</a:t>
            </a: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3CD55E9D-43BB-FD4F-9791-E4D0DD60D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143000"/>
            <a:ext cx="4800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1175" indent="-161925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latin typeface="Open sans" panose="020B0606030504020204" pitchFamily="34" charset="0"/>
              </a:rPr>
              <a:t>Can help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Can distract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Spoil presentation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Practice makes perfect</a:t>
            </a:r>
          </a:p>
          <a:p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69637" name="Rectangle 5">
            <a:extLst>
              <a:ext uri="{FF2B5EF4-FFF2-40B4-BE49-F238E27FC236}">
                <a16:creationId xmlns:a16="http://schemas.microsoft.com/office/drawing/2014/main" id="{EC09F8F9-324D-6F6E-DB08-B261E1CFE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505200"/>
            <a:ext cx="5181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1175" indent="-161925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latin typeface="Open sans" panose="020B0606030504020204" pitchFamily="34" charset="0"/>
              </a:rPr>
              <a:t>Can help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Can distract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Spoil presentation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Practice makes perfect</a:t>
            </a:r>
          </a:p>
          <a:p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69638" name="Rectangle 6">
            <a:extLst>
              <a:ext uri="{FF2B5EF4-FFF2-40B4-BE49-F238E27FC236}">
                <a16:creationId xmlns:a16="http://schemas.microsoft.com/office/drawing/2014/main" id="{BD5B7360-8F7C-1AB7-C50C-02704F6DB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05200"/>
            <a:ext cx="4572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1175" indent="-161925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latin typeface="Open sans" panose="020B0606030504020204" pitchFamily="34" charset="0"/>
              </a:rPr>
              <a:t>Can help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Can distract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Spoil presentation</a:t>
            </a:r>
          </a:p>
          <a:p>
            <a:r>
              <a:rPr lang="en-US" altLang="en-US" sz="3000">
                <a:latin typeface="Open sans" panose="020B0606030504020204" pitchFamily="34" charset="0"/>
              </a:rPr>
              <a:t>Practice makes perfect</a:t>
            </a:r>
          </a:p>
          <a:p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61447" name="Text Box 4">
            <a:extLst>
              <a:ext uri="{FF2B5EF4-FFF2-40B4-BE49-F238E27FC236}">
                <a16:creationId xmlns:a16="http://schemas.microsoft.com/office/drawing/2014/main" id="{D00A5CE1-5A60-01A9-41F4-96C5C326D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6-37</a:t>
            </a:r>
          </a:p>
        </p:txBody>
      </p:sp>
      <p:pic>
        <p:nvPicPr>
          <p:cNvPr id="6144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FF512FE-CAC7-C335-AA3C-61B35B524C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9" name="Picture 5">
            <a:extLst>
              <a:ext uri="{FF2B5EF4-FFF2-40B4-BE49-F238E27FC236}">
                <a16:creationId xmlns:a16="http://schemas.microsoft.com/office/drawing/2014/main" id="{1244E1F5-3C19-5FDB-2D50-0F69AD359D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  <p:bldP spid="69636" grpId="0" autoUpdateAnimBg="0"/>
      <p:bldP spid="69637" grpId="0" build="p" autoUpdateAnimBg="0"/>
      <p:bldP spid="6963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6EFF66EF-CF4E-9B0A-A406-962C79D7D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Remember Murphy’s Law</a:t>
            </a:r>
          </a:p>
        </p:txBody>
      </p:sp>
      <p:sp>
        <p:nvSpPr>
          <p:cNvPr id="63491" name="Text Box 3">
            <a:extLst>
              <a:ext uri="{FF2B5EF4-FFF2-40B4-BE49-F238E27FC236}">
                <a16:creationId xmlns:a16="http://schemas.microsoft.com/office/drawing/2014/main" id="{9AB7038A-7DC3-7874-DC1B-CD2E85D2F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209800"/>
            <a:ext cx="749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latin typeface="Open sans" panose="020B0606030504020204" pitchFamily="34" charset="0"/>
              </a:rPr>
              <a:t>So</a:t>
            </a:r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C5C7FCDC-9923-1D14-6EFE-B96357890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429000"/>
            <a:ext cx="68278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latin typeface="Open sans" panose="020B0606030504020204" pitchFamily="34" charset="0"/>
              </a:rPr>
              <a:t>Practice, it will make you perfect</a:t>
            </a:r>
          </a:p>
        </p:txBody>
      </p:sp>
      <p:sp>
        <p:nvSpPr>
          <p:cNvPr id="63493" name="Text Box 4">
            <a:extLst>
              <a:ext uri="{FF2B5EF4-FFF2-40B4-BE49-F238E27FC236}">
                <a16:creationId xmlns:a16="http://schemas.microsoft.com/office/drawing/2014/main" id="{0094A405-690B-5B0F-0895-DEE1E4E6C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6-38</a:t>
            </a:r>
          </a:p>
        </p:txBody>
      </p:sp>
      <p:pic>
        <p:nvPicPr>
          <p:cNvPr id="6349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DDEFC66-F6CA-7211-8A2F-5FDBB5156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5" name="Picture 5">
            <a:extLst>
              <a:ext uri="{FF2B5EF4-FFF2-40B4-BE49-F238E27FC236}">
                <a16:creationId xmlns:a16="http://schemas.microsoft.com/office/drawing/2014/main" id="{DB793A8E-F6ED-7E12-FCC5-BC9C830F4B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B7FBE41-0396-16F0-0A3C-4A9D0E083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F56AA75-3990-B9BE-2BA0-A659DA4D97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1828800"/>
            <a:ext cx="8153400" cy="2849563"/>
          </a:xfrm>
        </p:spPr>
        <p:txBody>
          <a:bodyPr/>
          <a:lstStyle/>
          <a:p>
            <a:pPr marL="974725" lvl="1" indent="-742950">
              <a:lnSpc>
                <a:spcPts val="4325"/>
              </a:lnSpc>
              <a:buClrTx/>
              <a:buFontTx/>
              <a:buAutoNum type="arabicPeriod" startAt="5"/>
            </a:pPr>
            <a:r>
              <a:rPr>
                <a:latin typeface="Open sans" panose="020B0606030504020204" pitchFamily="34" charset="0"/>
              </a:rPr>
              <a:t>Give two advantages and disadvantages of using flip charts, overhead transparencies, slides and other visual aids with training presentations.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559FC23-B991-6B20-C7E3-49698A18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5B62E089-70D4-5E24-538E-50D1D9976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E3FDFE6-2033-DF65-797F-3F4335F1D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560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D32BA8BB-8CE4-2DA9-2E61-BEE53D8FC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5">
            <a:extLst>
              <a:ext uri="{FF2B5EF4-FFF2-40B4-BE49-F238E27FC236}">
                <a16:creationId xmlns:a16="http://schemas.microsoft.com/office/drawing/2014/main" id="{F09B7C8C-08E9-8E4A-D6FD-668E1F6963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EAF5B52B-F34C-0901-1614-853FE49EB9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609600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FD07C0C2-F23C-59EB-BBA8-D09953564E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9829800" cy="4302125"/>
          </a:xfrm>
        </p:spPr>
        <p:txBody>
          <a:bodyPr/>
          <a:lstStyle/>
          <a:p>
            <a:pPr marL="0" indent="0" algn="just" defTabSz="855663">
              <a:buFontTx/>
              <a:buNone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1135063" lvl="1" indent="-742950" algn="just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Discuss the use of visual aids in training.</a:t>
            </a:r>
          </a:p>
          <a:p>
            <a:pPr marL="1135063" lvl="1" indent="-742950" algn="just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Describe</a:t>
            </a:r>
            <a:r>
              <a:rPr b="1">
                <a:latin typeface="Open sans" panose="020B0606030504020204" pitchFamily="34" charset="0"/>
              </a:rPr>
              <a:t> </a:t>
            </a:r>
            <a:r>
              <a:rPr>
                <a:latin typeface="Open sans" panose="020B0606030504020204" pitchFamily="34" charset="0"/>
              </a:rPr>
              <a:t>the characteristics of a good training visual aid.</a:t>
            </a:r>
          </a:p>
          <a:p>
            <a:pPr marL="1135063" lvl="1" indent="-742950" algn="just" defTabSz="855663">
              <a:tabLst>
                <a:tab pos="398463" algn="l"/>
              </a:tabLst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7429D623-0B68-3554-5D88-F86CA0087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6-39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C097442-730B-C66A-D524-542B411AC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6451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38D5E10-6077-79C7-56EF-93C8EB5B2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5">
            <a:extLst>
              <a:ext uri="{FF2B5EF4-FFF2-40B4-BE49-F238E27FC236}">
                <a16:creationId xmlns:a16="http://schemas.microsoft.com/office/drawing/2014/main" id="{ED3A0C9C-A210-81C4-08E9-CBA90695B6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E97F7F9-0AA8-0450-76D2-EC91B5C55A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7BBE65B-D781-2CB9-D1E6-FBEB52444E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806575"/>
            <a:ext cx="9982200" cy="3527425"/>
          </a:xfrm>
        </p:spPr>
        <p:txBody>
          <a:bodyPr/>
          <a:lstStyle/>
          <a:p>
            <a:pPr marL="742950" lvl="1" indent="-742950" defTabSz="855663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Describe the steps in the process of preparing visual aids.</a:t>
            </a:r>
          </a:p>
          <a:p>
            <a:pPr marL="742950" lvl="1" indent="-742950" defTabSz="855663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Discuss the use of the guidelines in the construction of visual aids.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9C53D6D-DA76-4830-A046-9C94247C4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65541" name="Text Box 4">
            <a:extLst>
              <a:ext uri="{FF2B5EF4-FFF2-40B4-BE49-F238E27FC236}">
                <a16:creationId xmlns:a16="http://schemas.microsoft.com/office/drawing/2014/main" id="{FC257757-56AC-32CE-6FAA-4FC0DE20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6-40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27A6056-AE9F-E963-5EEC-F942F5812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6554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D8B0E69-F01E-8D3C-69A0-9B33C6663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4" name="Picture 5">
            <a:extLst>
              <a:ext uri="{FF2B5EF4-FFF2-40B4-BE49-F238E27FC236}">
                <a16:creationId xmlns:a16="http://schemas.microsoft.com/office/drawing/2014/main" id="{D1BD1449-65D4-90F6-B971-D48FC1E396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867AB329-193D-5389-A0B4-2C86939A4C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7919C744-D75D-0486-1C52-1753B23410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9200" y="1828800"/>
            <a:ext cx="9448800" cy="2298700"/>
          </a:xfrm>
        </p:spPr>
        <p:txBody>
          <a:bodyPr/>
          <a:lstStyle/>
          <a:p>
            <a:pPr marL="974725" lvl="1" indent="-742950" algn="just">
              <a:lnSpc>
                <a:spcPts val="4325"/>
              </a:lnSpc>
              <a:buClrTx/>
              <a:buFontTx/>
              <a:buAutoNum type="arabicPeriod" startAt="5"/>
            </a:pPr>
            <a:r>
              <a:rPr>
                <a:latin typeface="Open sans" panose="020B0606030504020204" pitchFamily="34" charset="0"/>
              </a:rPr>
              <a:t>Give two advantages and disadvantages of using flip charts, overhead transparencies, slides and other visual aids with training presentations.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B8E7392-4C00-16B7-2B39-19D0ACB3A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66565" name="Text Box 4">
            <a:extLst>
              <a:ext uri="{FF2B5EF4-FFF2-40B4-BE49-F238E27FC236}">
                <a16:creationId xmlns:a16="http://schemas.microsoft.com/office/drawing/2014/main" id="{0A36192A-87C7-7F1E-F6E9-D4C1E3B25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6-41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9D9E737-E8D5-D22F-219E-1A2081DAD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6656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BA43972-21DE-8F7A-3734-52517AAE1B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8" name="Picture 5">
            <a:extLst>
              <a:ext uri="{FF2B5EF4-FFF2-40B4-BE49-F238E27FC236}">
                <a16:creationId xmlns:a16="http://schemas.microsoft.com/office/drawing/2014/main" id="{39B21BA6-6340-48DC-2FD9-18674EAE8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11ABBA49-D8C2-53D6-4DA8-344383403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73C5A36A-7324-695F-E9C7-822BD497E0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0600" y="1882775"/>
            <a:ext cx="10058400" cy="1754188"/>
          </a:xfrm>
        </p:spPr>
        <p:txBody>
          <a:bodyPr/>
          <a:lstStyle/>
          <a:p>
            <a:pPr marL="1206500" lvl="1" indent="-742950" algn="just">
              <a:buClrTx/>
              <a:buFontTx/>
              <a:buAutoNum type="arabicPeriod" startAt="6"/>
            </a:pPr>
            <a:r>
              <a:rPr>
                <a:latin typeface="Open sans" panose="020B0606030504020204" pitchFamily="34" charset="0"/>
              </a:rPr>
              <a:t>Prepare Powerpoint presentation and flip charts and use effectively in a training presentation.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8DB4948-890F-9CE5-E8E7-3F6EEB345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67589" name="Text Box 4">
            <a:extLst>
              <a:ext uri="{FF2B5EF4-FFF2-40B4-BE49-F238E27FC236}">
                <a16:creationId xmlns:a16="http://schemas.microsoft.com/office/drawing/2014/main" id="{1531B718-7A07-948B-4B3F-3D7753DC8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6-42</a:t>
            </a:r>
          </a:p>
        </p:txBody>
      </p:sp>
      <p:pic>
        <p:nvPicPr>
          <p:cNvPr id="6759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FBF6C45-312E-3A87-B071-A675E9A1B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1" name="Picture 5">
            <a:extLst>
              <a:ext uri="{FF2B5EF4-FFF2-40B4-BE49-F238E27FC236}">
                <a16:creationId xmlns:a16="http://schemas.microsoft.com/office/drawing/2014/main" id="{59B863E5-9C83-8F0C-129C-FB99DE4D11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686079-B2A2-CDA1-23A0-DC2E87C608AD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611" name="AutoShape 4">
            <a:extLst>
              <a:ext uri="{FF2B5EF4-FFF2-40B4-BE49-F238E27FC236}">
                <a16:creationId xmlns:a16="http://schemas.microsoft.com/office/drawing/2014/main" id="{F5594578-E43C-B92C-5775-7E04C9E4D4A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IN" altLang="en-US" sz="15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8612" name="Slide Number Placeholder 1">
            <a:extLst>
              <a:ext uri="{FF2B5EF4-FFF2-40B4-BE49-F238E27FC236}">
                <a16:creationId xmlns:a16="http://schemas.microsoft.com/office/drawing/2014/main" id="{37F6F7E8-DA45-FA07-4E1E-38367F703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105DE8C5-DD31-40EA-A242-4C4FD9345C36}" type="slidenum">
              <a:rPr lang="en-IN" altLang="en-US">
                <a:solidFill>
                  <a:srgbClr val="000000"/>
                </a:solidFill>
              </a:rPr>
              <a:pPr/>
              <a:t>44</a:t>
            </a:fld>
            <a:endParaRPr lang="en-IN" altLang="en-US">
              <a:solidFill>
                <a:srgbClr val="000000"/>
              </a:solidFill>
            </a:endParaRPr>
          </a:p>
        </p:txBody>
      </p:sp>
      <p:sp>
        <p:nvSpPr>
          <p:cNvPr id="68613" name="Rounded Rectangle">
            <a:extLst>
              <a:ext uri="{FF2B5EF4-FFF2-40B4-BE49-F238E27FC236}">
                <a16:creationId xmlns:a16="http://schemas.microsoft.com/office/drawing/2014/main" id="{D33134F1-F151-347A-1A65-FE139BBBD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68614" name="Duties of…">
            <a:extLst>
              <a:ext uri="{FF2B5EF4-FFF2-40B4-BE49-F238E27FC236}">
                <a16:creationId xmlns:a16="http://schemas.microsoft.com/office/drawing/2014/main" id="{16E19446-BD59-CE33-E42A-683E50842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68615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780C9E6E-93B8-E991-97A7-42B689C15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CD0CD69-8723-AF1B-A70F-E82E432BD6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6 Objectives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C1F8DB0-88DF-DA96-3768-CE8EB4DC81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882775"/>
            <a:ext cx="7696200" cy="2308225"/>
          </a:xfrm>
        </p:spPr>
        <p:txBody>
          <a:bodyPr/>
          <a:lstStyle/>
          <a:p>
            <a:pPr marL="1206500" lvl="1" indent="-742950">
              <a:buClrTx/>
              <a:buFontTx/>
              <a:buAutoNum type="arabicPeriod" startAt="6"/>
            </a:pPr>
            <a:r>
              <a:rPr>
                <a:latin typeface="Open sans" panose="020B0606030504020204" pitchFamily="34" charset="0"/>
              </a:rPr>
              <a:t>Prepare Powerpoint presentation and flip charts and use effectively in a training presentation.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79D870D-BBA1-1E63-314B-6295572D2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7852E252-3801-5BB1-F105-C092B15E3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6-4</a:t>
            </a:r>
          </a:p>
        </p:txBody>
      </p:sp>
      <p:pic>
        <p:nvPicPr>
          <p:cNvPr id="2663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0C97C799-7CE9-ED40-D234-8BE94FEB1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5">
            <a:extLst>
              <a:ext uri="{FF2B5EF4-FFF2-40B4-BE49-F238E27FC236}">
                <a16:creationId xmlns:a16="http://schemas.microsoft.com/office/drawing/2014/main" id="{C42E1E79-D1AE-2BB1-6776-FFC645EEE6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FAE4F32-B3CB-2418-18B3-CDF45A1DD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500063"/>
            <a:ext cx="10261600" cy="132397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Keep your transparencies /                  slides simple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0F921CE-2384-AA48-78E3-4EE9A45431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19400" y="2105025"/>
            <a:ext cx="6858000" cy="1976438"/>
          </a:xfrm>
        </p:spPr>
        <p:txBody>
          <a:bodyPr/>
          <a:lstStyle/>
          <a:p>
            <a:pPr marL="688975" indent="-339725">
              <a:buClrTx/>
            </a:pPr>
            <a:r>
              <a:rPr>
                <a:latin typeface="Open sans" panose="020B0606030504020204" pitchFamily="34" charset="0"/>
              </a:rPr>
              <a:t>One concept or idea.</a:t>
            </a:r>
          </a:p>
          <a:p>
            <a:pPr marL="688975" indent="-339725">
              <a:buClrTx/>
            </a:pPr>
            <a:r>
              <a:rPr>
                <a:latin typeface="Open sans" panose="020B0606030504020204" pitchFamily="34" charset="0"/>
              </a:rPr>
              <a:t>Minimum of words.</a:t>
            </a:r>
          </a:p>
          <a:p>
            <a:pPr marL="688975" indent="-339725">
              <a:buClrTx/>
            </a:pPr>
            <a:r>
              <a:rPr>
                <a:latin typeface="Open sans" panose="020B0606030504020204" pitchFamily="34" charset="0"/>
              </a:rPr>
              <a:t>Simple graphics.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753F952B-1F16-B07D-19BC-FF6728FDA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6-5</a:t>
            </a:r>
          </a:p>
        </p:txBody>
      </p:sp>
      <p:pic>
        <p:nvPicPr>
          <p:cNvPr id="2765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AC83EE3E-6BE9-7A36-FBC5-9DB395FE90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5">
            <a:extLst>
              <a:ext uri="{FF2B5EF4-FFF2-40B4-BE49-F238E27FC236}">
                <a16:creationId xmlns:a16="http://schemas.microsoft.com/office/drawing/2014/main" id="{841F7751-E85C-E336-2B66-0329D5C480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F87C186-E920-0224-F316-87E8606A7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Use clear text and short statements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34546F7-F6E4-F508-DBC5-B9EBAE6C83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19400" y="2028825"/>
            <a:ext cx="7391400" cy="3305175"/>
          </a:xfrm>
        </p:spPr>
        <p:txBody>
          <a:bodyPr/>
          <a:lstStyle/>
          <a:p>
            <a:pPr marL="682625" indent="-333375">
              <a:lnSpc>
                <a:spcPts val="4325"/>
              </a:lnSpc>
              <a:buClrTx/>
            </a:pPr>
            <a:r>
              <a:rPr>
                <a:latin typeface="Open sans" panose="020B0606030504020204" pitchFamily="34" charset="0"/>
              </a:rPr>
              <a:t>Letters of 1/4“ / .65cm / 18 pts or larger.</a:t>
            </a:r>
          </a:p>
          <a:p>
            <a:pPr marL="682625" indent="-333375">
              <a:lnSpc>
                <a:spcPts val="4325"/>
              </a:lnSpc>
              <a:buClrTx/>
            </a:pPr>
            <a:r>
              <a:rPr>
                <a:latin typeface="Open sans" panose="020B0606030504020204" pitchFamily="34" charset="0"/>
              </a:rPr>
              <a:t>Simple style of letters.</a:t>
            </a:r>
          </a:p>
          <a:p>
            <a:pPr marL="682625" indent="-333375">
              <a:lnSpc>
                <a:spcPts val="4325"/>
              </a:lnSpc>
              <a:buClrTx/>
            </a:pPr>
            <a:r>
              <a:rPr>
                <a:latin typeface="Open sans" panose="020B0606030504020204" pitchFamily="34" charset="0"/>
              </a:rPr>
              <a:t>Use upper and lower case.</a:t>
            </a:r>
          </a:p>
          <a:p>
            <a:pPr marL="682625" indent="-333375">
              <a:lnSpc>
                <a:spcPts val="4325"/>
              </a:lnSpc>
              <a:buClrTx/>
            </a:pPr>
            <a:r>
              <a:rPr>
                <a:latin typeface="Open sans" panose="020B0606030504020204" pitchFamily="34" charset="0"/>
              </a:rPr>
              <a:t>No more than 10 lines.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BC97E521-9952-0FBC-2C12-F40908C3B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6-6</a:t>
            </a:r>
          </a:p>
        </p:txBody>
      </p:sp>
      <p:pic>
        <p:nvPicPr>
          <p:cNvPr id="286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5918B7E-CB08-B1AB-C5AB-44BBC2744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>
            <a:extLst>
              <a:ext uri="{FF2B5EF4-FFF2-40B4-BE49-F238E27FC236}">
                <a16:creationId xmlns:a16="http://schemas.microsoft.com/office/drawing/2014/main" id="{2A0BE45C-80ED-3596-888E-1561A747AB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F94EB38-F467-6A1D-2A47-2ADC04CE2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808038"/>
            <a:ext cx="8305800" cy="708025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Use illustrations or graphics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A9A6369-1272-F4BE-A81C-6834692C1F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19400" y="1876425"/>
            <a:ext cx="6858000" cy="1974850"/>
          </a:xfrm>
        </p:spPr>
        <p:txBody>
          <a:bodyPr/>
          <a:lstStyle/>
          <a:p>
            <a:pPr marL="1023938" indent="-350838">
              <a:buClrTx/>
            </a:pPr>
            <a:r>
              <a:rPr>
                <a:latin typeface="Open sans" panose="020B0606030504020204" pitchFamily="34" charset="0"/>
              </a:rPr>
              <a:t>Use simple graphics</a:t>
            </a:r>
          </a:p>
          <a:p>
            <a:pPr marL="1023938" indent="-350838">
              <a:buClrTx/>
            </a:pPr>
            <a:r>
              <a:rPr>
                <a:latin typeface="Open sans" panose="020B0606030504020204" pitchFamily="34" charset="0"/>
              </a:rPr>
              <a:t>Line art is preferred</a:t>
            </a:r>
          </a:p>
          <a:p>
            <a:pPr marL="1023938" indent="-350838">
              <a:buClrTx/>
            </a:pPr>
            <a:r>
              <a:rPr>
                <a:latin typeface="Open sans" panose="020B0606030504020204" pitchFamily="34" charset="0"/>
              </a:rPr>
              <a:t>Photographs/slides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DAF9202D-DC53-11A4-6D9B-20433E80C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6-7</a:t>
            </a:r>
          </a:p>
        </p:txBody>
      </p:sp>
      <p:pic>
        <p:nvPicPr>
          <p:cNvPr id="3072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57835C0-68D9-4EDD-83C0-A6FDE6C6D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>
            <a:extLst>
              <a:ext uri="{FF2B5EF4-FFF2-40B4-BE49-F238E27FC236}">
                <a16:creationId xmlns:a16="http://schemas.microsoft.com/office/drawing/2014/main" id="{D146A98A-A846-1924-5392-5DAB32DBCD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851601D-58F2-1975-B75F-34E1E91CD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808038"/>
            <a:ext cx="7696200" cy="708025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Open sans"/>
              </a:rPr>
              <a:t>Use colored films or pens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E8A039C-7E3D-C565-2F89-FBB8A34A24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19400" y="1876425"/>
            <a:ext cx="6858000" cy="3305175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sz="3200">
                <a:solidFill>
                  <a:srgbClr val="CC0000"/>
                </a:solidFill>
                <a:latin typeface="Open sans" panose="020B0606030504020204" pitchFamily="34" charset="0"/>
              </a:rPr>
              <a:t> </a:t>
            </a:r>
            <a:r>
              <a:rPr b="1">
                <a:solidFill>
                  <a:srgbClr val="CC0000"/>
                </a:solidFill>
                <a:latin typeface="Open sans" panose="020B0606030504020204" pitchFamily="34" charset="0"/>
              </a:rPr>
              <a:t>Red</a:t>
            </a:r>
            <a:r>
              <a:rPr>
                <a:latin typeface="Open sans" panose="020B0606030504020204" pitchFamily="34" charset="0"/>
              </a:rPr>
              <a:t> - danger</a:t>
            </a:r>
          </a:p>
          <a:p>
            <a:pPr>
              <a:buClr>
                <a:schemeClr val="tx1"/>
              </a:buClr>
            </a:pPr>
            <a:r>
              <a:rPr>
                <a:solidFill>
                  <a:srgbClr val="FFFF00"/>
                </a:solidFill>
                <a:latin typeface="Open sans" panose="020B0606030504020204" pitchFamily="34" charset="0"/>
              </a:rPr>
              <a:t> </a:t>
            </a:r>
            <a:r>
              <a:rPr b="1">
                <a:solidFill>
                  <a:srgbClr val="FFFF00"/>
                </a:solidFill>
                <a:latin typeface="Open sans" panose="020B0606030504020204" pitchFamily="34" charset="0"/>
              </a:rPr>
              <a:t>Yellow</a:t>
            </a:r>
            <a:r>
              <a:rPr>
                <a:solidFill>
                  <a:srgbClr val="FFFF00"/>
                </a:solidFill>
                <a:latin typeface="Open sans" panose="020B0606030504020204" pitchFamily="34" charset="0"/>
              </a:rPr>
              <a:t> </a:t>
            </a:r>
            <a:r>
              <a:rPr>
                <a:latin typeface="Open sans" panose="020B0606030504020204" pitchFamily="34" charset="0"/>
              </a:rPr>
              <a:t>- cordiality</a:t>
            </a:r>
          </a:p>
          <a:p>
            <a:pPr>
              <a:buClr>
                <a:schemeClr val="tx1"/>
              </a:buClr>
            </a:pPr>
            <a:r>
              <a:rPr>
                <a:solidFill>
                  <a:srgbClr val="008000"/>
                </a:solidFill>
                <a:latin typeface="Open sans" panose="020B0606030504020204" pitchFamily="34" charset="0"/>
              </a:rPr>
              <a:t> </a:t>
            </a:r>
            <a:r>
              <a:rPr b="1">
                <a:solidFill>
                  <a:srgbClr val="008000"/>
                </a:solidFill>
                <a:latin typeface="Open sans" panose="020B0606030504020204" pitchFamily="34" charset="0"/>
              </a:rPr>
              <a:t>Green</a:t>
            </a:r>
            <a:r>
              <a:rPr>
                <a:latin typeface="Open sans" panose="020B0606030504020204" pitchFamily="34" charset="0"/>
              </a:rPr>
              <a:t> - well-being</a:t>
            </a:r>
          </a:p>
          <a:p>
            <a:pPr>
              <a:buClr>
                <a:schemeClr val="tx1"/>
              </a:buClr>
            </a:pPr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 </a:t>
            </a:r>
            <a:r>
              <a:rPr b="1">
                <a:solidFill>
                  <a:schemeClr val="accent2"/>
                </a:solidFill>
                <a:latin typeface="Open sans" panose="020B0606030504020204" pitchFamily="34" charset="0"/>
              </a:rPr>
              <a:t>Blue</a:t>
            </a:r>
            <a:r>
              <a:rPr>
                <a:latin typeface="Open sans" panose="020B0606030504020204" pitchFamily="34" charset="0"/>
              </a:rPr>
              <a:t> - tranquility</a:t>
            </a:r>
          </a:p>
          <a:p>
            <a:pPr>
              <a:buClr>
                <a:schemeClr val="tx1"/>
              </a:buClr>
            </a:pPr>
            <a:r>
              <a:rPr>
                <a:solidFill>
                  <a:srgbClr val="9900CC"/>
                </a:solidFill>
                <a:latin typeface="Open sans" panose="020B0606030504020204" pitchFamily="34" charset="0"/>
              </a:rPr>
              <a:t> </a:t>
            </a:r>
            <a:r>
              <a:rPr b="1">
                <a:solidFill>
                  <a:srgbClr val="9900CC"/>
                </a:solidFill>
                <a:latin typeface="Open sans" panose="020B0606030504020204" pitchFamily="34" charset="0"/>
              </a:rPr>
              <a:t>Purple</a:t>
            </a:r>
            <a:r>
              <a:rPr>
                <a:latin typeface="Open sans" panose="020B0606030504020204" pitchFamily="34" charset="0"/>
              </a:rPr>
              <a:t> - formal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5B96AF3B-C574-C2BC-8E1C-40CE87982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6-8</a:t>
            </a:r>
          </a:p>
        </p:txBody>
      </p:sp>
      <p:pic>
        <p:nvPicPr>
          <p:cNvPr id="3174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B374E1F-1DD0-59EB-0B40-7BE0B2906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5">
            <a:extLst>
              <a:ext uri="{FF2B5EF4-FFF2-40B4-BE49-F238E27FC236}">
                <a16:creationId xmlns:a16="http://schemas.microsoft.com/office/drawing/2014/main" id="{A0B4B5E2-7C87-5F51-F2AE-A4F329F163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Storage:Working:TFI 1999:AV folder:PP:TRMaster.ppt</Template>
  <TotalTime>582</TotalTime>
  <Words>1081</Words>
  <Application>Microsoft Office PowerPoint</Application>
  <PresentationFormat>Widescreen</PresentationFormat>
  <Paragraphs>248</Paragraphs>
  <Slides>44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62" baseType="lpstr">
      <vt:lpstr>Times</vt:lpstr>
      <vt:lpstr>Arial</vt:lpstr>
      <vt:lpstr>Arial Black</vt:lpstr>
      <vt:lpstr>Calibri</vt:lpstr>
      <vt:lpstr>Tahoma</vt:lpstr>
      <vt:lpstr>Wingdings</vt:lpstr>
      <vt:lpstr>Verdana</vt:lpstr>
      <vt:lpstr>SimSun</vt:lpstr>
      <vt:lpstr>Open sans</vt:lpstr>
      <vt:lpstr>Symbol</vt:lpstr>
      <vt:lpstr>Times New Roman</vt:lpstr>
      <vt:lpstr>TRMaster</vt:lpstr>
      <vt:lpstr>Custom Design</vt:lpstr>
      <vt:lpstr>1_TRMaster</vt:lpstr>
      <vt:lpstr>Ocean</vt:lpstr>
      <vt:lpstr>Competition</vt:lpstr>
      <vt:lpstr>Default Design</vt:lpstr>
      <vt:lpstr>Microsoft Office Excel Chart</vt:lpstr>
      <vt:lpstr>Unit 6</vt:lpstr>
      <vt:lpstr>Unit 6 Objectives</vt:lpstr>
      <vt:lpstr>Unit 6 Objectives</vt:lpstr>
      <vt:lpstr>Unit 6 Objectives</vt:lpstr>
      <vt:lpstr>Unit 6 Objectives</vt:lpstr>
      <vt:lpstr>Keep your transparencies /                  slides simple </vt:lpstr>
      <vt:lpstr>Use clear text and short statements</vt:lpstr>
      <vt:lpstr>Use illustrations or graphics</vt:lpstr>
      <vt:lpstr>Use colored films or pens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Guidelines on how to make computer-based presentations</vt:lpstr>
      <vt:lpstr>Points</vt:lpstr>
      <vt:lpstr>Fonts</vt:lpstr>
      <vt:lpstr>Points on Body text</vt:lpstr>
      <vt:lpstr>Underlining</vt:lpstr>
      <vt:lpstr>Font size</vt:lpstr>
      <vt:lpstr>Font size</vt:lpstr>
      <vt:lpstr>PowerPoint Presentation</vt:lpstr>
      <vt:lpstr>Lines</vt:lpstr>
      <vt:lpstr>Color and Background</vt:lpstr>
      <vt:lpstr>PURPOSE</vt:lpstr>
      <vt:lpstr>PowerPoint Presentation</vt:lpstr>
      <vt:lpstr>PURPOSE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Lines and arrows</vt:lpstr>
      <vt:lpstr>Lines and arrows</vt:lpstr>
      <vt:lpstr>Templates</vt:lpstr>
      <vt:lpstr>     Templates</vt:lpstr>
      <vt:lpstr>     Templates</vt:lpstr>
      <vt:lpstr>Animations</vt:lpstr>
      <vt:lpstr>Remember Murphy’s Law</vt:lpstr>
      <vt:lpstr>Unit 6 Objectives</vt:lpstr>
      <vt:lpstr>Unit 6 Objectives</vt:lpstr>
      <vt:lpstr>Unit 6 Objectives</vt:lpstr>
      <vt:lpstr>Unit 6 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Jerry and Dee Williams</dc:creator>
  <cp:lastModifiedBy>NDRF NDRF</cp:lastModifiedBy>
  <cp:revision>82</cp:revision>
  <cp:lastPrinted>1999-09-06T16:27:54Z</cp:lastPrinted>
  <dcterms:created xsi:type="dcterms:W3CDTF">1999-09-06T15:29:50Z</dcterms:created>
  <dcterms:modified xsi:type="dcterms:W3CDTF">2026-02-02T06:11:05Z</dcterms:modified>
</cp:coreProperties>
</file>