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0" r:id="rId2"/>
  </p:sldMasterIdLst>
  <p:notesMasterIdLst>
    <p:notesMasterId r:id="rId22"/>
  </p:notesMasterIdLst>
  <p:handoutMasterIdLst>
    <p:handoutMasterId r:id="rId23"/>
  </p:handoutMasterIdLst>
  <p:sldIdLst>
    <p:sldId id="273" r:id="rId3"/>
    <p:sldId id="258" r:id="rId4"/>
    <p:sldId id="274" r:id="rId5"/>
    <p:sldId id="259" r:id="rId6"/>
    <p:sldId id="260" r:id="rId7"/>
    <p:sldId id="262" r:id="rId8"/>
    <p:sldId id="270" r:id="rId9"/>
    <p:sldId id="275" r:id="rId10"/>
    <p:sldId id="271" r:id="rId11"/>
    <p:sldId id="276" r:id="rId12"/>
    <p:sldId id="265" r:id="rId13"/>
    <p:sldId id="266" r:id="rId14"/>
    <p:sldId id="272" r:id="rId15"/>
    <p:sldId id="268" r:id="rId16"/>
    <p:sldId id="269" r:id="rId17"/>
    <p:sldId id="277" r:id="rId18"/>
    <p:sldId id="278" r:id="rId19"/>
    <p:sldId id="279" r:id="rId20"/>
    <p:sldId id="280" r:id="rId21"/>
  </p:sldIdLst>
  <p:sldSz cx="12192000" cy="6858000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4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0000"/>
    <a:srgbClr val="CC33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96"/>
      </p:cViewPr>
      <p:guideLst>
        <p:guide orient="horz" pos="2064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326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0B9889A1-6919-4816-8D5A-5BE7442E0EA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3B528E54-66E2-2990-6EFA-D460920AB9F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DECC1399-7BE4-1E95-79C4-D287D4244A7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231E3BD6-3F5C-B96D-5FA3-10A016744C5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78DB4787-2FEF-41DD-9A85-C92B5869427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97C55B7-6506-4007-1EAA-3D585953B5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8C11A4-34F5-7A8A-3F9D-AA37AF27F8E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38A21DF-F032-4C36-AC83-060B1E53CE50}" type="datetimeFigureOut">
              <a:rPr lang="en-US"/>
              <a:pPr>
                <a:defRPr/>
              </a:pPr>
              <a:t>1/30/2026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D577035-D89C-48CB-B1E3-3185243A46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E1EB2A9-154B-FE2A-849B-87ABD2A962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205237-A32A-BBF8-C011-88643DCB917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2E6958-4DF3-ED93-1D23-1F063501D8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068DB2C-DED1-4A72-9A30-9B6BDD57D53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8EE9C43B-0EF2-2F05-C2FD-4446A88555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14504FE9-D9F7-4FE4-B5C1-A1B48802995A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F3A05C27-27DB-5209-02CD-B6550659A53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E810A12D-39F2-1FD9-DDDE-4F8D7150C8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4800">
                <a:latin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Open sans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99845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226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34400" y="609600"/>
            <a:ext cx="20320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8400" y="609600"/>
            <a:ext cx="58928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87781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44237" indent="0" algn="ctr">
              <a:buNone/>
              <a:defRPr/>
            </a:lvl2pPr>
            <a:lvl3pPr marL="1088473" indent="0" algn="ctr">
              <a:buNone/>
              <a:defRPr/>
            </a:lvl3pPr>
            <a:lvl4pPr marL="1632711" indent="0" algn="ctr">
              <a:buNone/>
              <a:defRPr/>
            </a:lvl4pPr>
            <a:lvl5pPr marL="2176947" indent="0" algn="ctr">
              <a:buNone/>
              <a:defRPr/>
            </a:lvl5pPr>
            <a:lvl6pPr marL="2721184" indent="0" algn="ctr">
              <a:buNone/>
              <a:defRPr/>
            </a:lvl6pPr>
            <a:lvl7pPr marL="3265420" indent="0" algn="ctr">
              <a:buNone/>
              <a:defRPr/>
            </a:lvl7pPr>
            <a:lvl8pPr marL="3809657" indent="0" algn="ctr">
              <a:buNone/>
              <a:defRPr/>
            </a:lvl8pPr>
            <a:lvl9pPr marL="4353894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72F1726-FA3E-D6BB-DA69-C9C97AD587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590E7F7-3A32-4955-A1CC-0003C13657D3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AAFCE2-E0D7-A669-4855-180CF0BEE7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B9689B-4FAE-15B6-BA73-BA99D3F88E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83FA6F90-DFDA-45DB-B84F-30B9302649A2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37643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52A9FE-C46E-9E09-D92B-E472030AC0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67129E6-02E9-4933-9F4E-548CA2BB451C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9A54C1D-4FFB-F029-141B-0814C70947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915890-F9B9-CFBE-2178-49B2FDC614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46D274FC-0B9A-470B-9615-74504E7C63BE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39437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75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17"/>
            </a:lvl1pPr>
            <a:lvl2pPr marL="544237" indent="0">
              <a:buNone/>
              <a:defRPr sz="2167"/>
            </a:lvl2pPr>
            <a:lvl3pPr marL="1088473" indent="0">
              <a:buNone/>
              <a:defRPr sz="1917"/>
            </a:lvl3pPr>
            <a:lvl4pPr marL="1632711" indent="0">
              <a:buNone/>
              <a:defRPr sz="1667"/>
            </a:lvl4pPr>
            <a:lvl5pPr marL="2176947" indent="0">
              <a:buNone/>
              <a:defRPr sz="1667"/>
            </a:lvl5pPr>
            <a:lvl6pPr marL="2721184" indent="0">
              <a:buNone/>
              <a:defRPr sz="1667"/>
            </a:lvl6pPr>
            <a:lvl7pPr marL="3265420" indent="0">
              <a:buNone/>
              <a:defRPr sz="1667"/>
            </a:lvl7pPr>
            <a:lvl8pPr marL="3809657" indent="0">
              <a:buNone/>
              <a:defRPr sz="1667"/>
            </a:lvl8pPr>
            <a:lvl9pPr marL="4353894" indent="0">
              <a:buNone/>
              <a:defRPr sz="1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9F8F302-13BA-594F-0E80-11D8EB9902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013FD58-434E-41AE-A891-974A6555BB1F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92E5D2-56F7-EC7A-F253-9EF69CF531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159F6A6-B699-AE0C-41CC-2AF69E3327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59D18474-62E6-4ABF-8D6A-FF11A78CD65F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7334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3333"/>
            </a:lvl1pPr>
            <a:lvl2pPr>
              <a:defRPr sz="2833"/>
            </a:lvl2pPr>
            <a:lvl3pPr>
              <a:defRPr sz="2417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>
            <a:lvl1pPr>
              <a:defRPr sz="3333"/>
            </a:lvl1pPr>
            <a:lvl2pPr>
              <a:defRPr sz="2833"/>
            </a:lvl2pPr>
            <a:lvl3pPr>
              <a:defRPr sz="2417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66323573-B210-6D35-F3A2-AD8C56B305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3BF87D6-162A-4570-BD57-79FE733933E0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3F77A6C5-4562-4B79-D6CA-55B4556D48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AED1A10-B471-4776-3ADB-AE576E4C85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DE7BE39E-22CB-4EF5-82E1-3B7B9DD6F25A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0148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8" cy="639762"/>
          </a:xfrm>
        </p:spPr>
        <p:txBody>
          <a:bodyPr anchor="b"/>
          <a:lstStyle>
            <a:lvl1pPr marL="0" indent="0">
              <a:buNone/>
              <a:defRPr sz="2833" b="1"/>
            </a:lvl1pPr>
            <a:lvl2pPr marL="544237" indent="0">
              <a:buNone/>
              <a:defRPr sz="2417" b="1"/>
            </a:lvl2pPr>
            <a:lvl3pPr marL="1088473" indent="0">
              <a:buNone/>
              <a:defRPr sz="2167" b="1"/>
            </a:lvl3pPr>
            <a:lvl4pPr marL="1632711" indent="0">
              <a:buNone/>
              <a:defRPr sz="1917" b="1"/>
            </a:lvl4pPr>
            <a:lvl5pPr marL="2176947" indent="0">
              <a:buNone/>
              <a:defRPr sz="1917" b="1"/>
            </a:lvl5pPr>
            <a:lvl6pPr marL="2721184" indent="0">
              <a:buNone/>
              <a:defRPr sz="1917" b="1"/>
            </a:lvl6pPr>
            <a:lvl7pPr marL="3265420" indent="0">
              <a:buNone/>
              <a:defRPr sz="1917" b="1"/>
            </a:lvl7pPr>
            <a:lvl8pPr marL="3809657" indent="0">
              <a:buNone/>
              <a:defRPr sz="1917" b="1"/>
            </a:lvl8pPr>
            <a:lvl9pPr marL="4353894" indent="0">
              <a:buNone/>
              <a:defRPr sz="191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8" cy="3951288"/>
          </a:xfrm>
        </p:spPr>
        <p:txBody>
          <a:bodyPr/>
          <a:lstStyle>
            <a:lvl1pPr>
              <a:defRPr sz="2833"/>
            </a:lvl1pPr>
            <a:lvl2pPr>
              <a:defRPr sz="2417"/>
            </a:lvl2pPr>
            <a:lvl3pPr>
              <a:defRPr sz="2167"/>
            </a:lvl3pPr>
            <a:lvl4pPr>
              <a:defRPr sz="1917"/>
            </a:lvl4pPr>
            <a:lvl5pPr>
              <a:defRPr sz="1917"/>
            </a:lvl5pPr>
            <a:lvl6pPr>
              <a:defRPr sz="1917"/>
            </a:lvl6pPr>
            <a:lvl7pPr>
              <a:defRPr sz="1917"/>
            </a:lvl7pPr>
            <a:lvl8pPr>
              <a:defRPr sz="1917"/>
            </a:lvl8pPr>
            <a:lvl9pPr>
              <a:defRPr sz="19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833" b="1"/>
            </a:lvl1pPr>
            <a:lvl2pPr marL="544237" indent="0">
              <a:buNone/>
              <a:defRPr sz="2417" b="1"/>
            </a:lvl2pPr>
            <a:lvl3pPr marL="1088473" indent="0">
              <a:buNone/>
              <a:defRPr sz="2167" b="1"/>
            </a:lvl3pPr>
            <a:lvl4pPr marL="1632711" indent="0">
              <a:buNone/>
              <a:defRPr sz="1917" b="1"/>
            </a:lvl4pPr>
            <a:lvl5pPr marL="2176947" indent="0">
              <a:buNone/>
              <a:defRPr sz="1917" b="1"/>
            </a:lvl5pPr>
            <a:lvl6pPr marL="2721184" indent="0">
              <a:buNone/>
              <a:defRPr sz="1917" b="1"/>
            </a:lvl6pPr>
            <a:lvl7pPr marL="3265420" indent="0">
              <a:buNone/>
              <a:defRPr sz="1917" b="1"/>
            </a:lvl7pPr>
            <a:lvl8pPr marL="3809657" indent="0">
              <a:buNone/>
              <a:defRPr sz="1917" b="1"/>
            </a:lvl8pPr>
            <a:lvl9pPr marL="4353894" indent="0">
              <a:buNone/>
              <a:defRPr sz="191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833"/>
            </a:lvl1pPr>
            <a:lvl2pPr>
              <a:defRPr sz="2417"/>
            </a:lvl2pPr>
            <a:lvl3pPr>
              <a:defRPr sz="2167"/>
            </a:lvl3pPr>
            <a:lvl4pPr>
              <a:defRPr sz="1917"/>
            </a:lvl4pPr>
            <a:lvl5pPr>
              <a:defRPr sz="1917"/>
            </a:lvl5pPr>
            <a:lvl6pPr>
              <a:defRPr sz="1917"/>
            </a:lvl6pPr>
            <a:lvl7pPr>
              <a:defRPr sz="1917"/>
            </a:lvl7pPr>
            <a:lvl8pPr>
              <a:defRPr sz="1917"/>
            </a:lvl8pPr>
            <a:lvl9pPr>
              <a:defRPr sz="19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9666288-027D-A0DB-D242-D3550D66CC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DB57BF6-9E40-4842-9859-E3C26780D1BA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E55AF9C-1A7F-2050-D7F2-9F61A93497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70A235F-E9CD-80A3-51C0-3AA73CB9F4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07B1873A-3270-4698-82F2-44C7D7B85F12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37484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B3DABAB-6096-6495-FD2C-9D3246A072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03D194D-5DF1-406A-A660-9A1905FB420A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30F96FC-83AF-36A9-2EEF-7F51D27B9F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6E3DB42-239C-A371-EF1B-4B9C44CD19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1B7D99A2-C5A3-49EC-AD06-4595B44A3D68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53975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02BF864-6A9F-167E-1CC9-BB2B915DFD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8AB969F-FBA6-4A0C-941F-3787AB39D7C9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BC8E6D6-0A6D-4798-E176-ED26548D83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84DF67B-AE5D-0D9C-1130-828A2B8625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FE4AEC29-8D1B-4BBE-9EF0-699C0CB62C70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12444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417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833"/>
            </a:lvl1pPr>
            <a:lvl2pPr>
              <a:defRPr sz="3333"/>
            </a:lvl2pPr>
            <a:lvl3pPr>
              <a:defRPr sz="2833"/>
            </a:lvl3pPr>
            <a:lvl4pPr>
              <a:defRPr sz="2417"/>
            </a:lvl4pPr>
            <a:lvl5pPr>
              <a:defRPr sz="2417"/>
            </a:lvl5pPr>
            <a:lvl6pPr>
              <a:defRPr sz="2417"/>
            </a:lvl6pPr>
            <a:lvl7pPr>
              <a:defRPr sz="2417"/>
            </a:lvl7pPr>
            <a:lvl8pPr>
              <a:defRPr sz="2417"/>
            </a:lvl8pPr>
            <a:lvl9pPr>
              <a:defRPr sz="24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0"/>
            <a:ext cx="4011084" cy="4691063"/>
          </a:xfrm>
        </p:spPr>
        <p:txBody>
          <a:bodyPr/>
          <a:lstStyle>
            <a:lvl1pPr marL="0" indent="0">
              <a:buNone/>
              <a:defRPr sz="1667"/>
            </a:lvl1pPr>
            <a:lvl2pPr marL="544237" indent="0">
              <a:buNone/>
              <a:defRPr sz="1417"/>
            </a:lvl2pPr>
            <a:lvl3pPr marL="1088473" indent="0">
              <a:buNone/>
              <a:defRPr sz="1167"/>
            </a:lvl3pPr>
            <a:lvl4pPr marL="1632711" indent="0">
              <a:buNone/>
              <a:defRPr sz="1083"/>
            </a:lvl4pPr>
            <a:lvl5pPr marL="2176947" indent="0">
              <a:buNone/>
              <a:defRPr sz="1083"/>
            </a:lvl5pPr>
            <a:lvl6pPr marL="2721184" indent="0">
              <a:buNone/>
              <a:defRPr sz="1083"/>
            </a:lvl6pPr>
            <a:lvl7pPr marL="3265420" indent="0">
              <a:buNone/>
              <a:defRPr sz="1083"/>
            </a:lvl7pPr>
            <a:lvl8pPr marL="3809657" indent="0">
              <a:buNone/>
              <a:defRPr sz="1083"/>
            </a:lvl8pPr>
            <a:lvl9pPr marL="4353894" indent="0">
              <a:buNone/>
              <a:defRPr sz="10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C88529C3-FAE0-5BB3-C6D3-05901D9580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3CAA01E-6C6B-4AD1-ADE9-3B3920884F57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8240F69D-A824-6A52-E3A0-3A49BC516F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1E508AD-36E4-49B2-11FD-6BF39E3B3F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BC8973B7-EA4C-4883-BDD5-CB87F7293A21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671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609600"/>
            <a:ext cx="10160000" cy="1143000"/>
          </a:xfrm>
        </p:spPr>
        <p:txBody>
          <a:bodyPr/>
          <a:lstStyle>
            <a:lvl1pPr>
              <a:defRPr lang="en-US" altLang="en-US" sz="4000" b="1" dirty="0">
                <a:solidFill>
                  <a:srgbClr val="000066"/>
                </a:solidFill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79055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0"/>
            <a:ext cx="7315200" cy="566738"/>
          </a:xfrm>
        </p:spPr>
        <p:txBody>
          <a:bodyPr anchor="b"/>
          <a:lstStyle>
            <a:lvl1pPr algn="l">
              <a:defRPr sz="2417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33"/>
            </a:lvl1pPr>
            <a:lvl2pPr marL="544237" indent="0">
              <a:buNone/>
              <a:defRPr sz="3333"/>
            </a:lvl2pPr>
            <a:lvl3pPr marL="1088473" indent="0">
              <a:buNone/>
              <a:defRPr sz="2833"/>
            </a:lvl3pPr>
            <a:lvl4pPr marL="1632711" indent="0">
              <a:buNone/>
              <a:defRPr sz="2417"/>
            </a:lvl4pPr>
            <a:lvl5pPr marL="2176947" indent="0">
              <a:buNone/>
              <a:defRPr sz="2417"/>
            </a:lvl5pPr>
            <a:lvl6pPr marL="2721184" indent="0">
              <a:buNone/>
              <a:defRPr sz="2417"/>
            </a:lvl6pPr>
            <a:lvl7pPr marL="3265420" indent="0">
              <a:buNone/>
              <a:defRPr sz="2417"/>
            </a:lvl7pPr>
            <a:lvl8pPr marL="3809657" indent="0">
              <a:buNone/>
              <a:defRPr sz="2417"/>
            </a:lvl8pPr>
            <a:lvl9pPr marL="4353894" indent="0">
              <a:buNone/>
              <a:defRPr sz="2417"/>
            </a:lvl9pPr>
          </a:lstStyle>
          <a:p>
            <a:pPr lvl="0"/>
            <a:endParaRPr lang="en-I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8"/>
            <a:ext cx="7315200" cy="804862"/>
          </a:xfrm>
        </p:spPr>
        <p:txBody>
          <a:bodyPr/>
          <a:lstStyle>
            <a:lvl1pPr marL="0" indent="0">
              <a:buNone/>
              <a:defRPr sz="1667"/>
            </a:lvl1pPr>
            <a:lvl2pPr marL="544237" indent="0">
              <a:buNone/>
              <a:defRPr sz="1417"/>
            </a:lvl2pPr>
            <a:lvl3pPr marL="1088473" indent="0">
              <a:buNone/>
              <a:defRPr sz="1167"/>
            </a:lvl3pPr>
            <a:lvl4pPr marL="1632711" indent="0">
              <a:buNone/>
              <a:defRPr sz="1083"/>
            </a:lvl4pPr>
            <a:lvl5pPr marL="2176947" indent="0">
              <a:buNone/>
              <a:defRPr sz="1083"/>
            </a:lvl5pPr>
            <a:lvl6pPr marL="2721184" indent="0">
              <a:buNone/>
              <a:defRPr sz="1083"/>
            </a:lvl6pPr>
            <a:lvl7pPr marL="3265420" indent="0">
              <a:buNone/>
              <a:defRPr sz="1083"/>
            </a:lvl7pPr>
            <a:lvl8pPr marL="3809657" indent="0">
              <a:buNone/>
              <a:defRPr sz="1083"/>
            </a:lvl8pPr>
            <a:lvl9pPr marL="4353894" indent="0">
              <a:buNone/>
              <a:defRPr sz="10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C702EB4C-53F2-DE24-83E6-C62D676309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6C068E1-B593-4841-9694-84E12165C2D9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05687A6D-EC5E-63BE-5E44-CB83764232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2684428-D762-7282-995C-A1D300049F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C445F16C-9683-4635-B3EC-5E9D456F0D00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43608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6A42F4D-BA4B-17A5-A377-E232C5E7D5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E39BDA3-8786-4E0B-BB4A-138DD2B18899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83FDD0-40E1-1C4D-FAA2-CB1A145590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9B3B72-F0FE-A45F-B686-E1989C24D4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1BDCC708-2317-4C74-BC52-798E167BDD71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544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598F0B3-7733-7484-6D65-322E4918FE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3D751F7-80E2-4A1E-A654-4F9839344EA0}" type="datetime1">
              <a:rPr lang="en-US" altLang="en-US"/>
              <a:pPr>
                <a:defRPr/>
              </a:pPr>
              <a:t>1/30/2026</a:t>
            </a:fld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E7A8D1-4EE3-95B3-31FC-68EF31DBE8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2nd BN NDRF KOLKATA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E1F3EE4-68DC-608D-9579-D651A0E159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A319D783-9F10-43C4-89B8-BC848FFEFF28}" type="slidenum">
              <a:rPr lang="zh-CN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18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2715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1981200"/>
            <a:ext cx="3962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4000" y="1981200"/>
            <a:ext cx="3962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2677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4030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38508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066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1483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0878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56F3546-C5B2-6D67-ECDC-EC3BB12BA1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609600"/>
            <a:ext cx="8128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5AD2641-31A2-8F3A-288A-C182E186C5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981200"/>
            <a:ext cx="8128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level Second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Text Box 9">
            <a:extLst>
              <a:ext uri="{FF2B5EF4-FFF2-40B4-BE49-F238E27FC236}">
                <a16:creationId xmlns:a16="http://schemas.microsoft.com/office/drawing/2014/main" id="{94BDC04C-E137-F400-DDDF-06284DF211A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454400" y="6248400"/>
            <a:ext cx="4876800" cy="2746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200" b="1">
                <a:latin typeface="Arial" panose="020B0604020202020204" pitchFamily="34" charset="0"/>
              </a:rPr>
              <a:t>Training for Instructors</a:t>
            </a:r>
          </a:p>
        </p:txBody>
      </p:sp>
      <p:sp>
        <p:nvSpPr>
          <p:cNvPr id="1029" name="AutoShape 11">
            <a:extLst>
              <a:ext uri="{FF2B5EF4-FFF2-40B4-BE49-F238E27FC236}">
                <a16:creationId xmlns:a16="http://schemas.microsoft.com/office/drawing/2014/main" id="{C3CF162D-7022-A121-D406-B304BD2A6C5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206375"/>
            <a:ext cx="11590338" cy="6042025"/>
          </a:xfrm>
          <a:prstGeom prst="roundRect">
            <a:avLst>
              <a:gd name="adj" fmla="val 1699"/>
            </a:avLst>
          </a:prstGeom>
          <a:noFill/>
          <a:ln w="57150" cmpd="thinThick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7AA84E4E-2D7D-44DF-C915-C5C9FB570CA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63600" y="6261100"/>
            <a:ext cx="2032000" cy="2619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100" b="1" dirty="0">
                <a:latin typeface="Arial" panose="020B0604020202020204" pitchFamily="34" charset="0"/>
              </a:rPr>
              <a:t>PEER 2022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511175" indent="-161925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858838" indent="-174625" algn="l" rtl="0" eaLnBrk="0" fontAlgn="base" hangingPunct="0">
        <a:lnSpc>
          <a:spcPct val="85000"/>
        </a:lnSpc>
        <a:spcBef>
          <a:spcPct val="25000"/>
        </a:spcBef>
        <a:spcAft>
          <a:spcPct val="0"/>
        </a:spcAft>
        <a:buClr>
          <a:srgbClr val="CC0000"/>
        </a:buClr>
        <a:buChar char="•"/>
        <a:defRPr sz="2400" b="1">
          <a:solidFill>
            <a:schemeClr val="tx1"/>
          </a:solidFill>
          <a:latin typeface="+mn-lt"/>
        </a:defRPr>
      </a:lvl2pPr>
      <a:lvl3pPr marL="1201738" indent="-168275" algn="l" rtl="0" eaLnBrk="0" fontAlgn="base" hangingPunct="0">
        <a:lnSpc>
          <a:spcPct val="85000"/>
        </a:lnSpc>
        <a:spcBef>
          <a:spcPct val="25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D0785FF-5951-9E73-577F-248DC17DAB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2049463"/>
            <a:ext cx="3241675" cy="191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1C4F91D-E1CD-E288-5C32-C4F6E9E76B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695700" y="855663"/>
            <a:ext cx="8496300" cy="6002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0622" tIns="65311" rIns="130622" bIns="65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2052" name="Picture 2" descr="A logo with a symbol and text&#10;&#10;AI-generated content may be incorrect.">
            <a:extLst>
              <a:ext uri="{FF2B5EF4-FFF2-40B4-BE49-F238E27FC236}">
                <a16:creationId xmlns:a16="http://schemas.microsoft.com/office/drawing/2014/main" id="{45EAB5E2-4F6C-0A23-4947-F3398C41FD2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6963" y="128588"/>
            <a:ext cx="839787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4" descr="A logo of a company&#10;&#10;AI-generated content may be incorrect.">
            <a:extLst>
              <a:ext uri="{FF2B5EF4-FFF2-40B4-BE49-F238E27FC236}">
                <a16:creationId xmlns:a16="http://schemas.microsoft.com/office/drawing/2014/main" id="{9010EE29-FAF8-C639-4E39-259E9603B17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128588"/>
            <a:ext cx="1042988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544237" algn="ctr" rtl="0" fontAlgn="base">
        <a:spcBef>
          <a:spcPct val="0"/>
        </a:spcBef>
        <a:spcAft>
          <a:spcPct val="0"/>
        </a:spcAft>
        <a:defRPr sz="525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1088473" algn="ctr" rtl="0" fontAlgn="base">
        <a:spcBef>
          <a:spcPct val="0"/>
        </a:spcBef>
        <a:spcAft>
          <a:spcPct val="0"/>
        </a:spcAft>
        <a:defRPr sz="525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632711" algn="ctr" rtl="0" fontAlgn="base">
        <a:spcBef>
          <a:spcPct val="0"/>
        </a:spcBef>
        <a:spcAft>
          <a:spcPct val="0"/>
        </a:spcAft>
        <a:defRPr sz="525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2176947" algn="ctr" rtl="0" fontAlgn="base">
        <a:spcBef>
          <a:spcPct val="0"/>
        </a:spcBef>
        <a:spcAft>
          <a:spcPct val="0"/>
        </a:spcAft>
        <a:defRPr sz="525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406400" indent="-406400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  <a:ea typeface="+mn-ea"/>
          <a:cs typeface="+mn-cs"/>
        </a:defRPr>
      </a:lvl1pPr>
      <a:lvl2pPr marL="882650" indent="-339725" algn="l" rtl="0" eaLnBrk="0" fontAlgn="base" hangingPunct="0">
        <a:spcBef>
          <a:spcPct val="20000"/>
        </a:spcBef>
        <a:spcAft>
          <a:spcPct val="0"/>
        </a:spcAft>
        <a:buChar char="–"/>
        <a:defRPr sz="3300">
          <a:solidFill>
            <a:schemeClr val="tx1"/>
          </a:solidFill>
          <a:latin typeface="+mn-lt"/>
          <a:cs typeface="+mn-cs"/>
        </a:defRPr>
      </a:lvl2pPr>
      <a:lvl3pPr marL="1358900" indent="-269875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cs typeface="+mn-cs"/>
        </a:defRPr>
      </a:lvl3pPr>
      <a:lvl4pPr marL="1903413" indent="-269875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4pPr>
      <a:lvl5pPr marL="2447925" indent="-269875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5pPr>
      <a:lvl6pPr marL="2993302" indent="-272118" algn="l" rtl="0" fontAlgn="base">
        <a:spcBef>
          <a:spcPct val="20000"/>
        </a:spcBef>
        <a:spcAft>
          <a:spcPct val="0"/>
        </a:spcAft>
        <a:buChar char="»"/>
        <a:defRPr sz="2417">
          <a:solidFill>
            <a:schemeClr val="tx1"/>
          </a:solidFill>
          <a:latin typeface="+mn-lt"/>
          <a:cs typeface="+mn-cs"/>
        </a:defRPr>
      </a:lvl6pPr>
      <a:lvl7pPr marL="3537538" indent="-272118" algn="l" rtl="0" fontAlgn="base">
        <a:spcBef>
          <a:spcPct val="20000"/>
        </a:spcBef>
        <a:spcAft>
          <a:spcPct val="0"/>
        </a:spcAft>
        <a:buChar char="»"/>
        <a:defRPr sz="2417">
          <a:solidFill>
            <a:schemeClr val="tx1"/>
          </a:solidFill>
          <a:latin typeface="+mn-lt"/>
          <a:cs typeface="+mn-cs"/>
        </a:defRPr>
      </a:lvl7pPr>
      <a:lvl8pPr marL="4081776" indent="-272118" algn="l" rtl="0" fontAlgn="base">
        <a:spcBef>
          <a:spcPct val="20000"/>
        </a:spcBef>
        <a:spcAft>
          <a:spcPct val="0"/>
        </a:spcAft>
        <a:buChar char="»"/>
        <a:defRPr sz="2417">
          <a:solidFill>
            <a:schemeClr val="tx1"/>
          </a:solidFill>
          <a:latin typeface="+mn-lt"/>
          <a:cs typeface="+mn-cs"/>
        </a:defRPr>
      </a:lvl8pPr>
      <a:lvl9pPr marL="4626012" indent="-272118" algn="l" rtl="0" fontAlgn="base">
        <a:spcBef>
          <a:spcPct val="20000"/>
        </a:spcBef>
        <a:spcAft>
          <a:spcPct val="0"/>
        </a:spcAft>
        <a:buChar char="»"/>
        <a:defRPr sz="2417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1pPr>
      <a:lvl2pPr marL="544237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2pPr>
      <a:lvl3pPr marL="1088473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3pPr>
      <a:lvl4pPr marL="1632711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176947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1184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65420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809657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353894" algn="l" defTabSz="1088473" rtl="0" eaLnBrk="1" latinLnBrk="0" hangingPunct="1"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BA209D16-02E8-2392-4471-770226805E4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2130425"/>
            <a:ext cx="8077200" cy="1470025"/>
          </a:xfrm>
        </p:spPr>
        <p:txBody>
          <a:bodyPr/>
          <a:lstStyle/>
          <a:p>
            <a:r>
              <a:rPr lang="en-US" altLang="en-US">
                <a:solidFill>
                  <a:schemeClr val="tx1"/>
                </a:solidFill>
                <a:latin typeface="Open sans" panose="020B0606030504020204" pitchFamily="34" charset="0"/>
              </a:rPr>
              <a:t>Unit 4</a:t>
            </a:r>
            <a:b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</a:br>
            <a:r>
              <a:rPr lang="en-US" altLang="en-US">
                <a:solidFill>
                  <a:schemeClr val="accent2"/>
                </a:solidFill>
                <a:latin typeface="Open sans" panose="020B0606030504020204" pitchFamily="34" charset="0"/>
              </a:rPr>
              <a:t>Purpose and Objectives</a:t>
            </a:r>
          </a:p>
        </p:txBody>
      </p:sp>
      <p:pic>
        <p:nvPicPr>
          <p:cNvPr id="16387" name="Picture 19">
            <a:extLst>
              <a:ext uri="{FF2B5EF4-FFF2-40B4-BE49-F238E27FC236}">
                <a16:creationId xmlns:a16="http://schemas.microsoft.com/office/drawing/2014/main" id="{B3D91C32-DC16-5BB7-4887-4E90CABCAE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30511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4">
            <a:extLst>
              <a:ext uri="{FF2B5EF4-FFF2-40B4-BE49-F238E27FC236}">
                <a16:creationId xmlns:a16="http://schemas.microsoft.com/office/drawing/2014/main" id="{05FAF307-A9D8-C845-F808-CCCCB08FA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47688"/>
            <a:ext cx="33226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C8A524B3-CFF2-EE8D-0DB7-35E65254EF4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5">
            <a:extLst>
              <a:ext uri="{FF2B5EF4-FFF2-40B4-BE49-F238E27FC236}">
                <a16:creationId xmlns:a16="http://schemas.microsoft.com/office/drawing/2014/main" id="{B36221AC-FAE9-46C8-48F1-63E4B76A669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6">
            <a:extLst>
              <a:ext uri="{FF2B5EF4-FFF2-40B4-BE49-F238E27FC236}">
                <a16:creationId xmlns:a16="http://schemas.microsoft.com/office/drawing/2014/main" id="{EB1C5A98-C7F5-0D46-FDE7-B54C6AEC94F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075113"/>
            <a:ext cx="9680575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>
            <a:extLst>
              <a:ext uri="{FF2B5EF4-FFF2-40B4-BE49-F238E27FC236}">
                <a16:creationId xmlns:a16="http://schemas.microsoft.com/office/drawing/2014/main" id="{F9F150DF-21AE-3BA3-4F3A-475458B9B1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0" y="1524000"/>
            <a:ext cx="7467600" cy="4114800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  <a:buFontTx/>
              <a:buNone/>
            </a:pPr>
            <a:endParaRPr lang="en-US" altLang="en-US" sz="3600" b="0">
              <a:latin typeface="Open sans" panose="020B0606030504020204" pitchFamily="34" charset="0"/>
            </a:endParaRPr>
          </a:p>
          <a:p>
            <a:pPr>
              <a:lnSpc>
                <a:spcPct val="85000"/>
              </a:lnSpc>
              <a:spcBef>
                <a:spcPct val="25000"/>
              </a:spcBef>
              <a:buFontTx/>
              <a:buNone/>
            </a:pPr>
            <a:r>
              <a:rPr lang="en-US" altLang="en-US" sz="3600">
                <a:solidFill>
                  <a:schemeClr val="accent2"/>
                </a:solidFill>
                <a:latin typeface="Open sans" panose="020B0606030504020204" pitchFamily="34" charset="0"/>
              </a:rPr>
              <a:t>EVALUATION:</a:t>
            </a:r>
            <a:r>
              <a:rPr lang="en-US" altLang="en-US" sz="3600" b="0">
                <a:latin typeface="Open sans" panose="020B0606030504020204" pitchFamily="34" charset="0"/>
              </a:rPr>
              <a:t> A </a:t>
            </a:r>
            <a:r>
              <a:rPr lang="en-US" altLang="en-US" sz="3600" b="0" u="sng">
                <a:latin typeface="Open sans" panose="020B0606030504020204" pitchFamily="34" charset="0"/>
              </a:rPr>
              <a:t>standard</a:t>
            </a:r>
            <a:r>
              <a:rPr lang="en-US" altLang="en-US" sz="3600" b="0">
                <a:latin typeface="Open sans" panose="020B0606030504020204" pitchFamily="34" charset="0"/>
              </a:rPr>
              <a:t> or test by which the resultant behaviour is </a:t>
            </a:r>
            <a:r>
              <a:rPr lang="en-US" altLang="en-US" sz="3600" b="0" u="sng">
                <a:latin typeface="Open sans" panose="020B0606030504020204" pitchFamily="34" charset="0"/>
              </a:rPr>
              <a:t>measured</a:t>
            </a:r>
            <a:r>
              <a:rPr lang="en-US" altLang="en-US" sz="3600" b="0">
                <a:latin typeface="Open sans" panose="020B0606030504020204" pitchFamily="34" charset="0"/>
              </a:rPr>
              <a:t>.</a:t>
            </a:r>
          </a:p>
        </p:txBody>
      </p:sp>
      <p:sp>
        <p:nvSpPr>
          <p:cNvPr id="26627" name="Text Box 4">
            <a:extLst>
              <a:ext uri="{FF2B5EF4-FFF2-40B4-BE49-F238E27FC236}">
                <a16:creationId xmlns:a16="http://schemas.microsoft.com/office/drawing/2014/main" id="{44C884F1-39AC-8840-ECC3-4C4C6C461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4-9</a:t>
            </a:r>
          </a:p>
        </p:txBody>
      </p:sp>
      <p:pic>
        <p:nvPicPr>
          <p:cNvPr id="26628" name="Picture 3" descr="A logo with text on it&#10;&#10;AI-generated content may be incorrect.">
            <a:extLst>
              <a:ext uri="{FF2B5EF4-FFF2-40B4-BE49-F238E27FC236}">
                <a16:creationId xmlns:a16="http://schemas.microsoft.com/office/drawing/2014/main" id="{6571AE77-2F00-31D5-560E-CD3679DF37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4">
            <a:extLst>
              <a:ext uri="{FF2B5EF4-FFF2-40B4-BE49-F238E27FC236}">
                <a16:creationId xmlns:a16="http://schemas.microsoft.com/office/drawing/2014/main" id="{9A36E2B3-1267-750D-F734-E10F28D218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286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0820A224-973B-E222-015A-CA91505178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762000"/>
            <a:ext cx="6096000" cy="1143000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Three components of an Objective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B01F1753-AE2D-F713-AD0A-09A515D3AB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90800" y="2438400"/>
            <a:ext cx="7772400" cy="1828800"/>
          </a:xfrm>
        </p:spPr>
        <p:txBody>
          <a:bodyPr/>
          <a:lstStyle/>
          <a:p>
            <a:pPr marL="1092200" indent="-742950">
              <a:buFontTx/>
              <a:buAutoNum type="arabicPeriod"/>
            </a:pPr>
            <a:r>
              <a:rPr lang="en-US" altLang="en-US" sz="3600" b="0">
                <a:latin typeface="Open sans" panose="020B0606030504020204" pitchFamily="34" charset="0"/>
              </a:rPr>
              <a:t>Action/Resultant behaviour</a:t>
            </a:r>
          </a:p>
          <a:p>
            <a:pPr marL="1092200" indent="-742950">
              <a:buFontTx/>
              <a:buAutoNum type="arabicPeriod"/>
            </a:pPr>
            <a:r>
              <a:rPr lang="en-US" altLang="en-US" sz="3600" b="0">
                <a:latin typeface="Open sans" panose="020B0606030504020204" pitchFamily="34" charset="0"/>
              </a:rPr>
              <a:t>Condition(s)</a:t>
            </a:r>
          </a:p>
          <a:p>
            <a:pPr marL="1092200" indent="-742950">
              <a:buFontTx/>
              <a:buAutoNum type="arabicPeriod"/>
            </a:pPr>
            <a:r>
              <a:rPr lang="en-US" altLang="en-US" sz="3600" b="0">
                <a:latin typeface="Open sans" panose="020B0606030504020204" pitchFamily="34" charset="0"/>
              </a:rPr>
              <a:t>Standard</a:t>
            </a:r>
          </a:p>
        </p:txBody>
      </p:sp>
      <p:sp>
        <p:nvSpPr>
          <p:cNvPr id="27652" name="Text Box 4">
            <a:extLst>
              <a:ext uri="{FF2B5EF4-FFF2-40B4-BE49-F238E27FC236}">
                <a16:creationId xmlns:a16="http://schemas.microsoft.com/office/drawing/2014/main" id="{9104E28E-3ACC-6575-1631-DB530FDE5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4-10</a:t>
            </a:r>
          </a:p>
        </p:txBody>
      </p:sp>
      <p:pic>
        <p:nvPicPr>
          <p:cNvPr id="27653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119D57EF-1ECA-C749-82B5-1AF9A64F23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5">
            <a:extLst>
              <a:ext uri="{FF2B5EF4-FFF2-40B4-BE49-F238E27FC236}">
                <a16:creationId xmlns:a16="http://schemas.microsoft.com/office/drawing/2014/main" id="{4766A6A6-8F0B-653C-F8CE-12E73AD31C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286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92C4D337-9BA7-6B70-7CC7-7B6497CF7C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76600" y="609600"/>
            <a:ext cx="6096000" cy="838200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Objective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1E99A06-FC39-8EC1-88AB-68E69904BD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90800" y="1905000"/>
            <a:ext cx="7239000" cy="2438400"/>
          </a:xfrm>
        </p:spPr>
        <p:txBody>
          <a:bodyPr/>
          <a:lstStyle/>
          <a:p>
            <a:pPr marL="44450" indent="7938">
              <a:buFontTx/>
              <a:buNone/>
            </a:pPr>
            <a:r>
              <a:rPr lang="en-US" altLang="en-US" sz="3600" b="0">
                <a:latin typeface="Open sans" panose="020B0606030504020204" pitchFamily="34" charset="0"/>
              </a:rPr>
              <a:t>At the completion of this unit, the participant will be able to complete an evaluation of damage.</a:t>
            </a:r>
          </a:p>
        </p:txBody>
      </p:sp>
      <p:sp>
        <p:nvSpPr>
          <p:cNvPr id="28676" name="Text Box 4">
            <a:extLst>
              <a:ext uri="{FF2B5EF4-FFF2-40B4-BE49-F238E27FC236}">
                <a16:creationId xmlns:a16="http://schemas.microsoft.com/office/drawing/2014/main" id="{B8055E6F-8278-FB01-60E5-F38A933E4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6276975"/>
            <a:ext cx="1752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4-11</a:t>
            </a:r>
          </a:p>
        </p:txBody>
      </p:sp>
      <p:pic>
        <p:nvPicPr>
          <p:cNvPr id="28677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181FCDA2-4B5A-FDC4-2FA3-60900D2D67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5">
            <a:extLst>
              <a:ext uri="{FF2B5EF4-FFF2-40B4-BE49-F238E27FC236}">
                <a16:creationId xmlns:a16="http://schemas.microsoft.com/office/drawing/2014/main" id="{E5285C33-21BA-10E8-9848-59F128189D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286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>
            <a:extLst>
              <a:ext uri="{FF2B5EF4-FFF2-40B4-BE49-F238E27FC236}">
                <a16:creationId xmlns:a16="http://schemas.microsoft.com/office/drawing/2014/main" id="{482AFDB3-4CD2-AEAE-FF32-A12913F1FC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0" y="1295400"/>
            <a:ext cx="8229600" cy="4114800"/>
          </a:xfrm>
        </p:spPr>
        <p:txBody>
          <a:bodyPr/>
          <a:lstStyle/>
          <a:p>
            <a:pPr marL="804863" indent="-455613">
              <a:lnSpc>
                <a:spcPct val="85000"/>
              </a:lnSpc>
              <a:spcBef>
                <a:spcPct val="25000"/>
              </a:spcBef>
            </a:pPr>
            <a:r>
              <a:rPr lang="en-US" altLang="en-US" sz="3600" b="0">
                <a:latin typeface="Open sans" panose="020B0606030504020204" pitchFamily="34" charset="0"/>
              </a:rPr>
              <a:t>Form 1034</a:t>
            </a:r>
          </a:p>
          <a:p>
            <a:pPr marL="804863" indent="-455613">
              <a:lnSpc>
                <a:spcPct val="85000"/>
              </a:lnSpc>
              <a:spcBef>
                <a:spcPct val="25000"/>
              </a:spcBef>
            </a:pPr>
            <a:r>
              <a:rPr lang="en-US" altLang="en-US" sz="3600" b="0">
                <a:latin typeface="Open sans" panose="020B0606030504020204" pitchFamily="34" charset="0"/>
              </a:rPr>
              <a:t>10 slides of cases of flood damage.</a:t>
            </a:r>
          </a:p>
          <a:p>
            <a:pPr marL="804863" indent="-455613">
              <a:lnSpc>
                <a:spcPct val="85000"/>
              </a:lnSpc>
              <a:spcBef>
                <a:spcPct val="25000"/>
              </a:spcBef>
            </a:pPr>
            <a:r>
              <a:rPr lang="en-US" altLang="en-US" sz="3600" b="0">
                <a:latin typeface="Open sans" panose="020B0606030504020204" pitchFamily="34" charset="0"/>
              </a:rPr>
              <a:t>10 minutes</a:t>
            </a:r>
          </a:p>
          <a:p>
            <a:pPr marL="804863" indent="-455613">
              <a:lnSpc>
                <a:spcPct val="85000"/>
              </a:lnSpc>
              <a:spcBef>
                <a:spcPct val="25000"/>
              </a:spcBef>
            </a:pPr>
            <a:r>
              <a:rPr lang="en-US" altLang="en-US" sz="3600" b="0">
                <a:latin typeface="Open sans" panose="020B0606030504020204" pitchFamily="34" charset="0"/>
              </a:rPr>
              <a:t>Answer correctly 8 of 10 (80%)</a:t>
            </a:r>
          </a:p>
          <a:p>
            <a:pPr marL="804863" indent="-455613">
              <a:lnSpc>
                <a:spcPct val="85000"/>
              </a:lnSpc>
              <a:spcBef>
                <a:spcPct val="25000"/>
              </a:spcBef>
            </a:pPr>
            <a:r>
              <a:rPr lang="en-US" altLang="en-US" sz="3600" b="0">
                <a:latin typeface="Open sans" panose="020B0606030504020204" pitchFamily="34" charset="0"/>
              </a:rPr>
              <a:t>Mark each example. 1 for major damage, 2 for minor damage and 3 for no damage.</a:t>
            </a:r>
          </a:p>
        </p:txBody>
      </p:sp>
      <p:sp>
        <p:nvSpPr>
          <p:cNvPr id="29699" name="Text Box 4">
            <a:extLst>
              <a:ext uri="{FF2B5EF4-FFF2-40B4-BE49-F238E27FC236}">
                <a16:creationId xmlns:a16="http://schemas.microsoft.com/office/drawing/2014/main" id="{3ED13B3B-BDCD-449C-3C79-720B4524E7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4-12</a:t>
            </a:r>
          </a:p>
        </p:txBody>
      </p:sp>
      <p:pic>
        <p:nvPicPr>
          <p:cNvPr id="29700" name="Picture 3" descr="A logo with text on it&#10;&#10;AI-generated content may be incorrect.">
            <a:extLst>
              <a:ext uri="{FF2B5EF4-FFF2-40B4-BE49-F238E27FC236}">
                <a16:creationId xmlns:a16="http://schemas.microsoft.com/office/drawing/2014/main" id="{66738EC3-1A1D-DF8D-A367-60AA128247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4">
            <a:extLst>
              <a:ext uri="{FF2B5EF4-FFF2-40B4-BE49-F238E27FC236}">
                <a16:creationId xmlns:a16="http://schemas.microsoft.com/office/drawing/2014/main" id="{181E2889-C10A-3C65-FA39-BE6E08CA45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286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9D75D70D-F08C-220C-5CCB-175B5C4FB2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0" y="533400"/>
            <a:ext cx="6096000" cy="1143000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Objective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F57B8D14-67EF-A885-E84B-51A25BE06A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67000" y="1905000"/>
            <a:ext cx="7315200" cy="4114800"/>
          </a:xfrm>
        </p:spPr>
        <p:txBody>
          <a:bodyPr/>
          <a:lstStyle/>
          <a:p>
            <a:pPr marL="0" indent="7938">
              <a:buFontTx/>
              <a:buNone/>
            </a:pPr>
            <a:r>
              <a:rPr lang="en-US" altLang="en-US" sz="3600" b="0">
                <a:latin typeface="Open sans" panose="020B0606030504020204" pitchFamily="34" charset="0"/>
              </a:rPr>
              <a:t>Given an otherwise properly functioning TV receiver of any model, the student must be able to adjust the ion trap to achieve a uniform raster within a period of five minutes.</a:t>
            </a:r>
          </a:p>
        </p:txBody>
      </p:sp>
      <p:sp>
        <p:nvSpPr>
          <p:cNvPr id="30724" name="Text Box 4">
            <a:extLst>
              <a:ext uri="{FF2B5EF4-FFF2-40B4-BE49-F238E27FC236}">
                <a16:creationId xmlns:a16="http://schemas.microsoft.com/office/drawing/2014/main" id="{28AC0242-DE7C-6139-DA12-EF36FA1711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4-13</a:t>
            </a:r>
          </a:p>
        </p:txBody>
      </p:sp>
      <p:pic>
        <p:nvPicPr>
          <p:cNvPr id="30725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7364C69B-1BAE-8FAC-5DAE-DE9651E04A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5">
            <a:extLst>
              <a:ext uri="{FF2B5EF4-FFF2-40B4-BE49-F238E27FC236}">
                <a16:creationId xmlns:a16="http://schemas.microsoft.com/office/drawing/2014/main" id="{EC5C9FC4-CA86-D91A-2621-F3337D1930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286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BB71EE81-39EA-BB35-2FA7-6E606C3326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24200" y="609600"/>
            <a:ext cx="6096000" cy="1143000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Verbs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1F958B7E-288E-B203-05AD-F541DB73C5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0" y="2133600"/>
            <a:ext cx="5867400" cy="3048000"/>
          </a:xfrm>
        </p:spPr>
        <p:txBody>
          <a:bodyPr/>
          <a:lstStyle/>
          <a:p>
            <a:pPr indent="7938">
              <a:buFontTx/>
              <a:buNone/>
            </a:pPr>
            <a:r>
              <a:rPr lang="en-US" altLang="en-US" sz="3600">
                <a:latin typeface="Open sans" panose="020B0606030504020204" pitchFamily="34" charset="0"/>
              </a:rPr>
              <a:t>Action verbs</a:t>
            </a:r>
          </a:p>
          <a:p>
            <a:pPr lvl="1" indent="-3175">
              <a:buClrTx/>
            </a:pPr>
            <a:r>
              <a:rPr lang="en-US" altLang="en-US" sz="3600">
                <a:latin typeface="Open sans" panose="020B0606030504020204" pitchFamily="34" charset="0"/>
              </a:rPr>
              <a:t> </a:t>
            </a:r>
            <a:r>
              <a:rPr lang="en-US" altLang="en-US" sz="3600" b="0">
                <a:latin typeface="Open sans" panose="020B0606030504020204" pitchFamily="34" charset="0"/>
              </a:rPr>
              <a:t>Overt</a:t>
            </a:r>
          </a:p>
          <a:p>
            <a:pPr lvl="1" indent="-3175">
              <a:buClrTx/>
            </a:pPr>
            <a:r>
              <a:rPr lang="en-US" altLang="en-US" sz="3600" b="0">
                <a:latin typeface="Open sans" panose="020B0606030504020204" pitchFamily="34" charset="0"/>
              </a:rPr>
              <a:t> Covert</a:t>
            </a:r>
            <a:endParaRPr lang="en-US" altLang="en-US" sz="3600">
              <a:latin typeface="Open sans" panose="020B0606030504020204" pitchFamily="34" charset="0"/>
            </a:endParaRPr>
          </a:p>
          <a:p>
            <a:pPr indent="7938">
              <a:buFontTx/>
              <a:buNone/>
            </a:pPr>
            <a:r>
              <a:rPr lang="en-US" altLang="en-US" sz="3600">
                <a:latin typeface="Open sans" panose="020B0606030504020204" pitchFamily="34" charset="0"/>
              </a:rPr>
              <a:t>Generalized verbs</a:t>
            </a:r>
          </a:p>
        </p:txBody>
      </p:sp>
      <p:sp>
        <p:nvSpPr>
          <p:cNvPr id="31748" name="Text Box 4">
            <a:extLst>
              <a:ext uri="{FF2B5EF4-FFF2-40B4-BE49-F238E27FC236}">
                <a16:creationId xmlns:a16="http://schemas.microsoft.com/office/drawing/2014/main" id="{8CDC9595-A3AC-5B82-6C96-31CDD1645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6276975"/>
            <a:ext cx="1752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4-14</a:t>
            </a:r>
          </a:p>
        </p:txBody>
      </p:sp>
      <p:pic>
        <p:nvPicPr>
          <p:cNvPr id="31749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FA7E8EBB-8F5F-B7C4-633C-AA08A9042F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5">
            <a:extLst>
              <a:ext uri="{FF2B5EF4-FFF2-40B4-BE49-F238E27FC236}">
                <a16:creationId xmlns:a16="http://schemas.microsoft.com/office/drawing/2014/main" id="{2D463EE2-EF7A-9D65-D29F-8B8BF99846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286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B20071B3-AFD2-7F28-AA92-925C861B0B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228600"/>
            <a:ext cx="6096000" cy="1143000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Unit 4 Objectives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2741E00E-8D76-11B0-CDD0-E3CA057197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0" y="1447800"/>
            <a:ext cx="7696200" cy="2819400"/>
          </a:xfrm>
        </p:spPr>
        <p:txBody>
          <a:bodyPr/>
          <a:lstStyle/>
          <a:p>
            <a:pPr marL="0" indent="0" defTabSz="855663">
              <a:buFontTx/>
              <a:buNone/>
              <a:tabLst>
                <a:tab pos="388938" algn="l"/>
              </a:tabLst>
            </a:pPr>
            <a:r>
              <a:rPr lang="en-US" altLang="en-US" sz="3600" b="0">
                <a:latin typeface="Open sans" panose="020B0606030504020204" pitchFamily="34" charset="0"/>
              </a:rPr>
              <a:t>Upon completion of this unit, you will be able to do the following:</a:t>
            </a:r>
          </a:p>
          <a:p>
            <a:pPr marL="981075" lvl="1" indent="-742950" defTabSz="855663">
              <a:lnSpc>
                <a:spcPct val="95000"/>
              </a:lnSpc>
              <a:buClrTx/>
              <a:buFontTx/>
              <a:buAutoNum type="arabicPeriod"/>
              <a:tabLst>
                <a:tab pos="388938" algn="l"/>
              </a:tabLst>
            </a:pPr>
            <a:r>
              <a:rPr lang="en-US" altLang="en-US" sz="3600" b="0">
                <a:latin typeface="Open sans" panose="020B0606030504020204" pitchFamily="34" charset="0"/>
              </a:rPr>
              <a:t>Define PERFORMANCE OBJECTIVE and INSTRUCTIONAL OBJECTIVE.</a:t>
            </a:r>
          </a:p>
        </p:txBody>
      </p:sp>
      <p:sp>
        <p:nvSpPr>
          <p:cNvPr id="32772" name="Text Box 4">
            <a:extLst>
              <a:ext uri="{FF2B5EF4-FFF2-40B4-BE49-F238E27FC236}">
                <a16:creationId xmlns:a16="http://schemas.microsoft.com/office/drawing/2014/main" id="{195760CB-AED0-5BD1-676F-A383E4C824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303963"/>
            <a:ext cx="167640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4-15</a:t>
            </a:r>
          </a:p>
        </p:txBody>
      </p:sp>
      <p:sp>
        <p:nvSpPr>
          <p:cNvPr id="32773" name="Rectangle 2">
            <a:extLst>
              <a:ext uri="{FF2B5EF4-FFF2-40B4-BE49-F238E27FC236}">
                <a16:creationId xmlns:a16="http://schemas.microsoft.com/office/drawing/2014/main" id="{307464F0-D960-691A-B9FB-CE925EA160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489575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0" i="1">
                <a:solidFill>
                  <a:schemeClr val="tx2"/>
                </a:solidFill>
                <a:latin typeface="Open sans" panose="020B0606030504020204" pitchFamily="34" charset="0"/>
              </a:rPr>
              <a:t>more…</a:t>
            </a:r>
            <a:endParaRPr lang="en-US" altLang="en-US" sz="3600" b="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pic>
        <p:nvPicPr>
          <p:cNvPr id="32774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EF51885B-4BBD-14A5-7B36-8A53A2415D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5" name="Picture 6">
            <a:extLst>
              <a:ext uri="{FF2B5EF4-FFF2-40B4-BE49-F238E27FC236}">
                <a16:creationId xmlns:a16="http://schemas.microsoft.com/office/drawing/2014/main" id="{1ABD962A-7A5A-7B47-5A98-A4F55045D6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286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A85D6AF-CD3E-836D-F61C-4AB5E1E20E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533400"/>
            <a:ext cx="6096000" cy="1143000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Unit 4 Objectives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B57DB2E2-C12B-9F9E-269F-5BFD898D89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4600" y="1752600"/>
            <a:ext cx="7696200" cy="4114800"/>
          </a:xfrm>
        </p:spPr>
        <p:txBody>
          <a:bodyPr/>
          <a:lstStyle/>
          <a:p>
            <a:pPr marL="981075" lvl="1" indent="-742950" defTabSz="855663">
              <a:lnSpc>
                <a:spcPct val="95000"/>
              </a:lnSpc>
              <a:buClrTx/>
              <a:buFontTx/>
              <a:buAutoNum type="arabicPeriod" startAt="2"/>
              <a:tabLst>
                <a:tab pos="388938" algn="l"/>
              </a:tabLst>
            </a:pPr>
            <a:r>
              <a:rPr lang="en-US" altLang="en-US" sz="3600" b="0">
                <a:latin typeface="Open sans" panose="020B0606030504020204" pitchFamily="34" charset="0"/>
              </a:rPr>
              <a:t>Define BEHAVIOUR, RESULTANT BEHAVIOUR and EVALUATION.</a:t>
            </a:r>
          </a:p>
          <a:p>
            <a:pPr marL="981075" lvl="1" indent="-742950" defTabSz="855663">
              <a:lnSpc>
                <a:spcPct val="95000"/>
              </a:lnSpc>
              <a:buClrTx/>
              <a:buFontTx/>
              <a:buAutoNum type="arabicPeriod" startAt="2"/>
              <a:tabLst>
                <a:tab pos="388938" algn="l"/>
              </a:tabLst>
            </a:pPr>
            <a:r>
              <a:rPr lang="en-US" altLang="en-US" sz="3600" b="0">
                <a:latin typeface="Open sans" panose="020B0606030504020204" pitchFamily="34" charset="0"/>
              </a:rPr>
              <a:t>List the THREE components of an OBJECTIVE.</a:t>
            </a:r>
          </a:p>
        </p:txBody>
      </p:sp>
      <p:sp>
        <p:nvSpPr>
          <p:cNvPr id="33796" name="Text Box 4">
            <a:extLst>
              <a:ext uri="{FF2B5EF4-FFF2-40B4-BE49-F238E27FC236}">
                <a16:creationId xmlns:a16="http://schemas.microsoft.com/office/drawing/2014/main" id="{A26507FA-A58A-7FD3-6606-B52B368AE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303963"/>
            <a:ext cx="167640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4-16</a:t>
            </a:r>
          </a:p>
        </p:txBody>
      </p:sp>
      <p:sp>
        <p:nvSpPr>
          <p:cNvPr id="33797" name="Rectangle 6">
            <a:extLst>
              <a:ext uri="{FF2B5EF4-FFF2-40B4-BE49-F238E27FC236}">
                <a16:creationId xmlns:a16="http://schemas.microsoft.com/office/drawing/2014/main" id="{43CF8145-6F74-9DC7-F22A-C24BE027C8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4267200"/>
            <a:ext cx="6096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855663">
              <a:spcBef>
                <a:spcPct val="20000"/>
              </a:spcBef>
              <a:buChar char="•"/>
              <a:tabLst>
                <a:tab pos="388938" algn="l"/>
              </a:tabLs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3875" indent="-285750" defTabSz="855663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tabLst>
                <a:tab pos="388938" algn="l"/>
              </a:tabLs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55663">
              <a:lnSpc>
                <a:spcPct val="85000"/>
              </a:lnSpc>
              <a:spcBef>
                <a:spcPct val="25000"/>
              </a:spcBef>
              <a:buChar char="•"/>
              <a:tabLst>
                <a:tab pos="388938" algn="l"/>
              </a:tabLs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55663">
              <a:spcBef>
                <a:spcPct val="20000"/>
              </a:spcBef>
              <a:buChar char="–"/>
              <a:tabLst>
                <a:tab pos="388938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55663">
              <a:spcBef>
                <a:spcPct val="20000"/>
              </a:spcBef>
              <a:buChar char="»"/>
              <a:tabLst>
                <a:tab pos="388938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55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8938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55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8938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55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8938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55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8938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lnSpc>
                <a:spcPct val="95000"/>
              </a:lnSpc>
              <a:buClrTx/>
            </a:pPr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33798" name="Rectangle 2">
            <a:extLst>
              <a:ext uri="{FF2B5EF4-FFF2-40B4-BE49-F238E27FC236}">
                <a16:creationId xmlns:a16="http://schemas.microsoft.com/office/drawing/2014/main" id="{4BA71AAE-1803-E7CC-6952-DE76156D2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0" i="1">
                <a:solidFill>
                  <a:schemeClr val="tx2"/>
                </a:solidFill>
                <a:latin typeface="Open sans" panose="020B0606030504020204" pitchFamily="34" charset="0"/>
              </a:rPr>
              <a:t>cont’d.</a:t>
            </a:r>
            <a:endParaRPr lang="en-US" altLang="en-US" sz="3600" b="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sp>
        <p:nvSpPr>
          <p:cNvPr id="33799" name="Rectangle 2">
            <a:extLst>
              <a:ext uri="{FF2B5EF4-FFF2-40B4-BE49-F238E27FC236}">
                <a16:creationId xmlns:a16="http://schemas.microsoft.com/office/drawing/2014/main" id="{7220FA1D-6711-F5B3-7611-685B65870A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489575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0" i="1">
                <a:solidFill>
                  <a:schemeClr val="tx2"/>
                </a:solidFill>
                <a:latin typeface="Open sans" panose="020B0606030504020204" pitchFamily="34" charset="0"/>
              </a:rPr>
              <a:t>more…</a:t>
            </a:r>
            <a:endParaRPr lang="en-US" altLang="en-US" sz="3600" b="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pic>
        <p:nvPicPr>
          <p:cNvPr id="33800" name="Picture 8" descr="A logo with text on it&#10;&#10;AI-generated content may be incorrect.">
            <a:extLst>
              <a:ext uri="{FF2B5EF4-FFF2-40B4-BE49-F238E27FC236}">
                <a16:creationId xmlns:a16="http://schemas.microsoft.com/office/drawing/2014/main" id="{11C92DC4-D651-9F5A-4BB3-43B8422FCC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1" name="Picture 9">
            <a:extLst>
              <a:ext uri="{FF2B5EF4-FFF2-40B4-BE49-F238E27FC236}">
                <a16:creationId xmlns:a16="http://schemas.microsoft.com/office/drawing/2014/main" id="{0DAFABE9-645B-4143-BC06-94035CDBD8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286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4">
            <a:extLst>
              <a:ext uri="{FF2B5EF4-FFF2-40B4-BE49-F238E27FC236}">
                <a16:creationId xmlns:a16="http://schemas.microsoft.com/office/drawing/2014/main" id="{2A7E8CDE-3C4F-F96D-0994-C9F3A8166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4-17</a:t>
            </a:r>
          </a:p>
        </p:txBody>
      </p:sp>
      <p:sp>
        <p:nvSpPr>
          <p:cNvPr id="34819" name="Rectangle 5">
            <a:extLst>
              <a:ext uri="{FF2B5EF4-FFF2-40B4-BE49-F238E27FC236}">
                <a16:creationId xmlns:a16="http://schemas.microsoft.com/office/drawing/2014/main" id="{9BFFE24E-6B2E-6D68-FE30-F8DD59C63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133600"/>
            <a:ext cx="7848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427163" indent="-7429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lnSpc>
                <a:spcPct val="100000"/>
              </a:lnSpc>
              <a:spcBef>
                <a:spcPts val="600"/>
              </a:spcBef>
              <a:buClrTx/>
              <a:buFontTx/>
              <a:buAutoNum type="arabicPeriod" startAt="4"/>
            </a:pPr>
            <a:r>
              <a:rPr lang="en-US" altLang="en-US" sz="3600" b="0">
                <a:latin typeface="Open sans" panose="020B0606030504020204" pitchFamily="34" charset="0"/>
              </a:rPr>
              <a:t>Discriminate between GOOD and POOR objectives and indicate each in a set of sample objectives.</a:t>
            </a:r>
          </a:p>
        </p:txBody>
      </p:sp>
      <p:sp>
        <p:nvSpPr>
          <p:cNvPr id="34820" name="Rectangle 2">
            <a:extLst>
              <a:ext uri="{FF2B5EF4-FFF2-40B4-BE49-F238E27FC236}">
                <a16:creationId xmlns:a16="http://schemas.microsoft.com/office/drawing/2014/main" id="{1FB8078A-EA37-201F-51BA-541628F59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0" i="1">
                <a:solidFill>
                  <a:schemeClr val="tx2"/>
                </a:solidFill>
                <a:latin typeface="Open sans" panose="020B0606030504020204" pitchFamily="34" charset="0"/>
              </a:rPr>
              <a:t>cont’d.</a:t>
            </a:r>
            <a:endParaRPr lang="en-US" altLang="en-US" sz="3600" b="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sp>
        <p:nvSpPr>
          <p:cNvPr id="34821" name="Rectangle 2">
            <a:extLst>
              <a:ext uri="{FF2B5EF4-FFF2-40B4-BE49-F238E27FC236}">
                <a16:creationId xmlns:a16="http://schemas.microsoft.com/office/drawing/2014/main" id="{29636FC4-51FF-05DB-5F00-FEB080DFEA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533400"/>
            <a:ext cx="6096000" cy="1143000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Unit 4 Objectives</a:t>
            </a:r>
          </a:p>
        </p:txBody>
      </p:sp>
      <p:pic>
        <p:nvPicPr>
          <p:cNvPr id="34822" name="Picture 6" descr="A logo with text on it&#10;&#10;AI-generated content may be incorrect.">
            <a:extLst>
              <a:ext uri="{FF2B5EF4-FFF2-40B4-BE49-F238E27FC236}">
                <a16:creationId xmlns:a16="http://schemas.microsoft.com/office/drawing/2014/main" id="{CBA03CA8-67D6-1841-756B-B92E8CE906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3" name="Picture 7">
            <a:extLst>
              <a:ext uri="{FF2B5EF4-FFF2-40B4-BE49-F238E27FC236}">
                <a16:creationId xmlns:a16="http://schemas.microsoft.com/office/drawing/2014/main" id="{EEA1121A-0093-0AA5-BDEE-C5BDF6C90A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286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83756B3-31D3-9A30-1A3F-A4B575D09467}"/>
              </a:ext>
            </a:extLst>
          </p:cNvPr>
          <p:cNvSpPr/>
          <p:nvPr/>
        </p:nvSpPr>
        <p:spPr>
          <a:xfrm>
            <a:off x="76200" y="0"/>
            <a:ext cx="12039600" cy="6781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IN" sz="150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3" name="AutoShape 4">
            <a:extLst>
              <a:ext uri="{FF2B5EF4-FFF2-40B4-BE49-F238E27FC236}">
                <a16:creationId xmlns:a16="http://schemas.microsoft.com/office/drawing/2014/main" id="{6CE016AE-5264-75CA-6197-5812BC7AD9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IN" altLang="en-US" sz="15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5844" name="Slide Number Placeholder 1">
            <a:extLst>
              <a:ext uri="{FF2B5EF4-FFF2-40B4-BE49-F238E27FC236}">
                <a16:creationId xmlns:a16="http://schemas.microsoft.com/office/drawing/2014/main" id="{DBF47444-BF08-D03F-895F-98446EBD4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5CC8E913-6E54-4B44-A70F-CB123C7868BF}" type="slidenum">
              <a:rPr lang="en-IN" altLang="en-US">
                <a:solidFill>
                  <a:srgbClr val="000000"/>
                </a:solidFill>
              </a:rPr>
              <a:pPr/>
              <a:t>19</a:t>
            </a:fld>
            <a:endParaRPr lang="en-IN" altLang="en-US">
              <a:solidFill>
                <a:srgbClr val="000000"/>
              </a:solidFill>
            </a:endParaRPr>
          </a:p>
        </p:txBody>
      </p:sp>
      <p:sp>
        <p:nvSpPr>
          <p:cNvPr id="35845" name="Rounded Rectangle">
            <a:extLst>
              <a:ext uri="{FF2B5EF4-FFF2-40B4-BE49-F238E27FC236}">
                <a16:creationId xmlns:a16="http://schemas.microsoft.com/office/drawing/2014/main" id="{36194857-B817-2F2D-2932-E62E0C529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7988" y="146050"/>
            <a:ext cx="6804025" cy="6261100"/>
          </a:xfrm>
          <a:prstGeom prst="roundRect">
            <a:avLst>
              <a:gd name="adj" fmla="val 1583"/>
            </a:avLst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39142" tIns="39142" rIns="39142" bIns="39142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>
              <a:solidFill>
                <a:srgbClr val="000000"/>
              </a:solidFill>
              <a:latin typeface="Open sans" panose="020B0606030504020204" pitchFamily="34" charset="0"/>
            </a:endParaRPr>
          </a:p>
        </p:txBody>
      </p:sp>
      <p:sp>
        <p:nvSpPr>
          <p:cNvPr id="35846" name="Duties of…">
            <a:extLst>
              <a:ext uri="{FF2B5EF4-FFF2-40B4-BE49-F238E27FC236}">
                <a16:creationId xmlns:a16="http://schemas.microsoft.com/office/drawing/2014/main" id="{15793142-EFA3-650B-F937-BBDC8468CA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" y="3230563"/>
            <a:ext cx="372427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39142" tIns="39142" rIns="39142" bIns="39142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4000" b="1">
                <a:solidFill>
                  <a:srgbClr val="000000"/>
                </a:solidFill>
                <a:latin typeface="Open sans" panose="020B0606030504020204" pitchFamily="34" charset="0"/>
              </a:rPr>
              <a:t>THANK YOU </a:t>
            </a:r>
            <a:r>
              <a:rPr lang="en-US" altLang="en-US" sz="4000">
                <a:solidFill>
                  <a:srgbClr val="000000"/>
                </a:solidFill>
                <a:latin typeface="Open sans" panose="020B0606030504020204" pitchFamily="34" charset="0"/>
              </a:rPr>
              <a:t> </a:t>
            </a:r>
          </a:p>
        </p:txBody>
      </p:sp>
      <p:pic>
        <p:nvPicPr>
          <p:cNvPr id="35847" name="Picture 2" descr="A logo with a lion and a triangle&#10;&#10;AI-generated content may be incorrect.">
            <a:extLst>
              <a:ext uri="{FF2B5EF4-FFF2-40B4-BE49-F238E27FC236}">
                <a16:creationId xmlns:a16="http://schemas.microsoft.com/office/drawing/2014/main" id="{E0AB59AE-3DFA-EF63-49CF-5687C902BB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515938"/>
            <a:ext cx="4876800" cy="553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3E23E99E-FBC0-C521-7D30-D70EC88914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609600"/>
            <a:ext cx="6096000" cy="1143000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Unit 4 Objectives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7997716-EA02-3499-66D7-95CCC8C057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57400" y="1828800"/>
            <a:ext cx="8153400" cy="2819400"/>
          </a:xfrm>
        </p:spPr>
        <p:txBody>
          <a:bodyPr/>
          <a:lstStyle/>
          <a:p>
            <a:pPr marL="0" indent="0" defTabSz="855663">
              <a:buFontTx/>
              <a:buNone/>
              <a:tabLst>
                <a:tab pos="388938" algn="l"/>
              </a:tabLst>
            </a:pPr>
            <a:r>
              <a:rPr lang="en-US" altLang="en-US" sz="3600" b="0">
                <a:latin typeface="Open sans" panose="020B0606030504020204" pitchFamily="34" charset="0"/>
              </a:rPr>
              <a:t>Upon completion of this unit, you will be able to do the following:</a:t>
            </a:r>
          </a:p>
          <a:p>
            <a:pPr marL="981075" lvl="1" indent="-742950" defTabSz="855663">
              <a:lnSpc>
                <a:spcPct val="95000"/>
              </a:lnSpc>
              <a:buClrTx/>
              <a:buFontTx/>
              <a:buAutoNum type="arabicPeriod"/>
              <a:tabLst>
                <a:tab pos="388938" algn="l"/>
              </a:tabLst>
            </a:pPr>
            <a:r>
              <a:rPr lang="en-US" altLang="en-US" sz="3600" b="0">
                <a:latin typeface="Open sans" panose="020B0606030504020204" pitchFamily="34" charset="0"/>
              </a:rPr>
              <a:t>Define PERFORMANCE OBJECTIVE and INSTRUCTIONAL OBJECTIVE.</a:t>
            </a:r>
          </a:p>
        </p:txBody>
      </p:sp>
      <p:sp>
        <p:nvSpPr>
          <p:cNvPr id="18436" name="Text Box 4">
            <a:extLst>
              <a:ext uri="{FF2B5EF4-FFF2-40B4-BE49-F238E27FC236}">
                <a16:creationId xmlns:a16="http://schemas.microsoft.com/office/drawing/2014/main" id="{C12EA045-2E8D-F924-A876-07EC10C58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303963"/>
            <a:ext cx="167640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4-1</a:t>
            </a:r>
          </a:p>
        </p:txBody>
      </p:sp>
      <p:sp>
        <p:nvSpPr>
          <p:cNvPr id="18437" name="Rectangle 2">
            <a:extLst>
              <a:ext uri="{FF2B5EF4-FFF2-40B4-BE49-F238E27FC236}">
                <a16:creationId xmlns:a16="http://schemas.microsoft.com/office/drawing/2014/main" id="{9B4F6162-895F-0BCC-CE97-301C08264C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4864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0" i="1">
                <a:solidFill>
                  <a:schemeClr val="tx2"/>
                </a:solidFill>
                <a:latin typeface="Open sans" panose="020B0606030504020204" pitchFamily="34" charset="0"/>
              </a:rPr>
              <a:t>more…</a:t>
            </a:r>
            <a:endParaRPr lang="en-US" altLang="en-US" sz="3600" b="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pic>
        <p:nvPicPr>
          <p:cNvPr id="18438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165105AC-C7B9-5F3A-107A-146FD69170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6">
            <a:extLst>
              <a:ext uri="{FF2B5EF4-FFF2-40B4-BE49-F238E27FC236}">
                <a16:creationId xmlns:a16="http://schemas.microsoft.com/office/drawing/2014/main" id="{1DF2F747-14D4-34DE-ECE8-6C8BCADB47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04DA93B6-ED87-7512-E643-555A098275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533400"/>
            <a:ext cx="6096000" cy="1143000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Unit 4 Objectives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6B48DBEC-0901-AB63-8743-8550B1E5E6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4600" y="1752600"/>
            <a:ext cx="7696200" cy="4114800"/>
          </a:xfrm>
        </p:spPr>
        <p:txBody>
          <a:bodyPr/>
          <a:lstStyle/>
          <a:p>
            <a:pPr marL="981075" lvl="1" indent="-742950" defTabSz="855663">
              <a:lnSpc>
                <a:spcPct val="95000"/>
              </a:lnSpc>
              <a:buClrTx/>
              <a:buFontTx/>
              <a:buAutoNum type="arabicPeriod" startAt="2"/>
              <a:tabLst>
                <a:tab pos="388938" algn="l"/>
              </a:tabLst>
            </a:pPr>
            <a:r>
              <a:rPr lang="en-US" altLang="en-US" sz="3600" b="0">
                <a:latin typeface="Open sans" panose="020B0606030504020204" pitchFamily="34" charset="0"/>
              </a:rPr>
              <a:t>Define BEHAVIOUR, RESULTANT BEHAVIOUR and EVALUATION.</a:t>
            </a:r>
          </a:p>
          <a:p>
            <a:pPr marL="981075" lvl="1" indent="-742950" defTabSz="855663">
              <a:lnSpc>
                <a:spcPct val="95000"/>
              </a:lnSpc>
              <a:buClrTx/>
              <a:buFontTx/>
              <a:buAutoNum type="arabicPeriod" startAt="2"/>
              <a:tabLst>
                <a:tab pos="388938" algn="l"/>
              </a:tabLst>
            </a:pPr>
            <a:r>
              <a:rPr lang="en-US" altLang="en-US" sz="3600" b="0">
                <a:latin typeface="Open sans" panose="020B0606030504020204" pitchFamily="34" charset="0"/>
              </a:rPr>
              <a:t>List the THREE components of an OBJECTIVE.</a:t>
            </a:r>
          </a:p>
        </p:txBody>
      </p:sp>
      <p:sp>
        <p:nvSpPr>
          <p:cNvPr id="19460" name="Text Box 4">
            <a:extLst>
              <a:ext uri="{FF2B5EF4-FFF2-40B4-BE49-F238E27FC236}">
                <a16:creationId xmlns:a16="http://schemas.microsoft.com/office/drawing/2014/main" id="{914AA0DA-D1DB-5283-5F58-31DCF7F8D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303963"/>
            <a:ext cx="167640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4-2</a:t>
            </a:r>
          </a:p>
        </p:txBody>
      </p:sp>
      <p:sp>
        <p:nvSpPr>
          <p:cNvPr id="19461" name="Rectangle 6">
            <a:extLst>
              <a:ext uri="{FF2B5EF4-FFF2-40B4-BE49-F238E27FC236}">
                <a16:creationId xmlns:a16="http://schemas.microsoft.com/office/drawing/2014/main" id="{DB45FA1F-1742-FB8C-79EB-711E1EEA2F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4267200"/>
            <a:ext cx="6096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855663">
              <a:spcBef>
                <a:spcPct val="20000"/>
              </a:spcBef>
              <a:buChar char="•"/>
              <a:tabLst>
                <a:tab pos="388938" algn="l"/>
              </a:tabLs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3875" indent="-285750" defTabSz="855663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tabLst>
                <a:tab pos="388938" algn="l"/>
              </a:tabLs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55663">
              <a:lnSpc>
                <a:spcPct val="85000"/>
              </a:lnSpc>
              <a:spcBef>
                <a:spcPct val="25000"/>
              </a:spcBef>
              <a:buChar char="•"/>
              <a:tabLst>
                <a:tab pos="388938" algn="l"/>
              </a:tabLs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55663">
              <a:spcBef>
                <a:spcPct val="20000"/>
              </a:spcBef>
              <a:buChar char="–"/>
              <a:tabLst>
                <a:tab pos="388938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55663">
              <a:spcBef>
                <a:spcPct val="20000"/>
              </a:spcBef>
              <a:buChar char="»"/>
              <a:tabLst>
                <a:tab pos="388938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55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8938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55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8938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55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8938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55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88938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lnSpc>
                <a:spcPct val="95000"/>
              </a:lnSpc>
              <a:buClrTx/>
            </a:pPr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9462" name="Rectangle 2">
            <a:extLst>
              <a:ext uri="{FF2B5EF4-FFF2-40B4-BE49-F238E27FC236}">
                <a16:creationId xmlns:a16="http://schemas.microsoft.com/office/drawing/2014/main" id="{D23FAC6D-849D-6DB8-B50C-51F820EECA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0" i="1">
                <a:solidFill>
                  <a:schemeClr val="tx2"/>
                </a:solidFill>
                <a:latin typeface="Open sans" panose="020B0606030504020204" pitchFamily="34" charset="0"/>
              </a:rPr>
              <a:t>cont’d.</a:t>
            </a:r>
            <a:endParaRPr lang="en-US" altLang="en-US" sz="3600" b="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sp>
        <p:nvSpPr>
          <p:cNvPr id="19463" name="Rectangle 2">
            <a:extLst>
              <a:ext uri="{FF2B5EF4-FFF2-40B4-BE49-F238E27FC236}">
                <a16:creationId xmlns:a16="http://schemas.microsoft.com/office/drawing/2014/main" id="{7D1D7A84-1F2F-05BC-BB29-E1DB4BCDA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489575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0" i="1">
                <a:solidFill>
                  <a:schemeClr val="tx2"/>
                </a:solidFill>
                <a:latin typeface="Open sans" panose="020B0606030504020204" pitchFamily="34" charset="0"/>
              </a:rPr>
              <a:t>more…</a:t>
            </a:r>
            <a:endParaRPr lang="en-US" altLang="en-US" sz="3600" b="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pic>
        <p:nvPicPr>
          <p:cNvPr id="19464" name="Picture 8" descr="A logo with text on it&#10;&#10;AI-generated content may be incorrect.">
            <a:extLst>
              <a:ext uri="{FF2B5EF4-FFF2-40B4-BE49-F238E27FC236}">
                <a16:creationId xmlns:a16="http://schemas.microsoft.com/office/drawing/2014/main" id="{7ED556F1-B396-CC97-9C1C-AFC5FC43BC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Picture 9">
            <a:extLst>
              <a:ext uri="{FF2B5EF4-FFF2-40B4-BE49-F238E27FC236}">
                <a16:creationId xmlns:a16="http://schemas.microsoft.com/office/drawing/2014/main" id="{BEF9C400-893F-4D66-D33C-ABE166B0A2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286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>
            <a:extLst>
              <a:ext uri="{FF2B5EF4-FFF2-40B4-BE49-F238E27FC236}">
                <a16:creationId xmlns:a16="http://schemas.microsoft.com/office/drawing/2014/main" id="{4821B3E0-5477-2EF3-0451-A0E640E61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4-3</a:t>
            </a:r>
          </a:p>
        </p:txBody>
      </p:sp>
      <p:sp>
        <p:nvSpPr>
          <p:cNvPr id="20483" name="Rectangle 5">
            <a:extLst>
              <a:ext uri="{FF2B5EF4-FFF2-40B4-BE49-F238E27FC236}">
                <a16:creationId xmlns:a16="http://schemas.microsoft.com/office/drawing/2014/main" id="{F364015D-4011-D449-A759-E863B064B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133600"/>
            <a:ext cx="7467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427163" indent="-7429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lnSpc>
                <a:spcPct val="100000"/>
              </a:lnSpc>
              <a:spcBef>
                <a:spcPts val="600"/>
              </a:spcBef>
              <a:buClrTx/>
              <a:buFontTx/>
              <a:buAutoNum type="arabicPeriod" startAt="4"/>
            </a:pPr>
            <a:r>
              <a:rPr lang="en-US" altLang="en-US" sz="3600" b="0">
                <a:latin typeface="Open sans" panose="020B0606030504020204" pitchFamily="34" charset="0"/>
              </a:rPr>
              <a:t>Discriminate between GOOD and POOR objectives and indicate each in a set of sample objectives.</a:t>
            </a: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7CE01E91-C150-08D0-BCC6-BBC16E004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0"/>
            <a:ext cx="152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0" i="1">
                <a:solidFill>
                  <a:schemeClr val="tx2"/>
                </a:solidFill>
                <a:latin typeface="Open sans" panose="020B0606030504020204" pitchFamily="34" charset="0"/>
              </a:rPr>
              <a:t>cont.</a:t>
            </a:r>
            <a:endParaRPr lang="en-US" altLang="en-US" sz="3600" b="0" i="1">
              <a:solidFill>
                <a:schemeClr val="tx2"/>
              </a:solidFill>
              <a:latin typeface="Open sans" panose="020B0606030504020204" pitchFamily="34" charset="0"/>
            </a:endParaRPr>
          </a:p>
        </p:txBody>
      </p:sp>
      <p:sp>
        <p:nvSpPr>
          <p:cNvPr id="20485" name="Rectangle 2">
            <a:extLst>
              <a:ext uri="{FF2B5EF4-FFF2-40B4-BE49-F238E27FC236}">
                <a16:creationId xmlns:a16="http://schemas.microsoft.com/office/drawing/2014/main" id="{199EF8CE-CD78-DFFD-5F10-A316B4B849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533400"/>
            <a:ext cx="6096000" cy="1143000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Unit 4 Objectives</a:t>
            </a:r>
          </a:p>
        </p:txBody>
      </p:sp>
      <p:pic>
        <p:nvPicPr>
          <p:cNvPr id="20486" name="Picture 6" descr="A logo with text on it&#10;&#10;AI-generated content may be incorrect.">
            <a:extLst>
              <a:ext uri="{FF2B5EF4-FFF2-40B4-BE49-F238E27FC236}">
                <a16:creationId xmlns:a16="http://schemas.microsoft.com/office/drawing/2014/main" id="{925FF27E-E727-AF36-5AE2-285FFD9FFB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7">
            <a:extLst>
              <a:ext uri="{FF2B5EF4-FFF2-40B4-BE49-F238E27FC236}">
                <a16:creationId xmlns:a16="http://schemas.microsoft.com/office/drawing/2014/main" id="{7B4504D1-511B-8B41-9690-606543B474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286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1C9927A6-FFC0-7DD2-DA28-5FBE73DD0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0" y="533400"/>
            <a:ext cx="6096000" cy="1143000"/>
          </a:xfrm>
        </p:spPr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An objective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D867ADF-0DCB-4B05-BE48-E65B006F47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62200" y="2057400"/>
            <a:ext cx="7924800" cy="2133600"/>
          </a:xfrm>
        </p:spPr>
        <p:txBody>
          <a:bodyPr/>
          <a:lstStyle/>
          <a:p>
            <a:pPr marL="1092200" indent="-742950">
              <a:buFontTx/>
              <a:buAutoNum type="arabicPeriod"/>
            </a:pPr>
            <a:r>
              <a:rPr lang="en-US" altLang="en-US" sz="3600" b="0">
                <a:latin typeface="Open sans" panose="020B0606030504020204" pitchFamily="34" charset="0"/>
              </a:rPr>
              <a:t>Results in a product or outcome</a:t>
            </a:r>
          </a:p>
          <a:p>
            <a:pPr marL="1092200" indent="-742950">
              <a:buFontTx/>
              <a:buAutoNum type="arabicPeriod"/>
            </a:pPr>
            <a:r>
              <a:rPr lang="en-US" altLang="en-US" sz="3600" b="0">
                <a:latin typeface="Open sans" panose="020B0606030504020204" pitchFamily="34" charset="0"/>
              </a:rPr>
              <a:t>Is specific</a:t>
            </a:r>
          </a:p>
          <a:p>
            <a:pPr marL="1092200" indent="-742950">
              <a:buFontTx/>
              <a:buAutoNum type="arabicPeriod"/>
            </a:pPr>
            <a:r>
              <a:rPr lang="en-US" altLang="en-US" sz="3600" b="0">
                <a:latin typeface="Open sans" panose="020B0606030504020204" pitchFamily="34" charset="0"/>
              </a:rPr>
              <a:t>Is observable</a:t>
            </a:r>
          </a:p>
          <a:p>
            <a:pPr marL="1092200" indent="-742950">
              <a:buFontTx/>
              <a:buAutoNum type="arabicPeriod"/>
            </a:pPr>
            <a:r>
              <a:rPr lang="en-US" altLang="en-US" sz="3600" b="0">
                <a:latin typeface="Open sans" panose="020B0606030504020204" pitchFamily="34" charset="0"/>
              </a:rPr>
              <a:t>Can be measured</a:t>
            </a:r>
          </a:p>
        </p:txBody>
      </p:sp>
      <p:sp>
        <p:nvSpPr>
          <p:cNvPr id="21508" name="Text Box 4">
            <a:extLst>
              <a:ext uri="{FF2B5EF4-FFF2-40B4-BE49-F238E27FC236}">
                <a16:creationId xmlns:a16="http://schemas.microsoft.com/office/drawing/2014/main" id="{B89E504F-94AE-E64D-9500-831AC1D3E4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4-4</a:t>
            </a:r>
          </a:p>
        </p:txBody>
      </p:sp>
      <p:pic>
        <p:nvPicPr>
          <p:cNvPr id="21509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81192C91-8F05-36C2-6D35-5CF830E963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5">
            <a:extLst>
              <a:ext uri="{FF2B5EF4-FFF2-40B4-BE49-F238E27FC236}">
                <a16:creationId xmlns:a16="http://schemas.microsoft.com/office/drawing/2014/main" id="{71F6A218-2634-D78A-EBCB-07BA75C6A9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286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F955BB53-2B98-8724-0BB9-888BEAB133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76600" y="1905000"/>
            <a:ext cx="6324600" cy="2590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4000">
                <a:solidFill>
                  <a:schemeClr val="accent2"/>
                </a:solidFill>
                <a:latin typeface="Open sans" panose="020B0606030504020204" pitchFamily="34" charset="0"/>
              </a:rPr>
              <a:t>Where am I going?</a:t>
            </a:r>
            <a:endParaRPr lang="en-US" altLang="en-US" sz="4000">
              <a:latin typeface="Open sans" panose="020B0606030504020204" pitchFamily="34" charset="0"/>
            </a:endParaRPr>
          </a:p>
          <a:p>
            <a:pPr>
              <a:buFontTx/>
              <a:buNone/>
            </a:pPr>
            <a:r>
              <a:rPr lang="en-US" altLang="en-US" sz="4000">
                <a:latin typeface="Open sans" panose="020B0606030504020204" pitchFamily="34" charset="0"/>
              </a:rPr>
              <a:t>How will I travel?</a:t>
            </a:r>
          </a:p>
          <a:p>
            <a:pPr>
              <a:buFontTx/>
              <a:buNone/>
            </a:pPr>
            <a:r>
              <a:rPr lang="en-US" altLang="en-US" sz="4000">
                <a:solidFill>
                  <a:schemeClr val="accent2"/>
                </a:solidFill>
                <a:latin typeface="Open sans" panose="020B0606030504020204" pitchFamily="34" charset="0"/>
              </a:rPr>
              <a:t>When have I arrived?</a:t>
            </a:r>
          </a:p>
        </p:txBody>
      </p:sp>
      <p:sp>
        <p:nvSpPr>
          <p:cNvPr id="22531" name="Text Box 4">
            <a:extLst>
              <a:ext uri="{FF2B5EF4-FFF2-40B4-BE49-F238E27FC236}">
                <a16:creationId xmlns:a16="http://schemas.microsoft.com/office/drawing/2014/main" id="{A5841D79-B706-C3E6-AC92-FE717DF150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4-5</a:t>
            </a:r>
          </a:p>
        </p:txBody>
      </p:sp>
      <p:pic>
        <p:nvPicPr>
          <p:cNvPr id="22532" name="Picture 3" descr="A logo with text on it&#10;&#10;AI-generated content may be incorrect.">
            <a:extLst>
              <a:ext uri="{FF2B5EF4-FFF2-40B4-BE49-F238E27FC236}">
                <a16:creationId xmlns:a16="http://schemas.microsoft.com/office/drawing/2014/main" id="{676E6BDD-1964-7751-E869-F7D4C7E22B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4">
            <a:extLst>
              <a:ext uri="{FF2B5EF4-FFF2-40B4-BE49-F238E27FC236}">
                <a16:creationId xmlns:a16="http://schemas.microsoft.com/office/drawing/2014/main" id="{7B442B49-545C-6419-53E4-25C23E6092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286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>
            <a:extLst>
              <a:ext uri="{FF2B5EF4-FFF2-40B4-BE49-F238E27FC236}">
                <a16:creationId xmlns:a16="http://schemas.microsoft.com/office/drawing/2014/main" id="{51245EEB-5BB0-9DA3-F696-CE46772383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Performance Objective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3CEBD378-5B4A-4A89-3D9E-DE59A1772C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95600" y="2211388"/>
            <a:ext cx="6781800" cy="2436812"/>
          </a:xfrm>
        </p:spPr>
        <p:txBody>
          <a:bodyPr>
            <a:spAutoFit/>
          </a:bodyPr>
          <a:lstStyle/>
          <a:p>
            <a:pPr marL="395288" indent="-46038">
              <a:lnSpc>
                <a:spcPts val="4325"/>
              </a:lnSpc>
              <a:spcBef>
                <a:spcPct val="25000"/>
              </a:spcBef>
              <a:buFontTx/>
              <a:buNone/>
            </a:pPr>
            <a:r>
              <a:rPr lang="en-US" altLang="en-US" sz="3600" b="0">
                <a:latin typeface="Open sans" panose="020B0606030504020204" pitchFamily="34" charset="0"/>
              </a:rPr>
              <a:t>The total combination of several competencies that are required to perform a task.</a:t>
            </a:r>
          </a:p>
          <a:p>
            <a:pPr marL="395288" indent="-46038">
              <a:lnSpc>
                <a:spcPts val="4325"/>
              </a:lnSpc>
              <a:spcBef>
                <a:spcPct val="25000"/>
              </a:spcBef>
              <a:buFontTx/>
              <a:buNone/>
            </a:pPr>
            <a:endParaRPr lang="en-US" altLang="en-US" sz="3600" b="0">
              <a:latin typeface="Open sans" panose="020B0606030504020204" pitchFamily="34" charset="0"/>
            </a:endParaRPr>
          </a:p>
        </p:txBody>
      </p:sp>
      <p:sp>
        <p:nvSpPr>
          <p:cNvPr id="23556" name="Text Box 4">
            <a:extLst>
              <a:ext uri="{FF2B5EF4-FFF2-40B4-BE49-F238E27FC236}">
                <a16:creationId xmlns:a16="http://schemas.microsoft.com/office/drawing/2014/main" id="{A85879FD-11FB-69B4-7A72-C6E97A70D9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4-6</a:t>
            </a:r>
          </a:p>
        </p:txBody>
      </p:sp>
      <p:pic>
        <p:nvPicPr>
          <p:cNvPr id="23557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FEFFB428-4695-B22D-AA72-27945C5D71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5">
            <a:extLst>
              <a:ext uri="{FF2B5EF4-FFF2-40B4-BE49-F238E27FC236}">
                <a16:creationId xmlns:a16="http://schemas.microsoft.com/office/drawing/2014/main" id="{5751CDAC-EBEB-5DE9-295A-40154779FF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286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3">
            <a:extLst>
              <a:ext uri="{FF2B5EF4-FFF2-40B4-BE49-F238E27FC236}">
                <a16:creationId xmlns:a16="http://schemas.microsoft.com/office/drawing/2014/main" id="{3FA8A915-75C2-3139-6CF7-0F5709BB07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chemeClr val="accent2"/>
                </a:solidFill>
                <a:latin typeface="Open sans" panose="020B0606030504020204" pitchFamily="34" charset="0"/>
              </a:rPr>
              <a:t>Instructional Objective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F2DA1C64-652D-D6B5-5F5E-FC83592F57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95600" y="1981200"/>
            <a:ext cx="6781800" cy="2298700"/>
          </a:xfrm>
        </p:spPr>
        <p:txBody>
          <a:bodyPr>
            <a:spAutoFit/>
          </a:bodyPr>
          <a:lstStyle/>
          <a:p>
            <a:pPr marL="395288" indent="-46038">
              <a:lnSpc>
                <a:spcPts val="4325"/>
              </a:lnSpc>
              <a:spcBef>
                <a:spcPct val="25000"/>
              </a:spcBef>
              <a:buFontTx/>
              <a:buNone/>
            </a:pPr>
            <a:r>
              <a:rPr lang="en-US" altLang="en-US" sz="3600" b="0">
                <a:latin typeface="Open sans" panose="020B0606030504020204" pitchFamily="34" charset="0"/>
              </a:rPr>
              <a:t>A competency that we want the student to attain during a specific instructional unit, lesson, or block of instruction.</a:t>
            </a:r>
          </a:p>
        </p:txBody>
      </p:sp>
      <p:sp>
        <p:nvSpPr>
          <p:cNvPr id="24580" name="Text Box 4">
            <a:extLst>
              <a:ext uri="{FF2B5EF4-FFF2-40B4-BE49-F238E27FC236}">
                <a16:creationId xmlns:a16="http://schemas.microsoft.com/office/drawing/2014/main" id="{F317498C-536B-5D6C-0586-1754FFC96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4-7</a:t>
            </a:r>
          </a:p>
        </p:txBody>
      </p:sp>
      <p:pic>
        <p:nvPicPr>
          <p:cNvPr id="24581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BEE151B2-5F05-630F-24A4-1685AFAEC9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5">
            <a:extLst>
              <a:ext uri="{FF2B5EF4-FFF2-40B4-BE49-F238E27FC236}">
                <a16:creationId xmlns:a16="http://schemas.microsoft.com/office/drawing/2014/main" id="{57326E2C-8CBF-2E47-299A-05DAADD8C8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286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>
            <a:extLst>
              <a:ext uri="{FF2B5EF4-FFF2-40B4-BE49-F238E27FC236}">
                <a16:creationId xmlns:a16="http://schemas.microsoft.com/office/drawing/2014/main" id="{FF96E86D-D596-FA3C-3DE8-FFE0F901CA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524000"/>
            <a:ext cx="8153400" cy="4114800"/>
          </a:xfrm>
        </p:spPr>
        <p:txBody>
          <a:bodyPr/>
          <a:lstStyle/>
          <a:p>
            <a:pPr marL="395288" indent="-46038">
              <a:lnSpc>
                <a:spcPct val="85000"/>
              </a:lnSpc>
              <a:spcBef>
                <a:spcPct val="25000"/>
              </a:spcBef>
              <a:buFontTx/>
              <a:buNone/>
              <a:defRPr/>
            </a:pPr>
            <a:r>
              <a:rPr lang="en-US" altLang="en-US" sz="3600">
                <a:solidFill>
                  <a:schemeClr val="accent2"/>
                </a:solidFill>
                <a:latin typeface="Open sans"/>
              </a:rPr>
              <a:t>BEHAVIOUR</a:t>
            </a:r>
            <a:r>
              <a:rPr lang="en-US" altLang="en-US" sz="3600" b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Open sans"/>
              </a:rPr>
              <a:t>:</a:t>
            </a:r>
            <a:r>
              <a:rPr lang="en-US" altLang="en-US" sz="3600" b="0">
                <a:latin typeface="Open sans"/>
              </a:rPr>
              <a:t> The </a:t>
            </a:r>
            <a:r>
              <a:rPr lang="en-US" altLang="en-US" sz="3600" b="0" u="sng">
                <a:latin typeface="Open sans"/>
              </a:rPr>
              <a:t>action</a:t>
            </a:r>
            <a:r>
              <a:rPr lang="en-US" altLang="en-US" sz="3600" b="0">
                <a:latin typeface="Open sans"/>
              </a:rPr>
              <a:t> or reaction of an individual under specified </a:t>
            </a:r>
            <a:r>
              <a:rPr lang="en-US" altLang="en-US" sz="3600" b="0" u="sng">
                <a:latin typeface="Open sans"/>
              </a:rPr>
              <a:t>circumstances.</a:t>
            </a:r>
          </a:p>
          <a:p>
            <a:pPr marL="395288" indent="-46038">
              <a:lnSpc>
                <a:spcPct val="85000"/>
              </a:lnSpc>
              <a:spcBef>
                <a:spcPct val="25000"/>
              </a:spcBef>
              <a:buFontTx/>
              <a:buNone/>
              <a:defRPr/>
            </a:pPr>
            <a:endParaRPr lang="en-US" altLang="en-US" sz="3600" b="0">
              <a:latin typeface="Open sans"/>
            </a:endParaRPr>
          </a:p>
          <a:p>
            <a:pPr marL="395288" indent="-46038">
              <a:lnSpc>
                <a:spcPct val="85000"/>
              </a:lnSpc>
              <a:spcBef>
                <a:spcPct val="25000"/>
              </a:spcBef>
              <a:buFontTx/>
              <a:buNone/>
              <a:defRPr/>
            </a:pPr>
            <a:r>
              <a:rPr lang="en-US" altLang="en-US" sz="3600">
                <a:solidFill>
                  <a:schemeClr val="accent2"/>
                </a:solidFill>
                <a:latin typeface="Open sans"/>
              </a:rPr>
              <a:t>RESULTANT BEHAVIOUR</a:t>
            </a:r>
            <a:r>
              <a:rPr lang="en-US" altLang="en-US" sz="3600" b="0">
                <a:solidFill>
                  <a:schemeClr val="accent2"/>
                </a:solidFill>
                <a:latin typeface="Open sans"/>
              </a:rPr>
              <a:t>:</a:t>
            </a:r>
            <a:r>
              <a:rPr lang="en-US" altLang="en-US" sz="3600" b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Open sans"/>
              </a:rPr>
              <a:t> </a:t>
            </a:r>
            <a:r>
              <a:rPr lang="en-US" altLang="en-US" sz="3600" b="0">
                <a:latin typeface="Open sans"/>
              </a:rPr>
              <a:t> The behaviour the learner </a:t>
            </a:r>
            <a:r>
              <a:rPr lang="en-US" altLang="en-US" sz="3600" b="0" u="sng">
                <a:latin typeface="Open sans"/>
              </a:rPr>
              <a:t>exhibits</a:t>
            </a:r>
            <a:r>
              <a:rPr lang="en-US" altLang="en-US" sz="3600" b="0">
                <a:latin typeface="Open sans"/>
              </a:rPr>
              <a:t> at the time training </a:t>
            </a:r>
            <a:r>
              <a:rPr lang="en-US" altLang="en-US" sz="3600" b="0" u="sng">
                <a:latin typeface="Open sans"/>
              </a:rPr>
              <a:t>ends</a:t>
            </a:r>
            <a:r>
              <a:rPr lang="en-US" altLang="en-US" sz="3600" b="0">
                <a:latin typeface="Open sans"/>
              </a:rPr>
              <a:t>.</a:t>
            </a:r>
          </a:p>
          <a:p>
            <a:pPr marL="395288" indent="-46038">
              <a:lnSpc>
                <a:spcPct val="85000"/>
              </a:lnSpc>
              <a:spcBef>
                <a:spcPct val="25000"/>
              </a:spcBef>
              <a:buFontTx/>
              <a:buNone/>
              <a:defRPr/>
            </a:pPr>
            <a:endParaRPr lang="en-US" altLang="en-US" sz="3600" b="0">
              <a:latin typeface="Open sans"/>
            </a:endParaRPr>
          </a:p>
        </p:txBody>
      </p:sp>
      <p:sp>
        <p:nvSpPr>
          <p:cNvPr id="25603" name="Text Box 4">
            <a:extLst>
              <a:ext uri="{FF2B5EF4-FFF2-40B4-BE49-F238E27FC236}">
                <a16:creationId xmlns:a16="http://schemas.microsoft.com/office/drawing/2014/main" id="{9A0FAA5F-5BF9-D663-D863-7ED344C9B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ct val="25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ct val="25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4-8</a:t>
            </a:r>
          </a:p>
        </p:txBody>
      </p:sp>
      <p:pic>
        <p:nvPicPr>
          <p:cNvPr id="25604" name="Picture 3" descr="A logo with text on it&#10;&#10;AI-generated content may be incorrect.">
            <a:extLst>
              <a:ext uri="{FF2B5EF4-FFF2-40B4-BE49-F238E27FC236}">
                <a16:creationId xmlns:a16="http://schemas.microsoft.com/office/drawing/2014/main" id="{5857D58F-C77F-7380-C550-0780F66D7F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143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4">
            <a:extLst>
              <a:ext uri="{FF2B5EF4-FFF2-40B4-BE49-F238E27FC236}">
                <a16:creationId xmlns:a16="http://schemas.microsoft.com/office/drawing/2014/main" id="{D265162A-5345-4C13-0DA6-02765070B3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286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RMaster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000000"/>
      </a:folHlink>
    </a:clrScheme>
    <a:fontScheme name="TRMaster.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TRMaster.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Master.pp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BFD7F6"/>
      </a:accent5>
      <a:accent6>
        <a:srgbClr val="AE4845"/>
      </a:accent6>
      <a:hlink>
        <a:srgbClr val="0066CC"/>
      </a:hlink>
      <a:folHlink>
        <a:srgbClr val="80008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FD7F6"/>
        </a:accent5>
        <a:accent6>
          <a:srgbClr val="AE4845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Storage:Working:TFI 1999:AV folder:PP:TRMaster.ppt</Template>
  <TotalTime>478</TotalTime>
  <Words>413</Words>
  <Application>Microsoft Office PowerPoint</Application>
  <PresentationFormat>Widescreen</PresentationFormat>
  <Paragraphs>80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Times</vt:lpstr>
      <vt:lpstr>Arial</vt:lpstr>
      <vt:lpstr>Calibri</vt:lpstr>
      <vt:lpstr>SimSun</vt:lpstr>
      <vt:lpstr>Open sans</vt:lpstr>
      <vt:lpstr>Times New Roman</vt:lpstr>
      <vt:lpstr>TRMaster</vt:lpstr>
      <vt:lpstr>Default Design</vt:lpstr>
      <vt:lpstr>Unit 4 Purpose and Objectives</vt:lpstr>
      <vt:lpstr>Unit 4 Objectives</vt:lpstr>
      <vt:lpstr>Unit 4 Objectives</vt:lpstr>
      <vt:lpstr>Unit 4 Objectives</vt:lpstr>
      <vt:lpstr>An objective</vt:lpstr>
      <vt:lpstr>PowerPoint Presentation</vt:lpstr>
      <vt:lpstr>Performance Objective</vt:lpstr>
      <vt:lpstr>Instructional Objective</vt:lpstr>
      <vt:lpstr>PowerPoint Presentation</vt:lpstr>
      <vt:lpstr>PowerPoint Presentation</vt:lpstr>
      <vt:lpstr>Three components of an Objective</vt:lpstr>
      <vt:lpstr>Objective</vt:lpstr>
      <vt:lpstr>PowerPoint Presentation</vt:lpstr>
      <vt:lpstr>Objective</vt:lpstr>
      <vt:lpstr>Verbs</vt:lpstr>
      <vt:lpstr>Unit 4 Objectives</vt:lpstr>
      <vt:lpstr>Unit 4 Objectives</vt:lpstr>
      <vt:lpstr>Unit 4 Objectives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OBJECTIVES</dc:title>
  <dc:creator>Jerry and Dee Williams</dc:creator>
  <cp:lastModifiedBy>NDRF HQ</cp:lastModifiedBy>
  <cp:revision>55</cp:revision>
  <cp:lastPrinted>1999-09-05T17:17:03Z</cp:lastPrinted>
  <dcterms:created xsi:type="dcterms:W3CDTF">1999-09-02T19:32:03Z</dcterms:created>
  <dcterms:modified xsi:type="dcterms:W3CDTF">2026-01-30T12:30:23Z</dcterms:modified>
</cp:coreProperties>
</file>