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1"/>
  </p:notesMasterIdLst>
  <p:handoutMasterIdLst>
    <p:handoutMasterId r:id="rId12"/>
  </p:handoutMasterIdLst>
  <p:sldIdLst>
    <p:sldId id="259" r:id="rId3"/>
    <p:sldId id="260" r:id="rId4"/>
    <p:sldId id="264" r:id="rId5"/>
    <p:sldId id="261" r:id="rId6"/>
    <p:sldId id="266" r:id="rId7"/>
    <p:sldId id="262" r:id="rId8"/>
    <p:sldId id="267" r:id="rId9"/>
    <p:sldId id="269" r:id="rId10"/>
  </p:sldIdLst>
  <p:sldSz cx="12192000" cy="6858000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5" d="100"/>
          <a:sy n="105" d="100"/>
        </p:scale>
        <p:origin x="798" y="78"/>
      </p:cViewPr>
      <p:guideLst>
        <p:guide orient="horz" pos="2160"/>
        <p:guide pos="384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presProps" Target="pres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handoutMaster" Target="handoutMasters/handoutMaster1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3.xml"/><Relationship Id="rId15" Type="http://schemas.openxmlformats.org/officeDocument/2006/relationships/theme" Target="theme/theme1.xml"/><Relationship Id="rId10" Type="http://schemas.openxmlformats.org/officeDocument/2006/relationships/slide" Target="slides/slide8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>
            <a:extLst>
              <a:ext uri="{FF2B5EF4-FFF2-40B4-BE49-F238E27FC236}">
                <a16:creationId xmlns:a16="http://schemas.microsoft.com/office/drawing/2014/main" id="{3ADCD40C-D964-ADFD-DAEB-537A9626B07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39" name="Rectangle 3">
            <a:extLst>
              <a:ext uri="{FF2B5EF4-FFF2-40B4-BE49-F238E27FC236}">
                <a16:creationId xmlns:a16="http://schemas.microsoft.com/office/drawing/2014/main" id="{2B777A5B-CBF0-77FC-77F3-1C9370F863DD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0" name="Rectangle 4">
            <a:extLst>
              <a:ext uri="{FF2B5EF4-FFF2-40B4-BE49-F238E27FC236}">
                <a16:creationId xmlns:a16="http://schemas.microsoft.com/office/drawing/2014/main" id="{25B0D46E-BA7D-A203-CA29-1CCAB3A62BE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4341" name="Rectangle 5">
            <a:extLst>
              <a:ext uri="{FF2B5EF4-FFF2-40B4-BE49-F238E27FC236}">
                <a16:creationId xmlns:a16="http://schemas.microsoft.com/office/drawing/2014/main" id="{09ABE693-A951-DCA5-2D3E-A3F099547BB5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6250850-29AE-436E-BB71-DF5DBBEDE6D6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DF62C503-03C7-6551-179A-506C258126E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CECB3D59-B417-8DCE-CB21-40108D414850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5364" name="Rectangle 4">
            <a:extLst>
              <a:ext uri="{FF2B5EF4-FFF2-40B4-BE49-F238E27FC236}">
                <a16:creationId xmlns:a16="http://schemas.microsoft.com/office/drawing/2014/main" id="{927D2E69-A087-3679-45A9-B9E12223A967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381000" y="685800"/>
            <a:ext cx="6096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6D466B19-6020-CB6F-A28D-8A0807E8C742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3078" name="Rectangle 6">
            <a:extLst>
              <a:ext uri="{FF2B5EF4-FFF2-40B4-BE49-F238E27FC236}">
                <a16:creationId xmlns:a16="http://schemas.microsoft.com/office/drawing/2014/main" id="{C1D5FF74-D014-F7DD-C141-A4DB1EA40F9C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079" name="Rectangle 7">
            <a:extLst>
              <a:ext uri="{FF2B5EF4-FFF2-40B4-BE49-F238E27FC236}">
                <a16:creationId xmlns:a16="http://schemas.microsoft.com/office/drawing/2014/main" id="{315F094F-28C5-127A-13CB-3292BFAEC41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193D367-E2B7-43A8-B58C-C83650106238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E17697FC-7F2F-B2E7-3CB9-EDD06CE1D08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7B54E2-A2A9-483B-9099-9D7590129ED7}" type="slidenum">
              <a:rPr lang="en-US" altLang="en-US"/>
              <a:pPr>
                <a:spcBef>
                  <a:spcPct val="0"/>
                </a:spcBef>
              </a:pPr>
              <a:t>1</a:t>
            </a:fld>
            <a:endParaRPr lang="en-US" altLang="en-US"/>
          </a:p>
        </p:txBody>
      </p:sp>
      <p:sp>
        <p:nvSpPr>
          <p:cNvPr id="18435" name="Slide Image Placeholder 1">
            <a:extLst>
              <a:ext uri="{FF2B5EF4-FFF2-40B4-BE49-F238E27FC236}">
                <a16:creationId xmlns:a16="http://schemas.microsoft.com/office/drawing/2014/main" id="{3AF08867-65F4-E434-85E3-E02A8C0C3910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8436" name="Notes Placeholder 2">
            <a:extLst>
              <a:ext uri="{FF2B5EF4-FFF2-40B4-BE49-F238E27FC236}">
                <a16:creationId xmlns:a16="http://schemas.microsoft.com/office/drawing/2014/main" id="{2CB63914-33DF-A473-C13E-A7917C84526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US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8437" name="Slide Number Placeholder 3">
            <a:extLst>
              <a:ext uri="{FF2B5EF4-FFF2-40B4-BE49-F238E27FC236}">
                <a16:creationId xmlns:a16="http://schemas.microsoft.com/office/drawing/2014/main" id="{314C3890-06DF-48CF-3FCD-46C844A95F69}"/>
              </a:ext>
            </a:extLst>
          </p:cNvPr>
          <p:cNvSpPr txBox="1">
            <a:spLocks noGrp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F20F4207-4CED-4057-8CBC-91DDA3B8A58A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1</a:t>
            </a:fld>
            <a:endParaRPr lang="en-US" altLang="en-US">
              <a:latin typeface="Times New Roman" panose="02020603050405020304" pitchFamily="18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2223CB31-782E-998C-1F40-2CEC4A57D50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5E54EDF-08FF-4AD4-8C54-040F9787C957}" type="slidenum">
              <a:rPr lang="en-US" altLang="en-US"/>
              <a:pPr>
                <a:spcBef>
                  <a:spcPct val="0"/>
                </a:spcBef>
              </a:pPr>
              <a:t>2</a:t>
            </a:fld>
            <a:endParaRPr lang="en-US" altLang="en-US"/>
          </a:p>
        </p:txBody>
      </p:sp>
      <p:sp>
        <p:nvSpPr>
          <p:cNvPr id="20483" name="Rectangle 7">
            <a:extLst>
              <a:ext uri="{FF2B5EF4-FFF2-40B4-BE49-F238E27FC236}">
                <a16:creationId xmlns:a16="http://schemas.microsoft.com/office/drawing/2014/main" id="{9DB67ACA-0652-48D2-4858-0C9BF82FF574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14705909-FEEC-4B4E-844A-4FA63E1FC0E3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2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0484" name="Rectangle 2">
            <a:extLst>
              <a:ext uri="{FF2B5EF4-FFF2-40B4-BE49-F238E27FC236}">
                <a16:creationId xmlns:a16="http://schemas.microsoft.com/office/drawing/2014/main" id="{814575AE-F000-112B-79D5-DF51D0B433E4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485" name="Rectangle 3">
            <a:extLst>
              <a:ext uri="{FF2B5EF4-FFF2-40B4-BE49-F238E27FC236}">
                <a16:creationId xmlns:a16="http://schemas.microsoft.com/office/drawing/2014/main" id="{49A86C13-E314-FBB3-A737-7661ACBFC6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8902F549-3671-5FA6-E224-AC042BD765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D8252FC3-F561-4EE6-9B9D-CEA5D76E950F}" type="slidenum">
              <a:rPr lang="en-US" altLang="en-US"/>
              <a:pPr>
                <a:spcBef>
                  <a:spcPct val="0"/>
                </a:spcBef>
              </a:pPr>
              <a:t>3</a:t>
            </a:fld>
            <a:endParaRPr lang="en-US" altLang="en-US"/>
          </a:p>
        </p:txBody>
      </p:sp>
      <p:sp>
        <p:nvSpPr>
          <p:cNvPr id="22531" name="Rectangle 7">
            <a:extLst>
              <a:ext uri="{FF2B5EF4-FFF2-40B4-BE49-F238E27FC236}">
                <a16:creationId xmlns:a16="http://schemas.microsoft.com/office/drawing/2014/main" id="{DC620C3A-5857-9D1D-E79C-B9FC71256762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E93032CD-4D54-454C-BC90-B3817A55983E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3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2532" name="Rectangle 2">
            <a:extLst>
              <a:ext uri="{FF2B5EF4-FFF2-40B4-BE49-F238E27FC236}">
                <a16:creationId xmlns:a16="http://schemas.microsoft.com/office/drawing/2014/main" id="{434C8286-6327-C781-FDC3-E58099C1E000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533" name="Rectangle 3">
            <a:extLst>
              <a:ext uri="{FF2B5EF4-FFF2-40B4-BE49-F238E27FC236}">
                <a16:creationId xmlns:a16="http://schemas.microsoft.com/office/drawing/2014/main" id="{634CDF99-0F28-99BA-3DE2-E2A3DD0D4EE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F33B0260-5AB6-E9A6-FB05-A81332B7ADE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C8F0BA21-CCB0-4BAA-B15A-82889AA679DD}" type="slidenum">
              <a:rPr lang="en-US" altLang="en-US"/>
              <a:pPr>
                <a:spcBef>
                  <a:spcPct val="0"/>
                </a:spcBef>
              </a:pPr>
              <a:t>4</a:t>
            </a:fld>
            <a:endParaRPr lang="en-US" altLang="en-US"/>
          </a:p>
        </p:txBody>
      </p:sp>
      <p:sp>
        <p:nvSpPr>
          <p:cNvPr id="24579" name="Rectangle 7">
            <a:extLst>
              <a:ext uri="{FF2B5EF4-FFF2-40B4-BE49-F238E27FC236}">
                <a16:creationId xmlns:a16="http://schemas.microsoft.com/office/drawing/2014/main" id="{01127C87-1EB0-8003-07A2-8A9C837170C0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A7B41EE8-552F-44E5-ABE5-F7DC17E085B1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4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4580" name="Rectangle 2">
            <a:extLst>
              <a:ext uri="{FF2B5EF4-FFF2-40B4-BE49-F238E27FC236}">
                <a16:creationId xmlns:a16="http://schemas.microsoft.com/office/drawing/2014/main" id="{6F00546B-1CB8-A4D1-CA40-94BA1FD73FC6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81" name="Rectangle 3">
            <a:extLst>
              <a:ext uri="{FF2B5EF4-FFF2-40B4-BE49-F238E27FC236}">
                <a16:creationId xmlns:a16="http://schemas.microsoft.com/office/drawing/2014/main" id="{E3FC558D-BA24-4F59-7DE6-8C8217C3692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886E4073-9C8A-80EE-EC21-0F2A0811ABF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050FC2B-D112-4ED1-913F-0138C5668F26}" type="slidenum">
              <a:rPr lang="en-US" altLang="en-US"/>
              <a:pPr>
                <a:spcBef>
                  <a:spcPct val="0"/>
                </a:spcBef>
              </a:pPr>
              <a:t>5</a:t>
            </a:fld>
            <a:endParaRPr lang="en-US" altLang="en-US"/>
          </a:p>
        </p:txBody>
      </p:sp>
      <p:sp>
        <p:nvSpPr>
          <p:cNvPr id="26627" name="Rectangle 7">
            <a:extLst>
              <a:ext uri="{FF2B5EF4-FFF2-40B4-BE49-F238E27FC236}">
                <a16:creationId xmlns:a16="http://schemas.microsoft.com/office/drawing/2014/main" id="{485C0D15-3CF5-A19D-10E0-13D920BFB76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0EE7A67F-1EFD-48CD-8C49-89C066DC601D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5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6628" name="Rectangle 2">
            <a:extLst>
              <a:ext uri="{FF2B5EF4-FFF2-40B4-BE49-F238E27FC236}">
                <a16:creationId xmlns:a16="http://schemas.microsoft.com/office/drawing/2014/main" id="{2887629C-0326-73E7-ED16-7A881ACD10BF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629" name="Rectangle 3">
            <a:extLst>
              <a:ext uri="{FF2B5EF4-FFF2-40B4-BE49-F238E27FC236}">
                <a16:creationId xmlns:a16="http://schemas.microsoft.com/office/drawing/2014/main" id="{DAD1F0EA-0E54-5357-E7C1-82CD5811FC0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7">
            <a:extLst>
              <a:ext uri="{FF2B5EF4-FFF2-40B4-BE49-F238E27FC236}">
                <a16:creationId xmlns:a16="http://schemas.microsoft.com/office/drawing/2014/main" id="{9D5FDAD2-D4D4-6045-6EEB-BA0B8C32ED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B3DF9690-103E-426D-95D5-A3910EB14FB8}" type="slidenum">
              <a:rPr lang="en-US" altLang="en-US"/>
              <a:pPr>
                <a:spcBef>
                  <a:spcPct val="0"/>
                </a:spcBef>
              </a:pPr>
              <a:t>7</a:t>
            </a:fld>
            <a:endParaRPr lang="en-US" altLang="en-US"/>
          </a:p>
        </p:txBody>
      </p:sp>
      <p:sp>
        <p:nvSpPr>
          <p:cNvPr id="29699" name="Rectangle 7">
            <a:extLst>
              <a:ext uri="{FF2B5EF4-FFF2-40B4-BE49-F238E27FC236}">
                <a16:creationId xmlns:a16="http://schemas.microsoft.com/office/drawing/2014/main" id="{D48F28B3-45CF-685E-E5A4-9510C4FD0B79}"/>
              </a:ext>
            </a:extLst>
          </p:cNvPr>
          <p:cNvSpPr txBox="1">
            <a:spLocks noGrp="1" noChangeArrowheads="1"/>
          </p:cNvSpPr>
          <p:nvPr/>
        </p:nvSpPr>
        <p:spPr bwMode="auto">
          <a:xfrm>
            <a:off x="3886200" y="8685213"/>
            <a:ext cx="2971800" cy="45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 anchor="b"/>
          <a:lstStyle>
            <a:lvl1pPr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879475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879475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</a:pPr>
            <a:fld id="{79CD3AC3-252D-4E85-8B1D-E12E6746DBB1}" type="slidenum">
              <a:rPr lang="en-US" altLang="en-US">
                <a:latin typeface="Times New Roman" panose="02020603050405020304" pitchFamily="18" charset="0"/>
              </a:rPr>
              <a:pPr algn="r" eaLnBrk="1" hangingPunct="1">
                <a:spcBef>
                  <a:spcPct val="0"/>
                </a:spcBef>
              </a:pPr>
              <a:t>7</a:t>
            </a:fld>
            <a:endParaRPr lang="en-US" altLang="en-US">
              <a:latin typeface="Times New Roman" panose="02020603050405020304" pitchFamily="18" charset="0"/>
            </a:endParaRPr>
          </a:p>
        </p:txBody>
      </p:sp>
      <p:sp>
        <p:nvSpPr>
          <p:cNvPr id="29700" name="Rectangle 2">
            <a:extLst>
              <a:ext uri="{FF2B5EF4-FFF2-40B4-BE49-F238E27FC236}">
                <a16:creationId xmlns:a16="http://schemas.microsoft.com/office/drawing/2014/main" id="{8CDFCF5A-2FDC-4691-7640-461397C67A37}"/>
              </a:ext>
            </a:extLst>
          </p:cNvPr>
          <p:cNvSpPr>
            <a:spLocks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9701" name="Rectangle 3">
            <a:extLst>
              <a:ext uri="{FF2B5EF4-FFF2-40B4-BE49-F238E27FC236}">
                <a16:creationId xmlns:a16="http://schemas.microsoft.com/office/drawing/2014/main" id="{C7B77ED6-529E-2521-3BC1-8408A226EBD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xfrm>
            <a:off x="915988" y="4344988"/>
            <a:ext cx="5026025" cy="41132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7987" tIns="43994" rIns="87987" bIns="43994"/>
          <a:lstStyle/>
          <a:p>
            <a:pPr eaLnBrk="1" hangingPunct="1"/>
            <a:endParaRPr lang="en-SG" alt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126248737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5813257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  <a:prstGeom prst="rect">
            <a:avLst/>
          </a:prstGeo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9227336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26"/>
            <a:ext cx="103632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28800" y="3886200"/>
            <a:ext cx="85344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C8CE242-C66D-6631-0A45-96B9EB3E571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453EDD9-9100-7505-59D1-BD56BF4F42F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BECA97B-D7B8-6F48-2CCA-2948A8098E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EE7FC035-A763-4BA5-8822-FC614611D47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475982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CDE8F6-192E-8090-4BC9-C96DA7768C4E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3F5198C-DD2B-6930-7102-E734A3B635D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2DB8ADB-29E9-67A5-C7E5-5ECA8BE251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30DB0B5-D09B-4636-A796-2D32994B96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2596020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98055E0-78B5-50F9-AFC6-7CA149376C31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DD9145-DFCB-841E-13D9-A3401B0B0E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C82AB83-1F5C-56E1-44E2-9355FC684B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160670F3-277F-4323-86A0-9106659FBB1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1898032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95D1A41-D18C-5764-8A08-8F58BDD1578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3D5843E-1FC7-6702-7D0B-CD79BCDA7B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57CBDCC-76B4-9C4B-0631-18141DBD45B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11E30637-3E0A-4267-B5AA-100366ACBC2E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6344289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6BA243CD-4B92-8A3C-F287-B90B8028D322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A4A0CFA1-30A7-0A7C-F756-702CD315AF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3C9687D-3BFA-30D9-BD3B-D8A78C6675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4819BFC3-70B0-4F68-AE06-25B4F0BDBB7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53094006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257E4AC5-1BEB-D0D6-E176-10AEE681A19B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C46F4B4E-CD9B-3976-2828-3AF205BA0E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0D20C35-475B-59E9-F708-93D2F27F8E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40DE2465-89E1-4C10-97EB-ED05EFAE2F8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4220302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0E1A608-87B5-F324-F83C-562058FFB383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75E727C-5FBD-8085-18E7-FFD84D3DDC9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5DF3DC-D61F-6CD4-FB5C-CA483331E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72799D3-021B-494D-9539-FB0B90CECA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928624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2770B1B-9B41-2F5D-8CEC-8EB07766D3A8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B22E7B0-2944-CFCB-F857-BF3E3B5D18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211DC4C-993D-34AE-99F8-3C0CD0CD3E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CE718AF0-6512-4081-BF5F-723BA08ADEDC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34286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00201"/>
            <a:ext cx="109728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75179421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23A55D02-23BB-7C5B-B93D-3CBB4EC532A4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DA853E8-D5B6-0DF2-14C7-7D2376AB72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D049F7C-B382-341D-EFAD-6D011D1589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8CFD3CED-1E1B-4530-AD35-1564B6C1490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7832152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66D4A0B-CF9E-D8D8-A4EA-D8B3FD1E7DF6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E4B2848-8EBF-9168-3F96-F544636E17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790569E-8351-5045-A56B-71136EE5F85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0BDD28A8-3B8C-44C9-BA9D-C57E47108BCA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716274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274639"/>
            <a:ext cx="27432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274639"/>
            <a:ext cx="80264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0127201-6973-7CAB-A25E-B74F1F5659CD}"/>
              </a:ext>
            </a:extLst>
          </p:cNvPr>
          <p:cNvSpPr>
            <a:spLocks noGrp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1F7F3A1-910A-0E9C-2333-06DB96E12F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9062A3-D815-DB9B-B232-F7110E5D37A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7930B1B-2F2F-472B-B7A4-5FA23374BC4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62840578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>
  <p:cSld name="Title, Text and Clip 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609600"/>
            <a:ext cx="10363200" cy="1143000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914400" y="1981200"/>
            <a:ext cx="508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lipArt Placeholder 3"/>
          <p:cNvSpPr>
            <a:spLocks noGrp="1"/>
          </p:cNvSpPr>
          <p:nvPr>
            <p:ph type="clipArt" sz="half" idx="2"/>
          </p:nvPr>
        </p:nvSpPr>
        <p:spPr>
          <a:xfrm>
            <a:off x="6197600" y="1981200"/>
            <a:ext cx="5080000" cy="4114800"/>
          </a:xfrm>
        </p:spPr>
        <p:txBody>
          <a:bodyPr rtlCol="0">
            <a:normAutofit/>
          </a:bodyPr>
          <a:lstStyle/>
          <a:p>
            <a:pPr lvl="0"/>
            <a:endParaRPr lang="en-US" noProof="0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C6BB0FE9-A0F4-D1C0-F50B-AB394FE2C9C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xfrm>
            <a:off x="609600" y="6356350"/>
            <a:ext cx="2844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9B111B-FFFC-783C-C737-B98BC896DE7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/>
          <a:lstStyle>
            <a:lvl1pPr eaLnBrk="1" fontAlgn="auto" hangingPunct="1">
              <a:spcBef>
                <a:spcPts val="0"/>
              </a:spcBef>
              <a:spcAft>
                <a:spcPts val="0"/>
              </a:spcAft>
              <a:defRPr>
                <a:solidFill>
                  <a:prstClr val="black"/>
                </a:solidFill>
                <a:latin typeface="Calibri"/>
              </a:defRPr>
            </a:lvl1pPr>
          </a:lstStyle>
          <a:p>
            <a:pPr>
              <a:defRPr/>
            </a:pPr>
            <a:r>
              <a:rPr lang="en-US"/>
              <a:t>ERT, Kalpakkam DAE Centre</a:t>
            </a:r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07BFB4E-E51E-8926-5641-40CB923D0E6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 eaLnBrk="0" hangingPunct="0">
              <a:defRPr>
                <a:latin typeface="Arial" panose="020B0604020202020204" pitchFamily="34" charset="0"/>
              </a:defRPr>
            </a:lvl1pPr>
          </a:lstStyle>
          <a:p>
            <a:fld id="{B4607093-8570-44A5-9ACD-E6A32E0A82C8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556691420"/>
      </p:ext>
    </p:extLst>
  </p:cSld>
  <p:clrMapOvr>
    <a:masterClrMapping/>
  </p:clrMapOvr>
  <p:transition spd="slow">
    <p:pull dir="ld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2665016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600201"/>
            <a:ext cx="53848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34592087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270850954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  <a:prstGeom prst="rect">
            <a:avLst/>
          </a:prstGeo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14239185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444846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64734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7694811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slideLayout" Target="../slideLayouts/slideLayout23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3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6" descr="templete.jpg">
            <a:extLst>
              <a:ext uri="{FF2B5EF4-FFF2-40B4-BE49-F238E27FC236}">
                <a16:creationId xmlns:a16="http://schemas.microsoft.com/office/drawing/2014/main" id="{CFF27CA0-850E-5C15-D0EE-ACE4E27526E5}"/>
              </a:ext>
            </a:extLst>
          </p:cNvPr>
          <p:cNvPicPr>
            <a:picLocks noChangeAspect="1"/>
          </p:cNvPicPr>
          <p:nvPr userDrawn="1"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7463" y="0"/>
            <a:ext cx="12157075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Footer Placeholder 4">
            <a:extLst>
              <a:ext uri="{FF2B5EF4-FFF2-40B4-BE49-F238E27FC236}">
                <a16:creationId xmlns:a16="http://schemas.microsoft.com/office/drawing/2014/main" id="{ADD53313-8AE1-083A-08D1-770C9D8B458B}"/>
              </a:ext>
            </a:extLst>
          </p:cNvPr>
          <p:cNvSpPr>
            <a:spLocks/>
          </p:cNvSpPr>
          <p:nvPr userDrawn="1"/>
        </p:nvSpPr>
        <p:spPr bwMode="auto">
          <a:xfrm>
            <a:off x="10363200" y="6548438"/>
            <a:ext cx="1422400" cy="295275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r" eaLnBrk="1" hangingPunct="1">
              <a:defRPr/>
            </a:pPr>
            <a:r>
              <a:rPr lang="en-US" altLang="en-US" sz="1200" b="1">
                <a:solidFill>
                  <a:schemeClr val="bg1"/>
                </a:solidFill>
              </a:rPr>
              <a:t>PPT 4- </a:t>
            </a:r>
          </a:p>
        </p:txBody>
      </p:sp>
      <p:sp>
        <p:nvSpPr>
          <p:cNvPr id="1028" name="Slide Number Placeholder 5">
            <a:extLst>
              <a:ext uri="{FF2B5EF4-FFF2-40B4-BE49-F238E27FC236}">
                <a16:creationId xmlns:a16="http://schemas.microsoft.com/office/drawing/2014/main" id="{041ECEE0-F46E-8E6A-D09F-6BD99E2D97BE}"/>
              </a:ext>
            </a:extLst>
          </p:cNvPr>
          <p:cNvSpPr>
            <a:spLocks/>
          </p:cNvSpPr>
          <p:nvPr userDrawn="1"/>
        </p:nvSpPr>
        <p:spPr bwMode="auto">
          <a:xfrm>
            <a:off x="10833100" y="6553200"/>
            <a:ext cx="1219200" cy="30480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40F16BA7-46B8-4B70-B526-20F9FDD86215}" type="slidenum">
              <a:rPr lang="en-US" altLang="en-US" sz="1200" b="1">
                <a:solidFill>
                  <a:schemeClr val="bg1"/>
                </a:solidFill>
              </a:rPr>
              <a:pPr algn="r" eaLnBrk="1" hangingPunct="1"/>
              <a:t>‹#›</a:t>
            </a:fld>
            <a:endParaRPr lang="en-US" altLang="en-US" sz="1200" b="1">
              <a:solidFill>
                <a:schemeClr val="bg1"/>
              </a:solidFill>
            </a:endParaRPr>
          </a:p>
        </p:txBody>
      </p:sp>
      <p:sp>
        <p:nvSpPr>
          <p:cNvPr id="1029" name="Text Box 10">
            <a:extLst>
              <a:ext uri="{FF2B5EF4-FFF2-40B4-BE49-F238E27FC236}">
                <a16:creationId xmlns:a16="http://schemas.microsoft.com/office/drawing/2014/main" id="{2A7D69BC-09B6-0361-5A65-85E9D2D6F618}"/>
              </a:ext>
            </a:extLst>
          </p:cNvPr>
          <p:cNvSpPr txBox="1">
            <a:spLocks noChangeArrowheads="1"/>
          </p:cNvSpPr>
          <p:nvPr userDrawn="1"/>
        </p:nvSpPr>
        <p:spPr bwMode="auto">
          <a:xfrm>
            <a:off x="203200" y="6553200"/>
            <a:ext cx="3657600" cy="304800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spcBef>
                <a:spcPct val="50000"/>
              </a:spcBef>
              <a:defRPr/>
            </a:pPr>
            <a:r>
              <a:rPr lang="en-US" altLang="en-US" sz="1400" b="1">
                <a:solidFill>
                  <a:schemeClr val="bg1"/>
                </a:solidFill>
              </a:rPr>
              <a:t>Rev. January 2016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Placeholder 1">
            <a:extLst>
              <a:ext uri="{FF2B5EF4-FFF2-40B4-BE49-F238E27FC236}">
                <a16:creationId xmlns:a16="http://schemas.microsoft.com/office/drawing/2014/main" id="{9F6D8DB1-D8C5-8FC0-3AF4-958D8A009460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609600" y="274638"/>
            <a:ext cx="109728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2051" name="Text Placeholder 2">
            <a:extLst>
              <a:ext uri="{FF2B5EF4-FFF2-40B4-BE49-F238E27FC236}">
                <a16:creationId xmlns:a16="http://schemas.microsoft.com/office/drawing/2014/main" id="{789B9297-AC77-9FAA-6351-424CB3031A8D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609600" y="1600200"/>
            <a:ext cx="109728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353242C-D0AA-64C0-CE5D-898A3B7FA7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737600" y="6356350"/>
            <a:ext cx="28448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 b="1">
                <a:solidFill>
                  <a:srgbClr val="E46C0A"/>
                </a:solidFill>
                <a:latin typeface="Calibri" panose="020F0502020204030204" pitchFamily="34" charset="0"/>
              </a:defRPr>
            </a:lvl1pPr>
          </a:lstStyle>
          <a:p>
            <a:fld id="{726198EE-F193-4036-8BED-246FFAFB0EDB}" type="slidenum">
              <a:rPr lang="en-US" altLang="en-US"/>
              <a:pPr/>
              <a:t>‹#›</a:t>
            </a:fld>
            <a:endParaRPr lang="en-US" altLang="en-US"/>
          </a:p>
        </p:txBody>
      </p:sp>
      <p:pic>
        <p:nvPicPr>
          <p:cNvPr id="2053" name="Picture 7" descr="A logo with text on it&#10;&#10;AI-generated content may be incorrect.">
            <a:extLst>
              <a:ext uri="{FF2B5EF4-FFF2-40B4-BE49-F238E27FC236}">
                <a16:creationId xmlns:a16="http://schemas.microsoft.com/office/drawing/2014/main" id="{114C138C-73C8-57E5-2C1E-221B800CE350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775" y="107950"/>
            <a:ext cx="1243013" cy="10318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PEER | MFR | INDIA">
            <a:extLst>
              <a:ext uri="{FF2B5EF4-FFF2-40B4-BE49-F238E27FC236}">
                <a16:creationId xmlns:a16="http://schemas.microsoft.com/office/drawing/2014/main" id="{A16A6AB7-FE58-D55D-A36F-BB4E6DF960B9}"/>
              </a:ext>
            </a:extLst>
          </p:cNvPr>
          <p:cNvSpPr txBox="1"/>
          <p:nvPr userDrawn="1"/>
        </p:nvSpPr>
        <p:spPr>
          <a:xfrm>
            <a:off x="152400" y="6308725"/>
            <a:ext cx="2514600" cy="3429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2400" spc="120">
                <a:solidFill>
                  <a:srgbClr val="535353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en-US"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NDRF | </a:t>
            </a:r>
            <a:r>
              <a:rPr lang="en-IN"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CBRN</a:t>
            </a:r>
            <a:r>
              <a:rPr sz="1200" b="1" dirty="0">
                <a:solidFill>
                  <a:srgbClr val="F79646">
                    <a:lumMod val="75000"/>
                  </a:srgbClr>
                </a:solidFill>
                <a:latin typeface="Calibri"/>
              </a:rPr>
              <a:t> | INDIA</a:t>
            </a:r>
          </a:p>
        </p:txBody>
      </p:sp>
      <p:sp>
        <p:nvSpPr>
          <p:cNvPr id="10" name="PPT 2 -">
            <a:extLst>
              <a:ext uri="{FF2B5EF4-FFF2-40B4-BE49-F238E27FC236}">
                <a16:creationId xmlns:a16="http://schemas.microsoft.com/office/drawing/2014/main" id="{2372D176-9285-E155-F460-5342DD74BD25}"/>
              </a:ext>
            </a:extLst>
          </p:cNvPr>
          <p:cNvSpPr txBox="1"/>
          <p:nvPr userDrawn="1"/>
        </p:nvSpPr>
        <p:spPr>
          <a:xfrm>
            <a:off x="10829925" y="6367463"/>
            <a:ext cx="530225" cy="342900"/>
          </a:xfrm>
          <a:prstGeom prst="rect">
            <a:avLst/>
          </a:prstGeom>
          <a:ln w="12700">
            <a:miter lim="400000"/>
          </a:ln>
          <a:extLst>
            <a:ext uri="{C572A759-6A51-4108-AA02-DFA0A04FC94B}"/>
          </a:extLst>
        </p:spPr>
        <p:txBody>
          <a:bodyPr wrap="none" lIns="78283" tIns="78283" rIns="78283" bIns="78283">
            <a:spAutoFit/>
          </a:bodyPr>
          <a:lstStyle>
            <a:lvl1pPr algn="ctr" defTabSz="2438400">
              <a:spcBef>
                <a:spcPts val="600"/>
              </a:spcBef>
              <a:defRPr sz="3000" b="1">
                <a:solidFill>
                  <a:srgbClr val="535353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eaLnBrk="1" fontAlgn="auto" hangingPunct="1">
              <a:spcAft>
                <a:spcPts val="0"/>
              </a:spcAft>
              <a:defRPr b="0"/>
            </a:pPr>
            <a:r>
              <a:rPr sz="1200" b="0" dirty="0">
                <a:solidFill>
                  <a:srgbClr val="F79646">
                    <a:lumMod val="75000"/>
                  </a:srgbClr>
                </a:solidFill>
              </a:rPr>
              <a:t>PPT -</a:t>
            </a:r>
          </a:p>
        </p:txBody>
      </p:sp>
      <p:pic>
        <p:nvPicPr>
          <p:cNvPr id="2056" name="Picture 3" descr="A logo with a symbol and text&#10;&#10;AI-generated content may be incorrect.">
            <a:extLst>
              <a:ext uri="{FF2B5EF4-FFF2-40B4-BE49-F238E27FC236}">
                <a16:creationId xmlns:a16="http://schemas.microsoft.com/office/drawing/2014/main" id="{CA1099A8-2A57-BD9B-7BD1-047283A4C71A}"/>
              </a:ext>
            </a:extLst>
          </p:cNvPr>
          <p:cNvPicPr>
            <a:picLocks noChangeAspect="1"/>
          </p:cNvPicPr>
          <p:nvPr userDrawn="1"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049000" y="152400"/>
            <a:ext cx="914400" cy="9763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96" r:id="rId1"/>
    <p:sldLayoutId id="2147483697" r:id="rId2"/>
    <p:sldLayoutId id="2147483698" r:id="rId3"/>
    <p:sldLayoutId id="2147483699" r:id="rId4"/>
    <p:sldLayoutId id="2147483700" r:id="rId5"/>
    <p:sldLayoutId id="2147483701" r:id="rId6"/>
    <p:sldLayoutId id="2147483702" r:id="rId7"/>
    <p:sldLayoutId id="2147483703" r:id="rId8"/>
    <p:sldLayoutId id="2147483704" r:id="rId9"/>
    <p:sldLayoutId id="2147483705" r:id="rId10"/>
    <p:sldLayoutId id="2147483706" r:id="rId11"/>
    <p:sldLayoutId id="2147483707" r:id="rId12"/>
  </p:sldLayoutIdLst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anose="020F050202020403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7" Type="http://schemas.openxmlformats.org/officeDocument/2006/relationships/image" Target="../media/image8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png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png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6">
            <a:extLst>
              <a:ext uri="{FF2B5EF4-FFF2-40B4-BE49-F238E27FC236}">
                <a16:creationId xmlns:a16="http://schemas.microsoft.com/office/drawing/2014/main" id="{FEFA4D75-32F7-1AEA-C87F-17A2D5DC10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19300" y="2362200"/>
            <a:ext cx="8534400" cy="1189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anose="020B0606030504020204" pitchFamily="34" charset="0"/>
              </a:rPr>
              <a:t>Medical First Responder Instructor Workshop</a:t>
            </a:r>
          </a:p>
          <a:p>
            <a:pPr algn="ctr" eaLnBrk="1" hangingPunct="1">
              <a:spcBef>
                <a:spcPct val="20000"/>
              </a:spcBef>
              <a:buClr>
                <a:schemeClr val="hlink"/>
              </a:buClr>
              <a:buSzPct val="60000"/>
              <a:buFont typeface="Wingdings" panose="05000000000000000000" pitchFamily="2" charset="2"/>
              <a:buNone/>
            </a:pPr>
            <a:r>
              <a:rPr lang="en-US" altLang="en-US" sz="3200">
                <a:solidFill>
                  <a:srgbClr val="FFFF00"/>
                </a:solidFill>
                <a:latin typeface="Open sans" panose="020B0606030504020204" pitchFamily="34" charset="0"/>
              </a:rPr>
              <a:t>(MFRIW)</a:t>
            </a:r>
          </a:p>
        </p:txBody>
      </p:sp>
      <p:pic>
        <p:nvPicPr>
          <p:cNvPr id="17411" name="Picture 19">
            <a:extLst>
              <a:ext uri="{FF2B5EF4-FFF2-40B4-BE49-F238E27FC236}">
                <a16:creationId xmlns:a16="http://schemas.microsoft.com/office/drawing/2014/main" id="{B60BAF2F-3628-6FE1-1EDF-DD6EFE24CF3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1066800"/>
            <a:ext cx="3051175" cy="900113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4" name="Text Box 8">
            <a:extLst>
              <a:ext uri="{FF2B5EF4-FFF2-40B4-BE49-F238E27FC236}">
                <a16:creationId xmlns:a16="http://schemas.microsoft.com/office/drawing/2014/main" id="{A06D9E88-E9A9-10F0-9831-C333E503CA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743200" y="3810000"/>
            <a:ext cx="6934200" cy="769938"/>
          </a:xfrm>
          <a:prstGeom prst="rect">
            <a:avLst/>
          </a:prstGeom>
          <a:noFill/>
          <a:ln w="9525">
            <a:solidFill>
              <a:srgbClr val="FF5050"/>
            </a:solidFill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 eaLnBrk="1" hangingPunct="1">
              <a:spcBef>
                <a:spcPct val="50000"/>
              </a:spcBef>
              <a:defRPr/>
            </a:pPr>
            <a:r>
              <a:rPr lang="en-US" sz="4400" dirty="0">
                <a:solidFill>
                  <a:srgbClr val="FFFF99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Open sans"/>
                <a:cs typeface="Arial" charset="0"/>
              </a:rPr>
              <a:t>MFR Course Coordination</a:t>
            </a:r>
          </a:p>
        </p:txBody>
      </p:sp>
      <p:pic>
        <p:nvPicPr>
          <p:cNvPr id="17413" name="Picture 5">
            <a:extLst>
              <a:ext uri="{FF2B5EF4-FFF2-40B4-BE49-F238E27FC236}">
                <a16:creationId xmlns:a16="http://schemas.microsoft.com/office/drawing/2014/main" id="{B7109304-1F82-DA5A-DC31-855C36A1621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48400" y="1066800"/>
            <a:ext cx="4038600" cy="914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4" name="Picture 5" descr="A logo with text on it&#10;&#10;AI-generated content may be incorrect.">
            <a:extLst>
              <a:ext uri="{FF2B5EF4-FFF2-40B4-BE49-F238E27FC236}">
                <a16:creationId xmlns:a16="http://schemas.microsoft.com/office/drawing/2014/main" id="{BB070EA6-3800-A57D-1C07-5A28BE5CDA73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5" name="Picture 6">
            <a:extLst>
              <a:ext uri="{FF2B5EF4-FFF2-40B4-BE49-F238E27FC236}">
                <a16:creationId xmlns:a16="http://schemas.microsoft.com/office/drawing/2014/main" id="{1EBCC77C-46EA-A0CC-28DB-F91A41D17784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7416" name="Picture 1">
            <a:extLst>
              <a:ext uri="{FF2B5EF4-FFF2-40B4-BE49-F238E27FC236}">
                <a16:creationId xmlns:a16="http://schemas.microsoft.com/office/drawing/2014/main" id="{E6B33A5E-AD55-7E45-7A7B-714253A8848D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70013" y="5029200"/>
            <a:ext cx="9680575" cy="11763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Rectangle 3">
            <a:extLst>
              <a:ext uri="{FF2B5EF4-FFF2-40B4-BE49-F238E27FC236}">
                <a16:creationId xmlns:a16="http://schemas.microsoft.com/office/drawing/2014/main" id="{74194CC7-C921-F429-C6AD-5530E5810443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76413" y="2362200"/>
            <a:ext cx="8662987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Use the Coordinator’s Guide to prepare for and organize a MFR Course.</a:t>
            </a:r>
          </a:p>
        </p:txBody>
      </p:sp>
      <p:sp>
        <p:nvSpPr>
          <p:cNvPr id="19459" name="Text Box 5">
            <a:extLst>
              <a:ext uri="{FF2B5EF4-FFF2-40B4-BE49-F238E27FC236}">
                <a16:creationId xmlns:a16="http://schemas.microsoft.com/office/drawing/2014/main" id="{A375D638-1991-D760-D72C-B3FA036FBAF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1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4 Objectives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9BC73042-E8CF-06B7-F2F5-429C1694BEB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933450"/>
            <a:ext cx="8686800" cy="11430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pen sans"/>
              </a:rPr>
              <a:t>Upon completion of this lesson, you will be able to :</a:t>
            </a:r>
          </a:p>
        </p:txBody>
      </p:sp>
      <p:pic>
        <p:nvPicPr>
          <p:cNvPr id="19461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2320E8AE-F314-A368-985A-6F8EC08407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9462" name="Picture 5">
            <a:extLst>
              <a:ext uri="{FF2B5EF4-FFF2-40B4-BE49-F238E27FC236}">
                <a16:creationId xmlns:a16="http://schemas.microsoft.com/office/drawing/2014/main" id="{77CC8548-F120-82D6-963F-4FD91E0629E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3">
            <a:extLst>
              <a:ext uri="{FF2B5EF4-FFF2-40B4-BE49-F238E27FC236}">
                <a16:creationId xmlns:a16="http://schemas.microsoft.com/office/drawing/2014/main" id="{84C2A0C9-3DBA-0A4E-FF5C-F19C5609881C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2133600" y="1447800"/>
            <a:ext cx="8534400" cy="4133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Course Coordinator</a:t>
            </a:r>
          </a:p>
          <a:p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Instructors</a:t>
            </a:r>
          </a:p>
          <a:p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Assistants</a:t>
            </a:r>
          </a:p>
          <a:p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Secretary/Support Staff</a:t>
            </a:r>
          </a:p>
          <a:p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Others</a:t>
            </a:r>
          </a:p>
          <a:p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</p:txBody>
      </p:sp>
      <p:sp>
        <p:nvSpPr>
          <p:cNvPr id="21507" name="Text Box 5">
            <a:extLst>
              <a:ext uri="{FF2B5EF4-FFF2-40B4-BE49-F238E27FC236}">
                <a16:creationId xmlns:a16="http://schemas.microsoft.com/office/drawing/2014/main" id="{D960D295-FE1C-20A5-93AB-1A27FA6894F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22225"/>
            <a:ext cx="9144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Personnel Requirements</a:t>
            </a:r>
          </a:p>
        </p:txBody>
      </p:sp>
      <p:pic>
        <p:nvPicPr>
          <p:cNvPr id="21508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132D3A9E-FA6E-5A41-C335-3E7249517EFB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1509" name="Picture 4">
            <a:extLst>
              <a:ext uri="{FF2B5EF4-FFF2-40B4-BE49-F238E27FC236}">
                <a16:creationId xmlns:a16="http://schemas.microsoft.com/office/drawing/2014/main" id="{DE8EE8F6-15B1-5B88-B55B-9FC2A3F267CA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2">
            <a:extLst>
              <a:ext uri="{FF2B5EF4-FFF2-40B4-BE49-F238E27FC236}">
                <a16:creationId xmlns:a16="http://schemas.microsoft.com/office/drawing/2014/main" id="{F132D03C-73A6-511B-4F05-3BB185E2FF10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43050" y="9525"/>
            <a:ext cx="9124950" cy="73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sz="4200" b="1">
                <a:solidFill>
                  <a:srgbClr val="FFFF99"/>
                </a:solidFill>
                <a:latin typeface="Open sans" panose="020B0606030504020204" pitchFamily="34" charset="0"/>
              </a:rPr>
              <a:t>MFR Course Written Materials</a:t>
            </a:r>
          </a:p>
        </p:txBody>
      </p:sp>
      <p:sp>
        <p:nvSpPr>
          <p:cNvPr id="23555" name="Rectangle 3">
            <a:extLst>
              <a:ext uri="{FF2B5EF4-FFF2-40B4-BE49-F238E27FC236}">
                <a16:creationId xmlns:a16="http://schemas.microsoft.com/office/drawing/2014/main" id="{1A49FDF9-4657-1275-C13E-7300A8228F0A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881188" y="1930400"/>
            <a:ext cx="8266112" cy="304958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Invitation letter (optional)</a:t>
            </a:r>
          </a:p>
          <a:p>
            <a:pPr marL="514350" indent="-514350">
              <a:buFontTx/>
              <a:buAutoNum type="arabicPeriod"/>
            </a:pPr>
            <a:r>
              <a:rPr lang="fr-FR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Participant Course Information Packet</a:t>
            </a:r>
          </a:p>
          <a:p>
            <a:pPr marL="514350" indent="-514350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Participant Workbook (WB)</a:t>
            </a:r>
          </a:p>
        </p:txBody>
      </p:sp>
      <p:pic>
        <p:nvPicPr>
          <p:cNvPr id="23556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55F91A80-B2B4-6F82-8F91-1295169DF063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3557" name="Picture 4">
            <a:extLst>
              <a:ext uri="{FF2B5EF4-FFF2-40B4-BE49-F238E27FC236}">
                <a16:creationId xmlns:a16="http://schemas.microsoft.com/office/drawing/2014/main" id="{E3BC1511-0C5E-0748-EA66-E98A26A8152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>
            <a:extLst>
              <a:ext uri="{FF2B5EF4-FFF2-40B4-BE49-F238E27FC236}">
                <a16:creationId xmlns:a16="http://schemas.microsoft.com/office/drawing/2014/main" id="{EC7A2B3D-018C-9F27-BE4A-45A7AB1F789C}"/>
              </a:ext>
            </a:extLst>
          </p:cNvPr>
          <p:cNvSpPr>
            <a:spLocks noGrp="1" noChangeArrowheads="1"/>
          </p:cNvSpPr>
          <p:nvPr>
            <p:ph type="title" idx="4294967295"/>
          </p:nvPr>
        </p:nvSpPr>
        <p:spPr bwMode="auto">
          <a:xfrm>
            <a:off x="1504950" y="9525"/>
            <a:ext cx="9144000" cy="7318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/>
          <a:p>
            <a:pPr eaLnBrk="1" hangingPunct="1"/>
            <a:r>
              <a:rPr lang="en-US" altLang="en-US" sz="4200" b="1">
                <a:solidFill>
                  <a:srgbClr val="FFFF99"/>
                </a:solidFill>
                <a:latin typeface="Open sans" panose="020B0606030504020204" pitchFamily="34" charset="0"/>
              </a:rPr>
              <a:t>MFR Course Written Materials</a:t>
            </a:r>
          </a:p>
        </p:txBody>
      </p:sp>
      <p:sp>
        <p:nvSpPr>
          <p:cNvPr id="25603" name="Rectangle 3">
            <a:extLst>
              <a:ext uri="{FF2B5EF4-FFF2-40B4-BE49-F238E27FC236}">
                <a16:creationId xmlns:a16="http://schemas.microsoft.com/office/drawing/2014/main" id="{326741CC-7D8B-60D6-8259-424E3379C075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881188" y="1538288"/>
            <a:ext cx="8558212" cy="30495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Instructor Guide (IG)</a:t>
            </a:r>
          </a:p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Coordinator’s Guide (CG)</a:t>
            </a:r>
          </a:p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Tests, exercises and presentations</a:t>
            </a:r>
          </a:p>
          <a:p>
            <a:pPr marL="514350" indent="-514350">
              <a:lnSpc>
                <a:spcPct val="150000"/>
              </a:lnSpc>
              <a:buFontTx/>
              <a:buAutoNum type="arabicPeriod" startAt="4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Other documentation</a:t>
            </a:r>
          </a:p>
        </p:txBody>
      </p:sp>
      <p:pic>
        <p:nvPicPr>
          <p:cNvPr id="25604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5DF49DE1-7271-4125-4072-352365352CC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5605" name="Picture 4">
            <a:extLst>
              <a:ext uri="{FF2B5EF4-FFF2-40B4-BE49-F238E27FC236}">
                <a16:creationId xmlns:a16="http://schemas.microsoft.com/office/drawing/2014/main" id="{F2499DD6-59D0-043C-595A-082EA978359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>
            <a:extLst>
              <a:ext uri="{FF2B5EF4-FFF2-40B4-BE49-F238E27FC236}">
                <a16:creationId xmlns:a16="http://schemas.microsoft.com/office/drawing/2014/main" id="{AFB9F93F-370E-EC61-8A6C-79FC67D4262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524000" y="9525"/>
            <a:ext cx="9144000" cy="7318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FFFF99"/>
                </a:solidFill>
                <a:latin typeface="Open sans" panose="020B0606030504020204" pitchFamily="34" charset="0"/>
              </a:rPr>
              <a:t>Coordinator’s Functions</a:t>
            </a:r>
          </a:p>
        </p:txBody>
      </p:sp>
      <p:sp>
        <p:nvSpPr>
          <p:cNvPr id="27651" name="Rectangle 5">
            <a:extLst>
              <a:ext uri="{FF2B5EF4-FFF2-40B4-BE49-F238E27FC236}">
                <a16:creationId xmlns:a16="http://schemas.microsoft.com/office/drawing/2014/main" id="{594EE390-1B20-6E30-A2CB-C78EF9C9F93A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30388" y="1219200"/>
            <a:ext cx="86106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    Presenting Lesson One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    Problem solving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    Leading the daily instructor meetings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    Leading the end-of-course meeting</a:t>
            </a:r>
          </a:p>
          <a:p>
            <a:pPr eaLnBrk="1" hangingPunct="1"/>
            <a:endParaRPr lang="en-US" altLang="en-US" sz="3400" b="1">
              <a:solidFill>
                <a:schemeClr val="bg1"/>
              </a:solidFill>
              <a:latin typeface="Open sans" panose="020B0606030504020204" pitchFamily="34" charset="0"/>
            </a:endParaRPr>
          </a:p>
          <a:p>
            <a:pPr eaLnBrk="1" hangingPunct="1">
              <a:buFont typeface="Arial" panose="020B0604020202020204" pitchFamily="34" charset="0"/>
              <a:buChar char="•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    Preparing the After-Action report	</a:t>
            </a:r>
          </a:p>
        </p:txBody>
      </p:sp>
      <p:pic>
        <p:nvPicPr>
          <p:cNvPr id="27652" name="Picture 3" descr="A logo with text on it&#10;&#10;AI-generated content may be incorrect.">
            <a:extLst>
              <a:ext uri="{FF2B5EF4-FFF2-40B4-BE49-F238E27FC236}">
                <a16:creationId xmlns:a16="http://schemas.microsoft.com/office/drawing/2014/main" id="{17517378-6D5C-8BA6-FE35-DB8673B2EDA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7653" name="Picture 4">
            <a:extLst>
              <a:ext uri="{FF2B5EF4-FFF2-40B4-BE49-F238E27FC236}">
                <a16:creationId xmlns:a16="http://schemas.microsoft.com/office/drawing/2014/main" id="{3751703C-7BDF-4EFD-4966-F52E23CA5E6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3">
            <a:extLst>
              <a:ext uri="{FF2B5EF4-FFF2-40B4-BE49-F238E27FC236}">
                <a16:creationId xmlns:a16="http://schemas.microsoft.com/office/drawing/2014/main" id="{B7239A9B-8ABE-EEA4-CC11-56A665D38308}"/>
              </a:ext>
            </a:extLst>
          </p:cNvPr>
          <p:cNvSpPr>
            <a:spLocks noGrp="1" noChangeArrowheads="1"/>
          </p:cNvSpPr>
          <p:nvPr>
            <p:ph type="body" idx="4294967295"/>
          </p:nvPr>
        </p:nvSpPr>
        <p:spPr bwMode="auto">
          <a:xfrm>
            <a:off x="1776413" y="2362200"/>
            <a:ext cx="8662987" cy="3276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514350" indent="-514350" eaLnBrk="1" hangingPunct="1">
              <a:buFontTx/>
              <a:buAutoNum type="arabicPeriod"/>
            </a:pPr>
            <a:r>
              <a:rPr lang="en-US" altLang="en-US" sz="3400" b="1">
                <a:solidFill>
                  <a:schemeClr val="bg1"/>
                </a:solidFill>
                <a:latin typeface="Open sans" panose="020B0606030504020204" pitchFamily="34" charset="0"/>
              </a:rPr>
              <a:t>Use the Coordinator’s Guide to prepare for and organize a MFR Course.</a:t>
            </a:r>
          </a:p>
        </p:txBody>
      </p:sp>
      <p:sp>
        <p:nvSpPr>
          <p:cNvPr id="28675" name="Text Box 5">
            <a:extLst>
              <a:ext uri="{FF2B5EF4-FFF2-40B4-BE49-F238E27FC236}">
                <a16:creationId xmlns:a16="http://schemas.microsoft.com/office/drawing/2014/main" id="{B0915FF1-E95F-895A-1F5C-418B9D4D03A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524000" y="11113"/>
            <a:ext cx="9144000" cy="762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4400" b="1">
                <a:solidFill>
                  <a:srgbClr val="FFFF99"/>
                </a:solidFill>
                <a:latin typeface="Open sans" panose="020B0606030504020204" pitchFamily="34" charset="0"/>
              </a:rPr>
              <a:t>Lesson 4 Objectives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8B8EBD50-7DA0-6348-ECCE-A4577EDDF9D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1752600" y="933450"/>
            <a:ext cx="8686800" cy="1143000"/>
          </a:xfrm>
          <a:prstGeom prst="rect">
            <a:avLst/>
          </a:prstGeom>
          <a:noFill/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  <a:cs typeface="+mn-cs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  <a:cs typeface="+mn-cs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  <a:cs typeface="+mn-cs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  <a:cs typeface="+mn-cs"/>
              </a:defRPr>
            </a:lvl9pPr>
          </a:lstStyle>
          <a:p>
            <a:pPr marL="0" indent="0" eaLnBrk="1" hangingPunct="1">
              <a:buFontTx/>
              <a:buNone/>
              <a:defRPr/>
            </a:pPr>
            <a:r>
              <a:rPr lang="en-US" altLang="en-US" sz="3400" b="1" kern="0" dirty="0">
                <a:solidFill>
                  <a:schemeClr val="bg1"/>
                </a:solidFill>
                <a:latin typeface="Open sans"/>
              </a:rPr>
              <a:t>Upon completion of this lesson, you will be able to :</a:t>
            </a:r>
          </a:p>
        </p:txBody>
      </p:sp>
      <p:pic>
        <p:nvPicPr>
          <p:cNvPr id="28677" name="Picture 4" descr="A logo with text on it&#10;&#10;AI-generated content may be incorrect.">
            <a:extLst>
              <a:ext uri="{FF2B5EF4-FFF2-40B4-BE49-F238E27FC236}">
                <a16:creationId xmlns:a16="http://schemas.microsoft.com/office/drawing/2014/main" id="{4262021F-9716-1A80-A9A2-37F053C16F17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388" y="52388"/>
            <a:ext cx="1014412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8678" name="Picture 5">
            <a:extLst>
              <a:ext uri="{FF2B5EF4-FFF2-40B4-BE49-F238E27FC236}">
                <a16:creationId xmlns:a16="http://schemas.microsoft.com/office/drawing/2014/main" id="{39C72A92-7432-F5A5-D7B6-AC2640C9AA4C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201400" y="52388"/>
            <a:ext cx="990600" cy="6334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>
            <a:extLst>
              <a:ext uri="{FF2B5EF4-FFF2-40B4-BE49-F238E27FC236}">
                <a16:creationId xmlns:a16="http://schemas.microsoft.com/office/drawing/2014/main" id="{750E1D78-D3B4-1736-5E1E-945BF8E2BB3E}"/>
              </a:ext>
            </a:extLst>
          </p:cNvPr>
          <p:cNvSpPr/>
          <p:nvPr/>
        </p:nvSpPr>
        <p:spPr>
          <a:xfrm>
            <a:off x="76200" y="0"/>
            <a:ext cx="12039600" cy="6781800"/>
          </a:xfrm>
          <a:prstGeom prst="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  <a:defRPr/>
            </a:pPr>
            <a:endParaRPr lang="en-IN">
              <a:solidFill>
                <a:prstClr val="white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0723" name="AutoShape 4">
            <a:extLst>
              <a:ext uri="{FF2B5EF4-FFF2-40B4-BE49-F238E27FC236}">
                <a16:creationId xmlns:a16="http://schemas.microsoft.com/office/drawing/2014/main" id="{D14AF865-C7B4-CEB3-A229-BBCA2D01ADA6}"/>
              </a:ext>
            </a:extLst>
          </p:cNvPr>
          <p:cNvSpPr>
            <a:spLocks noChangeAspect="1" noChangeArrowheads="1"/>
          </p:cNvSpPr>
          <p:nvPr/>
        </p:nvSpPr>
        <p:spPr bwMode="auto">
          <a:xfrm>
            <a:off x="5943600" y="3276600"/>
            <a:ext cx="304800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IN" altLang="en-US">
              <a:solidFill>
                <a:srgbClr val="000000"/>
              </a:solidFill>
              <a:latin typeface="Calibri" panose="020F0502020204030204" pitchFamily="34" charset="0"/>
            </a:endParaRPr>
          </a:p>
        </p:txBody>
      </p:sp>
      <p:sp>
        <p:nvSpPr>
          <p:cNvPr id="30724" name="Slide Number Placeholder 1">
            <a:extLst>
              <a:ext uri="{FF2B5EF4-FFF2-40B4-BE49-F238E27FC236}">
                <a16:creationId xmlns:a16="http://schemas.microsoft.com/office/drawing/2014/main" id="{0D6F21EA-3A71-F63D-BCE2-AC0108E5B52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fld id="{E4C73F43-7301-4988-944B-91F7B596A476}" type="slidenum">
              <a:rPr lang="en-IN" altLang="en-US">
                <a:solidFill>
                  <a:srgbClr val="E46C0A"/>
                </a:solidFill>
              </a:rPr>
              <a:pPr/>
              <a:t>8</a:t>
            </a:fld>
            <a:endParaRPr lang="en-IN" altLang="en-US">
              <a:solidFill>
                <a:srgbClr val="E46C0A"/>
              </a:solidFill>
            </a:endParaRPr>
          </a:p>
        </p:txBody>
      </p:sp>
      <p:sp>
        <p:nvSpPr>
          <p:cNvPr id="30725" name="Rounded Rectangle">
            <a:extLst>
              <a:ext uri="{FF2B5EF4-FFF2-40B4-BE49-F238E27FC236}">
                <a16:creationId xmlns:a16="http://schemas.microsoft.com/office/drawing/2014/main" id="{C447D071-32C8-974F-8C3B-05636BD289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4217988" y="146050"/>
            <a:ext cx="6804025" cy="6261100"/>
          </a:xfrm>
          <a:prstGeom prst="roundRect">
            <a:avLst>
              <a:gd name="adj" fmla="val 1583"/>
            </a:avLst>
          </a:prstGeom>
          <a:solidFill>
            <a:srgbClr val="EAEAEA"/>
          </a:solidFill>
          <a:ln>
            <a:noFill/>
          </a:ln>
          <a:extLs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/>
            <a:endParaRPr lang="en-US" altLang="en-US" sz="2400">
              <a:solidFill>
                <a:srgbClr val="000000"/>
              </a:solidFill>
              <a:latin typeface="Open sans" panose="020B0606030504020204" pitchFamily="34" charset="0"/>
            </a:endParaRPr>
          </a:p>
        </p:txBody>
      </p:sp>
      <p:sp>
        <p:nvSpPr>
          <p:cNvPr id="30726" name="Duties of…">
            <a:extLst>
              <a:ext uri="{FF2B5EF4-FFF2-40B4-BE49-F238E27FC236}">
                <a16:creationId xmlns:a16="http://schemas.microsoft.com/office/drawing/2014/main" id="{E316CF7E-1216-C091-A7C0-FFE6EB8207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39725" y="3230563"/>
            <a:ext cx="3724275" cy="693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400000"/>
                <a:headEnd/>
                <a:tailEnd/>
              </a14:hiddenLine>
            </a:ext>
          </a:extLst>
        </p:spPr>
        <p:txBody>
          <a:bodyPr lIns="39142" tIns="39142" rIns="39142" bIns="39142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/>
            <a:r>
              <a:rPr lang="en-US" altLang="en-US" sz="4000" b="1">
                <a:solidFill>
                  <a:srgbClr val="000000"/>
                </a:solidFill>
                <a:latin typeface="Open sans" panose="020B0606030504020204" pitchFamily="34" charset="0"/>
              </a:rPr>
              <a:t>THANK YOU </a:t>
            </a:r>
            <a:r>
              <a:rPr lang="en-US" altLang="en-US" sz="4000">
                <a:solidFill>
                  <a:srgbClr val="000000"/>
                </a:solidFill>
                <a:latin typeface="Open sans" panose="020B0606030504020204" pitchFamily="34" charset="0"/>
              </a:rPr>
              <a:t> </a:t>
            </a:r>
          </a:p>
        </p:txBody>
      </p:sp>
      <p:pic>
        <p:nvPicPr>
          <p:cNvPr id="30727" name="Picture 2" descr="A logo with a lion and a triangle&#10;&#10;AI-generated content may be incorrect.">
            <a:extLst>
              <a:ext uri="{FF2B5EF4-FFF2-40B4-BE49-F238E27FC236}">
                <a16:creationId xmlns:a16="http://schemas.microsoft.com/office/drawing/2014/main" id="{CA112308-60C2-87E9-F8E6-13F673DE5F7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600" y="515938"/>
            <a:ext cx="4876800" cy="55356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158</Words>
  <Application>Microsoft Office PowerPoint</Application>
  <PresentationFormat>Widescreen</PresentationFormat>
  <Paragraphs>48</Paragraphs>
  <Slides>8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8</vt:i4>
      </vt:variant>
    </vt:vector>
  </HeadingPairs>
  <TitlesOfParts>
    <vt:vector size="16" baseType="lpstr">
      <vt:lpstr>Arial</vt:lpstr>
      <vt:lpstr>Calibri</vt:lpstr>
      <vt:lpstr>Open Sans Semibold</vt:lpstr>
      <vt:lpstr>Open sans</vt:lpstr>
      <vt:lpstr>Wingdings</vt:lpstr>
      <vt:lpstr>Times New Roman</vt:lpstr>
      <vt:lpstr>Default Design</vt:lpstr>
      <vt:lpstr>2_Office Theme</vt:lpstr>
      <vt:lpstr>PowerPoint Presentation</vt:lpstr>
      <vt:lpstr>PowerPoint Presentation</vt:lpstr>
      <vt:lpstr>PowerPoint Presentation</vt:lpstr>
      <vt:lpstr>MFR Course Written Materials</vt:lpstr>
      <vt:lpstr>MFR Course Written Materials</vt:lpstr>
      <vt:lpstr>PowerPoint Presentation</vt:lpstr>
      <vt:lpstr>PowerPoint Presentation</vt:lpstr>
      <vt:lpstr>PowerPoint Presentation</vt:lpstr>
    </vt:vector>
  </TitlesOfParts>
  <Company>NSET PEER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Neelam</dc:creator>
  <cp:lastModifiedBy>NDRF HQ</cp:lastModifiedBy>
  <cp:revision>21</cp:revision>
  <dcterms:created xsi:type="dcterms:W3CDTF">2010-05-24T08:17:06Z</dcterms:created>
  <dcterms:modified xsi:type="dcterms:W3CDTF">2026-01-30T12:25:07Z</dcterms:modified>
</cp:coreProperties>
</file>