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63" r:id="rId2"/>
    <p:sldId id="264" r:id="rId3"/>
    <p:sldId id="265" r:id="rId4"/>
    <p:sldId id="266" r:id="rId5"/>
    <p:sldId id="267" r:id="rId6"/>
    <p:sldId id="268" r:id="rId7"/>
    <p:sldId id="269" r:id="rId8"/>
    <p:sldId id="270" r:id="rId9"/>
    <p:sldId id="271" r:id="rId10"/>
    <p:sldId id="272" r:id="rId11"/>
    <p:sldId id="273" r:id="rId12"/>
    <p:sldId id="274" r:id="rId13"/>
    <p:sldId id="275" r:id="rId14"/>
    <p:sldId id="277" r:id="rId15"/>
    <p:sldId id="278" r:id="rId16"/>
    <p:sldId id="276" r:id="rId17"/>
    <p:sldId id="1188"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varScale="1">
        <p:scale>
          <a:sx n="78" d="100"/>
          <a:sy n="78" d="100"/>
        </p:scale>
        <p:origin x="942"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BAF9D5-2258-4932-8FDF-0CAA767ED907}" type="datetimeFigureOut">
              <a:rPr lang="en-IN" smtClean="0"/>
              <a:t>05-01-2026</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460260-BA36-4B3B-A8B1-4E8057926F35}" type="slidenum">
              <a:rPr lang="en-IN" smtClean="0"/>
              <a:t>‹#›</a:t>
            </a:fld>
            <a:endParaRPr lang="en-IN"/>
          </a:p>
        </p:txBody>
      </p:sp>
    </p:spTree>
    <p:extLst>
      <p:ext uri="{BB962C8B-B14F-4D97-AF65-F5344CB8AC3E}">
        <p14:creationId xmlns:p14="http://schemas.microsoft.com/office/powerpoint/2010/main" val="6525605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p:cNvSpPr>
            <a:spLocks noGrp="1"/>
          </p:cNvSpPr>
          <p:nvPr>
            <p:ph type="dt" sz="half" idx="10"/>
          </p:nvPr>
        </p:nvSpPr>
        <p:spPr>
          <a:xfrm>
            <a:off x="838200" y="6356350"/>
            <a:ext cx="2743200" cy="365125"/>
          </a:xfrm>
          <a:prstGeom prst="rect">
            <a:avLst/>
          </a:prstGeom>
        </p:spPr>
        <p:txBody>
          <a:bodyPr/>
          <a:lstStyle/>
          <a:p>
            <a:endParaRPr lang="en-IN" dirty="0"/>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8AED0BF-B613-4EA2-A21D-6A60A5241C27}" type="slidenum">
              <a:rPr lang="en-IN" smtClean="0"/>
              <a:t>‹#›</a:t>
            </a:fld>
            <a:endParaRPr lang="en-IN"/>
          </a:p>
        </p:txBody>
      </p:sp>
    </p:spTree>
    <p:extLst>
      <p:ext uri="{BB962C8B-B14F-4D97-AF65-F5344CB8AC3E}">
        <p14:creationId xmlns:p14="http://schemas.microsoft.com/office/powerpoint/2010/main" val="1006914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a:xfrm>
            <a:off x="838200" y="6356350"/>
            <a:ext cx="2743200" cy="365125"/>
          </a:xfrm>
          <a:prstGeom prst="rect">
            <a:avLst/>
          </a:prstGeom>
        </p:spPr>
        <p:txBody>
          <a:bodyPr/>
          <a:lstStyle/>
          <a:p>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8AED0BF-B613-4EA2-A21D-6A60A5241C27}" type="slidenum">
              <a:rPr lang="en-IN" smtClean="0"/>
              <a:t>‹#›</a:t>
            </a:fld>
            <a:endParaRPr lang="en-IN"/>
          </a:p>
        </p:txBody>
      </p:sp>
    </p:spTree>
    <p:extLst>
      <p:ext uri="{BB962C8B-B14F-4D97-AF65-F5344CB8AC3E}">
        <p14:creationId xmlns:p14="http://schemas.microsoft.com/office/powerpoint/2010/main" val="1159507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a:xfrm>
            <a:off x="838200" y="6356350"/>
            <a:ext cx="2743200" cy="365125"/>
          </a:xfrm>
          <a:prstGeom prst="rect">
            <a:avLst/>
          </a:prstGeom>
        </p:spPr>
        <p:txBody>
          <a:bodyPr/>
          <a:lstStyle/>
          <a:p>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8AED0BF-B613-4EA2-A21D-6A60A5241C27}" type="slidenum">
              <a:rPr lang="en-IN" smtClean="0"/>
              <a:t>‹#›</a:t>
            </a:fld>
            <a:endParaRPr lang="en-IN"/>
          </a:p>
        </p:txBody>
      </p:sp>
    </p:spTree>
    <p:extLst>
      <p:ext uri="{BB962C8B-B14F-4D97-AF65-F5344CB8AC3E}">
        <p14:creationId xmlns:p14="http://schemas.microsoft.com/office/powerpoint/2010/main" val="21000622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8AED0BF-B613-4EA2-A21D-6A60A5241C27}" type="slidenum">
              <a:rPr lang="en-IN" smtClean="0"/>
              <a:t>‹#›</a:t>
            </a:fld>
            <a:endParaRPr lang="en-IN"/>
          </a:p>
        </p:txBody>
      </p:sp>
    </p:spTree>
    <p:extLst>
      <p:ext uri="{BB962C8B-B14F-4D97-AF65-F5344CB8AC3E}">
        <p14:creationId xmlns:p14="http://schemas.microsoft.com/office/powerpoint/2010/main" val="3441598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8AED0BF-B613-4EA2-A21D-6A60A5241C27}" type="slidenum">
              <a:rPr lang="en-IN" smtClean="0"/>
              <a:t>‹#›</a:t>
            </a:fld>
            <a:endParaRPr lang="en-IN"/>
          </a:p>
        </p:txBody>
      </p:sp>
    </p:spTree>
    <p:extLst>
      <p:ext uri="{BB962C8B-B14F-4D97-AF65-F5344CB8AC3E}">
        <p14:creationId xmlns:p14="http://schemas.microsoft.com/office/powerpoint/2010/main" val="32635822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a:xfrm>
            <a:off x="838200" y="6356350"/>
            <a:ext cx="2743200" cy="365125"/>
          </a:xfrm>
          <a:prstGeom prst="rect">
            <a:avLst/>
          </a:prstGeom>
        </p:spPr>
        <p:txBody>
          <a:bodyPr/>
          <a:lstStyle/>
          <a:p>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68AED0BF-B613-4EA2-A21D-6A60A5241C27}" type="slidenum">
              <a:rPr lang="en-IN" smtClean="0"/>
              <a:t>‹#›</a:t>
            </a:fld>
            <a:endParaRPr lang="en-IN"/>
          </a:p>
        </p:txBody>
      </p:sp>
    </p:spTree>
    <p:extLst>
      <p:ext uri="{BB962C8B-B14F-4D97-AF65-F5344CB8AC3E}">
        <p14:creationId xmlns:p14="http://schemas.microsoft.com/office/powerpoint/2010/main" val="20135093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a:xfrm>
            <a:off x="838200" y="6356350"/>
            <a:ext cx="2743200" cy="365125"/>
          </a:xfrm>
          <a:prstGeom prst="rect">
            <a:avLst/>
          </a:prstGeom>
        </p:spPr>
        <p:txBody>
          <a:bodyPr/>
          <a:lstStyle/>
          <a:p>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68AED0BF-B613-4EA2-A21D-6A60A5241C27}" type="slidenum">
              <a:rPr lang="en-IN" smtClean="0"/>
              <a:t>‹#›</a:t>
            </a:fld>
            <a:endParaRPr lang="en-IN"/>
          </a:p>
        </p:txBody>
      </p:sp>
    </p:spTree>
    <p:extLst>
      <p:ext uri="{BB962C8B-B14F-4D97-AF65-F5344CB8AC3E}">
        <p14:creationId xmlns:p14="http://schemas.microsoft.com/office/powerpoint/2010/main" val="42586186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a:xfrm>
            <a:off x="838200" y="6356350"/>
            <a:ext cx="2743200" cy="365125"/>
          </a:xfrm>
          <a:prstGeom prst="rect">
            <a:avLst/>
          </a:prstGeom>
        </p:spPr>
        <p:txBody>
          <a:bodyPr/>
          <a:lstStyle/>
          <a:p>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68AED0BF-B613-4EA2-A21D-6A60A5241C27}" type="slidenum">
              <a:rPr lang="en-IN" smtClean="0"/>
              <a:t>‹#›</a:t>
            </a:fld>
            <a:endParaRPr lang="en-IN"/>
          </a:p>
        </p:txBody>
      </p:sp>
    </p:spTree>
    <p:extLst>
      <p:ext uri="{BB962C8B-B14F-4D97-AF65-F5344CB8AC3E}">
        <p14:creationId xmlns:p14="http://schemas.microsoft.com/office/powerpoint/2010/main" val="33750077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68AED0BF-B613-4EA2-A21D-6A60A5241C27}" type="slidenum">
              <a:rPr lang="en-IN" smtClean="0"/>
              <a:t>‹#›</a:t>
            </a:fld>
            <a:endParaRPr lang="en-IN"/>
          </a:p>
        </p:txBody>
      </p:sp>
    </p:spTree>
    <p:extLst>
      <p:ext uri="{BB962C8B-B14F-4D97-AF65-F5344CB8AC3E}">
        <p14:creationId xmlns:p14="http://schemas.microsoft.com/office/powerpoint/2010/main" val="7096817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68AED0BF-B613-4EA2-A21D-6A60A5241C27}" type="slidenum">
              <a:rPr lang="en-IN" smtClean="0"/>
              <a:t>‹#›</a:t>
            </a:fld>
            <a:endParaRPr lang="en-IN"/>
          </a:p>
        </p:txBody>
      </p:sp>
    </p:spTree>
    <p:extLst>
      <p:ext uri="{BB962C8B-B14F-4D97-AF65-F5344CB8AC3E}">
        <p14:creationId xmlns:p14="http://schemas.microsoft.com/office/powerpoint/2010/main" val="10970005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68AED0BF-B613-4EA2-A21D-6A60A5241C27}" type="slidenum">
              <a:rPr lang="en-IN" smtClean="0"/>
              <a:t>‹#›</a:t>
            </a:fld>
            <a:endParaRPr lang="en-IN"/>
          </a:p>
        </p:txBody>
      </p:sp>
    </p:spTree>
    <p:extLst>
      <p:ext uri="{BB962C8B-B14F-4D97-AF65-F5344CB8AC3E}">
        <p14:creationId xmlns:p14="http://schemas.microsoft.com/office/powerpoint/2010/main" val="24198735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9899" y="1288403"/>
            <a:ext cx="4580877" cy="1325563"/>
          </a:xfrm>
          <a:prstGeom prst="rect">
            <a:avLst/>
          </a:prstGeom>
        </p:spPr>
        <p:txBody>
          <a:bodyPr vert="horz" lIns="91440" tIns="45720" rIns="91440" bIns="45720" rtlCol="0" anchor="ctr">
            <a:normAutofit/>
          </a:bodyPr>
          <a:lstStyle/>
          <a:p>
            <a:r>
              <a:rPr lang="en-US" dirty="0"/>
              <a:t>Click to edit Master title style</a:t>
            </a:r>
            <a:endParaRPr lang="en-IN" dirty="0"/>
          </a:p>
        </p:txBody>
      </p:sp>
      <p:sp>
        <p:nvSpPr>
          <p:cNvPr id="3" name="Text Placeholder 2"/>
          <p:cNvSpPr>
            <a:spLocks noGrp="1"/>
          </p:cNvSpPr>
          <p:nvPr>
            <p:ph type="body" idx="1"/>
          </p:nvPr>
        </p:nvSpPr>
        <p:spPr>
          <a:xfrm>
            <a:off x="4660776" y="1328471"/>
            <a:ext cx="728872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10585604" y="6331411"/>
            <a:ext cx="453698" cy="368646"/>
          </a:xfrm>
          <a:prstGeom prst="rect">
            <a:avLst/>
          </a:prstGeom>
        </p:spPr>
        <p:txBody>
          <a:bodyPr vert="horz" lIns="91440" tIns="45720" rIns="91440" bIns="45720" rtlCol="0" anchor="ctr"/>
          <a:lstStyle>
            <a:lvl1pPr algn="r">
              <a:defRPr sz="1200">
                <a:solidFill>
                  <a:schemeClr val="tx1">
                    <a:tint val="75000"/>
                  </a:schemeClr>
                </a:solidFill>
              </a:defRPr>
            </a:lvl1pPr>
          </a:lstStyle>
          <a:p>
            <a:fld id="{68AED0BF-B613-4EA2-A21D-6A60A5241C27}" type="slidenum">
              <a:rPr lang="en-IN" smtClean="0"/>
              <a:t>‹#›</a:t>
            </a:fld>
            <a:endParaRPr lang="en-IN"/>
          </a:p>
        </p:txBody>
      </p:sp>
      <p:pic>
        <p:nvPicPr>
          <p:cNvPr id="7" name="Picture 6" descr="NDRF LOGO | NDRF - National Disaster Response Force"/>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0" y="0"/>
            <a:ext cx="1594485" cy="876935"/>
          </a:xfrm>
          <a:prstGeom prst="rect">
            <a:avLst/>
          </a:prstGeom>
          <a:noFill/>
          <a:ln>
            <a:noFill/>
          </a:ln>
        </p:spPr>
      </p:pic>
      <p:pic>
        <p:nvPicPr>
          <p:cNvPr id="8" name="Picture 7"/>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11295497" y="5944"/>
            <a:ext cx="882650" cy="877570"/>
          </a:xfrm>
          <a:prstGeom prst="rect">
            <a:avLst/>
          </a:prstGeom>
          <a:noFill/>
        </p:spPr>
      </p:pic>
      <p:sp>
        <p:nvSpPr>
          <p:cNvPr id="9" name="PEER | CSSR | INDIA"/>
          <p:cNvSpPr txBox="1"/>
          <p:nvPr userDrawn="1"/>
        </p:nvSpPr>
        <p:spPr>
          <a:xfrm>
            <a:off x="216130" y="6286056"/>
            <a:ext cx="2851266" cy="3427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8283" tIns="78283" rIns="78283" bIns="78283">
            <a:spAutoFit/>
          </a:bodyPr>
          <a:lstStyle>
            <a:lvl1pPr algn="ctr" defTabSz="2438400">
              <a:spcBef>
                <a:spcPts val="600"/>
              </a:spcBef>
              <a:defRPr sz="2400" spc="120">
                <a:solidFill>
                  <a:srgbClr val="535353"/>
                </a:solidFill>
                <a:latin typeface="Open Sans Semibold"/>
                <a:ea typeface="Open Sans Semibold"/>
                <a:cs typeface="Open Sans Semibold"/>
                <a:sym typeface="Open Sans Semibold"/>
              </a:defRPr>
            </a:lvl1pPr>
          </a:lstStyle>
          <a:p>
            <a:r>
              <a:rPr sz="1200" dirty="0"/>
              <a:t> </a:t>
            </a:r>
            <a:r>
              <a:rPr lang="en-US" sz="1200" dirty="0"/>
              <a:t>ROPE</a:t>
            </a:r>
            <a:r>
              <a:rPr lang="en-US" sz="1200" baseline="0" dirty="0"/>
              <a:t> RESCUE</a:t>
            </a:r>
            <a:r>
              <a:rPr sz="1200" dirty="0"/>
              <a:t> | INDIA</a:t>
            </a:r>
          </a:p>
        </p:txBody>
      </p:sp>
      <p:sp>
        <p:nvSpPr>
          <p:cNvPr id="10" name="Rectangle"/>
          <p:cNvSpPr/>
          <p:nvPr userDrawn="1"/>
        </p:nvSpPr>
        <p:spPr>
          <a:xfrm>
            <a:off x="745724" y="6587004"/>
            <a:ext cx="1855434" cy="104100"/>
          </a:xfrm>
          <a:prstGeom prst="rect">
            <a:avLst/>
          </a:prstGeom>
          <a:solidFill>
            <a:srgbClr val="C00000"/>
          </a:solidFill>
          <a:ln w="12700">
            <a:miter lim="400000"/>
          </a:ln>
        </p:spPr>
        <p:txBody>
          <a:bodyPr lIns="78283" tIns="78283" rIns="78283" bIns="78283"/>
          <a:lstStyle/>
          <a:p>
            <a:endParaRPr/>
          </a:p>
        </p:txBody>
      </p:sp>
      <p:sp>
        <p:nvSpPr>
          <p:cNvPr id="11" name="PPT 2 -"/>
          <p:cNvSpPr txBox="1"/>
          <p:nvPr userDrawn="1"/>
        </p:nvSpPr>
        <p:spPr>
          <a:xfrm>
            <a:off x="10171003" y="6348343"/>
            <a:ext cx="511205" cy="3427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8283" tIns="78283" rIns="78283" bIns="78283">
            <a:spAutoFit/>
          </a:bodyPr>
          <a:lstStyle/>
          <a:p>
            <a:pPr algn="ctr" defTabSz="2438400">
              <a:spcBef>
                <a:spcPts val="600"/>
              </a:spcBef>
              <a:defRPr sz="3000">
                <a:solidFill>
                  <a:srgbClr val="535353"/>
                </a:solidFill>
                <a:latin typeface="Open Sans"/>
                <a:ea typeface="Open Sans"/>
                <a:cs typeface="Open Sans"/>
                <a:sym typeface="Open Sans"/>
              </a:defRPr>
            </a:pPr>
            <a:r>
              <a:rPr sz="1200" b="0" dirty="0"/>
              <a:t>PPT</a:t>
            </a:r>
            <a:r>
              <a:rPr sz="1200" b="0" spc="-59" dirty="0"/>
              <a:t> </a:t>
            </a:r>
            <a:r>
              <a:rPr sz="1200" b="0" dirty="0"/>
              <a:t>-</a:t>
            </a:r>
          </a:p>
        </p:txBody>
      </p:sp>
      <p:sp>
        <p:nvSpPr>
          <p:cNvPr id="12" name="Rectangle"/>
          <p:cNvSpPr/>
          <p:nvPr userDrawn="1"/>
        </p:nvSpPr>
        <p:spPr>
          <a:xfrm>
            <a:off x="10262586" y="6628211"/>
            <a:ext cx="676963" cy="79826"/>
          </a:xfrm>
          <a:prstGeom prst="rect">
            <a:avLst/>
          </a:prstGeom>
          <a:solidFill>
            <a:srgbClr val="C00000"/>
          </a:solidFill>
          <a:ln w="12700">
            <a:miter lim="400000"/>
          </a:ln>
        </p:spPr>
        <p:txBody>
          <a:bodyPr lIns="78283" tIns="78283" rIns="78283" bIns="78283"/>
          <a:lstStyle/>
          <a:p>
            <a:endParaRPr/>
          </a:p>
        </p:txBody>
      </p:sp>
    </p:spTree>
    <p:extLst>
      <p:ext uri="{BB962C8B-B14F-4D97-AF65-F5344CB8AC3E}">
        <p14:creationId xmlns:p14="http://schemas.microsoft.com/office/powerpoint/2010/main" val="10591018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9E32F1-3B4B-B66E-B0E6-2DA80A7C1DB8}"/>
              </a:ext>
            </a:extLst>
          </p:cNvPr>
          <p:cNvSpPr>
            <a:spLocks noGrp="1"/>
          </p:cNvSpPr>
          <p:nvPr>
            <p:ph type="ctrTitle"/>
          </p:nvPr>
        </p:nvSpPr>
        <p:spPr>
          <a:xfrm>
            <a:off x="335360" y="2253449"/>
            <a:ext cx="11521280" cy="2509051"/>
          </a:xfrm>
          <a:prstGeom prst="parallelogram">
            <a:avLst/>
          </a:prstGeom>
          <a:solidFill>
            <a:srgbClr val="FF0000"/>
          </a:solidFill>
        </p:spPr>
        <p:txBody>
          <a:bodyPr>
            <a:noAutofit/>
          </a:bodyPr>
          <a:lstStyle/>
          <a:p>
            <a:r>
              <a:rPr lang="en-IN" sz="5400" b="1" dirty="0">
                <a:solidFill>
                  <a:schemeClr val="bg1"/>
                </a:solidFill>
              </a:rPr>
              <a:t>INTRODUCTION TO RIVER RESCUE (ROPE) EQUIPMENT AND ACCESSORIES</a:t>
            </a:r>
          </a:p>
        </p:txBody>
      </p:sp>
      <p:sp>
        <p:nvSpPr>
          <p:cNvPr id="3" name="Slide Number Placeholder 2"/>
          <p:cNvSpPr>
            <a:spLocks noGrp="1"/>
          </p:cNvSpPr>
          <p:nvPr>
            <p:ph type="sldNum" sz="quarter" idx="12"/>
          </p:nvPr>
        </p:nvSpPr>
        <p:spPr/>
        <p:txBody>
          <a:bodyPr/>
          <a:lstStyle/>
          <a:p>
            <a:fld id="{68AED0BF-B613-4EA2-A21D-6A60A5241C27}" type="slidenum">
              <a:rPr lang="en-IN" smtClean="0"/>
              <a:t>1</a:t>
            </a:fld>
            <a:endParaRPr lang="en-IN"/>
          </a:p>
        </p:txBody>
      </p:sp>
      <p:sp>
        <p:nvSpPr>
          <p:cNvPr id="4" name="Duties of…">
            <a:extLst>
              <a:ext uri="{FF2B5EF4-FFF2-40B4-BE49-F238E27FC236}">
                <a16:creationId xmlns:a16="http://schemas.microsoft.com/office/drawing/2014/main" id="{72F9A6B8-FA28-9BB8-8710-F0E611412498}"/>
              </a:ext>
            </a:extLst>
          </p:cNvPr>
          <p:cNvSpPr txBox="1"/>
          <p:nvPr/>
        </p:nvSpPr>
        <p:spPr>
          <a:xfrm>
            <a:off x="7525264" y="4869242"/>
            <a:ext cx="4165051" cy="38682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142" tIns="39142" rIns="39142" bIns="39142">
            <a:spAutoFit/>
          </a:bodyPr>
          <a:lstStyle/>
          <a:p>
            <a:pPr algn="ctr"/>
            <a:r>
              <a:rPr lang="en-US" sz="2000" b="1" dirty="0">
                <a:latin typeface="Open sans"/>
              </a:rPr>
              <a:t>Presented By:- Dileep Kumar,2IC</a:t>
            </a:r>
            <a:endParaRPr lang="en-US" sz="2000" dirty="0">
              <a:latin typeface="Open sans"/>
            </a:endParaRPr>
          </a:p>
        </p:txBody>
      </p:sp>
    </p:spTree>
    <p:extLst>
      <p:ext uri="{BB962C8B-B14F-4D97-AF65-F5344CB8AC3E}">
        <p14:creationId xmlns:p14="http://schemas.microsoft.com/office/powerpoint/2010/main" val="115296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513242FD-A83A-8793-7A9F-36A8119715E4}"/>
              </a:ext>
            </a:extLst>
          </p:cNvPr>
          <p:cNvSpPr>
            <a:spLocks noGrp="1"/>
          </p:cNvSpPr>
          <p:nvPr>
            <p:ph idx="1"/>
          </p:nvPr>
        </p:nvSpPr>
        <p:spPr>
          <a:xfrm>
            <a:off x="5429250" y="1311021"/>
            <a:ext cx="6410152" cy="4746879"/>
          </a:xfrm>
        </p:spPr>
        <p:txBody>
          <a:bodyPr>
            <a:noAutofit/>
          </a:bodyPr>
          <a:lstStyle/>
          <a:p>
            <a:pPr marL="0" indent="0" algn="just">
              <a:buNone/>
            </a:pPr>
            <a:r>
              <a:rPr lang="en-IN" b="1" dirty="0"/>
              <a:t>Use of Trees and Other Natural Materials: </a:t>
            </a:r>
            <a:r>
              <a:rPr lang="en-IN" dirty="0"/>
              <a:t>A temporary bridge can be created using fallen trees or large branches. A secure path can be made by tying a rope to trees on both sides of the river. Bamboo, wood, and other natural materials can also be used to construct a temporary bridge.</a:t>
            </a:r>
          </a:p>
          <a:p>
            <a:pPr marL="609585" indent="-609585">
              <a:buFont typeface="+mj-lt"/>
              <a:buAutoNum type="arabicPeriod"/>
            </a:pPr>
            <a:endParaRPr lang="en-US" b="1" dirty="0"/>
          </a:p>
          <a:p>
            <a:pPr marL="609585" indent="-609585">
              <a:buFont typeface="+mj-lt"/>
              <a:buAutoNum type="arabicPeriod"/>
            </a:pPr>
            <a:endParaRPr lang="en-US" b="1" dirty="0"/>
          </a:p>
          <a:p>
            <a:pPr marL="609585" indent="-609585">
              <a:buFont typeface="+mj-lt"/>
              <a:buAutoNum type="arabicPeriod"/>
            </a:pPr>
            <a:endParaRPr lang="en-US" b="1" dirty="0"/>
          </a:p>
          <a:p>
            <a:pPr marL="609585" indent="-609585">
              <a:buFont typeface="+mj-lt"/>
              <a:buAutoNum type="arabicPeriod"/>
            </a:pPr>
            <a:endParaRPr lang="en-US" b="1" dirty="0"/>
          </a:p>
          <a:p>
            <a:pPr marL="609585" indent="-609585">
              <a:buFont typeface="+mj-lt"/>
              <a:buAutoNum type="arabicPeriod"/>
            </a:pPr>
            <a:endParaRPr lang="en-US" b="1" dirty="0"/>
          </a:p>
          <a:p>
            <a:endParaRPr lang="en-US" dirty="0"/>
          </a:p>
        </p:txBody>
      </p:sp>
      <p:sp>
        <p:nvSpPr>
          <p:cNvPr id="10" name="Rectangle 6">
            <a:extLst>
              <a:ext uri="{FF2B5EF4-FFF2-40B4-BE49-F238E27FC236}">
                <a16:creationId xmlns:a16="http://schemas.microsoft.com/office/drawing/2014/main" id="{B6975D7C-6B9C-C7B6-57C7-8331EDE0229F}"/>
              </a:ext>
            </a:extLst>
          </p:cNvPr>
          <p:cNvSpPr>
            <a:spLocks noChangeArrowheads="1"/>
          </p:cNvSpPr>
          <p:nvPr/>
        </p:nvSpPr>
        <p:spPr bwMode="auto">
          <a:xfrm>
            <a:off x="5990325" y="532400"/>
            <a:ext cx="922047"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730250" algn="l"/>
              </a:tabLst>
              <a:defRPr>
                <a:solidFill>
                  <a:schemeClr val="tx1"/>
                </a:solidFill>
                <a:latin typeface="Arial" panose="020B0604020202020204" pitchFamily="34" charset="0"/>
              </a:defRPr>
            </a:lvl1pPr>
            <a:lvl2pPr eaLnBrk="0" fontAlgn="base" hangingPunct="0">
              <a:spcBef>
                <a:spcPct val="0"/>
              </a:spcBef>
              <a:spcAft>
                <a:spcPct val="0"/>
              </a:spcAft>
              <a:tabLst>
                <a:tab pos="730250" algn="l"/>
              </a:tabLst>
              <a:defRPr>
                <a:solidFill>
                  <a:schemeClr val="tx1"/>
                </a:solidFill>
                <a:latin typeface="Arial" panose="020B0604020202020204" pitchFamily="34" charset="0"/>
              </a:defRPr>
            </a:lvl2pPr>
            <a:lvl3pPr eaLnBrk="0" fontAlgn="base" hangingPunct="0">
              <a:spcBef>
                <a:spcPct val="0"/>
              </a:spcBef>
              <a:spcAft>
                <a:spcPct val="0"/>
              </a:spcAft>
              <a:tabLst>
                <a:tab pos="730250" algn="l"/>
              </a:tabLst>
              <a:defRPr>
                <a:solidFill>
                  <a:schemeClr val="tx1"/>
                </a:solidFill>
                <a:latin typeface="Arial" panose="020B0604020202020204" pitchFamily="34" charset="0"/>
              </a:defRPr>
            </a:lvl3pPr>
            <a:lvl4pPr eaLnBrk="0" fontAlgn="base" hangingPunct="0">
              <a:spcBef>
                <a:spcPct val="0"/>
              </a:spcBef>
              <a:spcAft>
                <a:spcPct val="0"/>
              </a:spcAft>
              <a:tabLst>
                <a:tab pos="730250" algn="l"/>
              </a:tabLst>
              <a:defRPr>
                <a:solidFill>
                  <a:schemeClr val="tx1"/>
                </a:solidFill>
                <a:latin typeface="Arial" panose="020B0604020202020204" pitchFamily="34" charset="0"/>
              </a:defRPr>
            </a:lvl4pPr>
            <a:lvl5pPr eaLnBrk="0" fontAlgn="base" hangingPunct="0">
              <a:spcBef>
                <a:spcPct val="0"/>
              </a:spcBef>
              <a:spcAft>
                <a:spcPct val="0"/>
              </a:spcAft>
              <a:tabLst>
                <a:tab pos="730250" algn="l"/>
              </a:tabLst>
              <a:defRPr>
                <a:solidFill>
                  <a:schemeClr val="tx1"/>
                </a:solidFill>
                <a:latin typeface="Arial" panose="020B0604020202020204" pitchFamily="34" charset="0"/>
              </a:defRPr>
            </a:lvl5pPr>
            <a:lvl6pPr eaLnBrk="0" fontAlgn="base" hangingPunct="0">
              <a:spcBef>
                <a:spcPct val="0"/>
              </a:spcBef>
              <a:spcAft>
                <a:spcPct val="0"/>
              </a:spcAft>
              <a:tabLst>
                <a:tab pos="730250" algn="l"/>
              </a:tabLst>
              <a:defRPr>
                <a:solidFill>
                  <a:schemeClr val="tx1"/>
                </a:solidFill>
                <a:latin typeface="Arial" panose="020B0604020202020204" pitchFamily="34" charset="0"/>
              </a:defRPr>
            </a:lvl6pPr>
            <a:lvl7pPr eaLnBrk="0" fontAlgn="base" hangingPunct="0">
              <a:spcBef>
                <a:spcPct val="0"/>
              </a:spcBef>
              <a:spcAft>
                <a:spcPct val="0"/>
              </a:spcAft>
              <a:tabLst>
                <a:tab pos="730250" algn="l"/>
              </a:tabLst>
              <a:defRPr>
                <a:solidFill>
                  <a:schemeClr val="tx1"/>
                </a:solidFill>
                <a:latin typeface="Arial" panose="020B0604020202020204" pitchFamily="34" charset="0"/>
              </a:defRPr>
            </a:lvl7pPr>
            <a:lvl8pPr eaLnBrk="0" fontAlgn="base" hangingPunct="0">
              <a:spcBef>
                <a:spcPct val="0"/>
              </a:spcBef>
              <a:spcAft>
                <a:spcPct val="0"/>
              </a:spcAft>
              <a:tabLst>
                <a:tab pos="730250" algn="l"/>
              </a:tabLst>
              <a:defRPr>
                <a:solidFill>
                  <a:schemeClr val="tx1"/>
                </a:solidFill>
                <a:latin typeface="Arial" panose="020B0604020202020204" pitchFamily="34" charset="0"/>
              </a:defRPr>
            </a:lvl8pPr>
            <a:lvl9pPr eaLnBrk="0" fontAlgn="base" hangingPunct="0">
              <a:spcBef>
                <a:spcPct val="0"/>
              </a:spcBef>
              <a:spcAft>
                <a:spcPct val="0"/>
              </a:spcAft>
              <a:tabLst>
                <a:tab pos="730250" algn="l"/>
              </a:tabLst>
              <a:defRPr>
                <a:solidFill>
                  <a:schemeClr val="tx1"/>
                </a:solidFill>
                <a:latin typeface="Arial" panose="020B0604020202020204" pitchFamily="34" charset="0"/>
              </a:defRPr>
            </a:lvl9pPr>
          </a:lstStyle>
          <a:p>
            <a:pPr algn="just" defTabSz="914377">
              <a:tabLst>
                <a:tab pos="730232" algn="l"/>
              </a:tabLst>
            </a:pPr>
            <a:r>
              <a:rPr lang="en-US" altLang="en-US" sz="1000" dirty="0">
                <a:solidFill>
                  <a:srgbClr val="211C1F"/>
                </a:solidFill>
                <a:ea typeface="Arial" panose="020B0604020202020204" pitchFamily="34" charset="0"/>
              </a:rPr>
              <a:t>	</a:t>
            </a:r>
            <a:endParaRPr lang="en-US" altLang="en-US" dirty="0"/>
          </a:p>
        </p:txBody>
      </p:sp>
      <p:sp>
        <p:nvSpPr>
          <p:cNvPr id="2" name="Slide Number Placeholder 1"/>
          <p:cNvSpPr>
            <a:spLocks noGrp="1"/>
          </p:cNvSpPr>
          <p:nvPr>
            <p:ph type="sldNum" sz="quarter" idx="12"/>
          </p:nvPr>
        </p:nvSpPr>
        <p:spPr/>
        <p:txBody>
          <a:bodyPr/>
          <a:lstStyle/>
          <a:p>
            <a:fld id="{68AED0BF-B613-4EA2-A21D-6A60A5241C27}" type="slidenum">
              <a:rPr lang="en-IN" smtClean="0"/>
              <a:t>10</a:t>
            </a:fld>
            <a:endParaRPr lang="en-IN"/>
          </a:p>
        </p:txBody>
      </p:sp>
      <p:sp>
        <p:nvSpPr>
          <p:cNvPr id="3" name="Title 1">
            <a:extLst>
              <a:ext uri="{FF2B5EF4-FFF2-40B4-BE49-F238E27FC236}">
                <a16:creationId xmlns:a16="http://schemas.microsoft.com/office/drawing/2014/main" id="{2392EABE-9598-C967-8106-6DC0689A1E28}"/>
              </a:ext>
            </a:extLst>
          </p:cNvPr>
          <p:cNvSpPr>
            <a:spLocks noGrp="1" noChangeArrowheads="1"/>
          </p:cNvSpPr>
          <p:nvPr>
            <p:ph type="title"/>
          </p:nvPr>
        </p:nvSpPr>
        <p:spPr>
          <a:xfrm>
            <a:off x="0" y="1609724"/>
            <a:ext cx="4791075" cy="1457325"/>
          </a:xfrm>
          <a:solidFill>
            <a:schemeClr val="bg1"/>
          </a:solidFill>
        </p:spPr>
        <p:txBody>
          <a:bodyPr>
            <a:noAutofit/>
          </a:bodyPr>
          <a:lstStyle/>
          <a:p>
            <a:pPr algn="ctr"/>
            <a:r>
              <a:rPr lang="en-IN" b="1" dirty="0">
                <a:solidFill>
                  <a:srgbClr val="C00000"/>
                </a:solidFill>
              </a:rPr>
              <a:t>RIVER CROSSING TECHNIQUES</a:t>
            </a:r>
            <a:endParaRPr lang="en-IN" dirty="0">
              <a:solidFill>
                <a:srgbClr val="C00000"/>
              </a:solidFill>
            </a:endParaRPr>
          </a:p>
        </p:txBody>
      </p:sp>
    </p:spTree>
    <p:extLst>
      <p:ext uri="{BB962C8B-B14F-4D97-AF65-F5344CB8AC3E}">
        <p14:creationId xmlns:p14="http://schemas.microsoft.com/office/powerpoint/2010/main" val="10628723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513242FD-A83A-8793-7A9F-36A8119715E4}"/>
              </a:ext>
            </a:extLst>
          </p:cNvPr>
          <p:cNvSpPr>
            <a:spLocks noGrp="1"/>
          </p:cNvSpPr>
          <p:nvPr>
            <p:ph idx="1"/>
          </p:nvPr>
        </p:nvSpPr>
        <p:spPr>
          <a:xfrm>
            <a:off x="4848225" y="1803989"/>
            <a:ext cx="7210425" cy="4265865"/>
          </a:xfrm>
        </p:spPr>
        <p:txBody>
          <a:bodyPr>
            <a:normAutofit/>
          </a:bodyPr>
          <a:lstStyle/>
          <a:p>
            <a:pPr marL="0" indent="0" algn="just">
              <a:buNone/>
            </a:pPr>
            <a:r>
              <a:rPr lang="en-IN" b="1" dirty="0"/>
              <a:t>Construction of a Temporary Footbridge: </a:t>
            </a:r>
            <a:r>
              <a:rPr lang="en-IN" dirty="0"/>
              <a:t>A temporary bridge can be built using wooden planks, bamboo, and ropes. The bridge is securely anchored on both sides of the river. This technique is especially useful when the rescue team needs to continuously transport people across.</a:t>
            </a:r>
          </a:p>
          <a:p>
            <a:pPr marL="609585" indent="-609585">
              <a:buFont typeface="+mj-lt"/>
              <a:buAutoNum type="arabicPeriod"/>
            </a:pPr>
            <a:endParaRPr lang="en-US" sz="3200" b="1" dirty="0"/>
          </a:p>
          <a:p>
            <a:pPr marL="609585" indent="-609585">
              <a:buFont typeface="+mj-lt"/>
              <a:buAutoNum type="arabicPeriod"/>
            </a:pPr>
            <a:endParaRPr lang="en-US" sz="3200" b="1" dirty="0"/>
          </a:p>
          <a:p>
            <a:pPr marL="609585" indent="-609585">
              <a:buFont typeface="+mj-lt"/>
              <a:buAutoNum type="arabicPeriod"/>
            </a:pPr>
            <a:endParaRPr lang="en-US" sz="3200" b="1" dirty="0"/>
          </a:p>
          <a:p>
            <a:pPr marL="609585" indent="-609585">
              <a:buFont typeface="+mj-lt"/>
              <a:buAutoNum type="arabicPeriod"/>
            </a:pPr>
            <a:endParaRPr lang="en-US" sz="3200" b="1" dirty="0"/>
          </a:p>
          <a:p>
            <a:pPr marL="609585" indent="-609585">
              <a:buFont typeface="+mj-lt"/>
              <a:buAutoNum type="arabicPeriod"/>
            </a:pPr>
            <a:endParaRPr lang="en-US" sz="3200" b="1" dirty="0"/>
          </a:p>
          <a:p>
            <a:endParaRPr lang="en-US" sz="2400" dirty="0"/>
          </a:p>
        </p:txBody>
      </p:sp>
      <p:sp>
        <p:nvSpPr>
          <p:cNvPr id="10" name="Rectangle 6">
            <a:extLst>
              <a:ext uri="{FF2B5EF4-FFF2-40B4-BE49-F238E27FC236}">
                <a16:creationId xmlns:a16="http://schemas.microsoft.com/office/drawing/2014/main" id="{B6975D7C-6B9C-C7B6-57C7-8331EDE0229F}"/>
              </a:ext>
            </a:extLst>
          </p:cNvPr>
          <p:cNvSpPr>
            <a:spLocks noChangeArrowheads="1"/>
          </p:cNvSpPr>
          <p:nvPr/>
        </p:nvSpPr>
        <p:spPr bwMode="auto">
          <a:xfrm>
            <a:off x="5990325" y="532400"/>
            <a:ext cx="922047"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730250" algn="l"/>
              </a:tabLst>
              <a:defRPr>
                <a:solidFill>
                  <a:schemeClr val="tx1"/>
                </a:solidFill>
                <a:latin typeface="Arial" panose="020B0604020202020204" pitchFamily="34" charset="0"/>
              </a:defRPr>
            </a:lvl1pPr>
            <a:lvl2pPr eaLnBrk="0" fontAlgn="base" hangingPunct="0">
              <a:spcBef>
                <a:spcPct val="0"/>
              </a:spcBef>
              <a:spcAft>
                <a:spcPct val="0"/>
              </a:spcAft>
              <a:tabLst>
                <a:tab pos="730250" algn="l"/>
              </a:tabLst>
              <a:defRPr>
                <a:solidFill>
                  <a:schemeClr val="tx1"/>
                </a:solidFill>
                <a:latin typeface="Arial" panose="020B0604020202020204" pitchFamily="34" charset="0"/>
              </a:defRPr>
            </a:lvl2pPr>
            <a:lvl3pPr eaLnBrk="0" fontAlgn="base" hangingPunct="0">
              <a:spcBef>
                <a:spcPct val="0"/>
              </a:spcBef>
              <a:spcAft>
                <a:spcPct val="0"/>
              </a:spcAft>
              <a:tabLst>
                <a:tab pos="730250" algn="l"/>
              </a:tabLst>
              <a:defRPr>
                <a:solidFill>
                  <a:schemeClr val="tx1"/>
                </a:solidFill>
                <a:latin typeface="Arial" panose="020B0604020202020204" pitchFamily="34" charset="0"/>
              </a:defRPr>
            </a:lvl3pPr>
            <a:lvl4pPr eaLnBrk="0" fontAlgn="base" hangingPunct="0">
              <a:spcBef>
                <a:spcPct val="0"/>
              </a:spcBef>
              <a:spcAft>
                <a:spcPct val="0"/>
              </a:spcAft>
              <a:tabLst>
                <a:tab pos="730250" algn="l"/>
              </a:tabLst>
              <a:defRPr>
                <a:solidFill>
                  <a:schemeClr val="tx1"/>
                </a:solidFill>
                <a:latin typeface="Arial" panose="020B0604020202020204" pitchFamily="34" charset="0"/>
              </a:defRPr>
            </a:lvl4pPr>
            <a:lvl5pPr eaLnBrk="0" fontAlgn="base" hangingPunct="0">
              <a:spcBef>
                <a:spcPct val="0"/>
              </a:spcBef>
              <a:spcAft>
                <a:spcPct val="0"/>
              </a:spcAft>
              <a:tabLst>
                <a:tab pos="730250" algn="l"/>
              </a:tabLst>
              <a:defRPr>
                <a:solidFill>
                  <a:schemeClr val="tx1"/>
                </a:solidFill>
                <a:latin typeface="Arial" panose="020B0604020202020204" pitchFamily="34" charset="0"/>
              </a:defRPr>
            </a:lvl5pPr>
            <a:lvl6pPr eaLnBrk="0" fontAlgn="base" hangingPunct="0">
              <a:spcBef>
                <a:spcPct val="0"/>
              </a:spcBef>
              <a:spcAft>
                <a:spcPct val="0"/>
              </a:spcAft>
              <a:tabLst>
                <a:tab pos="730250" algn="l"/>
              </a:tabLst>
              <a:defRPr>
                <a:solidFill>
                  <a:schemeClr val="tx1"/>
                </a:solidFill>
                <a:latin typeface="Arial" panose="020B0604020202020204" pitchFamily="34" charset="0"/>
              </a:defRPr>
            </a:lvl6pPr>
            <a:lvl7pPr eaLnBrk="0" fontAlgn="base" hangingPunct="0">
              <a:spcBef>
                <a:spcPct val="0"/>
              </a:spcBef>
              <a:spcAft>
                <a:spcPct val="0"/>
              </a:spcAft>
              <a:tabLst>
                <a:tab pos="730250" algn="l"/>
              </a:tabLst>
              <a:defRPr>
                <a:solidFill>
                  <a:schemeClr val="tx1"/>
                </a:solidFill>
                <a:latin typeface="Arial" panose="020B0604020202020204" pitchFamily="34" charset="0"/>
              </a:defRPr>
            </a:lvl7pPr>
            <a:lvl8pPr eaLnBrk="0" fontAlgn="base" hangingPunct="0">
              <a:spcBef>
                <a:spcPct val="0"/>
              </a:spcBef>
              <a:spcAft>
                <a:spcPct val="0"/>
              </a:spcAft>
              <a:tabLst>
                <a:tab pos="730250" algn="l"/>
              </a:tabLst>
              <a:defRPr>
                <a:solidFill>
                  <a:schemeClr val="tx1"/>
                </a:solidFill>
                <a:latin typeface="Arial" panose="020B0604020202020204" pitchFamily="34" charset="0"/>
              </a:defRPr>
            </a:lvl8pPr>
            <a:lvl9pPr eaLnBrk="0" fontAlgn="base" hangingPunct="0">
              <a:spcBef>
                <a:spcPct val="0"/>
              </a:spcBef>
              <a:spcAft>
                <a:spcPct val="0"/>
              </a:spcAft>
              <a:tabLst>
                <a:tab pos="730250" algn="l"/>
              </a:tabLst>
              <a:defRPr>
                <a:solidFill>
                  <a:schemeClr val="tx1"/>
                </a:solidFill>
                <a:latin typeface="Arial" panose="020B0604020202020204" pitchFamily="34" charset="0"/>
              </a:defRPr>
            </a:lvl9pPr>
          </a:lstStyle>
          <a:p>
            <a:pPr algn="just" defTabSz="914377">
              <a:tabLst>
                <a:tab pos="730232" algn="l"/>
              </a:tabLst>
            </a:pPr>
            <a:r>
              <a:rPr lang="en-US" altLang="en-US" sz="1000" dirty="0">
                <a:solidFill>
                  <a:srgbClr val="211C1F"/>
                </a:solidFill>
                <a:ea typeface="Arial" panose="020B0604020202020204" pitchFamily="34" charset="0"/>
              </a:rPr>
              <a:t>	</a:t>
            </a:r>
            <a:endParaRPr lang="en-US" altLang="en-US" dirty="0"/>
          </a:p>
        </p:txBody>
      </p:sp>
      <p:sp>
        <p:nvSpPr>
          <p:cNvPr id="2" name="Slide Number Placeholder 1"/>
          <p:cNvSpPr>
            <a:spLocks noGrp="1"/>
          </p:cNvSpPr>
          <p:nvPr>
            <p:ph type="sldNum" sz="quarter" idx="12"/>
          </p:nvPr>
        </p:nvSpPr>
        <p:spPr/>
        <p:txBody>
          <a:bodyPr/>
          <a:lstStyle/>
          <a:p>
            <a:fld id="{68AED0BF-B613-4EA2-A21D-6A60A5241C27}" type="slidenum">
              <a:rPr lang="en-IN" smtClean="0"/>
              <a:t>11</a:t>
            </a:fld>
            <a:endParaRPr lang="en-IN"/>
          </a:p>
        </p:txBody>
      </p:sp>
      <p:sp>
        <p:nvSpPr>
          <p:cNvPr id="4" name="Title 1">
            <a:extLst>
              <a:ext uri="{FF2B5EF4-FFF2-40B4-BE49-F238E27FC236}">
                <a16:creationId xmlns:a16="http://schemas.microsoft.com/office/drawing/2014/main" id="{7AA6723F-8E75-8A8E-8471-3256A640DC8C}"/>
              </a:ext>
            </a:extLst>
          </p:cNvPr>
          <p:cNvSpPr>
            <a:spLocks noGrp="1" noChangeArrowheads="1"/>
          </p:cNvSpPr>
          <p:nvPr>
            <p:ph type="title"/>
          </p:nvPr>
        </p:nvSpPr>
        <p:spPr>
          <a:xfrm>
            <a:off x="0" y="1609724"/>
            <a:ext cx="4791075" cy="1457325"/>
          </a:xfrm>
          <a:solidFill>
            <a:schemeClr val="bg1"/>
          </a:solidFill>
        </p:spPr>
        <p:txBody>
          <a:bodyPr>
            <a:noAutofit/>
          </a:bodyPr>
          <a:lstStyle/>
          <a:p>
            <a:pPr algn="ctr"/>
            <a:r>
              <a:rPr lang="en-IN" b="1" dirty="0">
                <a:solidFill>
                  <a:srgbClr val="C00000"/>
                </a:solidFill>
              </a:rPr>
              <a:t>RIVER CROSSING TECHNIQUES</a:t>
            </a:r>
            <a:endParaRPr lang="en-IN" dirty="0">
              <a:solidFill>
                <a:srgbClr val="C00000"/>
              </a:solidFill>
            </a:endParaRPr>
          </a:p>
        </p:txBody>
      </p:sp>
    </p:spTree>
    <p:extLst>
      <p:ext uri="{BB962C8B-B14F-4D97-AF65-F5344CB8AC3E}">
        <p14:creationId xmlns:p14="http://schemas.microsoft.com/office/powerpoint/2010/main" val="41888116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513242FD-A83A-8793-7A9F-36A8119715E4}"/>
              </a:ext>
            </a:extLst>
          </p:cNvPr>
          <p:cNvSpPr>
            <a:spLocks noGrp="1"/>
          </p:cNvSpPr>
          <p:nvPr>
            <p:ph idx="1"/>
          </p:nvPr>
        </p:nvSpPr>
        <p:spPr>
          <a:xfrm>
            <a:off x="4438835" y="1813514"/>
            <a:ext cx="7225784" cy="5044487"/>
          </a:xfrm>
        </p:spPr>
        <p:txBody>
          <a:bodyPr>
            <a:normAutofit/>
          </a:bodyPr>
          <a:lstStyle/>
          <a:p>
            <a:pPr lvl="0"/>
            <a:r>
              <a:rPr lang="en-IN" dirty="0"/>
              <a:t>Accurately assess the speed and depth of the river flow.</a:t>
            </a:r>
          </a:p>
          <a:p>
            <a:pPr lvl="0"/>
            <a:r>
              <a:rPr lang="en-IN" dirty="0"/>
              <a:t>Ensure that all rescue personnel wear life jackets and helmets.</a:t>
            </a:r>
          </a:p>
          <a:p>
            <a:pPr lvl="0"/>
            <a:r>
              <a:rPr lang="en-IN" dirty="0"/>
              <a:t>Verify the strength and stability of ropes and anchor points in advance.</a:t>
            </a:r>
          </a:p>
          <a:p>
            <a:pPr lvl="0"/>
            <a:r>
              <a:rPr lang="en-IN" dirty="0"/>
              <a:t>Regularly practice rescue techniques and conduct on going training.</a:t>
            </a:r>
          </a:p>
          <a:p>
            <a:pPr lvl="0"/>
            <a:r>
              <a:rPr lang="en-IN" dirty="0"/>
              <a:t>Do not attempt to cross the river without proper planning and equipment.</a:t>
            </a:r>
          </a:p>
          <a:p>
            <a:pPr marL="609585" indent="-609585">
              <a:buFont typeface="+mj-lt"/>
              <a:buAutoNum type="arabicPeriod"/>
            </a:pPr>
            <a:endParaRPr lang="en-US" b="1" dirty="0"/>
          </a:p>
          <a:p>
            <a:pPr marL="609585" indent="-609585">
              <a:buFont typeface="+mj-lt"/>
              <a:buAutoNum type="arabicPeriod"/>
            </a:pPr>
            <a:endParaRPr lang="en-US" b="1" dirty="0"/>
          </a:p>
          <a:p>
            <a:pPr marL="609585" indent="-609585">
              <a:buFont typeface="+mj-lt"/>
              <a:buAutoNum type="arabicPeriod"/>
            </a:pPr>
            <a:endParaRPr lang="en-US" b="1" dirty="0"/>
          </a:p>
          <a:p>
            <a:pPr marL="609585" indent="-609585">
              <a:buFont typeface="+mj-lt"/>
              <a:buAutoNum type="arabicPeriod"/>
            </a:pPr>
            <a:endParaRPr lang="en-US" b="1" dirty="0"/>
          </a:p>
          <a:p>
            <a:pPr marL="609585" indent="-609585">
              <a:buFont typeface="+mj-lt"/>
              <a:buAutoNum type="arabicPeriod"/>
            </a:pPr>
            <a:endParaRPr lang="en-US" b="1" dirty="0"/>
          </a:p>
          <a:p>
            <a:endParaRPr lang="en-US" dirty="0"/>
          </a:p>
        </p:txBody>
      </p:sp>
      <p:sp>
        <p:nvSpPr>
          <p:cNvPr id="10" name="Rectangle 6">
            <a:extLst>
              <a:ext uri="{FF2B5EF4-FFF2-40B4-BE49-F238E27FC236}">
                <a16:creationId xmlns:a16="http://schemas.microsoft.com/office/drawing/2014/main" id="{B6975D7C-6B9C-C7B6-57C7-8331EDE0229F}"/>
              </a:ext>
            </a:extLst>
          </p:cNvPr>
          <p:cNvSpPr>
            <a:spLocks noChangeArrowheads="1"/>
          </p:cNvSpPr>
          <p:nvPr/>
        </p:nvSpPr>
        <p:spPr bwMode="auto">
          <a:xfrm>
            <a:off x="5990325" y="532400"/>
            <a:ext cx="922047"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730250" algn="l"/>
              </a:tabLst>
              <a:defRPr>
                <a:solidFill>
                  <a:schemeClr val="tx1"/>
                </a:solidFill>
                <a:latin typeface="Arial" panose="020B0604020202020204" pitchFamily="34" charset="0"/>
              </a:defRPr>
            </a:lvl1pPr>
            <a:lvl2pPr eaLnBrk="0" fontAlgn="base" hangingPunct="0">
              <a:spcBef>
                <a:spcPct val="0"/>
              </a:spcBef>
              <a:spcAft>
                <a:spcPct val="0"/>
              </a:spcAft>
              <a:tabLst>
                <a:tab pos="730250" algn="l"/>
              </a:tabLst>
              <a:defRPr>
                <a:solidFill>
                  <a:schemeClr val="tx1"/>
                </a:solidFill>
                <a:latin typeface="Arial" panose="020B0604020202020204" pitchFamily="34" charset="0"/>
              </a:defRPr>
            </a:lvl2pPr>
            <a:lvl3pPr eaLnBrk="0" fontAlgn="base" hangingPunct="0">
              <a:spcBef>
                <a:spcPct val="0"/>
              </a:spcBef>
              <a:spcAft>
                <a:spcPct val="0"/>
              </a:spcAft>
              <a:tabLst>
                <a:tab pos="730250" algn="l"/>
              </a:tabLst>
              <a:defRPr>
                <a:solidFill>
                  <a:schemeClr val="tx1"/>
                </a:solidFill>
                <a:latin typeface="Arial" panose="020B0604020202020204" pitchFamily="34" charset="0"/>
              </a:defRPr>
            </a:lvl3pPr>
            <a:lvl4pPr eaLnBrk="0" fontAlgn="base" hangingPunct="0">
              <a:spcBef>
                <a:spcPct val="0"/>
              </a:spcBef>
              <a:spcAft>
                <a:spcPct val="0"/>
              </a:spcAft>
              <a:tabLst>
                <a:tab pos="730250" algn="l"/>
              </a:tabLst>
              <a:defRPr>
                <a:solidFill>
                  <a:schemeClr val="tx1"/>
                </a:solidFill>
                <a:latin typeface="Arial" panose="020B0604020202020204" pitchFamily="34" charset="0"/>
              </a:defRPr>
            </a:lvl4pPr>
            <a:lvl5pPr eaLnBrk="0" fontAlgn="base" hangingPunct="0">
              <a:spcBef>
                <a:spcPct val="0"/>
              </a:spcBef>
              <a:spcAft>
                <a:spcPct val="0"/>
              </a:spcAft>
              <a:tabLst>
                <a:tab pos="730250" algn="l"/>
              </a:tabLst>
              <a:defRPr>
                <a:solidFill>
                  <a:schemeClr val="tx1"/>
                </a:solidFill>
                <a:latin typeface="Arial" panose="020B0604020202020204" pitchFamily="34" charset="0"/>
              </a:defRPr>
            </a:lvl5pPr>
            <a:lvl6pPr eaLnBrk="0" fontAlgn="base" hangingPunct="0">
              <a:spcBef>
                <a:spcPct val="0"/>
              </a:spcBef>
              <a:spcAft>
                <a:spcPct val="0"/>
              </a:spcAft>
              <a:tabLst>
                <a:tab pos="730250" algn="l"/>
              </a:tabLst>
              <a:defRPr>
                <a:solidFill>
                  <a:schemeClr val="tx1"/>
                </a:solidFill>
                <a:latin typeface="Arial" panose="020B0604020202020204" pitchFamily="34" charset="0"/>
              </a:defRPr>
            </a:lvl6pPr>
            <a:lvl7pPr eaLnBrk="0" fontAlgn="base" hangingPunct="0">
              <a:spcBef>
                <a:spcPct val="0"/>
              </a:spcBef>
              <a:spcAft>
                <a:spcPct val="0"/>
              </a:spcAft>
              <a:tabLst>
                <a:tab pos="730250" algn="l"/>
              </a:tabLst>
              <a:defRPr>
                <a:solidFill>
                  <a:schemeClr val="tx1"/>
                </a:solidFill>
                <a:latin typeface="Arial" panose="020B0604020202020204" pitchFamily="34" charset="0"/>
              </a:defRPr>
            </a:lvl7pPr>
            <a:lvl8pPr eaLnBrk="0" fontAlgn="base" hangingPunct="0">
              <a:spcBef>
                <a:spcPct val="0"/>
              </a:spcBef>
              <a:spcAft>
                <a:spcPct val="0"/>
              </a:spcAft>
              <a:tabLst>
                <a:tab pos="730250" algn="l"/>
              </a:tabLst>
              <a:defRPr>
                <a:solidFill>
                  <a:schemeClr val="tx1"/>
                </a:solidFill>
                <a:latin typeface="Arial" panose="020B0604020202020204" pitchFamily="34" charset="0"/>
              </a:defRPr>
            </a:lvl8pPr>
            <a:lvl9pPr eaLnBrk="0" fontAlgn="base" hangingPunct="0">
              <a:spcBef>
                <a:spcPct val="0"/>
              </a:spcBef>
              <a:spcAft>
                <a:spcPct val="0"/>
              </a:spcAft>
              <a:tabLst>
                <a:tab pos="730250" algn="l"/>
              </a:tabLst>
              <a:defRPr>
                <a:solidFill>
                  <a:schemeClr val="tx1"/>
                </a:solidFill>
                <a:latin typeface="Arial" panose="020B0604020202020204" pitchFamily="34" charset="0"/>
              </a:defRPr>
            </a:lvl9pPr>
          </a:lstStyle>
          <a:p>
            <a:pPr algn="just" defTabSz="914377">
              <a:tabLst>
                <a:tab pos="730232" algn="l"/>
              </a:tabLst>
            </a:pPr>
            <a:r>
              <a:rPr lang="en-US" altLang="en-US" sz="1000" dirty="0">
                <a:solidFill>
                  <a:srgbClr val="211C1F"/>
                </a:solidFill>
                <a:ea typeface="Arial" panose="020B0604020202020204" pitchFamily="34" charset="0"/>
              </a:rPr>
              <a:t>	</a:t>
            </a:r>
            <a:endParaRPr lang="en-US" altLang="en-US" dirty="0"/>
          </a:p>
        </p:txBody>
      </p:sp>
      <p:sp>
        <p:nvSpPr>
          <p:cNvPr id="3" name="Title 1">
            <a:extLst>
              <a:ext uri="{FF2B5EF4-FFF2-40B4-BE49-F238E27FC236}">
                <a16:creationId xmlns:a16="http://schemas.microsoft.com/office/drawing/2014/main" id="{F394924C-6064-6CE9-DD33-231909F8F7DC}"/>
              </a:ext>
            </a:extLst>
          </p:cNvPr>
          <p:cNvSpPr>
            <a:spLocks noGrp="1" noChangeArrowheads="1"/>
          </p:cNvSpPr>
          <p:nvPr>
            <p:ph type="title"/>
          </p:nvPr>
        </p:nvSpPr>
        <p:spPr>
          <a:xfrm>
            <a:off x="104775" y="1424203"/>
            <a:ext cx="4228731" cy="778621"/>
          </a:xfrm>
          <a:solidFill>
            <a:schemeClr val="bg1"/>
          </a:solidFill>
        </p:spPr>
        <p:txBody>
          <a:bodyPr>
            <a:noAutofit/>
          </a:bodyPr>
          <a:lstStyle/>
          <a:p>
            <a:r>
              <a:rPr lang="en-IN" b="1" dirty="0">
                <a:solidFill>
                  <a:srgbClr val="C00000"/>
                </a:solidFill>
              </a:rPr>
              <a:t>PRECAUTIONS</a:t>
            </a:r>
            <a:endParaRPr lang="en-IN" dirty="0">
              <a:solidFill>
                <a:srgbClr val="C00000"/>
              </a:solidFill>
            </a:endParaRPr>
          </a:p>
        </p:txBody>
      </p:sp>
      <p:sp>
        <p:nvSpPr>
          <p:cNvPr id="2" name="Slide Number Placeholder 1"/>
          <p:cNvSpPr>
            <a:spLocks noGrp="1"/>
          </p:cNvSpPr>
          <p:nvPr>
            <p:ph type="sldNum" sz="quarter" idx="12"/>
          </p:nvPr>
        </p:nvSpPr>
        <p:spPr/>
        <p:txBody>
          <a:bodyPr/>
          <a:lstStyle/>
          <a:p>
            <a:fld id="{68AED0BF-B613-4EA2-A21D-6A60A5241C27}" type="slidenum">
              <a:rPr lang="en-IN" smtClean="0"/>
              <a:t>12</a:t>
            </a:fld>
            <a:endParaRPr lang="en-IN"/>
          </a:p>
        </p:txBody>
      </p:sp>
    </p:spTree>
    <p:extLst>
      <p:ext uri="{BB962C8B-B14F-4D97-AF65-F5344CB8AC3E}">
        <p14:creationId xmlns:p14="http://schemas.microsoft.com/office/powerpoint/2010/main" val="4430038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513242FD-A83A-8793-7A9F-36A8119715E4}"/>
              </a:ext>
            </a:extLst>
          </p:cNvPr>
          <p:cNvSpPr>
            <a:spLocks noGrp="1"/>
          </p:cNvSpPr>
          <p:nvPr>
            <p:ph idx="1"/>
          </p:nvPr>
        </p:nvSpPr>
        <p:spPr>
          <a:xfrm>
            <a:off x="5019674" y="1813514"/>
            <a:ext cx="6574917" cy="4495807"/>
          </a:xfrm>
        </p:spPr>
        <p:txBody>
          <a:bodyPr>
            <a:normAutofit/>
          </a:bodyPr>
          <a:lstStyle/>
          <a:p>
            <a:pPr marL="0" indent="0">
              <a:buNone/>
            </a:pPr>
            <a:r>
              <a:rPr lang="en-US" b="1" dirty="0"/>
              <a:t>You have learnt about:-</a:t>
            </a:r>
          </a:p>
          <a:p>
            <a:pPr marL="609585" indent="-609585">
              <a:buFont typeface="+mj-lt"/>
              <a:buAutoNum type="arabicPeriod"/>
            </a:pPr>
            <a:r>
              <a:rPr lang="en-US" dirty="0"/>
              <a:t>Introduction</a:t>
            </a:r>
          </a:p>
          <a:p>
            <a:pPr marL="609585" indent="-609585">
              <a:buFont typeface="+mj-lt"/>
              <a:buAutoNum type="arabicPeriod"/>
            </a:pPr>
            <a:r>
              <a:rPr lang="en-IN" dirty="0"/>
              <a:t>River Rescue (Rope) Equipment</a:t>
            </a:r>
            <a:endParaRPr lang="en-US" dirty="0"/>
          </a:p>
          <a:p>
            <a:pPr marL="609585" indent="-609585">
              <a:buFont typeface="+mj-lt"/>
              <a:buAutoNum type="arabicPeriod"/>
            </a:pPr>
            <a:r>
              <a:rPr lang="en-IN" dirty="0"/>
              <a:t>River Crossing Techniques</a:t>
            </a:r>
            <a:endParaRPr lang="en-US" dirty="0"/>
          </a:p>
          <a:p>
            <a:pPr marL="609585" indent="-609585">
              <a:buFont typeface="+mj-lt"/>
              <a:buAutoNum type="arabicPeriod"/>
            </a:pPr>
            <a:r>
              <a:rPr lang="en-US" dirty="0"/>
              <a:t>Precaution</a:t>
            </a:r>
          </a:p>
          <a:p>
            <a:pPr marL="0" indent="0">
              <a:buNone/>
            </a:pPr>
            <a:endParaRPr lang="en-US" b="1" dirty="0"/>
          </a:p>
          <a:p>
            <a:pPr marL="0" indent="0">
              <a:buNone/>
            </a:pPr>
            <a:endParaRPr lang="en-US" b="1" dirty="0"/>
          </a:p>
          <a:p>
            <a:pPr marL="609585" indent="-609585">
              <a:buFont typeface="+mj-lt"/>
              <a:buAutoNum type="arabicPeriod"/>
            </a:pPr>
            <a:endParaRPr lang="en-US" b="1" dirty="0"/>
          </a:p>
          <a:p>
            <a:pPr marL="609585" indent="-609585">
              <a:buFont typeface="+mj-lt"/>
              <a:buAutoNum type="arabicPeriod"/>
            </a:pPr>
            <a:endParaRPr lang="en-US" b="1" dirty="0"/>
          </a:p>
          <a:p>
            <a:pPr marL="609585" indent="-609585">
              <a:buFont typeface="+mj-lt"/>
              <a:buAutoNum type="arabicPeriod"/>
            </a:pPr>
            <a:endParaRPr lang="en-US" b="1" dirty="0"/>
          </a:p>
          <a:p>
            <a:pPr marL="609585" indent="-609585">
              <a:buFont typeface="+mj-lt"/>
              <a:buAutoNum type="arabicPeriod"/>
            </a:pPr>
            <a:endParaRPr lang="en-US" b="1" dirty="0"/>
          </a:p>
          <a:p>
            <a:pPr marL="609585" indent="-609585">
              <a:buFont typeface="+mj-lt"/>
              <a:buAutoNum type="arabicPeriod"/>
            </a:pPr>
            <a:endParaRPr lang="en-US" b="1" dirty="0"/>
          </a:p>
          <a:p>
            <a:endParaRPr lang="en-US" sz="2000" dirty="0"/>
          </a:p>
        </p:txBody>
      </p:sp>
      <p:sp>
        <p:nvSpPr>
          <p:cNvPr id="10" name="Rectangle 6">
            <a:extLst>
              <a:ext uri="{FF2B5EF4-FFF2-40B4-BE49-F238E27FC236}">
                <a16:creationId xmlns:a16="http://schemas.microsoft.com/office/drawing/2014/main" id="{B6975D7C-6B9C-C7B6-57C7-8331EDE0229F}"/>
              </a:ext>
            </a:extLst>
          </p:cNvPr>
          <p:cNvSpPr>
            <a:spLocks noChangeArrowheads="1"/>
          </p:cNvSpPr>
          <p:nvPr/>
        </p:nvSpPr>
        <p:spPr bwMode="auto">
          <a:xfrm>
            <a:off x="5990325" y="532400"/>
            <a:ext cx="922047"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730250" algn="l"/>
              </a:tabLst>
              <a:defRPr>
                <a:solidFill>
                  <a:schemeClr val="tx1"/>
                </a:solidFill>
                <a:latin typeface="Arial" panose="020B0604020202020204" pitchFamily="34" charset="0"/>
              </a:defRPr>
            </a:lvl1pPr>
            <a:lvl2pPr eaLnBrk="0" fontAlgn="base" hangingPunct="0">
              <a:spcBef>
                <a:spcPct val="0"/>
              </a:spcBef>
              <a:spcAft>
                <a:spcPct val="0"/>
              </a:spcAft>
              <a:tabLst>
                <a:tab pos="730250" algn="l"/>
              </a:tabLst>
              <a:defRPr>
                <a:solidFill>
                  <a:schemeClr val="tx1"/>
                </a:solidFill>
                <a:latin typeface="Arial" panose="020B0604020202020204" pitchFamily="34" charset="0"/>
              </a:defRPr>
            </a:lvl2pPr>
            <a:lvl3pPr eaLnBrk="0" fontAlgn="base" hangingPunct="0">
              <a:spcBef>
                <a:spcPct val="0"/>
              </a:spcBef>
              <a:spcAft>
                <a:spcPct val="0"/>
              </a:spcAft>
              <a:tabLst>
                <a:tab pos="730250" algn="l"/>
              </a:tabLst>
              <a:defRPr>
                <a:solidFill>
                  <a:schemeClr val="tx1"/>
                </a:solidFill>
                <a:latin typeface="Arial" panose="020B0604020202020204" pitchFamily="34" charset="0"/>
              </a:defRPr>
            </a:lvl3pPr>
            <a:lvl4pPr eaLnBrk="0" fontAlgn="base" hangingPunct="0">
              <a:spcBef>
                <a:spcPct val="0"/>
              </a:spcBef>
              <a:spcAft>
                <a:spcPct val="0"/>
              </a:spcAft>
              <a:tabLst>
                <a:tab pos="730250" algn="l"/>
              </a:tabLst>
              <a:defRPr>
                <a:solidFill>
                  <a:schemeClr val="tx1"/>
                </a:solidFill>
                <a:latin typeface="Arial" panose="020B0604020202020204" pitchFamily="34" charset="0"/>
              </a:defRPr>
            </a:lvl4pPr>
            <a:lvl5pPr eaLnBrk="0" fontAlgn="base" hangingPunct="0">
              <a:spcBef>
                <a:spcPct val="0"/>
              </a:spcBef>
              <a:spcAft>
                <a:spcPct val="0"/>
              </a:spcAft>
              <a:tabLst>
                <a:tab pos="730250" algn="l"/>
              </a:tabLst>
              <a:defRPr>
                <a:solidFill>
                  <a:schemeClr val="tx1"/>
                </a:solidFill>
                <a:latin typeface="Arial" panose="020B0604020202020204" pitchFamily="34" charset="0"/>
              </a:defRPr>
            </a:lvl5pPr>
            <a:lvl6pPr eaLnBrk="0" fontAlgn="base" hangingPunct="0">
              <a:spcBef>
                <a:spcPct val="0"/>
              </a:spcBef>
              <a:spcAft>
                <a:spcPct val="0"/>
              </a:spcAft>
              <a:tabLst>
                <a:tab pos="730250" algn="l"/>
              </a:tabLst>
              <a:defRPr>
                <a:solidFill>
                  <a:schemeClr val="tx1"/>
                </a:solidFill>
                <a:latin typeface="Arial" panose="020B0604020202020204" pitchFamily="34" charset="0"/>
              </a:defRPr>
            </a:lvl6pPr>
            <a:lvl7pPr eaLnBrk="0" fontAlgn="base" hangingPunct="0">
              <a:spcBef>
                <a:spcPct val="0"/>
              </a:spcBef>
              <a:spcAft>
                <a:spcPct val="0"/>
              </a:spcAft>
              <a:tabLst>
                <a:tab pos="730250" algn="l"/>
              </a:tabLst>
              <a:defRPr>
                <a:solidFill>
                  <a:schemeClr val="tx1"/>
                </a:solidFill>
                <a:latin typeface="Arial" panose="020B0604020202020204" pitchFamily="34" charset="0"/>
              </a:defRPr>
            </a:lvl7pPr>
            <a:lvl8pPr eaLnBrk="0" fontAlgn="base" hangingPunct="0">
              <a:spcBef>
                <a:spcPct val="0"/>
              </a:spcBef>
              <a:spcAft>
                <a:spcPct val="0"/>
              </a:spcAft>
              <a:tabLst>
                <a:tab pos="730250" algn="l"/>
              </a:tabLst>
              <a:defRPr>
                <a:solidFill>
                  <a:schemeClr val="tx1"/>
                </a:solidFill>
                <a:latin typeface="Arial" panose="020B0604020202020204" pitchFamily="34" charset="0"/>
              </a:defRPr>
            </a:lvl8pPr>
            <a:lvl9pPr eaLnBrk="0" fontAlgn="base" hangingPunct="0">
              <a:spcBef>
                <a:spcPct val="0"/>
              </a:spcBef>
              <a:spcAft>
                <a:spcPct val="0"/>
              </a:spcAft>
              <a:tabLst>
                <a:tab pos="730250" algn="l"/>
              </a:tabLst>
              <a:defRPr>
                <a:solidFill>
                  <a:schemeClr val="tx1"/>
                </a:solidFill>
                <a:latin typeface="Arial" panose="020B0604020202020204" pitchFamily="34" charset="0"/>
              </a:defRPr>
            </a:lvl9pPr>
          </a:lstStyle>
          <a:p>
            <a:pPr algn="just" defTabSz="914377">
              <a:tabLst>
                <a:tab pos="730232" algn="l"/>
              </a:tabLst>
            </a:pPr>
            <a:r>
              <a:rPr lang="en-US" altLang="en-US" sz="1000" dirty="0">
                <a:solidFill>
                  <a:srgbClr val="211C1F"/>
                </a:solidFill>
                <a:ea typeface="Arial" panose="020B0604020202020204" pitchFamily="34" charset="0"/>
              </a:rPr>
              <a:t>	</a:t>
            </a:r>
            <a:endParaRPr lang="en-US" altLang="en-US" dirty="0"/>
          </a:p>
        </p:txBody>
      </p:sp>
      <p:sp>
        <p:nvSpPr>
          <p:cNvPr id="3" name="Title 1">
            <a:extLst>
              <a:ext uri="{FF2B5EF4-FFF2-40B4-BE49-F238E27FC236}">
                <a16:creationId xmlns:a16="http://schemas.microsoft.com/office/drawing/2014/main" id="{F394924C-6064-6CE9-DD33-231909F8F7DC}"/>
              </a:ext>
            </a:extLst>
          </p:cNvPr>
          <p:cNvSpPr>
            <a:spLocks noGrp="1" noChangeArrowheads="1"/>
          </p:cNvSpPr>
          <p:nvPr>
            <p:ph type="title"/>
          </p:nvPr>
        </p:nvSpPr>
        <p:spPr>
          <a:xfrm>
            <a:off x="493335" y="1457325"/>
            <a:ext cx="2573879" cy="931074"/>
          </a:xfrm>
          <a:solidFill>
            <a:schemeClr val="bg1"/>
          </a:solidFill>
        </p:spPr>
        <p:txBody>
          <a:bodyPr>
            <a:normAutofit/>
          </a:bodyPr>
          <a:lstStyle/>
          <a:p>
            <a:pPr algn="ctr"/>
            <a:r>
              <a:rPr lang="en-GB" altLang="en-US" b="1" dirty="0">
                <a:solidFill>
                  <a:srgbClr val="C00000"/>
                </a:solidFill>
                <a:ea typeface="Arial Unicode MS"/>
                <a:cs typeface="Arial Unicode MS"/>
              </a:rPr>
              <a:t>REVIEW</a:t>
            </a:r>
            <a:endParaRPr lang="en-IN" altLang="en-US" b="1" dirty="0">
              <a:solidFill>
                <a:srgbClr val="C00000"/>
              </a:solidFill>
            </a:endParaRPr>
          </a:p>
        </p:txBody>
      </p:sp>
      <p:sp>
        <p:nvSpPr>
          <p:cNvPr id="2" name="Slide Number Placeholder 1"/>
          <p:cNvSpPr>
            <a:spLocks noGrp="1"/>
          </p:cNvSpPr>
          <p:nvPr>
            <p:ph type="sldNum" sz="quarter" idx="12"/>
          </p:nvPr>
        </p:nvSpPr>
        <p:spPr/>
        <p:txBody>
          <a:bodyPr/>
          <a:lstStyle/>
          <a:p>
            <a:fld id="{68AED0BF-B613-4EA2-A21D-6A60A5241C27}" type="slidenum">
              <a:rPr lang="en-IN" smtClean="0"/>
              <a:t>13</a:t>
            </a:fld>
            <a:endParaRPr lang="en-IN"/>
          </a:p>
        </p:txBody>
      </p:sp>
    </p:spTree>
    <p:extLst>
      <p:ext uri="{BB962C8B-B14F-4D97-AF65-F5344CB8AC3E}">
        <p14:creationId xmlns:p14="http://schemas.microsoft.com/office/powerpoint/2010/main" val="1690480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52925" y="1328471"/>
            <a:ext cx="7596571" cy="4351338"/>
          </a:xfrm>
        </p:spPr>
        <p:txBody>
          <a:bodyPr>
            <a:normAutofit/>
          </a:bodyPr>
          <a:lstStyle/>
          <a:p>
            <a:pPr marL="0" indent="0">
              <a:buNone/>
            </a:pPr>
            <a:r>
              <a:rPr lang="en-US" b="1" dirty="0"/>
              <a:t>Que:- 1 What is the ideal location for establishing a rope anchor during river rescue?</a:t>
            </a:r>
          </a:p>
          <a:p>
            <a:pPr marL="0" indent="0">
              <a:buNone/>
            </a:pPr>
            <a:br>
              <a:rPr lang="en-US" dirty="0"/>
            </a:br>
            <a:r>
              <a:rPr lang="en-US" dirty="0"/>
              <a:t>A. Directly in the water current</a:t>
            </a:r>
            <a:br>
              <a:rPr lang="en-US" dirty="0"/>
            </a:br>
            <a:r>
              <a:rPr lang="en-US" dirty="0"/>
              <a:t>B. On a tree or solid structure on stable ground</a:t>
            </a:r>
            <a:br>
              <a:rPr lang="en-US" dirty="0"/>
            </a:br>
            <a:r>
              <a:rPr lang="en-US" dirty="0"/>
              <a:t>C. On a rescue boat</a:t>
            </a:r>
            <a:br>
              <a:rPr lang="en-US" dirty="0"/>
            </a:br>
            <a:r>
              <a:rPr lang="en-US" dirty="0"/>
              <a:t>D. On the victim's body</a:t>
            </a:r>
            <a:br>
              <a:rPr lang="en-US" dirty="0"/>
            </a:br>
            <a:endParaRPr lang="en-IN" dirty="0"/>
          </a:p>
        </p:txBody>
      </p:sp>
      <p:sp>
        <p:nvSpPr>
          <p:cNvPr id="4" name="Title 1">
            <a:extLst>
              <a:ext uri="{FF2B5EF4-FFF2-40B4-BE49-F238E27FC236}">
                <a16:creationId xmlns:a16="http://schemas.microsoft.com/office/drawing/2014/main" id="{063B4179-12C0-197A-CE34-E0B66CD05E14}"/>
              </a:ext>
            </a:extLst>
          </p:cNvPr>
          <p:cNvSpPr txBox="1">
            <a:spLocks noGrp="1" noChangeArrowheads="1"/>
          </p:cNvSpPr>
          <p:nvPr>
            <p:ph type="title"/>
          </p:nvPr>
        </p:nvSpPr>
        <p:spPr>
          <a:xfrm>
            <a:off x="141210" y="1257300"/>
            <a:ext cx="4097415" cy="772357"/>
          </a:xfrm>
          <a:prstGeom prst="rect">
            <a:avLst/>
          </a:prstGeom>
          <a:solidFill>
            <a:schemeClr val="bg1"/>
          </a:solidFill>
        </p:spPr>
        <p:txBody>
          <a:bodyPr vert="horz" lIns="121920" tIns="60960" rIns="121920" bIns="6096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br>
              <a:rPr lang="en-IN" sz="4000" b="1" dirty="0">
                <a:solidFill>
                  <a:srgbClr val="C00000"/>
                </a:solidFill>
                <a:cs typeface="Times New Roman" pitchFamily="18" charset="0"/>
              </a:rPr>
            </a:br>
            <a:r>
              <a:rPr lang="en-IN" sz="4000" b="1" dirty="0">
                <a:solidFill>
                  <a:srgbClr val="C00000"/>
                </a:solidFill>
                <a:cs typeface="Times New Roman" pitchFamily="18" charset="0"/>
              </a:rPr>
              <a:t>EVALUATION</a:t>
            </a:r>
            <a:br>
              <a:rPr lang="en-IN" sz="4000" b="1" u="sng" dirty="0">
                <a:solidFill>
                  <a:srgbClr val="C00000"/>
                </a:solidFill>
                <a:cs typeface="Times New Roman" pitchFamily="18" charset="0"/>
              </a:rPr>
            </a:br>
            <a:endParaRPr lang="en-IN" altLang="en-US" sz="4000" b="1" dirty="0">
              <a:solidFill>
                <a:srgbClr val="C00000"/>
              </a:solidFill>
            </a:endParaRPr>
          </a:p>
        </p:txBody>
      </p:sp>
      <p:sp>
        <p:nvSpPr>
          <p:cNvPr id="2" name="Slide Number Placeholder 1"/>
          <p:cNvSpPr>
            <a:spLocks noGrp="1"/>
          </p:cNvSpPr>
          <p:nvPr>
            <p:ph type="sldNum" sz="quarter" idx="12"/>
          </p:nvPr>
        </p:nvSpPr>
        <p:spPr/>
        <p:txBody>
          <a:bodyPr/>
          <a:lstStyle/>
          <a:p>
            <a:fld id="{68AED0BF-B613-4EA2-A21D-6A60A5241C27}" type="slidenum">
              <a:rPr lang="en-IN" smtClean="0"/>
              <a:t>14</a:t>
            </a:fld>
            <a:endParaRPr lang="en-IN"/>
          </a:p>
        </p:txBody>
      </p:sp>
    </p:spTree>
    <p:extLst>
      <p:ext uri="{BB962C8B-B14F-4D97-AF65-F5344CB8AC3E}">
        <p14:creationId xmlns:p14="http://schemas.microsoft.com/office/powerpoint/2010/main" val="33134716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b="1" dirty="0"/>
              <a:t>Que:-2  Why should static ropes generally be used in river rope rescue?</a:t>
            </a:r>
          </a:p>
          <a:p>
            <a:pPr marL="0" indent="0">
              <a:buNone/>
            </a:pPr>
            <a:br>
              <a:rPr lang="en-US" dirty="0"/>
            </a:br>
            <a:r>
              <a:rPr lang="en-US" dirty="0"/>
              <a:t>A. They are cheaper</a:t>
            </a:r>
            <a:br>
              <a:rPr lang="en-US" dirty="0"/>
            </a:br>
            <a:r>
              <a:rPr lang="en-US" dirty="0"/>
              <a:t>B. They do not absorb water</a:t>
            </a:r>
            <a:br>
              <a:rPr lang="en-US" dirty="0"/>
            </a:br>
            <a:r>
              <a:rPr lang="en-US" dirty="0"/>
              <a:t>C. They offer better control with less stretch</a:t>
            </a:r>
            <a:br>
              <a:rPr lang="en-US" dirty="0"/>
            </a:br>
            <a:r>
              <a:rPr lang="en-US" dirty="0"/>
              <a:t>D. They are lighter than dynamic ropes</a:t>
            </a:r>
            <a:endParaRPr lang="en-IN" dirty="0"/>
          </a:p>
        </p:txBody>
      </p:sp>
      <p:sp>
        <p:nvSpPr>
          <p:cNvPr id="2" name="Slide Number Placeholder 1"/>
          <p:cNvSpPr>
            <a:spLocks noGrp="1"/>
          </p:cNvSpPr>
          <p:nvPr>
            <p:ph type="sldNum" sz="quarter" idx="12"/>
          </p:nvPr>
        </p:nvSpPr>
        <p:spPr/>
        <p:txBody>
          <a:bodyPr/>
          <a:lstStyle/>
          <a:p>
            <a:fld id="{68AED0BF-B613-4EA2-A21D-6A60A5241C27}" type="slidenum">
              <a:rPr lang="en-IN" smtClean="0"/>
              <a:t>15</a:t>
            </a:fld>
            <a:endParaRPr lang="en-IN"/>
          </a:p>
        </p:txBody>
      </p:sp>
      <p:sp>
        <p:nvSpPr>
          <p:cNvPr id="7" name="Title 1">
            <a:extLst>
              <a:ext uri="{FF2B5EF4-FFF2-40B4-BE49-F238E27FC236}">
                <a16:creationId xmlns:a16="http://schemas.microsoft.com/office/drawing/2014/main" id="{CB0D4C6D-CE77-6FD6-083F-1524D8399AC7}"/>
              </a:ext>
            </a:extLst>
          </p:cNvPr>
          <p:cNvSpPr txBox="1">
            <a:spLocks noGrp="1" noChangeArrowheads="1"/>
          </p:cNvSpPr>
          <p:nvPr>
            <p:ph type="title"/>
          </p:nvPr>
        </p:nvSpPr>
        <p:spPr>
          <a:xfrm>
            <a:off x="141210" y="1257300"/>
            <a:ext cx="4097415" cy="772357"/>
          </a:xfrm>
          <a:prstGeom prst="rect">
            <a:avLst/>
          </a:prstGeom>
          <a:solidFill>
            <a:schemeClr val="bg1"/>
          </a:solidFill>
        </p:spPr>
        <p:txBody>
          <a:bodyPr vert="horz" lIns="121920" tIns="60960" rIns="121920" bIns="6096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br>
              <a:rPr lang="en-IN" sz="4000" b="1" dirty="0">
                <a:solidFill>
                  <a:srgbClr val="C00000"/>
                </a:solidFill>
                <a:cs typeface="Times New Roman" pitchFamily="18" charset="0"/>
              </a:rPr>
            </a:br>
            <a:r>
              <a:rPr lang="en-IN" sz="4000" b="1" dirty="0">
                <a:solidFill>
                  <a:srgbClr val="C00000"/>
                </a:solidFill>
                <a:cs typeface="Times New Roman" pitchFamily="18" charset="0"/>
              </a:rPr>
              <a:t>EVALUATION</a:t>
            </a:r>
            <a:br>
              <a:rPr lang="en-IN" sz="4000" b="1" u="sng" dirty="0">
                <a:solidFill>
                  <a:srgbClr val="C00000"/>
                </a:solidFill>
                <a:cs typeface="Times New Roman" pitchFamily="18" charset="0"/>
              </a:rPr>
            </a:br>
            <a:endParaRPr lang="en-IN" altLang="en-US" sz="4000" b="1" dirty="0">
              <a:solidFill>
                <a:srgbClr val="C00000"/>
              </a:solidFill>
            </a:endParaRPr>
          </a:p>
        </p:txBody>
      </p:sp>
    </p:spTree>
    <p:extLst>
      <p:ext uri="{BB962C8B-B14F-4D97-AF65-F5344CB8AC3E}">
        <p14:creationId xmlns:p14="http://schemas.microsoft.com/office/powerpoint/2010/main" val="34245476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2786479"/>
            <a:ext cx="10972800" cy="1285041"/>
          </a:xfrm>
          <a:solidFill>
            <a:schemeClr val="bg1"/>
          </a:solidFill>
        </p:spPr>
        <p:txBody>
          <a:bodyPr>
            <a:normAutofit lnSpcReduction="10000"/>
          </a:bodyPr>
          <a:lstStyle/>
          <a:p>
            <a:pPr marL="0" indent="0" algn="ctr">
              <a:buNone/>
            </a:pPr>
            <a:r>
              <a:rPr lang="en-US" sz="8800" b="1" dirty="0">
                <a:solidFill>
                  <a:srgbClr val="C00000"/>
                </a:solidFill>
              </a:rPr>
              <a:t>ANY QUESTION</a:t>
            </a:r>
            <a:endParaRPr lang="en-IN" sz="8800" b="1" dirty="0">
              <a:solidFill>
                <a:srgbClr val="C00000"/>
              </a:solidFill>
            </a:endParaRPr>
          </a:p>
        </p:txBody>
      </p:sp>
      <p:sp>
        <p:nvSpPr>
          <p:cNvPr id="2" name="Slide Number Placeholder 1"/>
          <p:cNvSpPr>
            <a:spLocks noGrp="1"/>
          </p:cNvSpPr>
          <p:nvPr>
            <p:ph type="sldNum" sz="quarter" idx="12"/>
          </p:nvPr>
        </p:nvSpPr>
        <p:spPr/>
        <p:txBody>
          <a:bodyPr/>
          <a:lstStyle/>
          <a:p>
            <a:fld id="{68AED0BF-B613-4EA2-A21D-6A60A5241C27}" type="slidenum">
              <a:rPr lang="en-IN" smtClean="0"/>
              <a:t>16</a:t>
            </a:fld>
            <a:endParaRPr lang="en-IN"/>
          </a:p>
        </p:txBody>
      </p:sp>
    </p:spTree>
    <p:extLst>
      <p:ext uri="{BB962C8B-B14F-4D97-AF65-F5344CB8AC3E}">
        <p14:creationId xmlns:p14="http://schemas.microsoft.com/office/powerpoint/2010/main" val="27309107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0"/>
            <a:ext cx="12039600" cy="67818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3600">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sz="3600"/>
          </a:p>
        </p:txBody>
      </p:sp>
      <p:sp>
        <p:nvSpPr>
          <p:cNvPr id="2" name="Slide Number Placeholder 1">
            <a:extLst>
              <a:ext uri="{FF2B5EF4-FFF2-40B4-BE49-F238E27FC236}">
                <a16:creationId xmlns:a16="http://schemas.microsoft.com/office/drawing/2014/main" id="{1FD6900A-37B1-25E8-DEA8-CD370440BD42}"/>
              </a:ext>
            </a:extLst>
          </p:cNvPr>
          <p:cNvSpPr>
            <a:spLocks noGrp="1"/>
          </p:cNvSpPr>
          <p:nvPr>
            <p:ph type="sldNum" sz="quarter" idx="12"/>
          </p:nvPr>
        </p:nvSpPr>
        <p:spPr>
          <a:xfrm>
            <a:off x="9026237" y="6370638"/>
            <a:ext cx="2743200" cy="365125"/>
          </a:xfrm>
        </p:spPr>
        <p:txBody>
          <a:bodyPr/>
          <a:lstStyle/>
          <a:p>
            <a:fld id="{2BB1E14F-796C-409E-9B94-89634ADD74DA}" type="slidenum">
              <a:rPr lang="en-IN" smtClean="0"/>
              <a:t>17</a:t>
            </a:fld>
            <a:endParaRPr lang="en-IN"/>
          </a:p>
        </p:txBody>
      </p:sp>
      <p:sp>
        <p:nvSpPr>
          <p:cNvPr id="5" name="Rounded Rectangle">
            <a:extLst>
              <a:ext uri="{FF2B5EF4-FFF2-40B4-BE49-F238E27FC236}">
                <a16:creationId xmlns:a16="http://schemas.microsoft.com/office/drawing/2014/main" id="{84E5656A-9707-D91F-731E-B05F3A2105A5}"/>
              </a:ext>
            </a:extLst>
          </p:cNvPr>
          <p:cNvSpPr/>
          <p:nvPr/>
        </p:nvSpPr>
        <p:spPr>
          <a:xfrm>
            <a:off x="4217365" y="145669"/>
            <a:ext cx="6805306" cy="6261862"/>
          </a:xfrm>
          <a:prstGeom prst="roundRect">
            <a:avLst>
              <a:gd name="adj" fmla="val 1583"/>
            </a:avLst>
          </a:prstGeom>
          <a:solidFill>
            <a:srgbClr val="EAEAEA"/>
          </a:solidFill>
          <a:ln w="12700">
            <a:miter lim="400000"/>
          </a:ln>
        </p:spPr>
        <p:txBody>
          <a:bodyPr lIns="39142" tIns="39142" rIns="39142" bIns="39142"/>
          <a:lstStyle/>
          <a:p>
            <a:endParaRPr sz="2400">
              <a:latin typeface="Open Sans"/>
            </a:endParaRPr>
          </a:p>
        </p:txBody>
      </p:sp>
      <p:sp>
        <p:nvSpPr>
          <p:cNvPr id="6" name="Duties of…">
            <a:extLst>
              <a:ext uri="{FF2B5EF4-FFF2-40B4-BE49-F238E27FC236}">
                <a16:creationId xmlns:a16="http://schemas.microsoft.com/office/drawing/2014/main" id="{848F74B0-1F3A-240E-68E6-62D0EC9F3863}"/>
              </a:ext>
            </a:extLst>
          </p:cNvPr>
          <p:cNvSpPr txBox="1"/>
          <p:nvPr/>
        </p:nvSpPr>
        <p:spPr>
          <a:xfrm>
            <a:off x="339567" y="3230214"/>
            <a:ext cx="3724569" cy="6946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9142" tIns="39142" rIns="39142" bIns="39142">
            <a:spAutoFit/>
          </a:bodyPr>
          <a:lstStyle/>
          <a:p>
            <a:pPr algn="ctr"/>
            <a:r>
              <a:rPr lang="en-US" sz="4000" b="1" dirty="0">
                <a:latin typeface="Open sans"/>
              </a:rPr>
              <a:t>THANK YOU </a:t>
            </a:r>
            <a:r>
              <a:rPr lang="en-US" sz="4000" dirty="0">
                <a:latin typeface="Open sans"/>
              </a:rPr>
              <a:t> </a:t>
            </a:r>
          </a:p>
        </p:txBody>
      </p:sp>
      <p:pic>
        <p:nvPicPr>
          <p:cNvPr id="4" name="Picture 3">
            <a:extLst>
              <a:ext uri="{FF2B5EF4-FFF2-40B4-BE49-F238E27FC236}">
                <a16:creationId xmlns:a16="http://schemas.microsoft.com/office/drawing/2014/main" id="{C545DFA0-FA40-1268-9BDA-EE87700A3D9C}"/>
              </a:ext>
            </a:extLst>
          </p:cNvPr>
          <p:cNvPicPr>
            <a:picLocks noChangeAspect="1"/>
          </p:cNvPicPr>
          <p:nvPr/>
        </p:nvPicPr>
        <p:blipFill>
          <a:blip r:embed="rId2"/>
          <a:stretch>
            <a:fillRect/>
          </a:stretch>
        </p:blipFill>
        <p:spPr>
          <a:xfrm>
            <a:off x="1" y="0"/>
            <a:ext cx="2440349" cy="1463018"/>
          </a:xfrm>
          <a:prstGeom prst="rect">
            <a:avLst/>
          </a:prstGeom>
          <a:noFill/>
          <a:ln>
            <a:noFill/>
          </a:ln>
        </p:spPr>
      </p:pic>
      <p:pic>
        <p:nvPicPr>
          <p:cNvPr id="7" name="Picture 6">
            <a:extLst>
              <a:ext uri="{FF2B5EF4-FFF2-40B4-BE49-F238E27FC236}">
                <a16:creationId xmlns:a16="http://schemas.microsoft.com/office/drawing/2014/main" id="{F775644E-1651-5CBA-BB13-D20A48592C3F}"/>
              </a:ext>
            </a:extLst>
          </p:cNvPr>
          <p:cNvPicPr>
            <a:picLocks noChangeAspect="1"/>
          </p:cNvPicPr>
          <p:nvPr/>
        </p:nvPicPr>
        <p:blipFill>
          <a:blip r:embed="rId3"/>
          <a:stretch>
            <a:fillRect/>
          </a:stretch>
        </p:blipFill>
        <p:spPr>
          <a:xfrm>
            <a:off x="10817618" y="6619"/>
            <a:ext cx="1387082" cy="1227775"/>
          </a:xfrm>
          <a:prstGeom prst="rect">
            <a:avLst/>
          </a:prstGeom>
          <a:noFill/>
          <a:ln>
            <a:noFill/>
          </a:ln>
        </p:spPr>
      </p:pic>
      <p:pic>
        <p:nvPicPr>
          <p:cNvPr id="8" name="Picture 7">
            <a:extLst>
              <a:ext uri="{FF2B5EF4-FFF2-40B4-BE49-F238E27FC236}">
                <a16:creationId xmlns:a16="http://schemas.microsoft.com/office/drawing/2014/main" id="{B34CA96A-DBE4-90D4-F8B7-34DFA0DBB891}"/>
              </a:ext>
            </a:extLst>
          </p:cNvPr>
          <p:cNvPicPr>
            <a:picLocks noChangeAspect="1"/>
          </p:cNvPicPr>
          <p:nvPr/>
        </p:nvPicPr>
        <p:blipFill>
          <a:blip r:embed="rId3"/>
          <a:stretch>
            <a:fillRect/>
          </a:stretch>
        </p:blipFill>
        <p:spPr>
          <a:xfrm>
            <a:off x="4517493" y="633032"/>
            <a:ext cx="5739388" cy="5349050"/>
          </a:xfrm>
          <a:prstGeom prst="rect">
            <a:avLst/>
          </a:prstGeom>
          <a:noFill/>
          <a:ln>
            <a:noFill/>
          </a:ln>
        </p:spPr>
      </p:pic>
    </p:spTree>
    <p:extLst>
      <p:ext uri="{BB962C8B-B14F-4D97-AF65-F5344CB8AC3E}">
        <p14:creationId xmlns:p14="http://schemas.microsoft.com/office/powerpoint/2010/main" val="17080633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513242FD-A83A-8793-7A9F-36A8119715E4}"/>
              </a:ext>
            </a:extLst>
          </p:cNvPr>
          <p:cNvSpPr>
            <a:spLocks noGrp="1"/>
          </p:cNvSpPr>
          <p:nvPr>
            <p:ph idx="1"/>
          </p:nvPr>
        </p:nvSpPr>
        <p:spPr>
          <a:xfrm>
            <a:off x="4600574" y="1813514"/>
            <a:ext cx="6994017" cy="4495807"/>
          </a:xfrm>
        </p:spPr>
        <p:txBody>
          <a:bodyPr>
            <a:normAutofit/>
          </a:bodyPr>
          <a:lstStyle/>
          <a:p>
            <a:pPr marL="0" indent="0">
              <a:buNone/>
            </a:pPr>
            <a:r>
              <a:rPr lang="en-US" b="1" dirty="0"/>
              <a:t>Upon completion of this lesson, you will be able to learn about:-</a:t>
            </a:r>
          </a:p>
          <a:p>
            <a:pPr marL="609585" indent="-609585">
              <a:buFont typeface="+mj-lt"/>
              <a:buAutoNum type="arabicPeriod"/>
            </a:pPr>
            <a:r>
              <a:rPr lang="en-US" dirty="0"/>
              <a:t>Introduction</a:t>
            </a:r>
          </a:p>
          <a:p>
            <a:pPr marL="609585" indent="-609585">
              <a:buFont typeface="+mj-lt"/>
              <a:buAutoNum type="arabicPeriod"/>
            </a:pPr>
            <a:r>
              <a:rPr lang="en-IN" dirty="0"/>
              <a:t>River Rescue (Rope) Equipment</a:t>
            </a:r>
            <a:endParaRPr lang="en-US" dirty="0"/>
          </a:p>
          <a:p>
            <a:pPr marL="609585" indent="-609585">
              <a:buFont typeface="+mj-lt"/>
              <a:buAutoNum type="arabicPeriod"/>
            </a:pPr>
            <a:r>
              <a:rPr lang="en-IN" dirty="0"/>
              <a:t>River Crossing Techniques</a:t>
            </a:r>
            <a:r>
              <a:rPr lang="en-US" dirty="0"/>
              <a:t>.</a:t>
            </a:r>
          </a:p>
          <a:p>
            <a:pPr marL="609585" indent="-609585">
              <a:buFont typeface="+mj-lt"/>
              <a:buAutoNum type="arabicPeriod"/>
            </a:pPr>
            <a:r>
              <a:rPr lang="en-US" dirty="0"/>
              <a:t>Precaution</a:t>
            </a:r>
          </a:p>
          <a:p>
            <a:pPr marL="609585" indent="-609585">
              <a:buFont typeface="+mj-lt"/>
              <a:buAutoNum type="arabicPeriod"/>
            </a:pPr>
            <a:endParaRPr lang="en-US" b="1" dirty="0"/>
          </a:p>
          <a:p>
            <a:pPr marL="609585" indent="-609585">
              <a:buFont typeface="+mj-lt"/>
              <a:buAutoNum type="arabicPeriod"/>
            </a:pPr>
            <a:endParaRPr lang="en-US" b="1" dirty="0"/>
          </a:p>
          <a:p>
            <a:endParaRPr lang="en-US" sz="2000" dirty="0"/>
          </a:p>
        </p:txBody>
      </p:sp>
      <p:sp>
        <p:nvSpPr>
          <p:cNvPr id="10" name="Rectangle 6">
            <a:extLst>
              <a:ext uri="{FF2B5EF4-FFF2-40B4-BE49-F238E27FC236}">
                <a16:creationId xmlns:a16="http://schemas.microsoft.com/office/drawing/2014/main" id="{B6975D7C-6B9C-C7B6-57C7-8331EDE0229F}"/>
              </a:ext>
            </a:extLst>
          </p:cNvPr>
          <p:cNvSpPr>
            <a:spLocks noChangeArrowheads="1"/>
          </p:cNvSpPr>
          <p:nvPr/>
        </p:nvSpPr>
        <p:spPr bwMode="auto">
          <a:xfrm>
            <a:off x="5990325" y="532400"/>
            <a:ext cx="922047"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730250" algn="l"/>
              </a:tabLst>
              <a:defRPr>
                <a:solidFill>
                  <a:schemeClr val="tx1"/>
                </a:solidFill>
                <a:latin typeface="Arial" panose="020B0604020202020204" pitchFamily="34" charset="0"/>
              </a:defRPr>
            </a:lvl1pPr>
            <a:lvl2pPr eaLnBrk="0" fontAlgn="base" hangingPunct="0">
              <a:spcBef>
                <a:spcPct val="0"/>
              </a:spcBef>
              <a:spcAft>
                <a:spcPct val="0"/>
              </a:spcAft>
              <a:tabLst>
                <a:tab pos="730250" algn="l"/>
              </a:tabLst>
              <a:defRPr>
                <a:solidFill>
                  <a:schemeClr val="tx1"/>
                </a:solidFill>
                <a:latin typeface="Arial" panose="020B0604020202020204" pitchFamily="34" charset="0"/>
              </a:defRPr>
            </a:lvl2pPr>
            <a:lvl3pPr eaLnBrk="0" fontAlgn="base" hangingPunct="0">
              <a:spcBef>
                <a:spcPct val="0"/>
              </a:spcBef>
              <a:spcAft>
                <a:spcPct val="0"/>
              </a:spcAft>
              <a:tabLst>
                <a:tab pos="730250" algn="l"/>
              </a:tabLst>
              <a:defRPr>
                <a:solidFill>
                  <a:schemeClr val="tx1"/>
                </a:solidFill>
                <a:latin typeface="Arial" panose="020B0604020202020204" pitchFamily="34" charset="0"/>
              </a:defRPr>
            </a:lvl3pPr>
            <a:lvl4pPr eaLnBrk="0" fontAlgn="base" hangingPunct="0">
              <a:spcBef>
                <a:spcPct val="0"/>
              </a:spcBef>
              <a:spcAft>
                <a:spcPct val="0"/>
              </a:spcAft>
              <a:tabLst>
                <a:tab pos="730250" algn="l"/>
              </a:tabLst>
              <a:defRPr>
                <a:solidFill>
                  <a:schemeClr val="tx1"/>
                </a:solidFill>
                <a:latin typeface="Arial" panose="020B0604020202020204" pitchFamily="34" charset="0"/>
              </a:defRPr>
            </a:lvl4pPr>
            <a:lvl5pPr eaLnBrk="0" fontAlgn="base" hangingPunct="0">
              <a:spcBef>
                <a:spcPct val="0"/>
              </a:spcBef>
              <a:spcAft>
                <a:spcPct val="0"/>
              </a:spcAft>
              <a:tabLst>
                <a:tab pos="730250" algn="l"/>
              </a:tabLst>
              <a:defRPr>
                <a:solidFill>
                  <a:schemeClr val="tx1"/>
                </a:solidFill>
                <a:latin typeface="Arial" panose="020B0604020202020204" pitchFamily="34" charset="0"/>
              </a:defRPr>
            </a:lvl5pPr>
            <a:lvl6pPr eaLnBrk="0" fontAlgn="base" hangingPunct="0">
              <a:spcBef>
                <a:spcPct val="0"/>
              </a:spcBef>
              <a:spcAft>
                <a:spcPct val="0"/>
              </a:spcAft>
              <a:tabLst>
                <a:tab pos="730250" algn="l"/>
              </a:tabLst>
              <a:defRPr>
                <a:solidFill>
                  <a:schemeClr val="tx1"/>
                </a:solidFill>
                <a:latin typeface="Arial" panose="020B0604020202020204" pitchFamily="34" charset="0"/>
              </a:defRPr>
            </a:lvl6pPr>
            <a:lvl7pPr eaLnBrk="0" fontAlgn="base" hangingPunct="0">
              <a:spcBef>
                <a:spcPct val="0"/>
              </a:spcBef>
              <a:spcAft>
                <a:spcPct val="0"/>
              </a:spcAft>
              <a:tabLst>
                <a:tab pos="730250" algn="l"/>
              </a:tabLst>
              <a:defRPr>
                <a:solidFill>
                  <a:schemeClr val="tx1"/>
                </a:solidFill>
                <a:latin typeface="Arial" panose="020B0604020202020204" pitchFamily="34" charset="0"/>
              </a:defRPr>
            </a:lvl7pPr>
            <a:lvl8pPr eaLnBrk="0" fontAlgn="base" hangingPunct="0">
              <a:spcBef>
                <a:spcPct val="0"/>
              </a:spcBef>
              <a:spcAft>
                <a:spcPct val="0"/>
              </a:spcAft>
              <a:tabLst>
                <a:tab pos="730250" algn="l"/>
              </a:tabLst>
              <a:defRPr>
                <a:solidFill>
                  <a:schemeClr val="tx1"/>
                </a:solidFill>
                <a:latin typeface="Arial" panose="020B0604020202020204" pitchFamily="34" charset="0"/>
              </a:defRPr>
            </a:lvl8pPr>
            <a:lvl9pPr eaLnBrk="0" fontAlgn="base" hangingPunct="0">
              <a:spcBef>
                <a:spcPct val="0"/>
              </a:spcBef>
              <a:spcAft>
                <a:spcPct val="0"/>
              </a:spcAft>
              <a:tabLst>
                <a:tab pos="730250" algn="l"/>
              </a:tabLst>
              <a:defRPr>
                <a:solidFill>
                  <a:schemeClr val="tx1"/>
                </a:solidFill>
                <a:latin typeface="Arial" panose="020B0604020202020204" pitchFamily="34" charset="0"/>
              </a:defRPr>
            </a:lvl9pPr>
          </a:lstStyle>
          <a:p>
            <a:pPr algn="just" defTabSz="914377">
              <a:tabLst>
                <a:tab pos="730232" algn="l"/>
              </a:tabLst>
            </a:pPr>
            <a:r>
              <a:rPr lang="en-US" altLang="en-US" sz="1000" dirty="0">
                <a:solidFill>
                  <a:srgbClr val="211C1F"/>
                </a:solidFill>
                <a:ea typeface="Arial" panose="020B0604020202020204" pitchFamily="34" charset="0"/>
              </a:rPr>
              <a:t>	</a:t>
            </a:r>
            <a:endParaRPr lang="en-US" altLang="en-US" dirty="0"/>
          </a:p>
        </p:txBody>
      </p:sp>
      <p:sp>
        <p:nvSpPr>
          <p:cNvPr id="3" name="Title 1">
            <a:extLst>
              <a:ext uri="{FF2B5EF4-FFF2-40B4-BE49-F238E27FC236}">
                <a16:creationId xmlns:a16="http://schemas.microsoft.com/office/drawing/2014/main" id="{F394924C-6064-6CE9-DD33-231909F8F7DC}"/>
              </a:ext>
            </a:extLst>
          </p:cNvPr>
          <p:cNvSpPr>
            <a:spLocks noGrp="1" noChangeArrowheads="1"/>
          </p:cNvSpPr>
          <p:nvPr>
            <p:ph type="title"/>
          </p:nvPr>
        </p:nvSpPr>
        <p:spPr>
          <a:xfrm>
            <a:off x="185511" y="1303204"/>
            <a:ext cx="4091214" cy="1439996"/>
          </a:xfrm>
          <a:solidFill>
            <a:schemeClr val="bg1"/>
          </a:solidFill>
        </p:spPr>
        <p:txBody>
          <a:bodyPr>
            <a:normAutofit/>
          </a:bodyPr>
          <a:lstStyle/>
          <a:p>
            <a:pPr algn="ctr"/>
            <a:r>
              <a:rPr lang="en-GB" altLang="en-US" b="1" dirty="0">
                <a:solidFill>
                  <a:srgbClr val="C00000"/>
                </a:solidFill>
                <a:ea typeface="Arial Unicode MS"/>
                <a:cs typeface="Arial Unicode MS"/>
              </a:rPr>
              <a:t>OBJECTIVES</a:t>
            </a:r>
            <a:endParaRPr lang="en-IN" altLang="en-US" sz="6000" b="1" dirty="0">
              <a:solidFill>
                <a:srgbClr val="C00000"/>
              </a:solidFill>
            </a:endParaRPr>
          </a:p>
        </p:txBody>
      </p:sp>
      <p:sp>
        <p:nvSpPr>
          <p:cNvPr id="4" name="Slide Number Placeholder 3"/>
          <p:cNvSpPr>
            <a:spLocks noGrp="1"/>
          </p:cNvSpPr>
          <p:nvPr>
            <p:ph type="sldNum" sz="quarter" idx="12"/>
          </p:nvPr>
        </p:nvSpPr>
        <p:spPr/>
        <p:txBody>
          <a:bodyPr/>
          <a:lstStyle/>
          <a:p>
            <a:fld id="{68AED0BF-B613-4EA2-A21D-6A60A5241C27}" type="slidenum">
              <a:rPr lang="en-IN" smtClean="0"/>
              <a:t>2</a:t>
            </a:fld>
            <a:endParaRPr lang="en-IN"/>
          </a:p>
        </p:txBody>
      </p:sp>
    </p:spTree>
    <p:extLst>
      <p:ext uri="{BB962C8B-B14F-4D97-AF65-F5344CB8AC3E}">
        <p14:creationId xmlns:p14="http://schemas.microsoft.com/office/powerpoint/2010/main" val="4085712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1000"/>
                                        <p:tgtEl>
                                          <p:spTgt spid="6">
                                            <p:txEl>
                                              <p:pRg st="2" end="2"/>
                                            </p:txEl>
                                          </p:spTgt>
                                        </p:tgtEl>
                                      </p:cBhvr>
                                    </p:animEffect>
                                    <p:anim calcmode="lin" valueType="num">
                                      <p:cBhvr>
                                        <p:cTn id="22"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513242FD-A83A-8793-7A9F-36A8119715E4}"/>
              </a:ext>
            </a:extLst>
          </p:cNvPr>
          <p:cNvSpPr>
            <a:spLocks noGrp="1"/>
          </p:cNvSpPr>
          <p:nvPr>
            <p:ph idx="1"/>
          </p:nvPr>
        </p:nvSpPr>
        <p:spPr>
          <a:xfrm>
            <a:off x="4258644" y="1657350"/>
            <a:ext cx="7685706" cy="4162425"/>
          </a:xfrm>
        </p:spPr>
        <p:txBody>
          <a:bodyPr>
            <a:normAutofit/>
          </a:bodyPr>
          <a:lstStyle/>
          <a:p>
            <a:pPr marL="0" indent="0" algn="just">
              <a:buNone/>
            </a:pPr>
            <a:r>
              <a:rPr lang="en-US" dirty="0"/>
              <a:t>River rescue is a critical segment of water rescue operations that focuses on safely retrieving individuals from rivers, especially during flood situations, strong currents, or flash water incidents. For the </a:t>
            </a:r>
            <a:r>
              <a:rPr lang="en-US" b="1" dirty="0"/>
              <a:t>National Disaster Response Force (NDRF)</a:t>
            </a:r>
            <a:r>
              <a:rPr lang="en-US" dirty="0"/>
              <a:t>, rope-based river rescue techniques are essential tools in saving lives during natural disasters such as </a:t>
            </a:r>
            <a:r>
              <a:rPr lang="en-US" b="1" dirty="0"/>
              <a:t>floods, cloudbursts, dam breaches, and cyclones</a:t>
            </a:r>
            <a:r>
              <a:rPr lang="en-US" dirty="0"/>
              <a:t>.</a:t>
            </a:r>
            <a:endParaRPr lang="en-US" b="1" dirty="0"/>
          </a:p>
          <a:p>
            <a:pPr marL="609585" indent="-609585">
              <a:buFont typeface="+mj-lt"/>
              <a:buAutoNum type="arabicPeriod"/>
            </a:pPr>
            <a:endParaRPr lang="en-US" b="1" dirty="0"/>
          </a:p>
          <a:p>
            <a:pPr marL="609585" indent="-609585">
              <a:buFont typeface="+mj-lt"/>
              <a:buAutoNum type="arabicPeriod"/>
            </a:pPr>
            <a:endParaRPr lang="en-US" b="1" dirty="0"/>
          </a:p>
          <a:p>
            <a:pPr marL="609585" indent="-609585">
              <a:buFont typeface="+mj-lt"/>
              <a:buAutoNum type="arabicPeriod"/>
            </a:pPr>
            <a:endParaRPr lang="en-US" b="1" dirty="0"/>
          </a:p>
          <a:p>
            <a:pPr marL="609585" indent="-609585">
              <a:buFont typeface="+mj-lt"/>
              <a:buAutoNum type="arabicPeriod"/>
            </a:pPr>
            <a:endParaRPr lang="en-US" b="1" dirty="0"/>
          </a:p>
          <a:p>
            <a:pPr marL="609585" indent="-609585">
              <a:buFont typeface="+mj-lt"/>
              <a:buAutoNum type="arabicPeriod"/>
            </a:pPr>
            <a:endParaRPr lang="en-US" b="1" dirty="0"/>
          </a:p>
          <a:p>
            <a:endParaRPr lang="en-US" dirty="0"/>
          </a:p>
        </p:txBody>
      </p:sp>
      <p:sp>
        <p:nvSpPr>
          <p:cNvPr id="10" name="Rectangle 6">
            <a:extLst>
              <a:ext uri="{FF2B5EF4-FFF2-40B4-BE49-F238E27FC236}">
                <a16:creationId xmlns:a16="http://schemas.microsoft.com/office/drawing/2014/main" id="{B6975D7C-6B9C-C7B6-57C7-8331EDE0229F}"/>
              </a:ext>
            </a:extLst>
          </p:cNvPr>
          <p:cNvSpPr>
            <a:spLocks noChangeArrowheads="1"/>
          </p:cNvSpPr>
          <p:nvPr/>
        </p:nvSpPr>
        <p:spPr bwMode="auto">
          <a:xfrm>
            <a:off x="5990325" y="532400"/>
            <a:ext cx="922047"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730250" algn="l"/>
              </a:tabLst>
              <a:defRPr>
                <a:solidFill>
                  <a:schemeClr val="tx1"/>
                </a:solidFill>
                <a:latin typeface="Arial" panose="020B0604020202020204" pitchFamily="34" charset="0"/>
              </a:defRPr>
            </a:lvl1pPr>
            <a:lvl2pPr eaLnBrk="0" fontAlgn="base" hangingPunct="0">
              <a:spcBef>
                <a:spcPct val="0"/>
              </a:spcBef>
              <a:spcAft>
                <a:spcPct val="0"/>
              </a:spcAft>
              <a:tabLst>
                <a:tab pos="730250" algn="l"/>
              </a:tabLst>
              <a:defRPr>
                <a:solidFill>
                  <a:schemeClr val="tx1"/>
                </a:solidFill>
                <a:latin typeface="Arial" panose="020B0604020202020204" pitchFamily="34" charset="0"/>
              </a:defRPr>
            </a:lvl2pPr>
            <a:lvl3pPr eaLnBrk="0" fontAlgn="base" hangingPunct="0">
              <a:spcBef>
                <a:spcPct val="0"/>
              </a:spcBef>
              <a:spcAft>
                <a:spcPct val="0"/>
              </a:spcAft>
              <a:tabLst>
                <a:tab pos="730250" algn="l"/>
              </a:tabLst>
              <a:defRPr>
                <a:solidFill>
                  <a:schemeClr val="tx1"/>
                </a:solidFill>
                <a:latin typeface="Arial" panose="020B0604020202020204" pitchFamily="34" charset="0"/>
              </a:defRPr>
            </a:lvl3pPr>
            <a:lvl4pPr eaLnBrk="0" fontAlgn="base" hangingPunct="0">
              <a:spcBef>
                <a:spcPct val="0"/>
              </a:spcBef>
              <a:spcAft>
                <a:spcPct val="0"/>
              </a:spcAft>
              <a:tabLst>
                <a:tab pos="730250" algn="l"/>
              </a:tabLst>
              <a:defRPr>
                <a:solidFill>
                  <a:schemeClr val="tx1"/>
                </a:solidFill>
                <a:latin typeface="Arial" panose="020B0604020202020204" pitchFamily="34" charset="0"/>
              </a:defRPr>
            </a:lvl4pPr>
            <a:lvl5pPr eaLnBrk="0" fontAlgn="base" hangingPunct="0">
              <a:spcBef>
                <a:spcPct val="0"/>
              </a:spcBef>
              <a:spcAft>
                <a:spcPct val="0"/>
              </a:spcAft>
              <a:tabLst>
                <a:tab pos="730250" algn="l"/>
              </a:tabLst>
              <a:defRPr>
                <a:solidFill>
                  <a:schemeClr val="tx1"/>
                </a:solidFill>
                <a:latin typeface="Arial" panose="020B0604020202020204" pitchFamily="34" charset="0"/>
              </a:defRPr>
            </a:lvl5pPr>
            <a:lvl6pPr eaLnBrk="0" fontAlgn="base" hangingPunct="0">
              <a:spcBef>
                <a:spcPct val="0"/>
              </a:spcBef>
              <a:spcAft>
                <a:spcPct val="0"/>
              </a:spcAft>
              <a:tabLst>
                <a:tab pos="730250" algn="l"/>
              </a:tabLst>
              <a:defRPr>
                <a:solidFill>
                  <a:schemeClr val="tx1"/>
                </a:solidFill>
                <a:latin typeface="Arial" panose="020B0604020202020204" pitchFamily="34" charset="0"/>
              </a:defRPr>
            </a:lvl6pPr>
            <a:lvl7pPr eaLnBrk="0" fontAlgn="base" hangingPunct="0">
              <a:spcBef>
                <a:spcPct val="0"/>
              </a:spcBef>
              <a:spcAft>
                <a:spcPct val="0"/>
              </a:spcAft>
              <a:tabLst>
                <a:tab pos="730250" algn="l"/>
              </a:tabLst>
              <a:defRPr>
                <a:solidFill>
                  <a:schemeClr val="tx1"/>
                </a:solidFill>
                <a:latin typeface="Arial" panose="020B0604020202020204" pitchFamily="34" charset="0"/>
              </a:defRPr>
            </a:lvl7pPr>
            <a:lvl8pPr eaLnBrk="0" fontAlgn="base" hangingPunct="0">
              <a:spcBef>
                <a:spcPct val="0"/>
              </a:spcBef>
              <a:spcAft>
                <a:spcPct val="0"/>
              </a:spcAft>
              <a:tabLst>
                <a:tab pos="730250" algn="l"/>
              </a:tabLst>
              <a:defRPr>
                <a:solidFill>
                  <a:schemeClr val="tx1"/>
                </a:solidFill>
                <a:latin typeface="Arial" panose="020B0604020202020204" pitchFamily="34" charset="0"/>
              </a:defRPr>
            </a:lvl8pPr>
            <a:lvl9pPr eaLnBrk="0" fontAlgn="base" hangingPunct="0">
              <a:spcBef>
                <a:spcPct val="0"/>
              </a:spcBef>
              <a:spcAft>
                <a:spcPct val="0"/>
              </a:spcAft>
              <a:tabLst>
                <a:tab pos="730250" algn="l"/>
              </a:tabLst>
              <a:defRPr>
                <a:solidFill>
                  <a:schemeClr val="tx1"/>
                </a:solidFill>
                <a:latin typeface="Arial" panose="020B0604020202020204" pitchFamily="34" charset="0"/>
              </a:defRPr>
            </a:lvl9pPr>
          </a:lstStyle>
          <a:p>
            <a:pPr algn="just" defTabSz="914377">
              <a:tabLst>
                <a:tab pos="730232" algn="l"/>
              </a:tabLst>
            </a:pPr>
            <a:r>
              <a:rPr lang="en-US" altLang="en-US" sz="1000" dirty="0">
                <a:solidFill>
                  <a:srgbClr val="211C1F"/>
                </a:solidFill>
                <a:ea typeface="Arial" panose="020B0604020202020204" pitchFamily="34" charset="0"/>
              </a:rPr>
              <a:t>	</a:t>
            </a:r>
            <a:endParaRPr lang="en-US" altLang="en-US" dirty="0"/>
          </a:p>
        </p:txBody>
      </p:sp>
      <p:sp>
        <p:nvSpPr>
          <p:cNvPr id="3" name="Title 1">
            <a:extLst>
              <a:ext uri="{FF2B5EF4-FFF2-40B4-BE49-F238E27FC236}">
                <a16:creationId xmlns:a16="http://schemas.microsoft.com/office/drawing/2014/main" id="{F394924C-6064-6CE9-DD33-231909F8F7DC}"/>
              </a:ext>
            </a:extLst>
          </p:cNvPr>
          <p:cNvSpPr>
            <a:spLocks noGrp="1" noChangeArrowheads="1"/>
          </p:cNvSpPr>
          <p:nvPr>
            <p:ph type="title"/>
          </p:nvPr>
        </p:nvSpPr>
        <p:spPr>
          <a:xfrm>
            <a:off x="0" y="1149050"/>
            <a:ext cx="4333875" cy="753521"/>
          </a:xfrm>
          <a:solidFill>
            <a:schemeClr val="bg1"/>
          </a:solidFill>
        </p:spPr>
        <p:txBody>
          <a:bodyPr>
            <a:normAutofit/>
          </a:bodyPr>
          <a:lstStyle/>
          <a:p>
            <a:r>
              <a:rPr lang="en-IN" b="1" dirty="0">
                <a:solidFill>
                  <a:srgbClr val="C00000"/>
                </a:solidFill>
              </a:rPr>
              <a:t>INTRODUCTION</a:t>
            </a:r>
            <a:endParaRPr lang="en-IN" dirty="0">
              <a:solidFill>
                <a:srgbClr val="C00000"/>
              </a:solidFill>
            </a:endParaRPr>
          </a:p>
        </p:txBody>
      </p:sp>
      <p:sp>
        <p:nvSpPr>
          <p:cNvPr id="2" name="Slide Number Placeholder 1"/>
          <p:cNvSpPr>
            <a:spLocks noGrp="1"/>
          </p:cNvSpPr>
          <p:nvPr>
            <p:ph type="sldNum" sz="quarter" idx="12"/>
          </p:nvPr>
        </p:nvSpPr>
        <p:spPr/>
        <p:txBody>
          <a:bodyPr/>
          <a:lstStyle/>
          <a:p>
            <a:fld id="{68AED0BF-B613-4EA2-A21D-6A60A5241C27}" type="slidenum">
              <a:rPr lang="en-IN" smtClean="0"/>
              <a:t>3</a:t>
            </a:fld>
            <a:endParaRPr lang="en-IN"/>
          </a:p>
        </p:txBody>
      </p:sp>
    </p:spTree>
    <p:extLst>
      <p:ext uri="{BB962C8B-B14F-4D97-AF65-F5344CB8AC3E}">
        <p14:creationId xmlns:p14="http://schemas.microsoft.com/office/powerpoint/2010/main" val="33429512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513242FD-A83A-8793-7A9F-36A8119715E4}"/>
              </a:ext>
            </a:extLst>
          </p:cNvPr>
          <p:cNvSpPr>
            <a:spLocks noGrp="1"/>
          </p:cNvSpPr>
          <p:nvPr>
            <p:ph idx="1"/>
          </p:nvPr>
        </p:nvSpPr>
        <p:spPr>
          <a:xfrm>
            <a:off x="4286250" y="1731895"/>
            <a:ext cx="7719688" cy="4783839"/>
          </a:xfrm>
        </p:spPr>
        <p:txBody>
          <a:bodyPr>
            <a:normAutofit/>
          </a:bodyPr>
          <a:lstStyle/>
          <a:p>
            <a:pPr marL="0" indent="0" algn="just">
              <a:buNone/>
            </a:pPr>
            <a:r>
              <a:rPr lang="en-IN" dirty="0"/>
              <a:t>In river rescue operations, the following key equipment is used:-</a:t>
            </a:r>
          </a:p>
          <a:p>
            <a:pPr marL="0" indent="0" algn="just">
              <a:buNone/>
            </a:pPr>
            <a:endParaRPr lang="en-IN" dirty="0"/>
          </a:p>
          <a:p>
            <a:pPr marL="0" indent="0" algn="just">
              <a:buNone/>
            </a:pPr>
            <a:r>
              <a:rPr lang="en-IN" b="1" dirty="0"/>
              <a:t>Rescue Ropes:</a:t>
            </a:r>
            <a:endParaRPr lang="en-IN" dirty="0"/>
          </a:p>
          <a:p>
            <a:pPr algn="just"/>
            <a:r>
              <a:rPr lang="en-IN" b="1" dirty="0"/>
              <a:t>Static Rope:</a:t>
            </a:r>
            <a:r>
              <a:rPr lang="en-IN" dirty="0"/>
              <a:t> A rope with low elasticity, suitable for pulling and suspending.</a:t>
            </a:r>
          </a:p>
          <a:p>
            <a:pPr algn="just"/>
            <a:r>
              <a:rPr lang="en-IN" b="1" dirty="0"/>
              <a:t>Dynamic Rope:</a:t>
            </a:r>
            <a:r>
              <a:rPr lang="en-IN" dirty="0"/>
              <a:t> A more elastic rope that helps absorb shocks.</a:t>
            </a:r>
          </a:p>
          <a:p>
            <a:pPr marL="609585" indent="-609585">
              <a:buFont typeface="+mj-lt"/>
              <a:buAutoNum type="arabicPeriod"/>
            </a:pPr>
            <a:endParaRPr lang="en-US" b="1" dirty="0"/>
          </a:p>
          <a:p>
            <a:pPr marL="609585" indent="-609585">
              <a:buFont typeface="+mj-lt"/>
              <a:buAutoNum type="arabicPeriod"/>
            </a:pPr>
            <a:endParaRPr lang="en-US" b="1" dirty="0"/>
          </a:p>
          <a:p>
            <a:pPr marL="609585" indent="-609585">
              <a:buFont typeface="+mj-lt"/>
              <a:buAutoNum type="arabicPeriod"/>
            </a:pPr>
            <a:endParaRPr lang="en-US" b="1" dirty="0"/>
          </a:p>
          <a:p>
            <a:pPr marL="609585" indent="-609585">
              <a:buFont typeface="+mj-lt"/>
              <a:buAutoNum type="arabicPeriod"/>
            </a:pPr>
            <a:endParaRPr lang="en-US" b="1" dirty="0"/>
          </a:p>
          <a:p>
            <a:pPr marL="609585" indent="-609585">
              <a:buFont typeface="+mj-lt"/>
              <a:buAutoNum type="arabicPeriod"/>
            </a:pPr>
            <a:endParaRPr lang="en-US" b="1" dirty="0"/>
          </a:p>
          <a:p>
            <a:endParaRPr lang="en-US" dirty="0"/>
          </a:p>
        </p:txBody>
      </p:sp>
      <p:sp>
        <p:nvSpPr>
          <p:cNvPr id="10" name="Rectangle 6">
            <a:extLst>
              <a:ext uri="{FF2B5EF4-FFF2-40B4-BE49-F238E27FC236}">
                <a16:creationId xmlns:a16="http://schemas.microsoft.com/office/drawing/2014/main" id="{B6975D7C-6B9C-C7B6-57C7-8331EDE0229F}"/>
              </a:ext>
            </a:extLst>
          </p:cNvPr>
          <p:cNvSpPr>
            <a:spLocks noChangeArrowheads="1"/>
          </p:cNvSpPr>
          <p:nvPr/>
        </p:nvSpPr>
        <p:spPr bwMode="auto">
          <a:xfrm>
            <a:off x="5990325" y="532400"/>
            <a:ext cx="922047"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730250" algn="l"/>
              </a:tabLst>
              <a:defRPr>
                <a:solidFill>
                  <a:schemeClr val="tx1"/>
                </a:solidFill>
                <a:latin typeface="Arial" panose="020B0604020202020204" pitchFamily="34" charset="0"/>
              </a:defRPr>
            </a:lvl1pPr>
            <a:lvl2pPr eaLnBrk="0" fontAlgn="base" hangingPunct="0">
              <a:spcBef>
                <a:spcPct val="0"/>
              </a:spcBef>
              <a:spcAft>
                <a:spcPct val="0"/>
              </a:spcAft>
              <a:tabLst>
                <a:tab pos="730250" algn="l"/>
              </a:tabLst>
              <a:defRPr>
                <a:solidFill>
                  <a:schemeClr val="tx1"/>
                </a:solidFill>
                <a:latin typeface="Arial" panose="020B0604020202020204" pitchFamily="34" charset="0"/>
              </a:defRPr>
            </a:lvl2pPr>
            <a:lvl3pPr eaLnBrk="0" fontAlgn="base" hangingPunct="0">
              <a:spcBef>
                <a:spcPct val="0"/>
              </a:spcBef>
              <a:spcAft>
                <a:spcPct val="0"/>
              </a:spcAft>
              <a:tabLst>
                <a:tab pos="730250" algn="l"/>
              </a:tabLst>
              <a:defRPr>
                <a:solidFill>
                  <a:schemeClr val="tx1"/>
                </a:solidFill>
                <a:latin typeface="Arial" panose="020B0604020202020204" pitchFamily="34" charset="0"/>
              </a:defRPr>
            </a:lvl3pPr>
            <a:lvl4pPr eaLnBrk="0" fontAlgn="base" hangingPunct="0">
              <a:spcBef>
                <a:spcPct val="0"/>
              </a:spcBef>
              <a:spcAft>
                <a:spcPct val="0"/>
              </a:spcAft>
              <a:tabLst>
                <a:tab pos="730250" algn="l"/>
              </a:tabLst>
              <a:defRPr>
                <a:solidFill>
                  <a:schemeClr val="tx1"/>
                </a:solidFill>
                <a:latin typeface="Arial" panose="020B0604020202020204" pitchFamily="34" charset="0"/>
              </a:defRPr>
            </a:lvl4pPr>
            <a:lvl5pPr eaLnBrk="0" fontAlgn="base" hangingPunct="0">
              <a:spcBef>
                <a:spcPct val="0"/>
              </a:spcBef>
              <a:spcAft>
                <a:spcPct val="0"/>
              </a:spcAft>
              <a:tabLst>
                <a:tab pos="730250" algn="l"/>
              </a:tabLst>
              <a:defRPr>
                <a:solidFill>
                  <a:schemeClr val="tx1"/>
                </a:solidFill>
                <a:latin typeface="Arial" panose="020B0604020202020204" pitchFamily="34" charset="0"/>
              </a:defRPr>
            </a:lvl5pPr>
            <a:lvl6pPr eaLnBrk="0" fontAlgn="base" hangingPunct="0">
              <a:spcBef>
                <a:spcPct val="0"/>
              </a:spcBef>
              <a:spcAft>
                <a:spcPct val="0"/>
              </a:spcAft>
              <a:tabLst>
                <a:tab pos="730250" algn="l"/>
              </a:tabLst>
              <a:defRPr>
                <a:solidFill>
                  <a:schemeClr val="tx1"/>
                </a:solidFill>
                <a:latin typeface="Arial" panose="020B0604020202020204" pitchFamily="34" charset="0"/>
              </a:defRPr>
            </a:lvl6pPr>
            <a:lvl7pPr eaLnBrk="0" fontAlgn="base" hangingPunct="0">
              <a:spcBef>
                <a:spcPct val="0"/>
              </a:spcBef>
              <a:spcAft>
                <a:spcPct val="0"/>
              </a:spcAft>
              <a:tabLst>
                <a:tab pos="730250" algn="l"/>
              </a:tabLst>
              <a:defRPr>
                <a:solidFill>
                  <a:schemeClr val="tx1"/>
                </a:solidFill>
                <a:latin typeface="Arial" panose="020B0604020202020204" pitchFamily="34" charset="0"/>
              </a:defRPr>
            </a:lvl7pPr>
            <a:lvl8pPr eaLnBrk="0" fontAlgn="base" hangingPunct="0">
              <a:spcBef>
                <a:spcPct val="0"/>
              </a:spcBef>
              <a:spcAft>
                <a:spcPct val="0"/>
              </a:spcAft>
              <a:tabLst>
                <a:tab pos="730250" algn="l"/>
              </a:tabLst>
              <a:defRPr>
                <a:solidFill>
                  <a:schemeClr val="tx1"/>
                </a:solidFill>
                <a:latin typeface="Arial" panose="020B0604020202020204" pitchFamily="34" charset="0"/>
              </a:defRPr>
            </a:lvl8pPr>
            <a:lvl9pPr eaLnBrk="0" fontAlgn="base" hangingPunct="0">
              <a:spcBef>
                <a:spcPct val="0"/>
              </a:spcBef>
              <a:spcAft>
                <a:spcPct val="0"/>
              </a:spcAft>
              <a:tabLst>
                <a:tab pos="730250" algn="l"/>
              </a:tabLst>
              <a:defRPr>
                <a:solidFill>
                  <a:schemeClr val="tx1"/>
                </a:solidFill>
                <a:latin typeface="Arial" panose="020B0604020202020204" pitchFamily="34" charset="0"/>
              </a:defRPr>
            </a:lvl9pPr>
          </a:lstStyle>
          <a:p>
            <a:pPr algn="just" defTabSz="914377">
              <a:tabLst>
                <a:tab pos="730232" algn="l"/>
              </a:tabLst>
            </a:pPr>
            <a:r>
              <a:rPr lang="en-US" altLang="en-US" sz="1000" dirty="0">
                <a:solidFill>
                  <a:srgbClr val="211C1F"/>
                </a:solidFill>
                <a:ea typeface="Arial" panose="020B0604020202020204" pitchFamily="34" charset="0"/>
              </a:rPr>
              <a:t>	</a:t>
            </a:r>
            <a:endParaRPr lang="en-US" altLang="en-US" dirty="0"/>
          </a:p>
        </p:txBody>
      </p:sp>
      <p:sp>
        <p:nvSpPr>
          <p:cNvPr id="3" name="Title 1">
            <a:extLst>
              <a:ext uri="{FF2B5EF4-FFF2-40B4-BE49-F238E27FC236}">
                <a16:creationId xmlns:a16="http://schemas.microsoft.com/office/drawing/2014/main" id="{F394924C-6064-6CE9-DD33-231909F8F7DC}"/>
              </a:ext>
            </a:extLst>
          </p:cNvPr>
          <p:cNvSpPr>
            <a:spLocks noGrp="1" noChangeArrowheads="1"/>
          </p:cNvSpPr>
          <p:nvPr>
            <p:ph type="title"/>
          </p:nvPr>
        </p:nvSpPr>
        <p:spPr>
          <a:xfrm>
            <a:off x="0" y="986117"/>
            <a:ext cx="5500134" cy="762399"/>
          </a:xfrm>
          <a:solidFill>
            <a:schemeClr val="bg1"/>
          </a:solidFill>
        </p:spPr>
        <p:txBody>
          <a:bodyPr>
            <a:noAutofit/>
          </a:bodyPr>
          <a:lstStyle/>
          <a:p>
            <a:r>
              <a:rPr lang="en-IN" b="1" dirty="0">
                <a:solidFill>
                  <a:srgbClr val="C00000"/>
                </a:solidFill>
              </a:rPr>
              <a:t>RIVER RESCUE (ROPE) EQUIPMENT</a:t>
            </a:r>
            <a:endParaRPr lang="en-IN" dirty="0">
              <a:solidFill>
                <a:srgbClr val="C00000"/>
              </a:solidFill>
            </a:endParaRPr>
          </a:p>
        </p:txBody>
      </p:sp>
      <p:sp>
        <p:nvSpPr>
          <p:cNvPr id="2" name="Slide Number Placeholder 1"/>
          <p:cNvSpPr>
            <a:spLocks noGrp="1"/>
          </p:cNvSpPr>
          <p:nvPr>
            <p:ph type="sldNum" sz="quarter" idx="12"/>
          </p:nvPr>
        </p:nvSpPr>
        <p:spPr/>
        <p:txBody>
          <a:bodyPr/>
          <a:lstStyle/>
          <a:p>
            <a:fld id="{68AED0BF-B613-4EA2-A21D-6A60A5241C27}" type="slidenum">
              <a:rPr lang="en-IN" smtClean="0"/>
              <a:t>4</a:t>
            </a:fld>
            <a:endParaRPr lang="en-IN"/>
          </a:p>
        </p:txBody>
      </p:sp>
    </p:spTree>
    <p:extLst>
      <p:ext uri="{BB962C8B-B14F-4D97-AF65-F5344CB8AC3E}">
        <p14:creationId xmlns:p14="http://schemas.microsoft.com/office/powerpoint/2010/main" val="20552248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513242FD-A83A-8793-7A9F-36A8119715E4}"/>
              </a:ext>
            </a:extLst>
          </p:cNvPr>
          <p:cNvSpPr>
            <a:spLocks noGrp="1"/>
          </p:cNvSpPr>
          <p:nvPr>
            <p:ph idx="1"/>
          </p:nvPr>
        </p:nvSpPr>
        <p:spPr>
          <a:xfrm>
            <a:off x="4543426" y="1261064"/>
            <a:ext cx="7426934" cy="4687828"/>
          </a:xfrm>
        </p:spPr>
        <p:txBody>
          <a:bodyPr>
            <a:normAutofit/>
          </a:bodyPr>
          <a:lstStyle/>
          <a:p>
            <a:pPr marL="0" indent="0">
              <a:buNone/>
            </a:pPr>
            <a:r>
              <a:rPr lang="en-IN" b="1" dirty="0"/>
              <a:t>Throw Bag (Throw Gun):</a:t>
            </a:r>
            <a:br>
              <a:rPr lang="en-IN" dirty="0"/>
            </a:br>
            <a:r>
              <a:rPr lang="en-IN" dirty="0"/>
              <a:t>Useful for delivering a rope to people stranded in the river.</a:t>
            </a:r>
          </a:p>
          <a:p>
            <a:pPr marL="0" indent="0">
              <a:buNone/>
            </a:pPr>
            <a:r>
              <a:rPr lang="en-IN" b="1" dirty="0"/>
              <a:t>Harness and Carabiner:</a:t>
            </a:r>
            <a:endParaRPr lang="en-IN" dirty="0"/>
          </a:p>
          <a:p>
            <a:pPr lvl="0"/>
            <a:r>
              <a:rPr lang="en-IN" dirty="0"/>
              <a:t>Rescue personnel must wear proper harnesses for safety.</a:t>
            </a:r>
          </a:p>
          <a:p>
            <a:pPr lvl="0"/>
            <a:r>
              <a:rPr lang="en-IN" dirty="0"/>
              <a:t>Carabiners are essential for connecting ropes and setting up the rescue system.</a:t>
            </a:r>
          </a:p>
          <a:p>
            <a:pPr marL="609585" indent="-609585">
              <a:buFont typeface="+mj-lt"/>
              <a:buAutoNum type="arabicPeriod"/>
            </a:pPr>
            <a:endParaRPr lang="en-US" b="1" dirty="0"/>
          </a:p>
          <a:p>
            <a:pPr marL="609585" indent="-609585">
              <a:buFont typeface="+mj-lt"/>
              <a:buAutoNum type="arabicPeriod"/>
            </a:pPr>
            <a:endParaRPr lang="en-US" b="1" dirty="0"/>
          </a:p>
          <a:p>
            <a:pPr marL="609585" indent="-609585">
              <a:buFont typeface="+mj-lt"/>
              <a:buAutoNum type="arabicPeriod"/>
            </a:pPr>
            <a:endParaRPr lang="en-US" b="1" dirty="0"/>
          </a:p>
          <a:p>
            <a:pPr marL="609585" indent="-609585">
              <a:buFont typeface="+mj-lt"/>
              <a:buAutoNum type="arabicPeriod"/>
            </a:pPr>
            <a:endParaRPr lang="en-US" b="1" dirty="0"/>
          </a:p>
          <a:p>
            <a:endParaRPr lang="en-US" dirty="0"/>
          </a:p>
        </p:txBody>
      </p:sp>
      <p:sp>
        <p:nvSpPr>
          <p:cNvPr id="10" name="Rectangle 6">
            <a:extLst>
              <a:ext uri="{FF2B5EF4-FFF2-40B4-BE49-F238E27FC236}">
                <a16:creationId xmlns:a16="http://schemas.microsoft.com/office/drawing/2014/main" id="{B6975D7C-6B9C-C7B6-57C7-8331EDE0229F}"/>
              </a:ext>
            </a:extLst>
          </p:cNvPr>
          <p:cNvSpPr>
            <a:spLocks noChangeArrowheads="1"/>
          </p:cNvSpPr>
          <p:nvPr/>
        </p:nvSpPr>
        <p:spPr bwMode="auto">
          <a:xfrm>
            <a:off x="5990325" y="532400"/>
            <a:ext cx="922047"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730250" algn="l"/>
              </a:tabLst>
              <a:defRPr>
                <a:solidFill>
                  <a:schemeClr val="tx1"/>
                </a:solidFill>
                <a:latin typeface="Arial" panose="020B0604020202020204" pitchFamily="34" charset="0"/>
              </a:defRPr>
            </a:lvl1pPr>
            <a:lvl2pPr eaLnBrk="0" fontAlgn="base" hangingPunct="0">
              <a:spcBef>
                <a:spcPct val="0"/>
              </a:spcBef>
              <a:spcAft>
                <a:spcPct val="0"/>
              </a:spcAft>
              <a:tabLst>
                <a:tab pos="730250" algn="l"/>
              </a:tabLst>
              <a:defRPr>
                <a:solidFill>
                  <a:schemeClr val="tx1"/>
                </a:solidFill>
                <a:latin typeface="Arial" panose="020B0604020202020204" pitchFamily="34" charset="0"/>
              </a:defRPr>
            </a:lvl2pPr>
            <a:lvl3pPr eaLnBrk="0" fontAlgn="base" hangingPunct="0">
              <a:spcBef>
                <a:spcPct val="0"/>
              </a:spcBef>
              <a:spcAft>
                <a:spcPct val="0"/>
              </a:spcAft>
              <a:tabLst>
                <a:tab pos="730250" algn="l"/>
              </a:tabLst>
              <a:defRPr>
                <a:solidFill>
                  <a:schemeClr val="tx1"/>
                </a:solidFill>
                <a:latin typeface="Arial" panose="020B0604020202020204" pitchFamily="34" charset="0"/>
              </a:defRPr>
            </a:lvl3pPr>
            <a:lvl4pPr eaLnBrk="0" fontAlgn="base" hangingPunct="0">
              <a:spcBef>
                <a:spcPct val="0"/>
              </a:spcBef>
              <a:spcAft>
                <a:spcPct val="0"/>
              </a:spcAft>
              <a:tabLst>
                <a:tab pos="730250" algn="l"/>
              </a:tabLst>
              <a:defRPr>
                <a:solidFill>
                  <a:schemeClr val="tx1"/>
                </a:solidFill>
                <a:latin typeface="Arial" panose="020B0604020202020204" pitchFamily="34" charset="0"/>
              </a:defRPr>
            </a:lvl4pPr>
            <a:lvl5pPr eaLnBrk="0" fontAlgn="base" hangingPunct="0">
              <a:spcBef>
                <a:spcPct val="0"/>
              </a:spcBef>
              <a:spcAft>
                <a:spcPct val="0"/>
              </a:spcAft>
              <a:tabLst>
                <a:tab pos="730250" algn="l"/>
              </a:tabLst>
              <a:defRPr>
                <a:solidFill>
                  <a:schemeClr val="tx1"/>
                </a:solidFill>
                <a:latin typeface="Arial" panose="020B0604020202020204" pitchFamily="34" charset="0"/>
              </a:defRPr>
            </a:lvl5pPr>
            <a:lvl6pPr eaLnBrk="0" fontAlgn="base" hangingPunct="0">
              <a:spcBef>
                <a:spcPct val="0"/>
              </a:spcBef>
              <a:spcAft>
                <a:spcPct val="0"/>
              </a:spcAft>
              <a:tabLst>
                <a:tab pos="730250" algn="l"/>
              </a:tabLst>
              <a:defRPr>
                <a:solidFill>
                  <a:schemeClr val="tx1"/>
                </a:solidFill>
                <a:latin typeface="Arial" panose="020B0604020202020204" pitchFamily="34" charset="0"/>
              </a:defRPr>
            </a:lvl6pPr>
            <a:lvl7pPr eaLnBrk="0" fontAlgn="base" hangingPunct="0">
              <a:spcBef>
                <a:spcPct val="0"/>
              </a:spcBef>
              <a:spcAft>
                <a:spcPct val="0"/>
              </a:spcAft>
              <a:tabLst>
                <a:tab pos="730250" algn="l"/>
              </a:tabLst>
              <a:defRPr>
                <a:solidFill>
                  <a:schemeClr val="tx1"/>
                </a:solidFill>
                <a:latin typeface="Arial" panose="020B0604020202020204" pitchFamily="34" charset="0"/>
              </a:defRPr>
            </a:lvl7pPr>
            <a:lvl8pPr eaLnBrk="0" fontAlgn="base" hangingPunct="0">
              <a:spcBef>
                <a:spcPct val="0"/>
              </a:spcBef>
              <a:spcAft>
                <a:spcPct val="0"/>
              </a:spcAft>
              <a:tabLst>
                <a:tab pos="730250" algn="l"/>
              </a:tabLst>
              <a:defRPr>
                <a:solidFill>
                  <a:schemeClr val="tx1"/>
                </a:solidFill>
                <a:latin typeface="Arial" panose="020B0604020202020204" pitchFamily="34" charset="0"/>
              </a:defRPr>
            </a:lvl8pPr>
            <a:lvl9pPr eaLnBrk="0" fontAlgn="base" hangingPunct="0">
              <a:spcBef>
                <a:spcPct val="0"/>
              </a:spcBef>
              <a:spcAft>
                <a:spcPct val="0"/>
              </a:spcAft>
              <a:tabLst>
                <a:tab pos="730250" algn="l"/>
              </a:tabLst>
              <a:defRPr>
                <a:solidFill>
                  <a:schemeClr val="tx1"/>
                </a:solidFill>
                <a:latin typeface="Arial" panose="020B0604020202020204" pitchFamily="34" charset="0"/>
              </a:defRPr>
            </a:lvl9pPr>
          </a:lstStyle>
          <a:p>
            <a:pPr algn="just" defTabSz="914377">
              <a:tabLst>
                <a:tab pos="730232" algn="l"/>
              </a:tabLst>
            </a:pPr>
            <a:r>
              <a:rPr lang="en-US" altLang="en-US" sz="1000" dirty="0">
                <a:solidFill>
                  <a:srgbClr val="211C1F"/>
                </a:solidFill>
                <a:ea typeface="Arial" panose="020B0604020202020204" pitchFamily="34" charset="0"/>
              </a:rPr>
              <a:t>	</a:t>
            </a:r>
            <a:endParaRPr lang="en-US" altLang="en-US" dirty="0"/>
          </a:p>
        </p:txBody>
      </p:sp>
      <p:sp>
        <p:nvSpPr>
          <p:cNvPr id="5" name="Slide Number Placeholder 4"/>
          <p:cNvSpPr>
            <a:spLocks noGrp="1"/>
          </p:cNvSpPr>
          <p:nvPr>
            <p:ph type="sldNum" sz="quarter" idx="12"/>
          </p:nvPr>
        </p:nvSpPr>
        <p:spPr/>
        <p:txBody>
          <a:bodyPr/>
          <a:lstStyle/>
          <a:p>
            <a:fld id="{68AED0BF-B613-4EA2-A21D-6A60A5241C27}" type="slidenum">
              <a:rPr lang="en-IN" smtClean="0"/>
              <a:t>5</a:t>
            </a:fld>
            <a:endParaRPr lang="en-IN"/>
          </a:p>
        </p:txBody>
      </p:sp>
      <p:sp>
        <p:nvSpPr>
          <p:cNvPr id="9" name="Title 1">
            <a:extLst>
              <a:ext uri="{FF2B5EF4-FFF2-40B4-BE49-F238E27FC236}">
                <a16:creationId xmlns:a16="http://schemas.microsoft.com/office/drawing/2014/main" id="{FF8FFDE2-4240-02B8-5158-DE01EDE251F4}"/>
              </a:ext>
            </a:extLst>
          </p:cNvPr>
          <p:cNvSpPr txBox="1">
            <a:spLocks noChangeArrowheads="1"/>
          </p:cNvSpPr>
          <p:nvPr/>
        </p:nvSpPr>
        <p:spPr>
          <a:xfrm>
            <a:off x="0" y="986117"/>
            <a:ext cx="4543425" cy="2061883"/>
          </a:xfrm>
          <a:prstGeom prst="rect">
            <a:avLst/>
          </a:prstGeom>
          <a:solidFill>
            <a:schemeClr val="bg1"/>
          </a:solidFill>
        </p:spPr>
        <p:txBody>
          <a:bodyPr vert="horz" lIns="91440" tIns="45720" rIns="91440" bIns="45720" rtlCol="0" anchor="ctr">
            <a:noAutofit/>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pPr algn="ctr"/>
            <a:r>
              <a:rPr lang="en-IN" b="1" dirty="0">
                <a:solidFill>
                  <a:srgbClr val="C00000"/>
                </a:solidFill>
              </a:rPr>
              <a:t>RIVER RESCUE (ROPE) EQUIPMENT</a:t>
            </a:r>
            <a:endParaRPr lang="en-IN" dirty="0">
              <a:solidFill>
                <a:srgbClr val="C00000"/>
              </a:solidFill>
            </a:endParaRPr>
          </a:p>
        </p:txBody>
      </p:sp>
    </p:spTree>
    <p:extLst>
      <p:ext uri="{BB962C8B-B14F-4D97-AF65-F5344CB8AC3E}">
        <p14:creationId xmlns:p14="http://schemas.microsoft.com/office/powerpoint/2010/main" val="10894414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513242FD-A83A-8793-7A9F-36A8119715E4}"/>
              </a:ext>
            </a:extLst>
          </p:cNvPr>
          <p:cNvSpPr>
            <a:spLocks noGrp="1"/>
          </p:cNvSpPr>
          <p:nvPr>
            <p:ph idx="1"/>
          </p:nvPr>
        </p:nvSpPr>
        <p:spPr>
          <a:xfrm>
            <a:off x="4886324" y="1609724"/>
            <a:ext cx="6635351" cy="4352926"/>
          </a:xfrm>
        </p:spPr>
        <p:txBody>
          <a:bodyPr>
            <a:noAutofit/>
          </a:bodyPr>
          <a:lstStyle/>
          <a:p>
            <a:pPr marL="0" indent="0" algn="just">
              <a:buNone/>
            </a:pPr>
            <a:r>
              <a:rPr lang="en-IN" dirty="0"/>
              <a:t>During rescue operations, various river crossing techniques are used. The main techniques are as follows:</a:t>
            </a:r>
          </a:p>
          <a:p>
            <a:pPr lvl="0" algn="just"/>
            <a:r>
              <a:rPr lang="en-IN" b="1" dirty="0"/>
              <a:t>Individual Free Swimming:</a:t>
            </a:r>
            <a:br>
              <a:rPr lang="en-IN" dirty="0"/>
            </a:br>
            <a:r>
              <a:rPr lang="en-IN" dirty="0"/>
              <a:t>If a rescuer needs to cross the river without any additional assistance, individual freestyle swimming should be used.</a:t>
            </a:r>
          </a:p>
          <a:p>
            <a:pPr marL="609585" indent="-609585">
              <a:buFont typeface="+mj-lt"/>
              <a:buAutoNum type="arabicPeriod"/>
            </a:pPr>
            <a:endParaRPr lang="en-US" b="1" dirty="0">
              <a:latin typeface="+mj-lt"/>
            </a:endParaRPr>
          </a:p>
          <a:p>
            <a:pPr marL="609585" indent="-609585">
              <a:buFont typeface="+mj-lt"/>
              <a:buAutoNum type="arabicPeriod"/>
            </a:pPr>
            <a:endParaRPr lang="en-US" b="1" dirty="0">
              <a:latin typeface="+mj-lt"/>
            </a:endParaRPr>
          </a:p>
          <a:p>
            <a:pPr marL="609585" indent="-609585">
              <a:buFont typeface="+mj-lt"/>
              <a:buAutoNum type="arabicPeriod"/>
            </a:pPr>
            <a:endParaRPr lang="en-US" b="1" dirty="0">
              <a:latin typeface="+mj-lt"/>
            </a:endParaRPr>
          </a:p>
          <a:p>
            <a:pPr marL="609585" indent="-609585">
              <a:buFont typeface="+mj-lt"/>
              <a:buAutoNum type="arabicPeriod"/>
            </a:pPr>
            <a:endParaRPr lang="en-US" b="1" dirty="0">
              <a:latin typeface="+mj-lt"/>
            </a:endParaRPr>
          </a:p>
          <a:p>
            <a:pPr marL="609585" indent="-609585">
              <a:buFont typeface="+mj-lt"/>
              <a:buAutoNum type="arabicPeriod"/>
            </a:pPr>
            <a:endParaRPr lang="en-US" b="1" dirty="0">
              <a:latin typeface="+mj-lt"/>
            </a:endParaRPr>
          </a:p>
          <a:p>
            <a:endParaRPr lang="en-US" dirty="0">
              <a:latin typeface="+mj-lt"/>
            </a:endParaRPr>
          </a:p>
        </p:txBody>
      </p:sp>
      <p:sp>
        <p:nvSpPr>
          <p:cNvPr id="10" name="Rectangle 6">
            <a:extLst>
              <a:ext uri="{FF2B5EF4-FFF2-40B4-BE49-F238E27FC236}">
                <a16:creationId xmlns:a16="http://schemas.microsoft.com/office/drawing/2014/main" id="{B6975D7C-6B9C-C7B6-57C7-8331EDE0229F}"/>
              </a:ext>
            </a:extLst>
          </p:cNvPr>
          <p:cNvSpPr>
            <a:spLocks noChangeArrowheads="1"/>
          </p:cNvSpPr>
          <p:nvPr/>
        </p:nvSpPr>
        <p:spPr bwMode="auto">
          <a:xfrm>
            <a:off x="5990325" y="532400"/>
            <a:ext cx="922047"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730250" algn="l"/>
              </a:tabLst>
              <a:defRPr>
                <a:solidFill>
                  <a:schemeClr val="tx1"/>
                </a:solidFill>
                <a:latin typeface="Arial" panose="020B0604020202020204" pitchFamily="34" charset="0"/>
              </a:defRPr>
            </a:lvl1pPr>
            <a:lvl2pPr eaLnBrk="0" fontAlgn="base" hangingPunct="0">
              <a:spcBef>
                <a:spcPct val="0"/>
              </a:spcBef>
              <a:spcAft>
                <a:spcPct val="0"/>
              </a:spcAft>
              <a:tabLst>
                <a:tab pos="730250" algn="l"/>
              </a:tabLst>
              <a:defRPr>
                <a:solidFill>
                  <a:schemeClr val="tx1"/>
                </a:solidFill>
                <a:latin typeface="Arial" panose="020B0604020202020204" pitchFamily="34" charset="0"/>
              </a:defRPr>
            </a:lvl2pPr>
            <a:lvl3pPr eaLnBrk="0" fontAlgn="base" hangingPunct="0">
              <a:spcBef>
                <a:spcPct val="0"/>
              </a:spcBef>
              <a:spcAft>
                <a:spcPct val="0"/>
              </a:spcAft>
              <a:tabLst>
                <a:tab pos="730250" algn="l"/>
              </a:tabLst>
              <a:defRPr>
                <a:solidFill>
                  <a:schemeClr val="tx1"/>
                </a:solidFill>
                <a:latin typeface="Arial" panose="020B0604020202020204" pitchFamily="34" charset="0"/>
              </a:defRPr>
            </a:lvl3pPr>
            <a:lvl4pPr eaLnBrk="0" fontAlgn="base" hangingPunct="0">
              <a:spcBef>
                <a:spcPct val="0"/>
              </a:spcBef>
              <a:spcAft>
                <a:spcPct val="0"/>
              </a:spcAft>
              <a:tabLst>
                <a:tab pos="730250" algn="l"/>
              </a:tabLst>
              <a:defRPr>
                <a:solidFill>
                  <a:schemeClr val="tx1"/>
                </a:solidFill>
                <a:latin typeface="Arial" panose="020B0604020202020204" pitchFamily="34" charset="0"/>
              </a:defRPr>
            </a:lvl4pPr>
            <a:lvl5pPr eaLnBrk="0" fontAlgn="base" hangingPunct="0">
              <a:spcBef>
                <a:spcPct val="0"/>
              </a:spcBef>
              <a:spcAft>
                <a:spcPct val="0"/>
              </a:spcAft>
              <a:tabLst>
                <a:tab pos="730250" algn="l"/>
              </a:tabLst>
              <a:defRPr>
                <a:solidFill>
                  <a:schemeClr val="tx1"/>
                </a:solidFill>
                <a:latin typeface="Arial" panose="020B0604020202020204" pitchFamily="34" charset="0"/>
              </a:defRPr>
            </a:lvl5pPr>
            <a:lvl6pPr eaLnBrk="0" fontAlgn="base" hangingPunct="0">
              <a:spcBef>
                <a:spcPct val="0"/>
              </a:spcBef>
              <a:spcAft>
                <a:spcPct val="0"/>
              </a:spcAft>
              <a:tabLst>
                <a:tab pos="730250" algn="l"/>
              </a:tabLst>
              <a:defRPr>
                <a:solidFill>
                  <a:schemeClr val="tx1"/>
                </a:solidFill>
                <a:latin typeface="Arial" panose="020B0604020202020204" pitchFamily="34" charset="0"/>
              </a:defRPr>
            </a:lvl6pPr>
            <a:lvl7pPr eaLnBrk="0" fontAlgn="base" hangingPunct="0">
              <a:spcBef>
                <a:spcPct val="0"/>
              </a:spcBef>
              <a:spcAft>
                <a:spcPct val="0"/>
              </a:spcAft>
              <a:tabLst>
                <a:tab pos="730250" algn="l"/>
              </a:tabLst>
              <a:defRPr>
                <a:solidFill>
                  <a:schemeClr val="tx1"/>
                </a:solidFill>
                <a:latin typeface="Arial" panose="020B0604020202020204" pitchFamily="34" charset="0"/>
              </a:defRPr>
            </a:lvl7pPr>
            <a:lvl8pPr eaLnBrk="0" fontAlgn="base" hangingPunct="0">
              <a:spcBef>
                <a:spcPct val="0"/>
              </a:spcBef>
              <a:spcAft>
                <a:spcPct val="0"/>
              </a:spcAft>
              <a:tabLst>
                <a:tab pos="730250" algn="l"/>
              </a:tabLst>
              <a:defRPr>
                <a:solidFill>
                  <a:schemeClr val="tx1"/>
                </a:solidFill>
                <a:latin typeface="Arial" panose="020B0604020202020204" pitchFamily="34" charset="0"/>
              </a:defRPr>
            </a:lvl8pPr>
            <a:lvl9pPr eaLnBrk="0" fontAlgn="base" hangingPunct="0">
              <a:spcBef>
                <a:spcPct val="0"/>
              </a:spcBef>
              <a:spcAft>
                <a:spcPct val="0"/>
              </a:spcAft>
              <a:tabLst>
                <a:tab pos="730250" algn="l"/>
              </a:tabLst>
              <a:defRPr>
                <a:solidFill>
                  <a:schemeClr val="tx1"/>
                </a:solidFill>
                <a:latin typeface="Arial" panose="020B0604020202020204" pitchFamily="34" charset="0"/>
              </a:defRPr>
            </a:lvl9pPr>
          </a:lstStyle>
          <a:p>
            <a:pPr algn="just" defTabSz="914377">
              <a:tabLst>
                <a:tab pos="730232" algn="l"/>
              </a:tabLst>
            </a:pPr>
            <a:r>
              <a:rPr lang="en-US" altLang="en-US" sz="1000" dirty="0">
                <a:solidFill>
                  <a:srgbClr val="211C1F"/>
                </a:solidFill>
                <a:ea typeface="Arial" panose="020B0604020202020204" pitchFamily="34" charset="0"/>
              </a:rPr>
              <a:t>	</a:t>
            </a:r>
            <a:endParaRPr lang="en-US" altLang="en-US" dirty="0"/>
          </a:p>
        </p:txBody>
      </p:sp>
      <p:sp>
        <p:nvSpPr>
          <p:cNvPr id="3" name="Title 1">
            <a:extLst>
              <a:ext uri="{FF2B5EF4-FFF2-40B4-BE49-F238E27FC236}">
                <a16:creationId xmlns:a16="http://schemas.microsoft.com/office/drawing/2014/main" id="{F394924C-6064-6CE9-DD33-231909F8F7DC}"/>
              </a:ext>
            </a:extLst>
          </p:cNvPr>
          <p:cNvSpPr>
            <a:spLocks noGrp="1" noChangeArrowheads="1"/>
          </p:cNvSpPr>
          <p:nvPr>
            <p:ph type="title"/>
          </p:nvPr>
        </p:nvSpPr>
        <p:spPr>
          <a:xfrm>
            <a:off x="0" y="1609724"/>
            <a:ext cx="4791075" cy="1457325"/>
          </a:xfrm>
          <a:solidFill>
            <a:schemeClr val="bg1"/>
          </a:solidFill>
        </p:spPr>
        <p:txBody>
          <a:bodyPr>
            <a:noAutofit/>
          </a:bodyPr>
          <a:lstStyle/>
          <a:p>
            <a:pPr algn="ctr"/>
            <a:r>
              <a:rPr lang="en-IN" b="1" dirty="0">
                <a:solidFill>
                  <a:srgbClr val="C00000"/>
                </a:solidFill>
              </a:rPr>
              <a:t>RIVER CROSSING TECHNIQUES</a:t>
            </a:r>
            <a:endParaRPr lang="en-IN" dirty="0">
              <a:solidFill>
                <a:srgbClr val="C00000"/>
              </a:solidFill>
            </a:endParaRPr>
          </a:p>
        </p:txBody>
      </p:sp>
      <p:sp>
        <p:nvSpPr>
          <p:cNvPr id="2" name="Slide Number Placeholder 1"/>
          <p:cNvSpPr>
            <a:spLocks noGrp="1"/>
          </p:cNvSpPr>
          <p:nvPr>
            <p:ph type="sldNum" sz="quarter" idx="12"/>
          </p:nvPr>
        </p:nvSpPr>
        <p:spPr/>
        <p:txBody>
          <a:bodyPr/>
          <a:lstStyle/>
          <a:p>
            <a:fld id="{68AED0BF-B613-4EA2-A21D-6A60A5241C27}" type="slidenum">
              <a:rPr lang="en-IN" smtClean="0"/>
              <a:t>6</a:t>
            </a:fld>
            <a:endParaRPr lang="en-IN"/>
          </a:p>
        </p:txBody>
      </p:sp>
    </p:spTree>
    <p:extLst>
      <p:ext uri="{BB962C8B-B14F-4D97-AF65-F5344CB8AC3E}">
        <p14:creationId xmlns:p14="http://schemas.microsoft.com/office/powerpoint/2010/main" val="10057710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513242FD-A83A-8793-7A9F-36A8119715E4}"/>
              </a:ext>
            </a:extLst>
          </p:cNvPr>
          <p:cNvSpPr>
            <a:spLocks noGrp="1"/>
          </p:cNvSpPr>
          <p:nvPr>
            <p:ph idx="1"/>
          </p:nvPr>
        </p:nvSpPr>
        <p:spPr>
          <a:xfrm>
            <a:off x="5067299" y="1813514"/>
            <a:ext cx="6962775" cy="4495807"/>
          </a:xfrm>
        </p:spPr>
        <p:txBody>
          <a:bodyPr>
            <a:normAutofit/>
          </a:bodyPr>
          <a:lstStyle/>
          <a:p>
            <a:pPr marL="0" indent="0" algn="just">
              <a:buNone/>
            </a:pPr>
            <a:r>
              <a:rPr lang="en-IN" b="1" dirty="0"/>
              <a:t>Crossing with the Help of Ropes:</a:t>
            </a:r>
            <a:endParaRPr lang="en-IN" dirty="0"/>
          </a:p>
          <a:p>
            <a:pPr algn="just"/>
            <a:r>
              <a:rPr lang="en-IN" b="1" dirty="0"/>
              <a:t>Single Rope Crossing:</a:t>
            </a:r>
            <a:r>
              <a:rPr lang="en-IN" dirty="0"/>
              <a:t> A rope is tied to a strong anchor, and the rescuer crosses using a harness and pulley.</a:t>
            </a:r>
          </a:p>
          <a:p>
            <a:pPr algn="just"/>
            <a:r>
              <a:rPr lang="en-IN" b="1" dirty="0"/>
              <a:t>Tyrolean Traverse:</a:t>
            </a:r>
            <a:r>
              <a:rPr lang="en-IN" dirty="0"/>
              <a:t> A rope is stretched over the water, and a person crosses to the other side using a pulley system.</a:t>
            </a:r>
          </a:p>
          <a:p>
            <a:pPr marL="609585" indent="-609585">
              <a:buFont typeface="+mj-lt"/>
              <a:buAutoNum type="arabicPeriod"/>
            </a:pPr>
            <a:endParaRPr lang="en-US" b="1" dirty="0"/>
          </a:p>
          <a:p>
            <a:pPr marL="609585" indent="-609585">
              <a:buFont typeface="+mj-lt"/>
              <a:buAutoNum type="arabicPeriod"/>
            </a:pPr>
            <a:endParaRPr lang="en-US" b="1" dirty="0"/>
          </a:p>
          <a:p>
            <a:pPr marL="609585" indent="-609585">
              <a:buFont typeface="+mj-lt"/>
              <a:buAutoNum type="arabicPeriod"/>
            </a:pPr>
            <a:endParaRPr lang="en-US" b="1" dirty="0"/>
          </a:p>
          <a:p>
            <a:pPr marL="609585" indent="-609585">
              <a:buFont typeface="+mj-lt"/>
              <a:buAutoNum type="arabicPeriod"/>
            </a:pPr>
            <a:endParaRPr lang="en-US" b="1" dirty="0"/>
          </a:p>
          <a:p>
            <a:pPr marL="609585" indent="-609585">
              <a:buFont typeface="+mj-lt"/>
              <a:buAutoNum type="arabicPeriod"/>
            </a:pPr>
            <a:endParaRPr lang="en-US" b="1" dirty="0"/>
          </a:p>
          <a:p>
            <a:endParaRPr lang="en-US" dirty="0"/>
          </a:p>
        </p:txBody>
      </p:sp>
      <p:sp>
        <p:nvSpPr>
          <p:cNvPr id="10" name="Rectangle 6">
            <a:extLst>
              <a:ext uri="{FF2B5EF4-FFF2-40B4-BE49-F238E27FC236}">
                <a16:creationId xmlns:a16="http://schemas.microsoft.com/office/drawing/2014/main" id="{B6975D7C-6B9C-C7B6-57C7-8331EDE0229F}"/>
              </a:ext>
            </a:extLst>
          </p:cNvPr>
          <p:cNvSpPr>
            <a:spLocks noChangeArrowheads="1"/>
          </p:cNvSpPr>
          <p:nvPr/>
        </p:nvSpPr>
        <p:spPr bwMode="auto">
          <a:xfrm>
            <a:off x="5990325" y="532400"/>
            <a:ext cx="922047"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730250" algn="l"/>
              </a:tabLst>
              <a:defRPr>
                <a:solidFill>
                  <a:schemeClr val="tx1"/>
                </a:solidFill>
                <a:latin typeface="Arial" panose="020B0604020202020204" pitchFamily="34" charset="0"/>
              </a:defRPr>
            </a:lvl1pPr>
            <a:lvl2pPr eaLnBrk="0" fontAlgn="base" hangingPunct="0">
              <a:spcBef>
                <a:spcPct val="0"/>
              </a:spcBef>
              <a:spcAft>
                <a:spcPct val="0"/>
              </a:spcAft>
              <a:tabLst>
                <a:tab pos="730250" algn="l"/>
              </a:tabLst>
              <a:defRPr>
                <a:solidFill>
                  <a:schemeClr val="tx1"/>
                </a:solidFill>
                <a:latin typeface="Arial" panose="020B0604020202020204" pitchFamily="34" charset="0"/>
              </a:defRPr>
            </a:lvl2pPr>
            <a:lvl3pPr eaLnBrk="0" fontAlgn="base" hangingPunct="0">
              <a:spcBef>
                <a:spcPct val="0"/>
              </a:spcBef>
              <a:spcAft>
                <a:spcPct val="0"/>
              </a:spcAft>
              <a:tabLst>
                <a:tab pos="730250" algn="l"/>
              </a:tabLst>
              <a:defRPr>
                <a:solidFill>
                  <a:schemeClr val="tx1"/>
                </a:solidFill>
                <a:latin typeface="Arial" panose="020B0604020202020204" pitchFamily="34" charset="0"/>
              </a:defRPr>
            </a:lvl3pPr>
            <a:lvl4pPr eaLnBrk="0" fontAlgn="base" hangingPunct="0">
              <a:spcBef>
                <a:spcPct val="0"/>
              </a:spcBef>
              <a:spcAft>
                <a:spcPct val="0"/>
              </a:spcAft>
              <a:tabLst>
                <a:tab pos="730250" algn="l"/>
              </a:tabLst>
              <a:defRPr>
                <a:solidFill>
                  <a:schemeClr val="tx1"/>
                </a:solidFill>
                <a:latin typeface="Arial" panose="020B0604020202020204" pitchFamily="34" charset="0"/>
              </a:defRPr>
            </a:lvl4pPr>
            <a:lvl5pPr eaLnBrk="0" fontAlgn="base" hangingPunct="0">
              <a:spcBef>
                <a:spcPct val="0"/>
              </a:spcBef>
              <a:spcAft>
                <a:spcPct val="0"/>
              </a:spcAft>
              <a:tabLst>
                <a:tab pos="730250" algn="l"/>
              </a:tabLst>
              <a:defRPr>
                <a:solidFill>
                  <a:schemeClr val="tx1"/>
                </a:solidFill>
                <a:latin typeface="Arial" panose="020B0604020202020204" pitchFamily="34" charset="0"/>
              </a:defRPr>
            </a:lvl5pPr>
            <a:lvl6pPr eaLnBrk="0" fontAlgn="base" hangingPunct="0">
              <a:spcBef>
                <a:spcPct val="0"/>
              </a:spcBef>
              <a:spcAft>
                <a:spcPct val="0"/>
              </a:spcAft>
              <a:tabLst>
                <a:tab pos="730250" algn="l"/>
              </a:tabLst>
              <a:defRPr>
                <a:solidFill>
                  <a:schemeClr val="tx1"/>
                </a:solidFill>
                <a:latin typeface="Arial" panose="020B0604020202020204" pitchFamily="34" charset="0"/>
              </a:defRPr>
            </a:lvl6pPr>
            <a:lvl7pPr eaLnBrk="0" fontAlgn="base" hangingPunct="0">
              <a:spcBef>
                <a:spcPct val="0"/>
              </a:spcBef>
              <a:spcAft>
                <a:spcPct val="0"/>
              </a:spcAft>
              <a:tabLst>
                <a:tab pos="730250" algn="l"/>
              </a:tabLst>
              <a:defRPr>
                <a:solidFill>
                  <a:schemeClr val="tx1"/>
                </a:solidFill>
                <a:latin typeface="Arial" panose="020B0604020202020204" pitchFamily="34" charset="0"/>
              </a:defRPr>
            </a:lvl7pPr>
            <a:lvl8pPr eaLnBrk="0" fontAlgn="base" hangingPunct="0">
              <a:spcBef>
                <a:spcPct val="0"/>
              </a:spcBef>
              <a:spcAft>
                <a:spcPct val="0"/>
              </a:spcAft>
              <a:tabLst>
                <a:tab pos="730250" algn="l"/>
              </a:tabLst>
              <a:defRPr>
                <a:solidFill>
                  <a:schemeClr val="tx1"/>
                </a:solidFill>
                <a:latin typeface="Arial" panose="020B0604020202020204" pitchFamily="34" charset="0"/>
              </a:defRPr>
            </a:lvl8pPr>
            <a:lvl9pPr eaLnBrk="0" fontAlgn="base" hangingPunct="0">
              <a:spcBef>
                <a:spcPct val="0"/>
              </a:spcBef>
              <a:spcAft>
                <a:spcPct val="0"/>
              </a:spcAft>
              <a:tabLst>
                <a:tab pos="730250" algn="l"/>
              </a:tabLst>
              <a:defRPr>
                <a:solidFill>
                  <a:schemeClr val="tx1"/>
                </a:solidFill>
                <a:latin typeface="Arial" panose="020B0604020202020204" pitchFamily="34" charset="0"/>
              </a:defRPr>
            </a:lvl9pPr>
          </a:lstStyle>
          <a:p>
            <a:pPr algn="just" defTabSz="914377">
              <a:tabLst>
                <a:tab pos="730232" algn="l"/>
              </a:tabLst>
            </a:pPr>
            <a:r>
              <a:rPr lang="en-US" altLang="en-US" sz="1000" dirty="0">
                <a:solidFill>
                  <a:srgbClr val="211C1F"/>
                </a:solidFill>
                <a:ea typeface="Arial" panose="020B0604020202020204" pitchFamily="34" charset="0"/>
              </a:rPr>
              <a:t>	</a:t>
            </a:r>
            <a:endParaRPr lang="en-US" altLang="en-US" dirty="0"/>
          </a:p>
        </p:txBody>
      </p:sp>
      <p:sp>
        <p:nvSpPr>
          <p:cNvPr id="2" name="Slide Number Placeholder 1"/>
          <p:cNvSpPr>
            <a:spLocks noGrp="1"/>
          </p:cNvSpPr>
          <p:nvPr>
            <p:ph type="sldNum" sz="quarter" idx="12"/>
          </p:nvPr>
        </p:nvSpPr>
        <p:spPr/>
        <p:txBody>
          <a:bodyPr/>
          <a:lstStyle/>
          <a:p>
            <a:fld id="{68AED0BF-B613-4EA2-A21D-6A60A5241C27}" type="slidenum">
              <a:rPr lang="en-IN" smtClean="0"/>
              <a:t>7</a:t>
            </a:fld>
            <a:endParaRPr lang="en-IN"/>
          </a:p>
        </p:txBody>
      </p:sp>
      <p:sp>
        <p:nvSpPr>
          <p:cNvPr id="5" name="Title 1">
            <a:extLst>
              <a:ext uri="{FF2B5EF4-FFF2-40B4-BE49-F238E27FC236}">
                <a16:creationId xmlns:a16="http://schemas.microsoft.com/office/drawing/2014/main" id="{C9E93432-8F9D-66F7-8257-973FAF84D4FE}"/>
              </a:ext>
            </a:extLst>
          </p:cNvPr>
          <p:cNvSpPr txBox="1">
            <a:spLocks noChangeArrowheads="1"/>
          </p:cNvSpPr>
          <p:nvPr/>
        </p:nvSpPr>
        <p:spPr>
          <a:xfrm>
            <a:off x="0" y="1609724"/>
            <a:ext cx="4791075" cy="1457325"/>
          </a:xfrm>
          <a:prstGeom prst="rect">
            <a:avLst/>
          </a:prstGeom>
          <a:solidFill>
            <a:schemeClr val="bg1"/>
          </a:solidFill>
        </p:spPr>
        <p:txBody>
          <a:bodyPr vert="horz" lIns="91440" tIns="45720" rIns="91440" bIns="45720" rtlCol="0" anchor="ctr">
            <a:noAutofit/>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pPr algn="ctr"/>
            <a:r>
              <a:rPr lang="en-IN" b="1">
                <a:solidFill>
                  <a:srgbClr val="C00000"/>
                </a:solidFill>
              </a:rPr>
              <a:t>RIVER CROSSING TECHNIQUES</a:t>
            </a:r>
            <a:endParaRPr lang="en-IN" dirty="0">
              <a:solidFill>
                <a:srgbClr val="C00000"/>
              </a:solidFill>
            </a:endParaRPr>
          </a:p>
        </p:txBody>
      </p:sp>
    </p:spTree>
    <p:extLst>
      <p:ext uri="{BB962C8B-B14F-4D97-AF65-F5344CB8AC3E}">
        <p14:creationId xmlns:p14="http://schemas.microsoft.com/office/powerpoint/2010/main" val="33410741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513242FD-A83A-8793-7A9F-36A8119715E4}"/>
              </a:ext>
            </a:extLst>
          </p:cNvPr>
          <p:cNvSpPr>
            <a:spLocks noGrp="1"/>
          </p:cNvSpPr>
          <p:nvPr>
            <p:ph idx="1"/>
          </p:nvPr>
        </p:nvSpPr>
        <p:spPr>
          <a:xfrm>
            <a:off x="4941189" y="1975440"/>
            <a:ext cx="7120107" cy="2377486"/>
          </a:xfrm>
        </p:spPr>
        <p:txBody>
          <a:bodyPr>
            <a:normAutofit/>
          </a:bodyPr>
          <a:lstStyle/>
          <a:p>
            <a:pPr lvl="0" algn="just"/>
            <a:r>
              <a:rPr lang="en-IN" b="1" dirty="0"/>
              <a:t>Human Chain Technique:</a:t>
            </a:r>
            <a:br>
              <a:rPr lang="en-IN" dirty="0"/>
            </a:br>
            <a:r>
              <a:rPr lang="en-IN" dirty="0"/>
              <a:t>Rescuers hold each other’s hands or belts while crossing the river, maintaining group stability.</a:t>
            </a:r>
            <a:endParaRPr lang="en-US" b="1" dirty="0"/>
          </a:p>
          <a:p>
            <a:pPr marL="609585" indent="-609585">
              <a:buFont typeface="+mj-lt"/>
              <a:buAutoNum type="arabicPeriod"/>
            </a:pPr>
            <a:endParaRPr lang="en-US" b="1" dirty="0"/>
          </a:p>
          <a:p>
            <a:pPr marL="609585" indent="-609585">
              <a:buFont typeface="+mj-lt"/>
              <a:buAutoNum type="arabicPeriod"/>
            </a:pPr>
            <a:endParaRPr lang="en-US" b="1" dirty="0"/>
          </a:p>
          <a:p>
            <a:pPr marL="609585" indent="-609585">
              <a:buFont typeface="+mj-lt"/>
              <a:buAutoNum type="arabicPeriod"/>
            </a:pPr>
            <a:endParaRPr lang="en-US" b="1" dirty="0"/>
          </a:p>
          <a:p>
            <a:endParaRPr lang="en-US" dirty="0"/>
          </a:p>
        </p:txBody>
      </p:sp>
      <p:sp>
        <p:nvSpPr>
          <p:cNvPr id="10" name="Rectangle 6">
            <a:extLst>
              <a:ext uri="{FF2B5EF4-FFF2-40B4-BE49-F238E27FC236}">
                <a16:creationId xmlns:a16="http://schemas.microsoft.com/office/drawing/2014/main" id="{B6975D7C-6B9C-C7B6-57C7-8331EDE0229F}"/>
              </a:ext>
            </a:extLst>
          </p:cNvPr>
          <p:cNvSpPr>
            <a:spLocks noChangeArrowheads="1"/>
          </p:cNvSpPr>
          <p:nvPr/>
        </p:nvSpPr>
        <p:spPr bwMode="auto">
          <a:xfrm>
            <a:off x="5990325" y="532400"/>
            <a:ext cx="922047"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730250" algn="l"/>
              </a:tabLst>
              <a:defRPr>
                <a:solidFill>
                  <a:schemeClr val="tx1"/>
                </a:solidFill>
                <a:latin typeface="Arial" panose="020B0604020202020204" pitchFamily="34" charset="0"/>
              </a:defRPr>
            </a:lvl1pPr>
            <a:lvl2pPr eaLnBrk="0" fontAlgn="base" hangingPunct="0">
              <a:spcBef>
                <a:spcPct val="0"/>
              </a:spcBef>
              <a:spcAft>
                <a:spcPct val="0"/>
              </a:spcAft>
              <a:tabLst>
                <a:tab pos="730250" algn="l"/>
              </a:tabLst>
              <a:defRPr>
                <a:solidFill>
                  <a:schemeClr val="tx1"/>
                </a:solidFill>
                <a:latin typeface="Arial" panose="020B0604020202020204" pitchFamily="34" charset="0"/>
              </a:defRPr>
            </a:lvl2pPr>
            <a:lvl3pPr eaLnBrk="0" fontAlgn="base" hangingPunct="0">
              <a:spcBef>
                <a:spcPct val="0"/>
              </a:spcBef>
              <a:spcAft>
                <a:spcPct val="0"/>
              </a:spcAft>
              <a:tabLst>
                <a:tab pos="730250" algn="l"/>
              </a:tabLst>
              <a:defRPr>
                <a:solidFill>
                  <a:schemeClr val="tx1"/>
                </a:solidFill>
                <a:latin typeface="Arial" panose="020B0604020202020204" pitchFamily="34" charset="0"/>
              </a:defRPr>
            </a:lvl3pPr>
            <a:lvl4pPr eaLnBrk="0" fontAlgn="base" hangingPunct="0">
              <a:spcBef>
                <a:spcPct val="0"/>
              </a:spcBef>
              <a:spcAft>
                <a:spcPct val="0"/>
              </a:spcAft>
              <a:tabLst>
                <a:tab pos="730250" algn="l"/>
              </a:tabLst>
              <a:defRPr>
                <a:solidFill>
                  <a:schemeClr val="tx1"/>
                </a:solidFill>
                <a:latin typeface="Arial" panose="020B0604020202020204" pitchFamily="34" charset="0"/>
              </a:defRPr>
            </a:lvl4pPr>
            <a:lvl5pPr eaLnBrk="0" fontAlgn="base" hangingPunct="0">
              <a:spcBef>
                <a:spcPct val="0"/>
              </a:spcBef>
              <a:spcAft>
                <a:spcPct val="0"/>
              </a:spcAft>
              <a:tabLst>
                <a:tab pos="730250" algn="l"/>
              </a:tabLst>
              <a:defRPr>
                <a:solidFill>
                  <a:schemeClr val="tx1"/>
                </a:solidFill>
                <a:latin typeface="Arial" panose="020B0604020202020204" pitchFamily="34" charset="0"/>
              </a:defRPr>
            </a:lvl5pPr>
            <a:lvl6pPr eaLnBrk="0" fontAlgn="base" hangingPunct="0">
              <a:spcBef>
                <a:spcPct val="0"/>
              </a:spcBef>
              <a:spcAft>
                <a:spcPct val="0"/>
              </a:spcAft>
              <a:tabLst>
                <a:tab pos="730250" algn="l"/>
              </a:tabLst>
              <a:defRPr>
                <a:solidFill>
                  <a:schemeClr val="tx1"/>
                </a:solidFill>
                <a:latin typeface="Arial" panose="020B0604020202020204" pitchFamily="34" charset="0"/>
              </a:defRPr>
            </a:lvl6pPr>
            <a:lvl7pPr eaLnBrk="0" fontAlgn="base" hangingPunct="0">
              <a:spcBef>
                <a:spcPct val="0"/>
              </a:spcBef>
              <a:spcAft>
                <a:spcPct val="0"/>
              </a:spcAft>
              <a:tabLst>
                <a:tab pos="730250" algn="l"/>
              </a:tabLst>
              <a:defRPr>
                <a:solidFill>
                  <a:schemeClr val="tx1"/>
                </a:solidFill>
                <a:latin typeface="Arial" panose="020B0604020202020204" pitchFamily="34" charset="0"/>
              </a:defRPr>
            </a:lvl7pPr>
            <a:lvl8pPr eaLnBrk="0" fontAlgn="base" hangingPunct="0">
              <a:spcBef>
                <a:spcPct val="0"/>
              </a:spcBef>
              <a:spcAft>
                <a:spcPct val="0"/>
              </a:spcAft>
              <a:tabLst>
                <a:tab pos="730250" algn="l"/>
              </a:tabLst>
              <a:defRPr>
                <a:solidFill>
                  <a:schemeClr val="tx1"/>
                </a:solidFill>
                <a:latin typeface="Arial" panose="020B0604020202020204" pitchFamily="34" charset="0"/>
              </a:defRPr>
            </a:lvl8pPr>
            <a:lvl9pPr eaLnBrk="0" fontAlgn="base" hangingPunct="0">
              <a:spcBef>
                <a:spcPct val="0"/>
              </a:spcBef>
              <a:spcAft>
                <a:spcPct val="0"/>
              </a:spcAft>
              <a:tabLst>
                <a:tab pos="730250" algn="l"/>
              </a:tabLst>
              <a:defRPr>
                <a:solidFill>
                  <a:schemeClr val="tx1"/>
                </a:solidFill>
                <a:latin typeface="Arial" panose="020B0604020202020204" pitchFamily="34" charset="0"/>
              </a:defRPr>
            </a:lvl9pPr>
          </a:lstStyle>
          <a:p>
            <a:pPr algn="just" defTabSz="914377">
              <a:tabLst>
                <a:tab pos="730232" algn="l"/>
              </a:tabLst>
            </a:pPr>
            <a:r>
              <a:rPr lang="en-US" altLang="en-US" sz="1000" dirty="0">
                <a:solidFill>
                  <a:srgbClr val="211C1F"/>
                </a:solidFill>
                <a:ea typeface="Arial" panose="020B0604020202020204" pitchFamily="34" charset="0"/>
              </a:rPr>
              <a:t>	</a:t>
            </a:r>
            <a:endParaRPr lang="en-US" altLang="en-US" dirty="0"/>
          </a:p>
        </p:txBody>
      </p:sp>
      <p:sp>
        <p:nvSpPr>
          <p:cNvPr id="2" name="Slide Number Placeholder 1"/>
          <p:cNvSpPr>
            <a:spLocks noGrp="1"/>
          </p:cNvSpPr>
          <p:nvPr>
            <p:ph type="sldNum" sz="quarter" idx="12"/>
          </p:nvPr>
        </p:nvSpPr>
        <p:spPr/>
        <p:txBody>
          <a:bodyPr/>
          <a:lstStyle/>
          <a:p>
            <a:fld id="{68AED0BF-B613-4EA2-A21D-6A60A5241C27}" type="slidenum">
              <a:rPr lang="en-IN" smtClean="0"/>
              <a:t>8</a:t>
            </a:fld>
            <a:endParaRPr lang="en-IN"/>
          </a:p>
        </p:txBody>
      </p:sp>
      <p:sp>
        <p:nvSpPr>
          <p:cNvPr id="5" name="Title 1">
            <a:extLst>
              <a:ext uri="{FF2B5EF4-FFF2-40B4-BE49-F238E27FC236}">
                <a16:creationId xmlns:a16="http://schemas.microsoft.com/office/drawing/2014/main" id="{AF793B5F-499C-785B-EC46-E30A860CB0CF}"/>
              </a:ext>
            </a:extLst>
          </p:cNvPr>
          <p:cNvSpPr txBox="1">
            <a:spLocks noChangeArrowheads="1"/>
          </p:cNvSpPr>
          <p:nvPr/>
        </p:nvSpPr>
        <p:spPr>
          <a:xfrm>
            <a:off x="0" y="1609724"/>
            <a:ext cx="4791075" cy="1457325"/>
          </a:xfrm>
          <a:prstGeom prst="rect">
            <a:avLst/>
          </a:prstGeom>
          <a:solidFill>
            <a:schemeClr val="bg1"/>
          </a:solidFill>
        </p:spPr>
        <p:txBody>
          <a:bodyPr vert="horz" lIns="91440" tIns="45720" rIns="91440" bIns="45720" rtlCol="0" anchor="ctr">
            <a:noAutofit/>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pPr algn="ctr"/>
            <a:r>
              <a:rPr lang="en-IN" b="1">
                <a:solidFill>
                  <a:srgbClr val="C00000"/>
                </a:solidFill>
              </a:rPr>
              <a:t>RIVER CROSSING TECHNIQUES</a:t>
            </a:r>
            <a:endParaRPr lang="en-IN" dirty="0">
              <a:solidFill>
                <a:srgbClr val="C00000"/>
              </a:solidFill>
            </a:endParaRPr>
          </a:p>
        </p:txBody>
      </p:sp>
    </p:spTree>
    <p:extLst>
      <p:ext uri="{BB962C8B-B14F-4D97-AF65-F5344CB8AC3E}">
        <p14:creationId xmlns:p14="http://schemas.microsoft.com/office/powerpoint/2010/main" val="30388836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513242FD-A83A-8793-7A9F-36A8119715E4}"/>
              </a:ext>
            </a:extLst>
          </p:cNvPr>
          <p:cNvSpPr>
            <a:spLocks noGrp="1"/>
          </p:cNvSpPr>
          <p:nvPr>
            <p:ph idx="1"/>
          </p:nvPr>
        </p:nvSpPr>
        <p:spPr>
          <a:xfrm>
            <a:off x="4912614" y="1337264"/>
            <a:ext cx="7120107" cy="4495807"/>
          </a:xfrm>
        </p:spPr>
        <p:txBody>
          <a:bodyPr>
            <a:normAutofit/>
          </a:bodyPr>
          <a:lstStyle/>
          <a:p>
            <a:r>
              <a:rPr lang="en-IN" b="1" dirty="0"/>
              <a:t>Use of Boat or Floating Devices:</a:t>
            </a:r>
            <a:br>
              <a:rPr lang="en-IN" dirty="0"/>
            </a:br>
            <a:r>
              <a:rPr lang="en-IN" dirty="0"/>
              <a:t>If the water is deep and the current is strong, a boat or raft is used for crossing.</a:t>
            </a:r>
          </a:p>
          <a:p>
            <a:pPr lvl="0"/>
            <a:r>
              <a:rPr lang="en-IN" b="1" dirty="0"/>
              <a:t>Use of Ladder:</a:t>
            </a:r>
            <a:br>
              <a:rPr lang="en-IN" dirty="0"/>
            </a:br>
            <a:r>
              <a:rPr lang="en-IN" dirty="0"/>
              <a:t>If the riverbed is shallow and there is some support in the middle, a ladder can be laid horizontally to cross. To stabilize the ladder, it must be firmly held at both ends.</a:t>
            </a:r>
          </a:p>
          <a:p>
            <a:pPr marL="609585" indent="-609585">
              <a:buFont typeface="+mj-lt"/>
              <a:buAutoNum type="arabicPeriod"/>
            </a:pPr>
            <a:endParaRPr lang="en-US" sz="3200" b="1" dirty="0">
              <a:latin typeface="+mj-lt"/>
            </a:endParaRPr>
          </a:p>
          <a:p>
            <a:pPr marL="609585" indent="-609585">
              <a:buFont typeface="+mj-lt"/>
              <a:buAutoNum type="arabicPeriod"/>
            </a:pPr>
            <a:endParaRPr lang="en-US" sz="3200" b="1" dirty="0">
              <a:latin typeface="+mj-lt"/>
            </a:endParaRPr>
          </a:p>
          <a:p>
            <a:pPr marL="609585" indent="-609585">
              <a:buFont typeface="+mj-lt"/>
              <a:buAutoNum type="arabicPeriod"/>
            </a:pPr>
            <a:endParaRPr lang="en-US" sz="3200" b="1" dirty="0">
              <a:latin typeface="+mj-lt"/>
            </a:endParaRPr>
          </a:p>
          <a:p>
            <a:pPr marL="609585" indent="-609585">
              <a:buFont typeface="+mj-lt"/>
              <a:buAutoNum type="arabicPeriod"/>
            </a:pPr>
            <a:endParaRPr lang="en-US" sz="3200" b="1" dirty="0">
              <a:latin typeface="+mj-lt"/>
            </a:endParaRPr>
          </a:p>
          <a:p>
            <a:pPr marL="609585" indent="-609585">
              <a:buFont typeface="+mj-lt"/>
              <a:buAutoNum type="arabicPeriod"/>
            </a:pPr>
            <a:endParaRPr lang="en-US" sz="3200" b="1" dirty="0">
              <a:latin typeface="+mj-lt"/>
            </a:endParaRPr>
          </a:p>
          <a:p>
            <a:endParaRPr lang="en-US" sz="2400" dirty="0">
              <a:latin typeface="+mj-lt"/>
            </a:endParaRPr>
          </a:p>
        </p:txBody>
      </p:sp>
      <p:sp>
        <p:nvSpPr>
          <p:cNvPr id="10" name="Rectangle 6">
            <a:extLst>
              <a:ext uri="{FF2B5EF4-FFF2-40B4-BE49-F238E27FC236}">
                <a16:creationId xmlns:a16="http://schemas.microsoft.com/office/drawing/2014/main" id="{B6975D7C-6B9C-C7B6-57C7-8331EDE0229F}"/>
              </a:ext>
            </a:extLst>
          </p:cNvPr>
          <p:cNvSpPr>
            <a:spLocks noChangeArrowheads="1"/>
          </p:cNvSpPr>
          <p:nvPr/>
        </p:nvSpPr>
        <p:spPr bwMode="auto">
          <a:xfrm>
            <a:off x="5990325" y="532400"/>
            <a:ext cx="922047"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730250" algn="l"/>
              </a:tabLst>
              <a:defRPr>
                <a:solidFill>
                  <a:schemeClr val="tx1"/>
                </a:solidFill>
                <a:latin typeface="Arial" panose="020B0604020202020204" pitchFamily="34" charset="0"/>
              </a:defRPr>
            </a:lvl1pPr>
            <a:lvl2pPr eaLnBrk="0" fontAlgn="base" hangingPunct="0">
              <a:spcBef>
                <a:spcPct val="0"/>
              </a:spcBef>
              <a:spcAft>
                <a:spcPct val="0"/>
              </a:spcAft>
              <a:tabLst>
                <a:tab pos="730250" algn="l"/>
              </a:tabLst>
              <a:defRPr>
                <a:solidFill>
                  <a:schemeClr val="tx1"/>
                </a:solidFill>
                <a:latin typeface="Arial" panose="020B0604020202020204" pitchFamily="34" charset="0"/>
              </a:defRPr>
            </a:lvl2pPr>
            <a:lvl3pPr eaLnBrk="0" fontAlgn="base" hangingPunct="0">
              <a:spcBef>
                <a:spcPct val="0"/>
              </a:spcBef>
              <a:spcAft>
                <a:spcPct val="0"/>
              </a:spcAft>
              <a:tabLst>
                <a:tab pos="730250" algn="l"/>
              </a:tabLst>
              <a:defRPr>
                <a:solidFill>
                  <a:schemeClr val="tx1"/>
                </a:solidFill>
                <a:latin typeface="Arial" panose="020B0604020202020204" pitchFamily="34" charset="0"/>
              </a:defRPr>
            </a:lvl3pPr>
            <a:lvl4pPr eaLnBrk="0" fontAlgn="base" hangingPunct="0">
              <a:spcBef>
                <a:spcPct val="0"/>
              </a:spcBef>
              <a:spcAft>
                <a:spcPct val="0"/>
              </a:spcAft>
              <a:tabLst>
                <a:tab pos="730250" algn="l"/>
              </a:tabLst>
              <a:defRPr>
                <a:solidFill>
                  <a:schemeClr val="tx1"/>
                </a:solidFill>
                <a:latin typeface="Arial" panose="020B0604020202020204" pitchFamily="34" charset="0"/>
              </a:defRPr>
            </a:lvl4pPr>
            <a:lvl5pPr eaLnBrk="0" fontAlgn="base" hangingPunct="0">
              <a:spcBef>
                <a:spcPct val="0"/>
              </a:spcBef>
              <a:spcAft>
                <a:spcPct val="0"/>
              </a:spcAft>
              <a:tabLst>
                <a:tab pos="730250" algn="l"/>
              </a:tabLst>
              <a:defRPr>
                <a:solidFill>
                  <a:schemeClr val="tx1"/>
                </a:solidFill>
                <a:latin typeface="Arial" panose="020B0604020202020204" pitchFamily="34" charset="0"/>
              </a:defRPr>
            </a:lvl5pPr>
            <a:lvl6pPr eaLnBrk="0" fontAlgn="base" hangingPunct="0">
              <a:spcBef>
                <a:spcPct val="0"/>
              </a:spcBef>
              <a:spcAft>
                <a:spcPct val="0"/>
              </a:spcAft>
              <a:tabLst>
                <a:tab pos="730250" algn="l"/>
              </a:tabLst>
              <a:defRPr>
                <a:solidFill>
                  <a:schemeClr val="tx1"/>
                </a:solidFill>
                <a:latin typeface="Arial" panose="020B0604020202020204" pitchFamily="34" charset="0"/>
              </a:defRPr>
            </a:lvl6pPr>
            <a:lvl7pPr eaLnBrk="0" fontAlgn="base" hangingPunct="0">
              <a:spcBef>
                <a:spcPct val="0"/>
              </a:spcBef>
              <a:spcAft>
                <a:spcPct val="0"/>
              </a:spcAft>
              <a:tabLst>
                <a:tab pos="730250" algn="l"/>
              </a:tabLst>
              <a:defRPr>
                <a:solidFill>
                  <a:schemeClr val="tx1"/>
                </a:solidFill>
                <a:latin typeface="Arial" panose="020B0604020202020204" pitchFamily="34" charset="0"/>
              </a:defRPr>
            </a:lvl7pPr>
            <a:lvl8pPr eaLnBrk="0" fontAlgn="base" hangingPunct="0">
              <a:spcBef>
                <a:spcPct val="0"/>
              </a:spcBef>
              <a:spcAft>
                <a:spcPct val="0"/>
              </a:spcAft>
              <a:tabLst>
                <a:tab pos="730250" algn="l"/>
              </a:tabLst>
              <a:defRPr>
                <a:solidFill>
                  <a:schemeClr val="tx1"/>
                </a:solidFill>
                <a:latin typeface="Arial" panose="020B0604020202020204" pitchFamily="34" charset="0"/>
              </a:defRPr>
            </a:lvl8pPr>
            <a:lvl9pPr eaLnBrk="0" fontAlgn="base" hangingPunct="0">
              <a:spcBef>
                <a:spcPct val="0"/>
              </a:spcBef>
              <a:spcAft>
                <a:spcPct val="0"/>
              </a:spcAft>
              <a:tabLst>
                <a:tab pos="730250" algn="l"/>
              </a:tabLst>
              <a:defRPr>
                <a:solidFill>
                  <a:schemeClr val="tx1"/>
                </a:solidFill>
                <a:latin typeface="Arial" panose="020B0604020202020204" pitchFamily="34" charset="0"/>
              </a:defRPr>
            </a:lvl9pPr>
          </a:lstStyle>
          <a:p>
            <a:pPr algn="just" defTabSz="914377">
              <a:tabLst>
                <a:tab pos="730232" algn="l"/>
              </a:tabLst>
            </a:pPr>
            <a:r>
              <a:rPr lang="en-US" altLang="en-US" sz="1000" dirty="0">
                <a:solidFill>
                  <a:srgbClr val="211C1F"/>
                </a:solidFill>
                <a:ea typeface="Arial" panose="020B0604020202020204" pitchFamily="34" charset="0"/>
              </a:rPr>
              <a:t>	</a:t>
            </a:r>
            <a:endParaRPr lang="en-US" altLang="en-US" dirty="0"/>
          </a:p>
        </p:txBody>
      </p:sp>
      <p:sp>
        <p:nvSpPr>
          <p:cNvPr id="2" name="Slide Number Placeholder 1"/>
          <p:cNvSpPr>
            <a:spLocks noGrp="1"/>
          </p:cNvSpPr>
          <p:nvPr>
            <p:ph type="sldNum" sz="quarter" idx="12"/>
          </p:nvPr>
        </p:nvSpPr>
        <p:spPr/>
        <p:txBody>
          <a:bodyPr/>
          <a:lstStyle/>
          <a:p>
            <a:fld id="{68AED0BF-B613-4EA2-A21D-6A60A5241C27}" type="slidenum">
              <a:rPr lang="en-IN" smtClean="0"/>
              <a:t>9</a:t>
            </a:fld>
            <a:endParaRPr lang="en-IN"/>
          </a:p>
        </p:txBody>
      </p:sp>
      <p:sp>
        <p:nvSpPr>
          <p:cNvPr id="11" name="Title 1">
            <a:extLst>
              <a:ext uri="{FF2B5EF4-FFF2-40B4-BE49-F238E27FC236}">
                <a16:creationId xmlns:a16="http://schemas.microsoft.com/office/drawing/2014/main" id="{C58FE9BF-BB8A-88D3-17BF-E8791EB0B92F}"/>
              </a:ext>
            </a:extLst>
          </p:cNvPr>
          <p:cNvSpPr txBox="1">
            <a:spLocks noChangeArrowheads="1"/>
          </p:cNvSpPr>
          <p:nvPr/>
        </p:nvSpPr>
        <p:spPr>
          <a:xfrm>
            <a:off x="0" y="1609724"/>
            <a:ext cx="4791075" cy="1457325"/>
          </a:xfrm>
          <a:prstGeom prst="rect">
            <a:avLst/>
          </a:prstGeom>
          <a:solidFill>
            <a:schemeClr val="bg1"/>
          </a:solidFill>
        </p:spPr>
        <p:txBody>
          <a:bodyPr vert="horz" lIns="91440" tIns="45720" rIns="91440" bIns="45720" rtlCol="0" anchor="ctr">
            <a:noAutofit/>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pPr algn="ctr"/>
            <a:r>
              <a:rPr lang="en-IN" b="1">
                <a:solidFill>
                  <a:srgbClr val="C00000"/>
                </a:solidFill>
              </a:rPr>
              <a:t>RIVER CROSSING TECHNIQUES</a:t>
            </a:r>
            <a:endParaRPr lang="en-IN" dirty="0">
              <a:solidFill>
                <a:srgbClr val="C00000"/>
              </a:solidFill>
            </a:endParaRPr>
          </a:p>
        </p:txBody>
      </p:sp>
    </p:spTree>
    <p:extLst>
      <p:ext uri="{BB962C8B-B14F-4D97-AF65-F5344CB8AC3E}">
        <p14:creationId xmlns:p14="http://schemas.microsoft.com/office/powerpoint/2010/main" val="37575153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2">
      <a:majorFont>
        <a:latin typeface="Open Sans"/>
        <a:ea typeface=""/>
        <a:cs typeface="Open Sans"/>
      </a:majorFont>
      <a:minorFont>
        <a:latin typeface="Open Sans"/>
        <a:ea typeface=""/>
        <a:cs typeface="Open Sans"/>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TotalTime>
  <Words>738</Words>
  <Application>Microsoft Office PowerPoint</Application>
  <PresentationFormat>Widescreen</PresentationFormat>
  <Paragraphs>130</Paragraphs>
  <Slides>17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Arial Unicode MS</vt:lpstr>
      <vt:lpstr>Arial</vt:lpstr>
      <vt:lpstr>Calibri</vt:lpstr>
      <vt:lpstr>Open Sans</vt:lpstr>
      <vt:lpstr>Open Sans</vt:lpstr>
      <vt:lpstr>Open Sans Semibold</vt:lpstr>
      <vt:lpstr>Times New Roman</vt:lpstr>
      <vt:lpstr>Office Theme</vt:lpstr>
      <vt:lpstr>INTRODUCTION TO RIVER RESCUE (ROPE) EQUIPMENT AND ACCESSORIES</vt:lpstr>
      <vt:lpstr>OBJECTIVES</vt:lpstr>
      <vt:lpstr>INTRODUCTION</vt:lpstr>
      <vt:lpstr>RIVER RESCUE (ROPE) EQUIPMENT</vt:lpstr>
      <vt:lpstr>PowerPoint Presentation</vt:lpstr>
      <vt:lpstr>RIVER CROSSING TECHNIQUES</vt:lpstr>
      <vt:lpstr>PowerPoint Presentation</vt:lpstr>
      <vt:lpstr>PowerPoint Presentation</vt:lpstr>
      <vt:lpstr>PowerPoint Presentation</vt:lpstr>
      <vt:lpstr>RIVER CROSSING TECHNIQUES</vt:lpstr>
      <vt:lpstr>RIVER CROSSING TECHNIQUES</vt:lpstr>
      <vt:lpstr>PRECAUTIONS</vt:lpstr>
      <vt:lpstr>REVIEW</vt:lpstr>
      <vt:lpstr> EVALUATION </vt:lpstr>
      <vt:lpstr> EVALUATION </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NDRF ACADEMY</cp:lastModifiedBy>
  <cp:revision>14</cp:revision>
  <dcterms:created xsi:type="dcterms:W3CDTF">2025-08-21T09:31:06Z</dcterms:created>
  <dcterms:modified xsi:type="dcterms:W3CDTF">2026-01-05T13:01:22Z</dcterms:modified>
</cp:coreProperties>
</file>