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7"/>
  </p:notesMasterIdLst>
  <p:handoutMasterIdLst>
    <p:handoutMasterId r:id="rId8"/>
  </p:handoutMasterIdLst>
  <p:sldIdLst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B1956742-321D-A0D4-915C-F9E522A11C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72867837-CC59-E85B-3D9F-18E419C63EA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4D822C02-9BAD-E932-74BA-2F550FE9A8D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45298BC5-7F23-5565-7262-D61C1CEF0A9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CF81ACB-72F2-45DD-935D-AC2B2D68BC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72C9C8F-4B6F-7FBF-B62F-961A3573996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DFBFECA-8B1C-89E1-C3CE-9500BF77F8A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B4824571-1739-16A4-5F73-3C264DA4A22E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90E3D13-7AA2-FA57-44F7-B32ECF552AD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516AC316-C9F3-4675-7F17-8F7A07B830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90B7430C-6125-2DFA-F4FB-65A218A28C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0531833-DC1F-4312-B572-1AB716E7D9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DB118424-C096-22C4-AD3F-0C9C33A12A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F73AC79-D2FF-40BC-82F4-D0546C06601F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18435" name="Slide Image Placeholder 1">
            <a:extLst>
              <a:ext uri="{FF2B5EF4-FFF2-40B4-BE49-F238E27FC236}">
                <a16:creationId xmlns:a16="http://schemas.microsoft.com/office/drawing/2014/main" id="{AD7F7631-8554-78CF-7C02-4D2DB76168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Notes Placeholder 2">
            <a:extLst>
              <a:ext uri="{FF2B5EF4-FFF2-40B4-BE49-F238E27FC236}">
                <a16:creationId xmlns:a16="http://schemas.microsoft.com/office/drawing/2014/main" id="{D7B62CF9-D266-3E47-B356-00883246F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3">
            <a:extLst>
              <a:ext uri="{FF2B5EF4-FFF2-40B4-BE49-F238E27FC236}">
                <a16:creationId xmlns:a16="http://schemas.microsoft.com/office/drawing/2014/main" id="{FE6DDBC4-7649-2655-2CBF-F229DA27D307}"/>
              </a:ext>
            </a:extLst>
          </p:cNvPr>
          <p:cNvSpPr txBox="1">
            <a:spLocks noGrp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 anchor="b"/>
          <a:lstStyle>
            <a:lvl1pPr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782B7B6-1B39-4FFD-96D0-9049EEB6F1D0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71D6C36E-6678-63B5-6528-2A85AAFFA8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621896E-6966-4F23-9744-2866601266BB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20483" name="Rectangle 7">
            <a:extLst>
              <a:ext uri="{FF2B5EF4-FFF2-40B4-BE49-F238E27FC236}">
                <a16:creationId xmlns:a16="http://schemas.microsoft.com/office/drawing/2014/main" id="{BEA313E8-7F26-3D12-8346-302E232B941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 anchor="b"/>
          <a:lstStyle>
            <a:lvl1pPr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A8F571A-3A84-468D-8BEA-6B8907E8FE9C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E3B83E98-FA8B-841C-2E69-DB64B28C2FD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380F9239-BCFF-85BE-6367-D89B900FB9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23B4D43B-BE1B-7CCC-CF18-AF90F0E617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A0B0218-D360-4E20-AADE-33E565BCF0E9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2531" name="Rectangle 7">
            <a:extLst>
              <a:ext uri="{FF2B5EF4-FFF2-40B4-BE49-F238E27FC236}">
                <a16:creationId xmlns:a16="http://schemas.microsoft.com/office/drawing/2014/main" id="{C2CAE91C-5C61-3D3C-4111-7A0FF64DD66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 anchor="b"/>
          <a:lstStyle>
            <a:lvl1pPr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8A8A1BC-BCE8-4348-A123-D7E4B7B8DB36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7A19CB32-7E44-F7BE-37CF-FF9945A0396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3" name="Rectangle 3">
            <a:extLst>
              <a:ext uri="{FF2B5EF4-FFF2-40B4-BE49-F238E27FC236}">
                <a16:creationId xmlns:a16="http://schemas.microsoft.com/office/drawing/2014/main" id="{980FBE01-F095-AB51-D41B-D3857584B4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1BF198-B25C-DB6F-FA13-0A726D496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1B04C-BD0D-404B-B483-D078FA2B8812}" type="datetimeFigureOut">
              <a:rPr lang="en-US"/>
              <a:pPr>
                <a:defRPr/>
              </a:pPr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784C6-37B6-CF4B-BFE3-5B6CC5510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1728BB-796A-A5FE-DBBA-40FA28E75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0392A-9584-459E-9358-407627214E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8806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ECD7B-9244-8CEA-BB87-D2F8E98A8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1A9FA-BA6E-4D2F-A1D3-3217209558D0}" type="datetimeFigureOut">
              <a:rPr lang="en-US"/>
              <a:pPr>
                <a:defRPr/>
              </a:pPr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418546-518B-8F5A-3EB4-B3F4DB774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B1D93-4DC7-1493-63C7-8408E4A08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E1E55-7881-4AE1-8679-98B9EDC5C5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634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65CD7-CDD0-7772-A3D6-489AF4065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CA6AD-4613-42F7-B7A4-AF3B8B69F806}" type="datetimeFigureOut">
              <a:rPr lang="en-US"/>
              <a:pPr>
                <a:defRPr/>
              </a:pPr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23D43-67B6-D39C-26F4-3C6FCBA23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33065-8D26-31E3-4F44-C70CA3F8F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8D67C-0493-4B05-97D4-A6826378BF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4210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9E1C32-15AB-6AB9-F2E7-EF692057E3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7721A-337A-4D82-B18F-51575BB70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36BAC-1086-2E7F-253D-342BD2B91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D5928C5-6A69-40B8-9EC8-3258A71100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4999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ECF60-4FC3-4E30-FFF4-89AF021891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BF97F-632E-E104-2525-76FCAB4AA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63ADE2-FA1D-EE20-33CC-D68F05BD9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A15BA17-74C0-4602-A5B1-FDAB7062C0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55174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333BD0-F41A-D82D-B4E7-48E202429A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5074B-75BC-DB05-AB63-82628CDB0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69EE0-F221-7078-D5C0-6E608D938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1FF38D0-B05B-4E1A-8BD4-8F2EFED676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45602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5C2654-ED27-C3E7-1C68-DB2F4537B2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BC97F8-DFAB-1818-6A36-2895F06F3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131243-1E42-F32C-B501-44F845929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7104396-C7B3-4863-AF34-012371C2D4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90325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FC3E7B-8C56-6CCA-2FF9-8BABBF414E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DC2947-B3C1-222B-8EB0-276DEAD42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C24223-D684-7861-B608-34F7ED918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ABF140F-9B31-43AC-8C9A-B424D0A441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33078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4F4EC8-71CB-A912-A96D-AC0F21EF90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46041D-08C5-F616-E4F6-E51FD7627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38E345-8FDF-72DB-4325-6FEEB93EF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16FB414-D839-46AC-A5F7-73E65758D9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06658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A371A8-D68F-3380-A572-8AB14BB851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8F0A46-FF3F-0C8E-071C-D92BE95ED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997973-9038-F1EF-D268-D03649F59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9D4A44F-0661-468D-BEFB-4FBA678100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46955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89633-1EA9-1342-288A-55FAE85335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CB791B-2F4B-D4F2-6194-303EACCAE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699AC4-38F0-662B-CBC3-DDFE0483D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F63DA3F-3A8C-4E95-8DD4-E386D5EA3F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293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9605D-397F-60CC-6369-275C910DF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B2DF4-21EA-44F2-A44D-57712AE0BBB7}" type="datetimeFigureOut">
              <a:rPr lang="en-US"/>
              <a:pPr>
                <a:defRPr/>
              </a:pPr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0003F-5A7F-0544-EF01-0EF77BAED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6242C-7FCA-BC42-016C-27382357E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C896F-030C-42E7-9F53-95C5B51381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76675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7B5C78-E992-F2ED-1824-293D6D8D4F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54998D-B09E-8429-60EA-1D3F25297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0E322A-91C1-8B73-92F6-2D7F179D6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E90E902-407F-43D0-AA58-D2DE331B5C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46399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018FE0-F247-C14F-A521-1CDC5F984E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957DD-654A-E0EB-511D-172626B35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07DF7-243F-9150-2E9F-3700F80C2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D86AF8A-FC74-4D0C-8BAC-D9893E87A3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83717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205E5-B807-B101-F141-385490B14C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72940-F0A4-A307-E5EF-4DAE6CF00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BFA9ED-57AE-0C86-51DC-953E505F1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455A2AC-8805-4F7B-B250-EA6105238D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90031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6197600" y="1981200"/>
            <a:ext cx="5080000" cy="41148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7C53C6-3136-A7B5-A036-6410273252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1E9867-B912-8395-D73A-4B0E4D9224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61CC40-7967-3E43-FFC7-5E444741D0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B71D09C-13FB-4BE7-AD95-01A9295F39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364350"/>
      </p:ext>
    </p:extLst>
  </p:cSld>
  <p:clrMapOvr>
    <a:masterClrMapping/>
  </p:clrMapOvr>
  <p:transition spd="slow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D50800-E2EE-4B91-1844-25E43BE9B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D4A01-5BF8-4999-99D1-10E25102CCBB}" type="datetimeFigureOut">
              <a:rPr lang="en-US"/>
              <a:pPr>
                <a:defRPr/>
              </a:pPr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D91211-A372-04D8-4B83-B97BA79BD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ED2B9-40C5-6381-EF5D-F92664FEE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D3A45-B1CF-49A4-A56D-D873D27612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2391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F4CE0BB-F851-A98B-6042-E9AC13F66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0FDC8-BD96-452D-8761-652B94F1C631}" type="datetimeFigureOut">
              <a:rPr lang="en-US"/>
              <a:pPr>
                <a:defRPr/>
              </a:pPr>
              <a:t>1/30/2026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F1E499B-15AA-CE8F-0F87-10E85BF9D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3DFD2E5-E994-A409-4740-8C24DB8D8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915F0-54A4-41F7-AF1A-42B562803B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458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126F597-FF5B-4648-8359-355BBD22B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33F75-BB0E-4308-BDBE-48575F61BCE9}" type="datetimeFigureOut">
              <a:rPr lang="en-US"/>
              <a:pPr>
                <a:defRPr/>
              </a:pPr>
              <a:t>1/30/2026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F1B1A28-8CAB-CDE7-A301-4272965CF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44C03D1-9AC0-24E9-0E48-B01A99CF2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A3093-CB55-41B3-9065-93D307BC8F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2733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A68F7BC-CC54-9474-C583-468028A1E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8588A-A697-4524-8CB5-0FDBE0B300D6}" type="datetimeFigureOut">
              <a:rPr lang="en-US"/>
              <a:pPr>
                <a:defRPr/>
              </a:pPr>
              <a:t>1/30/2026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91FA57C-27F7-3656-5811-49B9AFCF3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A562A65-5EFF-CB4F-7E4C-A00DB00DD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8CB36-6687-40EE-A807-E42C761FDC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9176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077A841-EA9A-A23F-1B06-64C44687E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AAE1F-965E-4BCF-83C2-1AE37F88C494}" type="datetimeFigureOut">
              <a:rPr lang="en-US"/>
              <a:pPr>
                <a:defRPr/>
              </a:pPr>
              <a:t>1/30/2026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C0101B5-2E7D-CF0F-1FD0-042BB82DB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16F35AF-F0FE-6CB5-B102-261A7D36F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0E7B6-4A59-45F2-BE4B-142C1F52F0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7752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95CF27C-2D40-6E54-34AA-FB2081303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A2C51-1FB7-443B-BED6-B5727FBE3A42}" type="datetimeFigureOut">
              <a:rPr lang="en-US"/>
              <a:pPr>
                <a:defRPr/>
              </a:pPr>
              <a:t>1/30/2026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D8D95C8-52B7-D260-070C-515E74A22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310542D-9D47-7BAF-8167-41162EB80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5E03A-D5F8-4FAE-9291-E3C79A9269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4913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283D376-22E3-0F2F-7F30-BD3E10B73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64C1F-7D1D-433D-82BE-6ADB1E4CF463}" type="datetimeFigureOut">
              <a:rPr lang="en-US"/>
              <a:pPr>
                <a:defRPr/>
              </a:pPr>
              <a:t>1/30/2026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1736404-818D-2879-D3EB-ED3FAEFCD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ED4F883-AD11-C462-3B58-CCE12D68F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4B150-1BA5-4FAB-B89D-23435446CE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9794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33A2846-0D42-195B-93BF-5326E0A0271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474E130-A755-5321-EF78-E008D678F72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409B81-961B-C0EC-9935-053BDE7647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16443CE-AD0C-4B05-9061-E28C7D925C7B}" type="datetimeFigureOut">
              <a:rPr lang="en-US"/>
              <a:pPr>
                <a:defRPr/>
              </a:pPr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628FC-31A1-D58B-45D9-026F43E6E4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A9C05-3345-344B-0EE2-2D45B2D8A2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EE5D163-D74C-427F-A986-1C18288CFB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1" name="Picture 6" descr="templete.jpg">
            <a:extLst>
              <a:ext uri="{FF2B5EF4-FFF2-40B4-BE49-F238E27FC236}">
                <a16:creationId xmlns:a16="http://schemas.microsoft.com/office/drawing/2014/main" id="{A0C99354-8407-9760-909A-D9FB8EEF8B5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3" y="0"/>
            <a:ext cx="121570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Footer Placeholder 4">
            <a:extLst>
              <a:ext uri="{FF2B5EF4-FFF2-40B4-BE49-F238E27FC236}">
                <a16:creationId xmlns:a16="http://schemas.microsoft.com/office/drawing/2014/main" id="{CA38DEFC-96B8-2B57-8013-7B4359B14317}"/>
              </a:ext>
            </a:extLst>
          </p:cNvPr>
          <p:cNvSpPr>
            <a:spLocks/>
          </p:cNvSpPr>
          <p:nvPr userDrawn="1"/>
        </p:nvSpPr>
        <p:spPr bwMode="auto">
          <a:xfrm>
            <a:off x="10363200" y="6548438"/>
            <a:ext cx="1422400" cy="2952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200" b="1">
                <a:solidFill>
                  <a:schemeClr val="bg1"/>
                </a:solidFill>
              </a:rPr>
              <a:t>PPT 3- </a:t>
            </a:r>
          </a:p>
        </p:txBody>
      </p:sp>
      <p:sp>
        <p:nvSpPr>
          <p:cNvPr id="1033" name="Slide Number Placeholder 5">
            <a:extLst>
              <a:ext uri="{FF2B5EF4-FFF2-40B4-BE49-F238E27FC236}">
                <a16:creationId xmlns:a16="http://schemas.microsoft.com/office/drawing/2014/main" id="{13AF5453-A0DE-ED73-5658-2EF3C87EF6D8}"/>
              </a:ext>
            </a:extLst>
          </p:cNvPr>
          <p:cNvSpPr>
            <a:spLocks/>
          </p:cNvSpPr>
          <p:nvPr userDrawn="1"/>
        </p:nvSpPr>
        <p:spPr bwMode="auto">
          <a:xfrm>
            <a:off x="10833100" y="6553200"/>
            <a:ext cx="1219200" cy="304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fld id="{6120DD9E-8DDD-420A-BDA0-23852EA41613}" type="slidenum">
              <a:rPr lang="en-US" altLang="en-US" sz="1200" b="1" smtClean="0">
                <a:solidFill>
                  <a:schemeClr val="bg1"/>
                </a:solidFill>
              </a:rPr>
              <a:pPr algn="r" eaLnBrk="1" hangingPunct="1">
                <a:defRPr/>
              </a:pPr>
              <a:t>‹#›</a:t>
            </a:fld>
            <a:endParaRPr lang="en-US" altLang="en-US" sz="1200" b="1">
              <a:solidFill>
                <a:schemeClr val="bg1"/>
              </a:solidFill>
            </a:endParaRPr>
          </a:p>
        </p:txBody>
      </p:sp>
      <p:sp>
        <p:nvSpPr>
          <p:cNvPr id="1034" name="Text Box 10">
            <a:extLst>
              <a:ext uri="{FF2B5EF4-FFF2-40B4-BE49-F238E27FC236}">
                <a16:creationId xmlns:a16="http://schemas.microsoft.com/office/drawing/2014/main" id="{885C13EB-6756-29AA-611A-F671EB63756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03200" y="6553200"/>
            <a:ext cx="3657600" cy="3048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1400" b="1">
                <a:solidFill>
                  <a:schemeClr val="bg1"/>
                </a:solidFill>
              </a:rPr>
              <a:t>Rev. January 2016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EBD8D3F2-B497-C9CF-6067-DA5211B01DE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6724A358-00CC-F643-DE94-0D141872239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1D604-44DC-02EE-7653-0FE8E71A27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 smtClean="0">
                <a:solidFill>
                  <a:srgbClr val="E46C0A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D51213E-FC0D-472C-90F9-A534F53F85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053" name="Picture 7" descr="A logo with text on it&#10;&#10;AI-generated content may be incorrect.">
            <a:extLst>
              <a:ext uri="{FF2B5EF4-FFF2-40B4-BE49-F238E27FC236}">
                <a16:creationId xmlns:a16="http://schemas.microsoft.com/office/drawing/2014/main" id="{49C27C19-6F47-CEB7-AEC8-E6CB45C1B5D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107950"/>
            <a:ext cx="1243013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EER | MFR | INDIA">
            <a:extLst>
              <a:ext uri="{FF2B5EF4-FFF2-40B4-BE49-F238E27FC236}">
                <a16:creationId xmlns:a16="http://schemas.microsoft.com/office/drawing/2014/main" id="{49264CD9-D6CF-04D1-3170-7CB3E5DB9AA5}"/>
              </a:ext>
            </a:extLst>
          </p:cNvPr>
          <p:cNvSpPr txBox="1"/>
          <p:nvPr userDrawn="1"/>
        </p:nvSpPr>
        <p:spPr>
          <a:xfrm>
            <a:off x="152400" y="6308725"/>
            <a:ext cx="2514600" cy="342900"/>
          </a:xfrm>
          <a:prstGeom prst="rect">
            <a:avLst/>
          </a:prstGeom>
          <a:ln w="12700">
            <a:miter lim="400000"/>
          </a:ln>
        </p:spPr>
        <p:txBody>
          <a:bodyPr lIns="78283" tIns="78283" rIns="78283" bIns="78283">
            <a:spAutoFit/>
          </a:bodyPr>
          <a:lstStyle>
            <a:lvl1pPr algn="ctr" defTabSz="2438400">
              <a:spcBef>
                <a:spcPts val="600"/>
              </a:spcBef>
              <a:defRPr sz="2400" spc="120">
                <a:solidFill>
                  <a:srgbClr val="535353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1200" b="1" dirty="0">
                <a:solidFill>
                  <a:srgbClr val="F79646">
                    <a:lumMod val="75000"/>
                  </a:srgbClr>
                </a:solidFill>
                <a:latin typeface="Calibri"/>
              </a:rPr>
              <a:t>NDRF | </a:t>
            </a:r>
            <a:r>
              <a:rPr lang="en-IN" sz="1200" b="1" dirty="0">
                <a:solidFill>
                  <a:srgbClr val="F79646">
                    <a:lumMod val="75000"/>
                  </a:srgbClr>
                </a:solidFill>
                <a:latin typeface="Calibri"/>
              </a:rPr>
              <a:t>CBRN</a:t>
            </a:r>
            <a:r>
              <a:rPr sz="1200" b="1" dirty="0">
                <a:solidFill>
                  <a:srgbClr val="F79646">
                    <a:lumMod val="75000"/>
                  </a:srgbClr>
                </a:solidFill>
                <a:latin typeface="Calibri"/>
              </a:rPr>
              <a:t> | INDIA</a:t>
            </a:r>
          </a:p>
        </p:txBody>
      </p:sp>
      <p:sp>
        <p:nvSpPr>
          <p:cNvPr id="10" name="PPT 2 -">
            <a:extLst>
              <a:ext uri="{FF2B5EF4-FFF2-40B4-BE49-F238E27FC236}">
                <a16:creationId xmlns:a16="http://schemas.microsoft.com/office/drawing/2014/main" id="{80068409-2755-1A29-7B4E-CDBF14EC0822}"/>
              </a:ext>
            </a:extLst>
          </p:cNvPr>
          <p:cNvSpPr txBox="1"/>
          <p:nvPr userDrawn="1"/>
        </p:nvSpPr>
        <p:spPr>
          <a:xfrm>
            <a:off x="10829925" y="6367463"/>
            <a:ext cx="530225" cy="342900"/>
          </a:xfrm>
          <a:prstGeom prst="rect">
            <a:avLst/>
          </a:prstGeom>
          <a:ln w="12700">
            <a:miter lim="400000"/>
          </a:ln>
        </p:spPr>
        <p:txBody>
          <a:bodyPr wrap="none" lIns="78283" tIns="78283" rIns="78283" bIns="78283">
            <a:spAutoFit/>
          </a:bodyPr>
          <a:lstStyle>
            <a:lvl1pPr algn="ctr" defTabSz="2438400">
              <a:spcBef>
                <a:spcPts val="600"/>
              </a:spcBef>
              <a:defRPr sz="30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eaLnBrk="1" fontAlgn="auto" hangingPunct="1">
              <a:spcAft>
                <a:spcPts val="0"/>
              </a:spcAft>
              <a:defRPr b="0"/>
            </a:pPr>
            <a:r>
              <a:rPr sz="1200" b="0" dirty="0">
                <a:solidFill>
                  <a:srgbClr val="F79646">
                    <a:lumMod val="75000"/>
                  </a:srgbClr>
                </a:solidFill>
              </a:rPr>
              <a:t>PPT -</a:t>
            </a:r>
          </a:p>
        </p:txBody>
      </p:sp>
      <p:pic>
        <p:nvPicPr>
          <p:cNvPr id="2056" name="Picture 3" descr="A logo with a symbol and text&#10;&#10;AI-generated content may be incorrect.">
            <a:extLst>
              <a:ext uri="{FF2B5EF4-FFF2-40B4-BE49-F238E27FC236}">
                <a16:creationId xmlns:a16="http://schemas.microsoft.com/office/drawing/2014/main" id="{005563C0-EEFB-6379-499C-17EBCD1061F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0" y="152400"/>
            <a:ext cx="914400" cy="97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>
            <a:extLst>
              <a:ext uri="{FF2B5EF4-FFF2-40B4-BE49-F238E27FC236}">
                <a16:creationId xmlns:a16="http://schemas.microsoft.com/office/drawing/2014/main" id="{ED53236B-4B59-0504-F457-A0A30AE713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8325" y="2990850"/>
            <a:ext cx="85344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FFFF00"/>
                </a:solidFill>
                <a:latin typeface="Arial" panose="020B0604020202020204" pitchFamily="34" charset="0"/>
              </a:rPr>
              <a:t>Medical First Responder Instructor Workshop</a:t>
            </a:r>
          </a:p>
          <a:p>
            <a:pPr algn="ctr" eaLnBrk="1" hangingPunct="1"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FFFF00"/>
                </a:solidFill>
                <a:latin typeface="Arial" panose="020B0604020202020204" pitchFamily="34" charset="0"/>
              </a:rPr>
              <a:t>(MFRIW)</a:t>
            </a:r>
          </a:p>
        </p:txBody>
      </p:sp>
      <p:pic>
        <p:nvPicPr>
          <p:cNvPr id="17411" name="Picture 19">
            <a:extLst>
              <a:ext uri="{FF2B5EF4-FFF2-40B4-BE49-F238E27FC236}">
                <a16:creationId xmlns:a16="http://schemas.microsoft.com/office/drawing/2014/main" id="{FEE2E59A-7F5C-EDE6-ADDC-D97CCB2E30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066800"/>
            <a:ext cx="3051175" cy="900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Text Box 8">
            <a:extLst>
              <a:ext uri="{FF2B5EF4-FFF2-40B4-BE49-F238E27FC236}">
                <a16:creationId xmlns:a16="http://schemas.microsoft.com/office/drawing/2014/main" id="{55BC2C15-D380-7B50-1581-FB44DD11F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388" y="4422775"/>
            <a:ext cx="6781800" cy="769938"/>
          </a:xfrm>
          <a:prstGeom prst="rect">
            <a:avLst/>
          </a:prstGeom>
          <a:noFill/>
          <a:ln w="9525">
            <a:solidFill>
              <a:srgbClr val="FF505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4400" dirty="0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MFR Evaluation System</a:t>
            </a:r>
          </a:p>
        </p:txBody>
      </p:sp>
      <p:pic>
        <p:nvPicPr>
          <p:cNvPr id="17413" name="Picture 5">
            <a:extLst>
              <a:ext uri="{FF2B5EF4-FFF2-40B4-BE49-F238E27FC236}">
                <a16:creationId xmlns:a16="http://schemas.microsoft.com/office/drawing/2014/main" id="{C4F16ADF-2B9A-B3C6-782E-0CE4E73A64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066800"/>
            <a:ext cx="4038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FC756959-105F-61AC-29A1-1589B7B61FA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6">
            <a:extLst>
              <a:ext uri="{FF2B5EF4-FFF2-40B4-BE49-F238E27FC236}">
                <a16:creationId xmlns:a16="http://schemas.microsoft.com/office/drawing/2014/main" id="{E0512A58-8A29-E65C-9C4C-3A6ACC964C7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1">
            <a:extLst>
              <a:ext uri="{FF2B5EF4-FFF2-40B4-BE49-F238E27FC236}">
                <a16:creationId xmlns:a16="http://schemas.microsoft.com/office/drawing/2014/main" id="{6E61C382-3B67-BAA4-E279-AC3614DDC05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225" y="5562600"/>
            <a:ext cx="6721475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>
            <a:extLst>
              <a:ext uri="{FF2B5EF4-FFF2-40B4-BE49-F238E27FC236}">
                <a16:creationId xmlns:a16="http://schemas.microsoft.com/office/drawing/2014/main" id="{E385D23B-B8B3-19A3-C912-6E14AA5173AF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752600" y="1331913"/>
            <a:ext cx="8686800" cy="2478087"/>
          </a:xfrm>
        </p:spPr>
        <p:txBody>
          <a:bodyPr/>
          <a:lstStyle/>
          <a:p>
            <a:pPr marL="514350" indent="-514350" eaLnBrk="1" hangingPunct="1">
              <a:buFontTx/>
              <a:buAutoNum type="arabicPeriod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Describe the main features of the evaluation system of the MFR Course.</a:t>
            </a:r>
            <a:endParaRPr lang="en-US" altLang="en-US" b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marL="514350" indent="-514350" eaLnBrk="1" hangingPunct="1">
              <a:buFontTx/>
              <a:buAutoNum type="arabicPeriod" startAt="2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List the various evaluation methods used in the MFR Course.</a:t>
            </a:r>
          </a:p>
        </p:txBody>
      </p:sp>
      <p:sp>
        <p:nvSpPr>
          <p:cNvPr id="19459" name="Text Box 5">
            <a:extLst>
              <a:ext uri="{FF2B5EF4-FFF2-40B4-BE49-F238E27FC236}">
                <a16:creationId xmlns:a16="http://schemas.microsoft.com/office/drawing/2014/main" id="{C7155D9E-6ACF-8B8E-E1B9-7F4049B06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2225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FF99"/>
                </a:solidFill>
                <a:latin typeface="Open sans" panose="020B0606030504020204" pitchFamily="34" charset="0"/>
              </a:rPr>
              <a:t>Lesson 3 Objectives</a:t>
            </a:r>
          </a:p>
        </p:txBody>
      </p:sp>
      <p:sp>
        <p:nvSpPr>
          <p:cNvPr id="19460" name="Rectangle 1">
            <a:extLst>
              <a:ext uri="{FF2B5EF4-FFF2-40B4-BE49-F238E27FC236}">
                <a16:creationId xmlns:a16="http://schemas.microsoft.com/office/drawing/2014/main" id="{49E5F78E-012B-681A-A447-8BF06D024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6400" y="5867400"/>
            <a:ext cx="1004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i="1">
                <a:solidFill>
                  <a:schemeClr val="bg1"/>
                </a:solidFill>
                <a:latin typeface="Open sans" panose="020B0606030504020204" pitchFamily="34" charset="0"/>
              </a:rPr>
              <a:t>Cont.…</a:t>
            </a:r>
            <a:endParaRPr lang="en-US" altLang="en-US" sz="1800" i="1">
              <a:latin typeface="Open sans" panose="020B0606030504020204" pitchFamily="34" charset="0"/>
            </a:endParaRPr>
          </a:p>
        </p:txBody>
      </p:sp>
      <p:pic>
        <p:nvPicPr>
          <p:cNvPr id="19461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A4114AD0-9498-328C-962F-870F8C2AA2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5">
            <a:extLst>
              <a:ext uri="{FF2B5EF4-FFF2-40B4-BE49-F238E27FC236}">
                <a16:creationId xmlns:a16="http://schemas.microsoft.com/office/drawing/2014/main" id="{722D9B16-3125-1BC6-8F0E-50D6947DE9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>
            <a:extLst>
              <a:ext uri="{FF2B5EF4-FFF2-40B4-BE49-F238E27FC236}">
                <a16:creationId xmlns:a16="http://schemas.microsoft.com/office/drawing/2014/main" id="{BA587B00-D341-7132-D675-71DB6915DB33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752600" y="1560513"/>
            <a:ext cx="8686800" cy="2401887"/>
          </a:xfrm>
        </p:spPr>
        <p:txBody>
          <a:bodyPr/>
          <a:lstStyle/>
          <a:p>
            <a:pPr marL="514350" indent="-514350" eaLnBrk="1" hangingPunct="1">
              <a:buFontTx/>
              <a:buAutoNum type="arabicPeriod" startAt="3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Explain how to maintain proper records of the various evaluations and how to calculate the participant's overall performance score for the MFR Course.</a:t>
            </a:r>
          </a:p>
        </p:txBody>
      </p:sp>
      <p:sp>
        <p:nvSpPr>
          <p:cNvPr id="21507" name="Text Box 5">
            <a:extLst>
              <a:ext uri="{FF2B5EF4-FFF2-40B4-BE49-F238E27FC236}">
                <a16:creationId xmlns:a16="http://schemas.microsoft.com/office/drawing/2014/main" id="{A73D1698-A431-1DED-E56B-D34BCC6AD6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2225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FF99"/>
                </a:solidFill>
                <a:latin typeface="Open sans" panose="020B0606030504020204" pitchFamily="34" charset="0"/>
              </a:rPr>
              <a:t>Lesson 3 Objectives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85BA03D3-64E8-F926-6F80-105E149084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914400"/>
            <a:ext cx="1108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i="1">
                <a:solidFill>
                  <a:schemeClr val="bg1"/>
                </a:solidFill>
                <a:latin typeface="Open sans" panose="020B0606030504020204" pitchFamily="34" charset="0"/>
              </a:rPr>
              <a:t>…cont’d</a:t>
            </a:r>
            <a:endParaRPr lang="en-US" altLang="en-US" sz="1800" i="1">
              <a:latin typeface="Open sans" panose="020B0606030504020204" pitchFamily="34" charset="0"/>
            </a:endParaRPr>
          </a:p>
        </p:txBody>
      </p:sp>
      <p:pic>
        <p:nvPicPr>
          <p:cNvPr id="21509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ED6501C7-5776-4F0C-C033-8A82C72AB4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5">
            <a:extLst>
              <a:ext uri="{FF2B5EF4-FFF2-40B4-BE49-F238E27FC236}">
                <a16:creationId xmlns:a16="http://schemas.microsoft.com/office/drawing/2014/main" id="{FB8F9267-1E0F-D1B3-4887-80D060C168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1A7B84F-046A-A3B7-9EAE-B7AF95524D7C}"/>
              </a:ext>
            </a:extLst>
          </p:cNvPr>
          <p:cNvSpPr/>
          <p:nvPr/>
        </p:nvSpPr>
        <p:spPr>
          <a:xfrm>
            <a:off x="76200" y="0"/>
            <a:ext cx="12039600" cy="6781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N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5" name="AutoShape 4">
            <a:extLst>
              <a:ext uri="{FF2B5EF4-FFF2-40B4-BE49-F238E27FC236}">
                <a16:creationId xmlns:a16="http://schemas.microsoft.com/office/drawing/2014/main" id="{8790FC43-E80A-41DA-75C0-06E7BB1D431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IN" altLang="en-US" sz="1800">
              <a:solidFill>
                <a:srgbClr val="000000"/>
              </a:solidFill>
            </a:endParaRPr>
          </a:p>
        </p:txBody>
      </p:sp>
      <p:sp>
        <p:nvSpPr>
          <p:cNvPr id="23556" name="Slide Number Placeholder 1">
            <a:extLst>
              <a:ext uri="{FF2B5EF4-FFF2-40B4-BE49-F238E27FC236}">
                <a16:creationId xmlns:a16="http://schemas.microsoft.com/office/drawing/2014/main" id="{F928FA9E-AEC4-6B48-336F-2F50F469B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2B49F65-8A7B-4465-80C9-6F579B12C5A5}" type="slidenum">
              <a:rPr lang="en-IN" altLang="en-US" sz="1200">
                <a:solidFill>
                  <a:srgbClr val="E46C0A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IN" altLang="en-US" sz="1200">
              <a:solidFill>
                <a:srgbClr val="E46C0A"/>
              </a:solidFill>
              <a:latin typeface="Arial" panose="020B0604020202020204" pitchFamily="34" charset="0"/>
            </a:endParaRPr>
          </a:p>
        </p:txBody>
      </p:sp>
      <p:sp>
        <p:nvSpPr>
          <p:cNvPr id="23557" name="Rounded Rectangle">
            <a:extLst>
              <a:ext uri="{FF2B5EF4-FFF2-40B4-BE49-F238E27FC236}">
                <a16:creationId xmlns:a16="http://schemas.microsoft.com/office/drawing/2014/main" id="{0B6B7A70-F560-9CAB-31D1-562A0D35BD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7988" y="146050"/>
            <a:ext cx="6804025" cy="6261100"/>
          </a:xfrm>
          <a:prstGeom prst="roundRect">
            <a:avLst>
              <a:gd name="adj" fmla="val 1583"/>
            </a:avLst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39142" tIns="39142" rIns="39142" bIns="39142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00000"/>
              </a:solidFill>
              <a:latin typeface="Open sans" panose="020B0606030504020204" pitchFamily="34" charset="0"/>
            </a:endParaRPr>
          </a:p>
        </p:txBody>
      </p:sp>
      <p:sp>
        <p:nvSpPr>
          <p:cNvPr id="23558" name="Duties of…">
            <a:extLst>
              <a:ext uri="{FF2B5EF4-FFF2-40B4-BE49-F238E27FC236}">
                <a16:creationId xmlns:a16="http://schemas.microsoft.com/office/drawing/2014/main" id="{A44C4ED1-D88D-207D-124C-DEA755211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" y="3230563"/>
            <a:ext cx="372427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39142" tIns="39142" rIns="39142" bIns="39142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0000"/>
                </a:solidFill>
                <a:latin typeface="Open sans" panose="020B0606030504020204" pitchFamily="34" charset="0"/>
              </a:rPr>
              <a:t>THANK YOU </a:t>
            </a:r>
            <a:r>
              <a:rPr lang="en-US" altLang="en-US" sz="4000">
                <a:solidFill>
                  <a:srgbClr val="000000"/>
                </a:solidFill>
                <a:latin typeface="Open sans" panose="020B0606030504020204" pitchFamily="34" charset="0"/>
              </a:rPr>
              <a:t> </a:t>
            </a:r>
          </a:p>
        </p:txBody>
      </p:sp>
      <p:pic>
        <p:nvPicPr>
          <p:cNvPr id="23559" name="Picture 2" descr="A logo with a lion and a triangle&#10;&#10;AI-generated content may be incorrect.">
            <a:extLst>
              <a:ext uri="{FF2B5EF4-FFF2-40B4-BE49-F238E27FC236}">
                <a16:creationId xmlns:a16="http://schemas.microsoft.com/office/drawing/2014/main" id="{FF1CE8E0-C563-256D-A9C5-7DF791BC99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515938"/>
            <a:ext cx="4876800" cy="553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Words>78</Words>
  <Application>Microsoft Office PowerPoint</Application>
  <PresentationFormat>Widescreen</PresentationFormat>
  <Paragraphs>18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Open Sans Semibold</vt:lpstr>
      <vt:lpstr>Open sans</vt:lpstr>
      <vt:lpstr>Wingdings</vt:lpstr>
      <vt:lpstr>Times New Roman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</vt:vector>
  </TitlesOfParts>
  <Company>NSET PEER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Neelam</dc:creator>
  <cp:lastModifiedBy>NDRF HQ</cp:lastModifiedBy>
  <cp:revision>22</cp:revision>
  <dcterms:created xsi:type="dcterms:W3CDTF">2010-05-24T08:17:06Z</dcterms:created>
  <dcterms:modified xsi:type="dcterms:W3CDTF">2026-01-30T12:24:49Z</dcterms:modified>
</cp:coreProperties>
</file>