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8"/>
  </p:notesMasterIdLst>
  <p:sldIdLst>
    <p:sldId id="256" r:id="rId3"/>
    <p:sldId id="257" r:id="rId4"/>
    <p:sldId id="258" r:id="rId5"/>
    <p:sldId id="259" r:id="rId6"/>
    <p:sldId id="260" r:id="rId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1662545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16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21633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1pPr>
    <a:lvl2pPr indent="228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2pPr>
    <a:lvl3pPr indent="457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3pPr>
    <a:lvl4pPr indent="685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4pPr>
    <a:lvl5pPr indent="9144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5pPr>
    <a:lvl6pPr indent="11430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6pPr>
    <a:lvl7pPr indent="13716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7pPr>
    <a:lvl8pPr indent="16002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8pPr>
    <a:lvl9pPr indent="1828800" defTabSz="1662545" latinLnBrk="0">
      <a:spcBef>
        <a:spcPts val="700"/>
      </a:spcBef>
      <a:defRPr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14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392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1899036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 noEditPoints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 noEditPoints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 noEditPoints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48108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98363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097206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916673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 noEditPoints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pPr lvl="0"/>
            <a:endParaRPr lang="en-IN"/>
          </a:p>
        </p:txBody>
      </p:sp>
      <p:sp>
        <p:nvSpPr>
          <p:cNvPr id="4" name="Text Placeholder 3"/>
          <p:cNvSpPr>
            <a:spLocks noGrp="1" noEditPoints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60276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9115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 noEditPoints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 noEditPoints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4895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23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4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25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1904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03">
    <p:bg>
      <p:bgPr>
        <a:solidFill>
          <a:srgbClr val="881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EER | MFR | INDIA"/>
          <p:cNvSpPr txBox="1"/>
          <p:nvPr/>
        </p:nvSpPr>
        <p:spPr>
          <a:xfrm>
            <a:off x="6150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34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5" name="PPT 22 -"/>
          <p:cNvSpPr txBox="1"/>
          <p:nvPr/>
        </p:nvSpPr>
        <p:spPr>
          <a:xfrm>
            <a:off x="214511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36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56333" y="12813338"/>
            <a:ext cx="604219" cy="677269"/>
          </a:xfrm>
          <a:prstGeom prst="rect">
            <a:avLst/>
          </a:prstGeom>
        </p:spPr>
        <p:txBody>
          <a:bodyPr lIns="78283" tIns="78283" rIns="78283" bIns="78283" anchor="t"/>
          <a:lstStyle>
            <a:lvl1pPr algn="ctr">
              <a:spcBef>
                <a:spcPts val="600"/>
              </a:spcBef>
              <a:defRPr sz="30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 with Caption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416469" y="3401615"/>
            <a:ext cx="7298268" cy="574940"/>
          </a:xfrm>
          <a:prstGeom prst="rect">
            <a:avLst/>
          </a:prstGeom>
        </p:spPr>
        <p:txBody>
          <a:bodyPr/>
          <a:lstStyle>
            <a:lvl1pPr>
              <a:spcBef>
                <a:spcPts val="1000"/>
              </a:spcBef>
              <a:defRPr sz="4200" b="1" i="0">
                <a:solidFill>
                  <a:srgbClr val="C00000"/>
                </a:solidFill>
              </a:defRPr>
            </a:lvl1pPr>
            <a:lvl2pPr marL="10572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2pPr>
            <a:lvl3pPr marL="1447800" indent="-533400">
              <a:spcBef>
                <a:spcPts val="1000"/>
              </a:spcBef>
              <a:buSzPct val="100000"/>
              <a:buChar char="•"/>
              <a:defRPr sz="4200" b="1" i="0">
                <a:solidFill>
                  <a:srgbClr val="C00000"/>
                </a:solidFill>
              </a:defRPr>
            </a:lvl3pPr>
            <a:lvl4pPr marL="1971675" indent="-600075">
              <a:spcBef>
                <a:spcPts val="1000"/>
              </a:spcBef>
              <a:buSzPct val="100000"/>
              <a:buChar char="–"/>
              <a:defRPr sz="4200" b="1" i="0">
                <a:solidFill>
                  <a:srgbClr val="C00000"/>
                </a:solidFill>
              </a:defRPr>
            </a:lvl4pPr>
            <a:lvl5pPr marL="2428875" indent="-600075">
              <a:spcBef>
                <a:spcPts val="1000"/>
              </a:spcBef>
              <a:buSzPct val="100000"/>
              <a:buChar char="»"/>
              <a:defRPr sz="4200" b="1" i="0">
                <a:solidFill>
                  <a:srgbClr val="C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6416469" y="4169701"/>
            <a:ext cx="7296414" cy="1726209"/>
          </a:xfrm>
          <a:prstGeom prst="rect">
            <a:avLst/>
          </a:prstGeom>
        </p:spPr>
        <p:txBody>
          <a:bodyPr anchor="t"/>
          <a:lstStyle/>
          <a:p>
            <a:pPr>
              <a:spcBef>
                <a:spcPts val="600"/>
              </a:spcBef>
              <a:defRPr sz="2600" i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6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63599" y="905338"/>
            <a:ext cx="22851535" cy="960969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700"/>
              </a:spcBef>
              <a:defRPr sz="7400" b="1" i="0">
                <a:solidFill>
                  <a:srgbClr val="C00000"/>
                </a:solidFill>
              </a:defRPr>
            </a:pPr>
            <a:endParaRPr/>
          </a:p>
        </p:txBody>
      </p:sp>
      <p:sp>
        <p:nvSpPr>
          <p:cNvPr id="47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863599" y="2060773"/>
            <a:ext cx="22851535" cy="76623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200"/>
              </a:spcBef>
              <a:defRPr sz="52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Red Section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1" descr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594" y="2825551"/>
            <a:ext cx="3793068" cy="269804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847" y="8184445"/>
            <a:ext cx="3781780" cy="3341513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782954" y="3593637"/>
            <a:ext cx="8640961" cy="652872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6400" i="0"/>
            </a:lvl1pPr>
            <a:lvl2pPr marL="1371600" indent="-914400">
              <a:spcBef>
                <a:spcPts val="1500"/>
              </a:spcBef>
              <a:buSzPct val="100000"/>
              <a:buChar char="–"/>
              <a:defRPr sz="6400" i="0"/>
            </a:lvl2pPr>
            <a:lvl3pPr marL="1727200" indent="-812800">
              <a:spcBef>
                <a:spcPts val="1500"/>
              </a:spcBef>
              <a:buSzPct val="100000"/>
              <a:buChar char="•"/>
              <a:defRPr sz="6400" i="0"/>
            </a:lvl3pPr>
            <a:lvl4pPr marL="2286000" indent="-914400">
              <a:spcBef>
                <a:spcPts val="1500"/>
              </a:spcBef>
              <a:buSzPct val="100000"/>
              <a:buChar char="–"/>
              <a:defRPr sz="6400" i="0"/>
            </a:lvl4pPr>
            <a:lvl5pPr marL="2743200" indent="-914400">
              <a:spcBef>
                <a:spcPts val="1500"/>
              </a:spcBef>
              <a:buSzPct val="100000"/>
              <a:buChar char="»"/>
              <a:defRPr sz="6400" i="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047316" y="10314384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800"/>
              </a:spcBef>
              <a:defRPr sz="3600" b="1" i="0"/>
            </a:pPr>
            <a:endParaRPr/>
          </a:p>
        </p:txBody>
      </p:sp>
      <p:sp>
        <p:nvSpPr>
          <p:cNvPr id="5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047316" y="11082470"/>
            <a:ext cx="6528727" cy="576065"/>
          </a:xfrm>
          <a:prstGeom prst="rect">
            <a:avLst/>
          </a:prstGeom>
        </p:spPr>
        <p:txBody>
          <a:bodyPr/>
          <a:lstStyle/>
          <a:p>
            <a:pPr algn="r">
              <a:lnSpc>
                <a:spcPct val="90000"/>
              </a:lnSpc>
              <a:spcBef>
                <a:spcPts val="600"/>
              </a:spcBef>
              <a:defRPr sz="2600" i="0"/>
            </a:pPr>
            <a:endParaRPr/>
          </a:p>
        </p:txBody>
      </p:sp>
      <p:sp>
        <p:nvSpPr>
          <p:cNvPr id="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 - Urban Resile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8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 noEditPoints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pPr lvl="0"/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4749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 noEditPoints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315897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 noEditPoints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10"/>
          </p:nvPr>
        </p:nvSpPr>
        <p:spPr/>
        <p:txBody>
          <a:bodyPr/>
          <a:lstStyle/>
          <a:p>
            <a:fld id="{29E40BB3-549C-4C6D-9F3D-0D6FC34FA555}" type="datetimeFigureOut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30-01-2026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11"/>
          </p:nvPr>
        </p:nvSpPr>
        <p:spPr/>
        <p:txBody>
          <a:bodyPr/>
          <a:lstStyle/>
          <a:p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12"/>
          </p:nvPr>
        </p:nvSpPr>
        <p:spPr/>
        <p:txBody>
          <a:bodyPr/>
          <a:lstStyle/>
          <a:p>
            <a:fld id="{899EFB18-5AAF-4D85-8735-2719D1B761C4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6500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218794" y="10698426"/>
            <a:ext cx="20726401" cy="768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206890" y="11658533"/>
            <a:ext cx="20738305" cy="7680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9" tIns="121919" rIns="121919" bIns="121919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127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 defTabSz="2438400">
              <a:defRPr sz="3200">
                <a:latin typeface="HelveticaNeueLT Std Lt"/>
                <a:ea typeface="HelveticaNeueLT Std Lt"/>
                <a:cs typeface="HelveticaNeueLT Std Lt"/>
                <a:sym typeface="HelveticaNeueLT Std L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/>
  <p:txStyles>
    <p:titleStyle>
      <a:lvl1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0" algn="l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400" b="1" i="0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titleStyle>
    <p:bodyStyle>
      <a:lvl1pPr marL="0" marR="0" indent="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1pPr>
      <a:lvl2pPr marL="0" marR="0" indent="457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2pPr>
      <a:lvl3pPr marL="0" marR="0" indent="914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3pPr>
      <a:lvl4pPr marL="0" marR="0" indent="1371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4pPr>
      <a:lvl5pPr marL="0" marR="0" indent="18288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5pPr>
      <a:lvl6pPr marL="0" marR="0" indent="22860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6pPr>
      <a:lvl7pPr marL="0" marR="0" indent="27432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7pPr>
      <a:lvl8pPr marL="0" marR="0" indent="32004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8pPr>
      <a:lvl9pPr marL="0" marR="0" indent="3657600" algn="l" defTabSz="2438400" latinLnBrk="0">
        <a:lnSpc>
          <a:spcPct val="100000"/>
        </a:lnSpc>
        <a:spcBef>
          <a:spcPts val="1100"/>
        </a:spcBef>
        <a:spcAft>
          <a:spcPts val="0"/>
        </a:spcAft>
        <a:buClrTx/>
        <a:buSzTx/>
        <a:buFontTx/>
        <a:buNone/>
        <a:tabLst/>
        <a:defRPr sz="4800" b="0" i="1" u="none" strike="noStrike" cap="none" spc="0" baseline="0">
          <a:solidFill>
            <a:srgbClr val="FFFFFF"/>
          </a:solidFill>
          <a:uFillTx/>
          <a:latin typeface="Verdana"/>
          <a:ea typeface="Verdana"/>
          <a:cs typeface="Verdana"/>
          <a:sym typeface="Verdana"/>
        </a:defRPr>
      </a:lvl9pPr>
    </p:bodyStyle>
    <p:otherStyle>
      <a:lvl1pPr marL="0" marR="0" indent="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1pPr>
      <a:lvl2pPr marL="0" marR="0" indent="457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2pPr>
      <a:lvl3pPr marL="0" marR="0" indent="914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3pPr>
      <a:lvl4pPr marL="0" marR="0" indent="1371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4pPr>
      <a:lvl5pPr marL="0" marR="0" indent="18288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5pPr>
      <a:lvl6pPr marL="0" marR="0" indent="22860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6pPr>
      <a:lvl7pPr marL="0" marR="0" indent="27432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7pPr>
      <a:lvl8pPr marL="0" marR="0" indent="32004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8pPr>
      <a:lvl9pPr marL="0" marR="0" indent="3657600" algn="r" defTabSz="24384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NeueLT Std L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 noEditPoints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 noEditPoints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 noEditPoints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29E40BB3-549C-4C6D-9F3D-0D6FC34FA555}" type="datetimeFigureOut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30-01-2026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 noEditPoints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 noEditPoints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 hangingPunct="1"/>
            <a:fld id="{899EFB18-5AAF-4D85-8735-2719D1B761C4}" type="slidenum">
              <a:rPr lang="en-IN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defTabSz="1828800" hangingPunct="1"/>
              <a:t>‹#›</a:t>
            </a:fld>
            <a:endParaRPr lang="en-IN" kern="120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6387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first-aid-training-transfer-patient-loss-feeling-loss-normal-movement-paramedic-team-transfer-man-ambulance-stretcher-into-emergency-car.jpg" descr="first-aid-training-transfer-patient-loss-feeling-loss-normal-movement-paramedic-team-transfer-man-ambulance-stretcher-into-emergency-car.jpg"/>
          <p:cNvPicPr>
            <a:picLocks noChangeAspect="1"/>
          </p:cNvPicPr>
          <p:nvPr/>
        </p:nvPicPr>
        <p:blipFill>
          <a:blip r:embed="rId2"/>
          <a:srcRect t="29543" r="21573" b="4520"/>
          <a:stretch>
            <a:fillRect/>
          </a:stretch>
        </p:blipFill>
        <p:spPr>
          <a:xfrm>
            <a:off x="-63400" y="0"/>
            <a:ext cx="24514539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8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1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8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  <p:sp>
        <p:nvSpPr>
          <p:cNvPr id="84" name="Rectangle"/>
          <p:cNvSpPr/>
          <p:nvPr/>
        </p:nvSpPr>
        <p:spPr>
          <a:xfrm>
            <a:off x="-25400" y="-25400"/>
            <a:ext cx="24434800" cy="13766800"/>
          </a:xfrm>
          <a:prstGeom prst="rect">
            <a:avLst/>
          </a:pr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5" name="Shape"/>
          <p:cNvSpPr/>
          <p:nvPr/>
        </p:nvSpPr>
        <p:spPr>
          <a:xfrm>
            <a:off x="-5777674" y="3791289"/>
            <a:ext cx="14875116" cy="2786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" y="0"/>
                </a:moveTo>
                <a:lnTo>
                  <a:pt x="21600" y="0"/>
                </a:lnTo>
                <a:lnTo>
                  <a:pt x="19937" y="21600"/>
                </a:lnTo>
                <a:lnTo>
                  <a:pt x="0" y="21600"/>
                </a:lnTo>
                <a:lnTo>
                  <a:pt x="3" y="0"/>
                </a:lnTo>
                <a:close/>
              </a:path>
            </a:pathLst>
          </a:custGeom>
          <a:solidFill>
            <a:srgbClr val="DA751A">
              <a:alpha val="90000"/>
            </a:srgbClr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86" name="LESSON 22…"/>
          <p:cNvSpPr txBox="1"/>
          <p:nvPr/>
        </p:nvSpPr>
        <p:spPr>
          <a:xfrm>
            <a:off x="1200259" y="4083123"/>
            <a:ext cx="8878263" cy="2145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defTabSz="2438400">
              <a:lnSpc>
                <a:spcPct val="80000"/>
              </a:lnSpc>
              <a:defRPr sz="64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LESSON 22</a:t>
            </a:r>
          </a:p>
          <a:p>
            <a:pPr defTabSz="2438400">
              <a:lnSpc>
                <a:spcPct val="80000"/>
              </a:lnSpc>
              <a:defRPr sz="6400" cap="all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t>Course Review</a:t>
            </a:r>
          </a:p>
        </p:txBody>
      </p:sp>
      <p:grpSp>
        <p:nvGrpSpPr>
          <p:cNvPr id="92" name="Group"/>
          <p:cNvGrpSpPr/>
          <p:nvPr/>
        </p:nvGrpSpPr>
        <p:grpSpPr>
          <a:xfrm>
            <a:off x="-1" y="11193859"/>
            <a:ext cx="24434801" cy="2522141"/>
            <a:chOff x="0" y="0"/>
            <a:chExt cx="24434800" cy="2522140"/>
          </a:xfrm>
        </p:grpSpPr>
        <p:sp>
          <p:nvSpPr>
            <p:cNvPr id="87" name="Shape"/>
            <p:cNvSpPr/>
            <p:nvPr/>
          </p:nvSpPr>
          <p:spPr>
            <a:xfrm flipH="1">
              <a:off x="0" y="0"/>
              <a:ext cx="24434801" cy="25221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19934" y="0"/>
                  </a:lnTo>
                  <a:lnTo>
                    <a:pt x="19328" y="7094"/>
                  </a:lnTo>
                  <a:lnTo>
                    <a:pt x="187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pic>
          <p:nvPicPr>
            <p:cNvPr id="88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17816" y="317422"/>
              <a:ext cx="6604001" cy="19375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91" name="Group"/>
            <p:cNvGrpSpPr/>
            <p:nvPr/>
          </p:nvGrpSpPr>
          <p:grpSpPr>
            <a:xfrm>
              <a:off x="10512114" y="268426"/>
              <a:ext cx="4318001" cy="2008830"/>
              <a:chOff x="0" y="0"/>
              <a:chExt cx="4318000" cy="2008829"/>
            </a:xfrm>
          </p:grpSpPr>
          <p:pic>
            <p:nvPicPr>
              <p:cNvPr id="89" name="NDMA India.png" descr="NDMA India.png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81439"/>
                <a:ext cx="1764513" cy="176451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" name="NDRF India.jpeg" descr="NDRF India.jpe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09170" y="0"/>
                <a:ext cx="2008830" cy="20088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95" name="Group"/>
          <p:cNvGrpSpPr/>
          <p:nvPr/>
        </p:nvGrpSpPr>
        <p:grpSpPr>
          <a:xfrm>
            <a:off x="21539200" y="12813338"/>
            <a:ext cx="2209800" cy="1270001"/>
            <a:chOff x="30361" y="0"/>
            <a:chExt cx="2209800" cy="1270000"/>
          </a:xfrm>
        </p:grpSpPr>
        <p:sp>
          <p:nvSpPr>
            <p:cNvPr id="93" name="PPT 22 - 1"/>
            <p:cNvSpPr/>
            <p:nvPr/>
          </p:nvSpPr>
          <p:spPr>
            <a:xfrm>
              <a:off x="970161" y="0"/>
              <a:ext cx="1270001" cy="1270000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78283" tIns="78283" rIns="78283" bIns="78283" numCol="1" anchor="t">
              <a:spAutoFit/>
            </a:bodyPr>
            <a:lstStyle>
              <a:lvl1pPr algn="ctr" defTabSz="2438400">
                <a:spcBef>
                  <a:spcPts val="600"/>
                </a:spcBef>
                <a:defRPr sz="3000" b="1">
                  <a:solidFill>
                    <a:srgbClr val="535353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pPr>
                <a:defRPr b="0"/>
              </a:pPr>
              <a:r>
                <a:rPr b="1"/>
                <a:t>PPT 22 - 1</a:t>
              </a:r>
            </a:p>
          </p:txBody>
        </p:sp>
        <p:sp>
          <p:nvSpPr>
            <p:cNvPr id="94" name="Rectangle"/>
            <p:cNvSpPr/>
            <p:nvPr/>
          </p:nvSpPr>
          <p:spPr>
            <a:xfrm>
              <a:off x="30361" y="699461"/>
              <a:ext cx="1879601" cy="203201"/>
            </a:xfrm>
            <a:prstGeom prst="rect">
              <a:avLst/>
            </a:prstGeom>
            <a:solidFill>
              <a:srgbClr val="585756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</p:grpSp>
      <p:pic>
        <p:nvPicPr>
          <p:cNvPr id="96" name="MFR-logo-02.png" descr="MFR-logo-02.png"/>
          <p:cNvPicPr>
            <a:picLocks noChangeAspect="1"/>
          </p:cNvPicPr>
          <p:nvPr/>
        </p:nvPicPr>
        <p:blipFill>
          <a:blip r:embed="rId6"/>
          <a:srcRect t="12599" b="19178"/>
          <a:stretch>
            <a:fillRect/>
          </a:stretch>
        </p:blipFill>
        <p:spPr>
          <a:xfrm>
            <a:off x="16574627" y="0"/>
            <a:ext cx="7102674" cy="3425646"/>
          </a:xfrm>
          <a:prstGeom prst="rect">
            <a:avLst/>
          </a:prstGeom>
          <a:ln w="12700">
            <a:miter lim="400000"/>
          </a:ln>
        </p:spPr>
      </p:pic>
      <p:sp>
        <p:nvSpPr>
          <p:cNvPr id="97" name="Photo Credit: Freepik"/>
          <p:cNvSpPr txBox="1"/>
          <p:nvPr/>
        </p:nvSpPr>
        <p:spPr>
          <a:xfrm rot="16200000">
            <a:off x="-856286" y="951912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22" name="Picture 2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9172"/>
            <a:ext cx="2159001" cy="11895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33944"/>
            <a:ext cx="1833282" cy="13016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23120" y="11278300"/>
            <a:ext cx="9681287" cy="117663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00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1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102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sp>
        <p:nvSpPr>
          <p:cNvPr id="104" name="Upon completing this lesson, you will be able to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 able to:</a:t>
            </a:r>
          </a:p>
        </p:txBody>
      </p:sp>
      <p:sp>
        <p:nvSpPr>
          <p:cNvPr id="105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06" name="To answer questions and resolve issues that were recorded in the “File” by participants.…"/>
          <p:cNvSpPr txBox="1"/>
          <p:nvPr/>
        </p:nvSpPr>
        <p:spPr>
          <a:xfrm>
            <a:off x="11659744" y="5444384"/>
            <a:ext cx="11559535" cy="532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answer questions and resolve issues that were recorded in the “File” by participants.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endParaRPr dirty="0"/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review the most important practical procedures that were demonstrated and practiced throughout the course.</a:t>
            </a:r>
          </a:p>
        </p:txBody>
      </p:sp>
      <p:grpSp>
        <p:nvGrpSpPr>
          <p:cNvPr id="109" name="Group"/>
          <p:cNvGrpSpPr/>
          <p:nvPr/>
        </p:nvGrpSpPr>
        <p:grpSpPr>
          <a:xfrm>
            <a:off x="9958192" y="5169901"/>
            <a:ext cx="1219201" cy="1681958"/>
            <a:chOff x="0" y="115975"/>
            <a:chExt cx="1219200" cy="1681957"/>
          </a:xfrm>
        </p:grpSpPr>
        <p:sp>
          <p:nvSpPr>
            <p:cNvPr id="107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08" name="1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1</a:t>
              </a:r>
            </a:p>
          </p:txBody>
        </p:sp>
      </p:grpSp>
      <p:grpSp>
        <p:nvGrpSpPr>
          <p:cNvPr id="112" name="Group"/>
          <p:cNvGrpSpPr/>
          <p:nvPr/>
        </p:nvGrpSpPr>
        <p:grpSpPr>
          <a:xfrm>
            <a:off x="9958192" y="8438749"/>
            <a:ext cx="1219201" cy="1681958"/>
            <a:chOff x="0" y="115975"/>
            <a:chExt cx="1219200" cy="1681957"/>
          </a:xfrm>
        </p:grpSpPr>
        <p:sp>
          <p:nvSpPr>
            <p:cNvPr id="110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11" name="2"/>
            <p:cNvSpPr txBox="1"/>
            <p:nvPr/>
          </p:nvSpPr>
          <p:spPr>
            <a:xfrm>
              <a:off x="274504" y="1159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2</a:t>
              </a:r>
            </a:p>
          </p:txBody>
        </p:sp>
      </p:grpSp>
      <p:pic>
        <p:nvPicPr>
          <p:cNvPr id="16" name="Picture 15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9172"/>
            <a:ext cx="2159001" cy="11895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33944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15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6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117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1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971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19" name="Upon completing this lesson, you will become familiar with:"/>
          <p:cNvSpPr txBox="1">
            <a:spLocks noGrp="1"/>
          </p:cNvSpPr>
          <p:nvPr>
            <p:ph type="body" sz="quarter" idx="4294967295"/>
          </p:nvPr>
        </p:nvSpPr>
        <p:spPr>
          <a:xfrm>
            <a:off x="1144986" y="2979139"/>
            <a:ext cx="7627217" cy="7757722"/>
          </a:xfrm>
          <a:prstGeom prst="rect">
            <a:avLst/>
          </a:prstGeom>
        </p:spPr>
        <p:txBody>
          <a:bodyPr lIns="89235" tIns="89235" rIns="89235" bIns="89235" anchor="t"/>
          <a:lstStyle>
            <a:lvl1pPr defTabSz="1896340">
              <a:spcBef>
                <a:spcPts val="2100"/>
              </a:spcBef>
              <a:tabLst>
                <a:tab pos="2286000" algn="l"/>
                <a:tab pos="3644900" algn="l"/>
                <a:tab pos="5029200" algn="l"/>
                <a:tab pos="6388100" algn="l"/>
              </a:tabLst>
              <a:defRPr sz="4200" i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Upon completing this lesson, you will become familiar with:</a:t>
            </a:r>
          </a:p>
        </p:txBody>
      </p:sp>
      <p:sp>
        <p:nvSpPr>
          <p:cNvPr id="120" name="OBJECTIVES"/>
          <p:cNvSpPr txBox="1"/>
          <p:nvPr/>
        </p:nvSpPr>
        <p:spPr>
          <a:xfrm>
            <a:off x="1077422" y="989120"/>
            <a:ext cx="5351166" cy="1401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defTabSz="1896340">
              <a:defRPr sz="7200" b="1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OBJECTIVES</a:t>
            </a:r>
          </a:p>
        </p:txBody>
      </p:sp>
      <p:sp>
        <p:nvSpPr>
          <p:cNvPr id="121" name="To outline what is expected in…"/>
          <p:cNvSpPr txBox="1"/>
          <p:nvPr/>
        </p:nvSpPr>
        <p:spPr>
          <a:xfrm>
            <a:off x="11659744" y="5883689"/>
            <a:ext cx="10165706" cy="311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/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outline what is expected in </a:t>
            </a:r>
          </a:p>
          <a:p>
            <a:pPr lvl="1" indent="0" algn="just" defTabSz="1896340">
              <a:tabLst>
                <a:tab pos="2286000" algn="l"/>
                <a:tab pos="3644900" algn="l"/>
                <a:tab pos="5029200" algn="l"/>
                <a:tab pos="6388100" algn="l"/>
              </a:tabLst>
              <a:defRPr sz="4800"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the Final Practical Evaluation and answer any questions regarding the Evaluation.</a:t>
            </a:r>
          </a:p>
        </p:txBody>
      </p:sp>
      <p:grpSp>
        <p:nvGrpSpPr>
          <p:cNvPr id="124" name="Group"/>
          <p:cNvGrpSpPr/>
          <p:nvPr/>
        </p:nvGrpSpPr>
        <p:grpSpPr>
          <a:xfrm>
            <a:off x="9958192" y="5663706"/>
            <a:ext cx="1219201" cy="1681958"/>
            <a:chOff x="0" y="141375"/>
            <a:chExt cx="1219200" cy="1681957"/>
          </a:xfrm>
        </p:grpSpPr>
        <p:sp>
          <p:nvSpPr>
            <p:cNvPr id="122" name="Circle"/>
            <p:cNvSpPr/>
            <p:nvPr/>
          </p:nvSpPr>
          <p:spPr>
            <a:xfrm>
              <a:off x="0" y="265245"/>
              <a:ext cx="1219200" cy="1219201"/>
            </a:xfrm>
            <a:prstGeom prst="ellipse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78283" tIns="78283" rIns="78283" bIns="78283" numCol="1" anchor="t">
              <a:noAutofit/>
            </a:bodyPr>
            <a:lstStyle/>
            <a:p>
              <a:endParaRPr/>
            </a:p>
          </p:txBody>
        </p:sp>
        <p:sp>
          <p:nvSpPr>
            <p:cNvPr id="123" name="3"/>
            <p:cNvSpPr txBox="1"/>
            <p:nvPr/>
          </p:nvSpPr>
          <p:spPr>
            <a:xfrm>
              <a:off x="287204" y="141375"/>
              <a:ext cx="822592" cy="16819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78283" tIns="78283" rIns="78283" bIns="78283" numCol="1" anchor="t">
              <a:noAutofit/>
            </a:bodyPr>
            <a:lstStyle>
              <a:lvl1pPr>
                <a:defRPr sz="7200" i="1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defRPr>
              </a:lvl1pPr>
            </a:lstStyle>
            <a:p>
              <a:r>
                <a:t>3</a:t>
              </a:r>
            </a:p>
          </p:txBody>
        </p:sp>
      </p:grpSp>
      <p:pic>
        <p:nvPicPr>
          <p:cNvPr id="13" name="Picture 12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9172"/>
            <a:ext cx="2159001" cy="1189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33944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Circle"/>
          <p:cNvSpPr/>
          <p:nvPr/>
        </p:nvSpPr>
        <p:spPr>
          <a:xfrm>
            <a:off x="-8639176" y="-8445205"/>
            <a:ext cx="19547984" cy="19547984"/>
          </a:xfrm>
          <a:prstGeom prst="ellipse">
            <a:avLst/>
          </a:prstGeom>
          <a:gradFill>
            <a:gsLst>
              <a:gs pos="0">
                <a:srgbClr val="DA751A"/>
              </a:gs>
              <a:gs pos="57570">
                <a:srgbClr val="E67C1D"/>
              </a:gs>
              <a:gs pos="100000">
                <a:srgbClr val="F28320"/>
              </a:gs>
            </a:gsLst>
            <a:lin ang="4595515"/>
          </a:gra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pic>
        <p:nvPicPr>
          <p:cNvPr id="127" name="IMG-3642.JPG" descr="IMG-3642.JPG"/>
          <p:cNvPicPr>
            <a:picLocks noChangeAspect="1"/>
          </p:cNvPicPr>
          <p:nvPr/>
        </p:nvPicPr>
        <p:blipFill>
          <a:blip r:embed="rId2"/>
          <a:srcRect l="25406"/>
          <a:stretch>
            <a:fillRect/>
          </a:stretch>
        </p:blipFill>
        <p:spPr>
          <a:xfrm flipH="1">
            <a:off x="-2789159" y="-627962"/>
            <a:ext cx="12809302" cy="11447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73" h="21600" extrusionOk="0">
                <a:moveTo>
                  <a:pt x="360" y="0"/>
                </a:moveTo>
                <a:cubicBezTo>
                  <a:pt x="-727" y="5723"/>
                  <a:pt x="646" y="11946"/>
                  <a:pt x="4490" y="16396"/>
                </a:cubicBezTo>
                <a:cubicBezTo>
                  <a:pt x="7486" y="19866"/>
                  <a:pt x="11414" y="21600"/>
                  <a:pt x="15340" y="21600"/>
                </a:cubicBezTo>
                <a:cubicBezTo>
                  <a:pt x="17219" y="21600"/>
                  <a:pt x="19096" y="21199"/>
                  <a:pt x="20873" y="20405"/>
                </a:cubicBezTo>
                <a:lnTo>
                  <a:pt x="20873" y="0"/>
                </a:lnTo>
                <a:lnTo>
                  <a:pt x="360" y="0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128" name="PEER | MFR | INDIA"/>
          <p:cNvSpPr txBox="1"/>
          <p:nvPr/>
        </p:nvSpPr>
        <p:spPr>
          <a:xfrm>
            <a:off x="602390" y="12876838"/>
            <a:ext cx="4642558" cy="575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2400" spc="120">
                <a:solidFill>
                  <a:srgbClr val="535353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</a:lstStyle>
          <a:p>
            <a:r>
              <a:t>PEER | MFR | INDIA</a:t>
            </a:r>
          </a:p>
        </p:txBody>
      </p:sp>
      <p:sp>
        <p:nvSpPr>
          <p:cNvPr id="129" name="Rectangle"/>
          <p:cNvSpPr/>
          <p:nvPr/>
        </p:nvSpPr>
        <p:spPr>
          <a:xfrm>
            <a:off x="1016000" y="13512800"/>
            <a:ext cx="3815338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0" name="PPT 22 -"/>
          <p:cNvSpPr txBox="1"/>
          <p:nvPr/>
        </p:nvSpPr>
        <p:spPr>
          <a:xfrm>
            <a:off x="21438461" y="12813338"/>
            <a:ext cx="1623878" cy="677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 algn="ctr" defTabSz="2438400">
              <a:spcBef>
                <a:spcPts val="600"/>
              </a:spcBef>
              <a:defRPr sz="3000" b="1">
                <a:solidFill>
                  <a:srgbClr val="53535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>
              <a:defRPr b="0"/>
            </a:pPr>
            <a:r>
              <a:rPr b="1"/>
              <a:t>PPT 22 -</a:t>
            </a:r>
          </a:p>
        </p:txBody>
      </p:sp>
      <p:sp>
        <p:nvSpPr>
          <p:cNvPr id="131" name="Rectangle"/>
          <p:cNvSpPr/>
          <p:nvPr/>
        </p:nvSpPr>
        <p:spPr>
          <a:xfrm>
            <a:off x="21539200" y="13512800"/>
            <a:ext cx="1879600" cy="203200"/>
          </a:xfrm>
          <a:prstGeom prst="rect">
            <a:avLst/>
          </a:prstGeom>
          <a:solidFill>
            <a:srgbClr val="585756"/>
          </a:solidFill>
          <a:ln w="12700">
            <a:miter lim="400000"/>
          </a:ln>
        </p:spPr>
        <p:txBody>
          <a:bodyPr lIns="78283" tIns="78283" rIns="78283" bIns="78283"/>
          <a:lstStyle/>
          <a:p>
            <a:endParaRPr/>
          </a:p>
        </p:txBody>
      </p:sp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047941" y="12813338"/>
            <a:ext cx="386744" cy="677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854" y="7608386"/>
            <a:ext cx="7112001" cy="5030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1812" y="7622565"/>
            <a:ext cx="8459525" cy="5103795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Photo Credit: Freepik"/>
          <p:cNvSpPr txBox="1"/>
          <p:nvPr/>
        </p:nvSpPr>
        <p:spPr>
          <a:xfrm rot="16200000">
            <a:off x="-844613" y="9208983"/>
            <a:ext cx="2404593" cy="461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8283" tIns="78283" rIns="78283" bIns="78283">
            <a:spAutoFit/>
          </a:bodyPr>
          <a:lstStyle>
            <a:lvl1pPr>
              <a:defRPr sz="1800">
                <a:solidFill>
                  <a:srgbClr val="DDDDDD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Photo Credit: Freepik</a:t>
            </a:r>
          </a:p>
        </p:txBody>
      </p:sp>
      <p:pic>
        <p:nvPicPr>
          <p:cNvPr id="12" name="Picture 11" descr="A logo with text on it&#10;&#10;AI-generated content may be incorrect.">
            <a:extLst>
              <a:ext uri="{FF2B5EF4-FFF2-40B4-BE49-F238E27FC236}">
                <a16:creationId xmlns:a16="http://schemas.microsoft.com/office/drawing/2014/main" id="{AD3090FD-6B08-3911-9B2E-4298BEB31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" y="9172"/>
            <a:ext cx="2159001" cy="1189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1371AA-5D78-D185-06AD-540615D161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224" y="33944"/>
            <a:ext cx="1833282" cy="130161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5552A9F-FEAB-3C0A-0D03-62EEE4B77A41}"/>
              </a:ext>
            </a:extLst>
          </p:cNvPr>
          <p:cNvSpPr/>
          <p:nvPr/>
        </p:nvSpPr>
        <p:spPr>
          <a:xfrm>
            <a:off x="152400" y="0"/>
            <a:ext cx="24079200" cy="1356360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 hangingPunct="1"/>
            <a:endParaRPr lang="en-IN" kern="12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AutoShape 4">
            <a:extLst>
              <a:ext uri="{FF2B5EF4-FFF2-40B4-BE49-F238E27FC236}">
                <a16:creationId xmlns:a16="http://schemas.microsoft.com/office/drawing/2014/main" id="{09B031A6-C119-B352-63B4-9B30BBC1D1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887200" y="6553200"/>
            <a:ext cx="6096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80" tIns="91440" rIns="182880" bIns="91440" numCol="1" anchor="t" anchorCtr="0" compatLnSpc="1">
            <a:prstTxWarp prst="textNoShape">
              <a:avLst/>
            </a:prstTxWarp>
          </a:bodyPr>
          <a:lstStyle/>
          <a:p>
            <a:pPr defTabSz="1828800" hangingPunct="1"/>
            <a:endParaRPr lang="en-IN" kern="120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D6900A-37B1-25E8-DEA8-CD370440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1E14F-796C-409E-9B94-89634ADD74DA}" type="slidenum">
              <a:rPr lang="en-IN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I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84E5656A-9707-D91F-731E-B05F3A2105A5}"/>
              </a:ext>
            </a:extLst>
          </p:cNvPr>
          <p:cNvSpPr/>
          <p:nvPr/>
        </p:nvSpPr>
        <p:spPr>
          <a:xfrm>
            <a:off x="8434730" y="291338"/>
            <a:ext cx="13610612" cy="12523724"/>
          </a:xfrm>
          <a:prstGeom prst="roundRect">
            <a:avLst>
              <a:gd name="adj" fmla="val 1583"/>
            </a:avLst>
          </a:prstGeom>
          <a:solidFill>
            <a:srgbClr val="EAEAEA"/>
          </a:solidFill>
          <a:ln w="12700">
            <a:miter lim="400000"/>
          </a:ln>
        </p:spPr>
        <p:txBody>
          <a:bodyPr lIns="78284" tIns="78284" rIns="78284" bIns="78284"/>
          <a:lstStyle/>
          <a:p>
            <a:pPr defTabSz="1828800" hangingPunct="1"/>
            <a:endParaRPr sz="4800" kern="1200">
              <a:solidFill>
                <a:prstClr val="black"/>
              </a:solidFill>
              <a:latin typeface="Open Sans"/>
              <a:ea typeface="+mn-ea"/>
            </a:endParaRPr>
          </a:p>
        </p:txBody>
      </p:sp>
      <p:sp>
        <p:nvSpPr>
          <p:cNvPr id="6" name="Duties of…">
            <a:extLst>
              <a:ext uri="{FF2B5EF4-FFF2-40B4-BE49-F238E27FC236}">
                <a16:creationId xmlns:a16="http://schemas.microsoft.com/office/drawing/2014/main" id="{848F74B0-1F3A-240E-68E6-62D0EC9F3863}"/>
              </a:ext>
            </a:extLst>
          </p:cNvPr>
          <p:cNvSpPr txBox="1"/>
          <p:nvPr/>
        </p:nvSpPr>
        <p:spPr>
          <a:xfrm>
            <a:off x="679133" y="6460427"/>
            <a:ext cx="7449138" cy="13892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8284" tIns="78284" rIns="78284" bIns="78284">
            <a:spAutoFit/>
          </a:bodyPr>
          <a:lstStyle/>
          <a:p>
            <a:pPr algn="ctr" defTabSz="1828800" hangingPunct="1"/>
            <a:r>
              <a:rPr lang="en-US" sz="8000" b="1" kern="1200" dirty="0">
                <a:solidFill>
                  <a:prstClr val="black"/>
                </a:solidFill>
                <a:latin typeface="Open sans"/>
                <a:ea typeface="+mn-ea"/>
              </a:rPr>
              <a:t>THANK YOU </a:t>
            </a:r>
            <a:r>
              <a:rPr lang="en-US" sz="8000" kern="1200" dirty="0">
                <a:solidFill>
                  <a:prstClr val="black"/>
                </a:solidFill>
                <a:latin typeface="Open sans"/>
                <a:ea typeface="+mn-ea"/>
              </a:rPr>
              <a:t> </a:t>
            </a:r>
          </a:p>
        </p:txBody>
      </p:sp>
      <p:pic>
        <p:nvPicPr>
          <p:cNvPr id="3" name="Picture 2" descr="A logo with a lion and a triangle&#10;&#10;AI-generated content may be incorrect.">
            <a:extLst>
              <a:ext uri="{FF2B5EF4-FFF2-40B4-BE49-F238E27FC236}">
                <a16:creationId xmlns:a16="http://schemas.microsoft.com/office/drawing/2014/main" id="{2EB6772D-2F77-F00A-386C-0198392D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032423"/>
            <a:ext cx="9753600" cy="11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5327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 Design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Default Desig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101600" dist="12700" dir="2700000" rotWithShape="0">
              <a:srgbClr val="000000"/>
            </a:outerShdw>
          </a:effectLst>
        </a:effectStyle>
        <a:effectStyle>
          <a:effectLst>
            <a:outerShdw blurRad="50800" dist="127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101600" dist="12700" dir="2700000" rotWithShape="0">
            <a:srgbClr val="000000"/>
          </a:outerShdw>
        </a:effectLst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50800" dist="127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8283" tIns="78283" rIns="78283" bIns="78283" numCol="1" spcCol="38100" rtlCol="0" anchor="t">
        <a:spAutoFit/>
      </a:bodyPr>
      <a:lstStyle>
        <a:defPPr marL="0" marR="0" indent="0" algn="l" defTabSz="1662545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133</Words>
  <Application>Microsoft Office PowerPoint</Application>
  <PresentationFormat>Custom</PresentationFormat>
  <Paragraphs>31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5" baseType="lpstr">
      <vt:lpstr>Arial</vt:lpstr>
      <vt:lpstr>Calibri</vt:lpstr>
      <vt:lpstr>Calibri Light</vt:lpstr>
      <vt:lpstr>HelveticaNeueLT Std Lt</vt:lpstr>
      <vt:lpstr>Open Sans</vt:lpstr>
      <vt:lpstr>Open Sans</vt:lpstr>
      <vt:lpstr>Times New Roman</vt:lpstr>
      <vt:lpstr>Verdana</vt:lpstr>
      <vt:lpstr>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NDRF HQ</dc:creator>
  <cp:lastModifiedBy>NDRF HQ</cp:lastModifiedBy>
  <cp:revision>3</cp:revision>
  <dcterms:modified xsi:type="dcterms:W3CDTF">2026-01-30T12:21:33Z</dcterms:modified>
</cp:coreProperties>
</file>