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0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71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9864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2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942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938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861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3656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792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517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302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20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697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898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258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29E40BB3-549C-4C6D-9F3D-0D6FC34FA555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30-01-2026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899EFB18-5AAF-4D85-8735-2719D1B761C4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225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lose-up-decontamination-service-worker-using-container-disinfectant.jpg" descr="close-up-decontamination-service-worker-using-container-disinfectant.jpg"/>
          <p:cNvPicPr>
            <a:picLocks noChangeAspect="1"/>
          </p:cNvPicPr>
          <p:nvPr/>
        </p:nvPicPr>
        <p:blipFill>
          <a:blip r:embed="rId2"/>
          <a:srcRect l="242" t="16646"/>
          <a:stretch>
            <a:fillRect/>
          </a:stretch>
        </p:blipFill>
        <p:spPr>
          <a:xfrm flipH="1">
            <a:off x="-51679" y="0"/>
            <a:ext cx="24487357" cy="1363701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0" y="0"/>
            <a:ext cx="24384001" cy="13716001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12631192" y="3791289"/>
            <a:ext cx="24096972" cy="4514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20…"/>
          <p:cNvSpPr txBox="1"/>
          <p:nvPr/>
        </p:nvSpPr>
        <p:spPr>
          <a:xfrm>
            <a:off x="1200259" y="4083123"/>
            <a:ext cx="8878263" cy="391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20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Report Writing and Preparation for the Next Call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20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20 - 1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34715" y="951912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75357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100129"/>
            <a:ext cx="1833282" cy="130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6219" y="11418973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Demonstrate how to record information about the patient’s condition and treatment given on the prescribed form.…"/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Demonstrate how to record information about the patient’s condition and treatment given on the prescribed form.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five steps to decontaminate            the transport vehicle.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958192" y="8549144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75357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100129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1" name="List four steps to decontaminate          the stretcher.…"/>
          <p:cNvSpPr txBox="1"/>
          <p:nvPr/>
        </p:nvSpPr>
        <p:spPr>
          <a:xfrm>
            <a:off x="11659744" y="4760577"/>
            <a:ext cx="11840325" cy="606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four steps to decontaminate          the stretcher.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three steps to decontaminate instruments.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three items for personal decontamination.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958192" y="4527894"/>
            <a:ext cx="1219201" cy="1681958"/>
            <a:chOff x="0" y="1286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9958192" y="6992038"/>
            <a:ext cx="1219201" cy="1681958"/>
            <a:chOff x="0" y="1413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9958192" y="9456182"/>
            <a:ext cx="1219201" cy="1681958"/>
            <a:chOff x="0" y="141375"/>
            <a:chExt cx="1219200" cy="1681957"/>
          </a:xfrm>
        </p:grpSpPr>
        <p:sp>
          <p:nvSpPr>
            <p:cNvPr id="12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5"/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75357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100129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33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3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6" name="PPT 20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20 -</a:t>
            </a:r>
          </a:p>
        </p:txBody>
      </p:sp>
      <p:sp>
        <p:nvSpPr>
          <p:cNvPr id="13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75357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100129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I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/>
            <a:endParaRPr lang="en-IN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pPr defTabSz="1828800" hangingPunct="1"/>
            <a:endParaRPr sz="4800" kern="1200">
              <a:solidFill>
                <a:prstClr val="black"/>
              </a:solidFill>
              <a:latin typeface="Open Sans"/>
              <a:ea typeface="+mn-ea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 defTabSz="1828800" hangingPunct="1"/>
            <a:r>
              <a:rPr lang="en-US" sz="8000" b="1" kern="1200" dirty="0">
                <a:solidFill>
                  <a:prstClr val="black"/>
                </a:solidFill>
                <a:latin typeface="Open sans"/>
                <a:ea typeface="+mn-ea"/>
              </a:rPr>
              <a:t>THANK YOU </a:t>
            </a:r>
            <a:r>
              <a:rPr lang="en-US" sz="8000" kern="1200" dirty="0">
                <a:solidFill>
                  <a:prstClr val="black"/>
                </a:solidFill>
                <a:latin typeface="Open sans"/>
                <a:ea typeface="+mn-ea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941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139</Words>
  <Application>Microsoft Office PowerPoint</Application>
  <PresentationFormat>Custom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Calibri Light</vt:lpstr>
      <vt:lpstr>HelveticaNeueLT Std Lt</vt:lpstr>
      <vt:lpstr>Open Sans</vt:lpstr>
      <vt:lpstr>Open Sans</vt:lpstr>
      <vt:lpstr>Times New Roman</vt:lpstr>
      <vt:lpstr>Verdana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3</cp:revision>
  <dcterms:modified xsi:type="dcterms:W3CDTF">2026-01-30T12:20:50Z</dcterms:modified>
</cp:coreProperties>
</file>