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63" r:id="rId3"/>
    <p:sldId id="258" r:id="rId4"/>
    <p:sldId id="264" r:id="rId5"/>
    <p:sldId id="262" r:id="rId6"/>
    <p:sldId id="259" r:id="rId7"/>
    <p:sldId id="261" r:id="rId8"/>
    <p:sldId id="260" r:id="rId9"/>
    <p:sldId id="265" r:id="rId10"/>
    <p:sldId id="266" r:id="rId11"/>
    <p:sldId id="267" r:id="rId12"/>
    <p:sldId id="268" r:id="rId13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031D278-4E6C-A0BF-A4DD-E67DEAEE7A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0DDD3EB-8BE8-B584-DF01-F82DF407C4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5C3FF852-915A-FED9-5752-8E88BA7AA79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29C00B9-9167-94FA-8DA0-12C5BA0C0D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523F8C13-5AD9-4111-A85D-7591D0328F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33B0F2-950F-9433-49F9-F01BFB51AC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E5AD99-66AF-AE59-77A5-F51CBC32CE1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307113-723A-4810-88EA-16E01CC27826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4877E1B-64DC-0631-69FE-4FB23F710C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CE033B2-3FB0-B046-B482-5C48C4DA0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40ED5-3B4E-9D5D-6649-6558E2C28E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E2326-7C6E-40D2-A36D-518F860B2E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0037BA-9829-43C4-9AB8-FCBAF05B4A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C74DFA9F-6C28-1CD4-9894-B7674F9313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6065B0D-52F2-4801-A684-7FC4261AF01D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EF17DD4-E24F-15FE-4BDB-9184C6F97B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6271877-DD00-7A1F-A002-28D53A8DE1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017038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48663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34400" y="609600"/>
            <a:ext cx="2032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609600"/>
            <a:ext cx="58928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278384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44237" indent="0" algn="ctr">
              <a:buNone/>
              <a:defRPr/>
            </a:lvl2pPr>
            <a:lvl3pPr marL="1088473" indent="0" algn="ctr">
              <a:buNone/>
              <a:defRPr/>
            </a:lvl3pPr>
            <a:lvl4pPr marL="1632711" indent="0" algn="ctr">
              <a:buNone/>
              <a:defRPr/>
            </a:lvl4pPr>
            <a:lvl5pPr marL="2176947" indent="0" algn="ctr">
              <a:buNone/>
              <a:defRPr/>
            </a:lvl5pPr>
            <a:lvl6pPr marL="2721184" indent="0" algn="ctr">
              <a:buNone/>
              <a:defRPr/>
            </a:lvl6pPr>
            <a:lvl7pPr marL="3265420" indent="0" algn="ctr">
              <a:buNone/>
              <a:defRPr/>
            </a:lvl7pPr>
            <a:lvl8pPr marL="3809657" indent="0" algn="ctr">
              <a:buNone/>
              <a:defRPr/>
            </a:lvl8pPr>
            <a:lvl9pPr marL="435389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EF2704-1DED-8435-1660-B551E126C7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2C68599-92FE-479C-8FBB-25A8BBCB4341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B6D35A-4642-EE6E-F1D8-34DDBBCBB6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AAD4AB-921D-1410-F1AF-BE693FBB64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AF170EA3-D930-44BF-B534-2BED52B21C17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036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A524EB-2594-A307-6A5F-53C2120E64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E8AC4A-9DED-4DD8-A7DB-768DF4422150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4E1BC3-5DC5-A7BF-8B1D-29910D1083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81A7D4-7506-3D6F-0AB9-5CECFDC2BD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AC002B4F-DDAE-486A-9F7F-8C7493D66891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934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75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17"/>
            </a:lvl1pPr>
            <a:lvl2pPr marL="544237" indent="0">
              <a:buNone/>
              <a:defRPr sz="2167"/>
            </a:lvl2pPr>
            <a:lvl3pPr marL="1088473" indent="0">
              <a:buNone/>
              <a:defRPr sz="1917"/>
            </a:lvl3pPr>
            <a:lvl4pPr marL="1632711" indent="0">
              <a:buNone/>
              <a:defRPr sz="1667"/>
            </a:lvl4pPr>
            <a:lvl5pPr marL="2176947" indent="0">
              <a:buNone/>
              <a:defRPr sz="1667"/>
            </a:lvl5pPr>
            <a:lvl6pPr marL="2721184" indent="0">
              <a:buNone/>
              <a:defRPr sz="1667"/>
            </a:lvl6pPr>
            <a:lvl7pPr marL="3265420" indent="0">
              <a:buNone/>
              <a:defRPr sz="1667"/>
            </a:lvl7pPr>
            <a:lvl8pPr marL="3809657" indent="0">
              <a:buNone/>
              <a:defRPr sz="1667"/>
            </a:lvl8pPr>
            <a:lvl9pPr marL="4353894" indent="0">
              <a:buNone/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DE48A8-2E31-1953-2FF8-F9964F1884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4BCCEA-821F-40FD-86FE-FE8AD4146FE4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62EBE3-F8E1-090D-E99D-F1487486DB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095AFC-0B82-2B10-2009-36F9D6EC6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8DD84904-D588-499F-B2C6-A5CF693B368C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4583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F3814E7E-D5DD-D715-1457-EA96686598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670EA3-B43E-451F-B41C-AADC797B8550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76CE7333-43FD-8D2E-8342-8F24F30019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8FC237-3A07-D6F9-D854-7074386040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DF90E8F9-4B35-4CFC-984A-BF754682A6E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229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8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DE50314-D8B4-204F-3A51-596C65951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2FB3216-CD63-438B-B1A0-8345A3A8ACC3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0B8EBEB-C7BC-8FC7-F416-F975C23F75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ABCB24E-6A0A-818E-C6D0-84480BED32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FCA095D7-2AC8-4CF4-BB84-078A0CFDF0FA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591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92C6F9-33BB-651C-4919-6802151821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DE72EA4-39D7-4264-BFBF-ABFCFE294B4E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327E0C6-60B2-F3AE-41CF-B4536D06EA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4B2F72-CEEB-2FD9-CD90-8ADFE46335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995A552-4575-4DF9-A9C1-F43E798FB115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35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14D59FA-134C-684A-13AA-3DD16035FF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726EB8-E3C8-4D79-B529-47BAA724F6C2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F57CFDA-001D-1F2E-4DDA-8A1AB79B5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0F84B11-74EE-A8EF-C14D-CAF36C8BB4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6FD0DDEA-33BA-4A83-8E55-D2736AF6E627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511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33"/>
            </a:lvl1pPr>
            <a:lvl2pPr>
              <a:defRPr sz="3333"/>
            </a:lvl2pPr>
            <a:lvl3pPr>
              <a:defRPr sz="2833"/>
            </a:lvl3pPr>
            <a:lvl4pPr>
              <a:defRPr sz="2417"/>
            </a:lvl4pPr>
            <a:lvl5pPr>
              <a:defRPr sz="2417"/>
            </a:lvl5pPr>
            <a:lvl6pPr>
              <a:defRPr sz="2417"/>
            </a:lvl6pPr>
            <a:lvl7pPr>
              <a:defRPr sz="2417"/>
            </a:lvl7pPr>
            <a:lvl8pPr>
              <a:defRPr sz="2417"/>
            </a:lvl8pPr>
            <a:lvl9pPr>
              <a:defRPr sz="2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3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38A81053-AA84-00FA-5D76-C007642EB4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4B9BD42-4E4B-4565-ABAE-EC75DDD02764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CD35DB4-C028-3E6C-4DFC-F38D2DAF2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B46B0E-F0E6-0217-2560-D32637E013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99F31252-A3BD-43FD-A628-E8C6942FD752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91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287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33"/>
            </a:lvl1pPr>
            <a:lvl2pPr marL="544237" indent="0">
              <a:buNone/>
              <a:defRPr sz="3333"/>
            </a:lvl2pPr>
            <a:lvl3pPr marL="1088473" indent="0">
              <a:buNone/>
              <a:defRPr sz="2833"/>
            </a:lvl3pPr>
            <a:lvl4pPr marL="1632711" indent="0">
              <a:buNone/>
              <a:defRPr sz="2417"/>
            </a:lvl4pPr>
            <a:lvl5pPr marL="2176947" indent="0">
              <a:buNone/>
              <a:defRPr sz="2417"/>
            </a:lvl5pPr>
            <a:lvl6pPr marL="2721184" indent="0">
              <a:buNone/>
              <a:defRPr sz="2417"/>
            </a:lvl6pPr>
            <a:lvl7pPr marL="3265420" indent="0">
              <a:buNone/>
              <a:defRPr sz="2417"/>
            </a:lvl7pPr>
            <a:lvl8pPr marL="3809657" indent="0">
              <a:buNone/>
              <a:defRPr sz="2417"/>
            </a:lvl8pPr>
            <a:lvl9pPr marL="4353894" indent="0">
              <a:buNone/>
              <a:defRPr sz="2417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95885686-8EAA-23FA-5C35-7D42891D2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05623CB-88C3-4193-A567-6CE0B636EEA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906A9AFB-F145-0AFD-4143-5C422A91C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AB1E4C-4C57-AB15-87F3-A4E6A5D5A3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A4E0643C-BAAC-439A-916E-F3CEF67801DE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8436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A16014-B606-C4E5-7A26-6AA640AEB1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20A4F2-4A2D-4527-8A05-C174AB8397DA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3F8E5E-9E6D-81BD-EAB4-1764DC788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087A5A-2DB0-C4AA-7365-0FDA995EC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ED8FE594-A7E2-4154-8DB7-27E7CFEAD76D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477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4A4FE5-6C41-C7EF-76A6-A44337B86F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1CED825-7ADE-40F4-9E72-4C36BDFF5BFC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7ADBC7-351A-F3F1-1F9A-E9B188AD25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809566-52F9-2A08-5294-00931BBBF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9E609DCE-9D2C-4B6F-912C-CDFCEA1CF72D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32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753301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621959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965889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200905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53647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071266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51269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3A4FF3-8DD3-E369-A147-10526F212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609600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F71693-BE13-9899-DD12-E8FC1C372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1981200"/>
            <a:ext cx="10058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8554A88F-AF7E-3DBF-84EF-534E076652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06D64B46-F12B-F94F-B865-19267A50DA5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DC59CAF9-DD78-D5C7-4204-449C45CC5AA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100">
                <a:latin typeface="Arial" panose="020B0604020202020204" pitchFamily="34" charset="0"/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000066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6224ACF-B86C-EA30-3F17-19709C91CD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049463"/>
            <a:ext cx="3241675" cy="19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19028E4-08C2-A7CC-791A-FB67CF514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95700" y="855663"/>
            <a:ext cx="8496300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2" name="Picture 2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DE9892B5-C0A5-3F70-58B0-4E8B1D1CE5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963" y="128588"/>
            <a:ext cx="8397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489D4C8D-25FD-CCED-3360-BD70FF6087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28588"/>
            <a:ext cx="1042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54423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1088473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632711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217694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406400" indent="-40640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2650" indent="-339725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  <a:cs typeface="+mn-cs"/>
        </a:defRPr>
      </a:lvl2pPr>
      <a:lvl3pPr marL="1358900" indent="-269875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903413" indent="-26987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47925" indent="-269875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99330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6pPr>
      <a:lvl7pPr marL="3537538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7pPr>
      <a:lvl8pPr marL="4081776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8pPr>
      <a:lvl9pPr marL="462601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54423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473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632711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17694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118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6542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80965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35389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D3E23B5-30CF-661B-329B-2CDC74987D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514600"/>
            <a:ext cx="7772400" cy="1470025"/>
          </a:xfrm>
        </p:spPr>
        <p:txBody>
          <a:bodyPr/>
          <a:lstStyle/>
          <a:p>
            <a:r>
              <a:rPr sz="4800">
                <a:solidFill>
                  <a:schemeClr val="tx1"/>
                </a:solidFill>
                <a:latin typeface="Open sans" panose="020B0606030504020204" pitchFamily="34" charset="0"/>
              </a:rPr>
              <a:t>Unit 2</a:t>
            </a:r>
            <a:br>
              <a:rPr sz="4800">
                <a:solidFill>
                  <a:schemeClr val="accent2"/>
                </a:solidFill>
                <a:latin typeface="Open sans" panose="020B0606030504020204" pitchFamily="34" charset="0"/>
              </a:rPr>
            </a:br>
            <a:r>
              <a:rPr sz="4800">
                <a:solidFill>
                  <a:schemeClr val="accent2"/>
                </a:solidFill>
                <a:latin typeface="Open sans" panose="020B0606030504020204" pitchFamily="34" charset="0"/>
              </a:rPr>
              <a:t>Informing, Persuading, Instructing/Training</a:t>
            </a:r>
          </a:p>
        </p:txBody>
      </p:sp>
      <p:pic>
        <p:nvPicPr>
          <p:cNvPr id="16387" name="Picture 19">
            <a:extLst>
              <a:ext uri="{FF2B5EF4-FFF2-40B4-BE49-F238E27FC236}">
                <a16:creationId xmlns:a16="http://schemas.microsoft.com/office/drawing/2014/main" id="{EADAAEA5-E638-F7AE-B068-7A856F0C9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EF2D8FC-9647-80E6-4966-F2DFB5A074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>
            <a:extLst>
              <a:ext uri="{FF2B5EF4-FFF2-40B4-BE49-F238E27FC236}">
                <a16:creationId xmlns:a16="http://schemas.microsoft.com/office/drawing/2014/main" id="{AE67C3C6-A5D4-FC5F-FAA9-5D1269A670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>
            <a:extLst>
              <a:ext uri="{FF2B5EF4-FFF2-40B4-BE49-F238E27FC236}">
                <a16:creationId xmlns:a16="http://schemas.microsoft.com/office/drawing/2014/main" id="{5CDA44F1-7824-5AF2-7D79-F311B8D099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343400"/>
            <a:ext cx="968057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11C4F3C-2064-226D-979C-B619CF2BA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9144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31A2177-736E-762E-F59D-CDECE9810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2286000"/>
            <a:ext cx="7239000" cy="1219200"/>
          </a:xfrm>
        </p:spPr>
        <p:txBody>
          <a:bodyPr/>
          <a:lstStyle/>
          <a:p>
            <a:pPr marL="739775" indent="-514350">
              <a:buFontTx/>
              <a:buNone/>
            </a:pPr>
            <a:r>
              <a:rPr>
                <a:latin typeface="Open sans" panose="020B0606030504020204" pitchFamily="34" charset="0"/>
              </a:rPr>
              <a:t>4. Describe presentations and briefings given related to disasters.</a:t>
            </a:r>
          </a:p>
          <a:p>
            <a:pPr marL="860425" lvl="1" indent="-285750">
              <a:buFontTx/>
              <a:buNone/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BEA46662-BAB5-C5DD-8720-410876B9D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6324600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2-9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1349AA5-0AE4-A266-7C1A-4706215E9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663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2914774-B8F6-05D2-4232-EA6933DA0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5">
            <a:extLst>
              <a:ext uri="{FF2B5EF4-FFF2-40B4-BE49-F238E27FC236}">
                <a16:creationId xmlns:a16="http://schemas.microsoft.com/office/drawing/2014/main" id="{5A8B8528-B11C-7245-A4FB-36CB32728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76AB0FC-BE61-26B6-E6CF-05466205596A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AutoShape 4">
            <a:extLst>
              <a:ext uri="{FF2B5EF4-FFF2-40B4-BE49-F238E27FC236}">
                <a16:creationId xmlns:a16="http://schemas.microsoft.com/office/drawing/2014/main" id="{1C91FE15-AD4F-A6F4-1BD3-3F1971D3A1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IN" altLang="en-US" sz="15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2" name="Slide Number Placeholder 1">
            <a:extLst>
              <a:ext uri="{FF2B5EF4-FFF2-40B4-BE49-F238E27FC236}">
                <a16:creationId xmlns:a16="http://schemas.microsoft.com/office/drawing/2014/main" id="{47FCE7BD-2B63-3B56-D740-355B520C1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37F9F5A-21E8-455B-9F5F-02934799B736}" type="slidenum">
              <a:rPr lang="en-IN" altLang="en-US">
                <a:solidFill>
                  <a:srgbClr val="000000"/>
                </a:solidFill>
              </a:rPr>
              <a:pPr/>
              <a:t>11</a:t>
            </a:fld>
            <a:endParaRPr lang="en-IN" altLang="en-US">
              <a:solidFill>
                <a:srgbClr val="000000"/>
              </a:solidFill>
            </a:endParaRPr>
          </a:p>
        </p:txBody>
      </p:sp>
      <p:sp>
        <p:nvSpPr>
          <p:cNvPr id="27653" name="Rounded Rectangle">
            <a:extLst>
              <a:ext uri="{FF2B5EF4-FFF2-40B4-BE49-F238E27FC236}">
                <a16:creationId xmlns:a16="http://schemas.microsoft.com/office/drawing/2014/main" id="{ED48512E-7487-746D-1357-04CBF4A98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27654" name="Duties of…">
            <a:extLst>
              <a:ext uri="{FF2B5EF4-FFF2-40B4-BE49-F238E27FC236}">
                <a16:creationId xmlns:a16="http://schemas.microsoft.com/office/drawing/2014/main" id="{07EFFDB2-CBEF-8A70-458B-4B9793C4C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27655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1824C339-A48E-EB31-AF5F-7B21A4E568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F26A965-33F5-CDB3-F545-C58C446C1C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6096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6E533D7-494A-50F7-D91F-BEB29F3FF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524000"/>
            <a:ext cx="7772400" cy="2895600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  <a:defRPr/>
            </a:pPr>
            <a:r>
              <a:rPr>
                <a:latin typeface="Open sans"/>
              </a:rPr>
              <a:t>Upon completion of this unit, you will be able to do the following:</a:t>
            </a:r>
          </a:p>
          <a:p>
            <a:pPr marL="406400" indent="-406400">
              <a:buFontTx/>
              <a:buAutoNum type="arabicPeriod"/>
              <a:defRPr/>
            </a:pPr>
            <a:r>
              <a:rPr>
                <a:latin typeface="Open sans"/>
              </a:rPr>
              <a:t>Describe the differences between Informational Presentations, Instructional Presentations and Presentations which are intended to Persuade.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547B6F0B-28F3-DC20-BF7E-503670B39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CAC9339-4B4B-61C1-C23B-F97BD2167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843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0AC56D2-D198-761A-C353-8CD8B11C5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5">
            <a:extLst>
              <a:ext uri="{FF2B5EF4-FFF2-40B4-BE49-F238E27FC236}">
                <a16:creationId xmlns:a16="http://schemas.microsoft.com/office/drawing/2014/main" id="{E9673666-6994-D0C1-3910-E63F948E17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9C18756-9A46-8800-D6F5-048E021D9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8382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C502DE3-6CFF-3BC9-7A24-A910C863B4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4600" y="1905000"/>
            <a:ext cx="7772400" cy="2895600"/>
          </a:xfrm>
        </p:spPr>
        <p:txBody>
          <a:bodyPr/>
          <a:lstStyle/>
          <a:p>
            <a:pPr marL="508000" lvl="1" indent="-508000">
              <a:buFontTx/>
              <a:buNone/>
              <a:defRPr/>
            </a:pPr>
            <a:r>
              <a:rPr>
                <a:latin typeface="Open sans"/>
              </a:rPr>
              <a:t>2. Compare Informing, Persuading and Instructing/Training.</a:t>
            </a:r>
          </a:p>
          <a:p>
            <a:pPr marL="508000" lvl="1" indent="-508000">
              <a:buFontTx/>
              <a:buNone/>
              <a:defRPr/>
            </a:pPr>
            <a:r>
              <a:rPr>
                <a:latin typeface="Open sans"/>
              </a:rPr>
              <a:t>3. Determine which presentation type and format to use in a given situation.</a:t>
            </a:r>
          </a:p>
          <a:p>
            <a:pPr marL="860425" lvl="1" indent="-28575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  <a:p>
            <a:pPr marL="347663" lvl="1" indent="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FCB28256-75A0-A6D1-3074-93DF6FB59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2A52282-4345-DB15-9933-21688BC05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9DC6202-9E77-6DB0-2D64-010EFCBA6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102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946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CEF2C57-9C92-EEB5-6D3B-A0C927033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5">
            <a:extLst>
              <a:ext uri="{FF2B5EF4-FFF2-40B4-BE49-F238E27FC236}">
                <a16:creationId xmlns:a16="http://schemas.microsoft.com/office/drawing/2014/main" id="{039B7399-4DDE-D84D-58F9-E06E9BC8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1B2EE69-4E3E-FA60-5DBB-5A9000A30D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9144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B0E8DCB-F863-D816-F7FD-830C1E87A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2286000"/>
            <a:ext cx="7239000" cy="1219200"/>
          </a:xfrm>
        </p:spPr>
        <p:txBody>
          <a:bodyPr/>
          <a:lstStyle/>
          <a:p>
            <a:pPr marL="739775" indent="-514350">
              <a:buFontTx/>
              <a:buNone/>
            </a:pPr>
            <a:r>
              <a:rPr>
                <a:latin typeface="Open sans" panose="020B0606030504020204" pitchFamily="34" charset="0"/>
              </a:rPr>
              <a:t>4. Describe presentations and briefings given related to disasters.</a:t>
            </a:r>
          </a:p>
          <a:p>
            <a:pPr marL="860425" lvl="1" indent="-285750">
              <a:buFontTx/>
              <a:buNone/>
            </a:pPr>
            <a:endParaRPr>
              <a:latin typeface="Open sans" panose="020B0606030504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4E62CB0-E5DA-4690-CCB6-F9FE23C3C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48400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4361F2-6C74-6F3D-C9DE-2CBFE1391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048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48A9846-F9F5-974E-5052-7ED2CFDDA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5">
            <a:extLst>
              <a:ext uri="{FF2B5EF4-FFF2-40B4-BE49-F238E27FC236}">
                <a16:creationId xmlns:a16="http://schemas.microsoft.com/office/drawing/2014/main" id="{F271EB79-1E69-5F38-4A53-F47C6058CF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A166D71-0870-F1FD-E263-32F41DF729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0400" y="6858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Informing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CB02C0E-B3A0-F136-E3BF-441A7E67C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2438400"/>
            <a:ext cx="6629400" cy="12192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>
                <a:latin typeface="Open sans" panose="020B0606030504020204" pitchFamily="34" charset="0"/>
              </a:rPr>
              <a:t>Facts and opinions provided to inform only, with unpredictable results.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E3705A5D-FD93-798B-91F8-F881C2AD1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2-4</a:t>
            </a: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02255A5-2068-28B7-9CB9-2C8B00BB4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B79CA943-E23A-2CC1-6463-C1EF53170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B0CB97C-50A4-6C63-96DE-4773A8D2D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Persuading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979DD9B-C25D-3DF5-FAB9-907DD8446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71800" y="2057400"/>
            <a:ext cx="7010400" cy="16002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>
                <a:latin typeface="Open sans" panose="020B0606030504020204" pitchFamily="34" charset="0"/>
              </a:rPr>
              <a:t>Facts and opinions provided for the purpose of changing attitudes or encouraging actions to be taken.</a:t>
            </a:r>
            <a:endParaRPr lang="en-GB" sz="3200">
              <a:latin typeface="Open sans" panose="020B060603050402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1A1F20BF-CAE1-9B8C-266E-C5BDF6AA6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2-5</a:t>
            </a:r>
          </a:p>
        </p:txBody>
      </p:sp>
      <p:pic>
        <p:nvPicPr>
          <p:cNvPr id="2253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174163C-BE1E-FFB0-0345-0435F07BA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>
            <a:extLst>
              <a:ext uri="{FF2B5EF4-FFF2-40B4-BE49-F238E27FC236}">
                <a16:creationId xmlns:a16="http://schemas.microsoft.com/office/drawing/2014/main" id="{380AFBD0-6F14-5232-4CFD-077E6105E9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0D3A857-7834-E54C-EEB3-C91F00BD7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533400"/>
            <a:ext cx="73152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Instructing/Training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A91751E-36DA-15BA-290E-4591788C3D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95600" y="2057400"/>
            <a:ext cx="6705600" cy="16002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>
                <a:latin typeface="Open sans" panose="020B0606030504020204" pitchFamily="34" charset="0"/>
              </a:rPr>
              <a:t>A learning experience designed to ensure participants are able to achieve predetermined performance requirements and  objectives.</a:t>
            </a:r>
            <a:endParaRPr lang="en-GB" sz="3200">
              <a:latin typeface="Open sans" panose="020B0606030504020204" pitchFamily="34" charset="0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F6149EE7-9A01-6CB4-EC23-DA7F0E44F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2-6</a:t>
            </a:r>
          </a:p>
        </p:txBody>
      </p:sp>
      <p:pic>
        <p:nvPicPr>
          <p:cNvPr id="2355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BD21226-9762-F343-0778-E4F7E6D53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>
            <a:extLst>
              <a:ext uri="{FF2B5EF4-FFF2-40B4-BE49-F238E27FC236}">
                <a16:creationId xmlns:a16="http://schemas.microsoft.com/office/drawing/2014/main" id="{0AEA6C66-349A-4B0E-CA44-88FFB5FBCE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353ADAD-CEFB-2022-DF74-634DCB22A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6096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191303D-4CDA-DAD7-9661-773AF0503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524000"/>
            <a:ext cx="7772400" cy="2895600"/>
          </a:xfrm>
        </p:spPr>
        <p:txBody>
          <a:bodyPr/>
          <a:lstStyle/>
          <a:p>
            <a:pPr marL="0" indent="0">
              <a:buFontTx/>
              <a:buNone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0" indent="0">
              <a:buFontTx/>
              <a:buAutoNum type="arabicPeriod"/>
              <a:tabLst>
                <a:tab pos="398463" algn="l"/>
              </a:tabLst>
            </a:pPr>
            <a:r>
              <a:rPr>
                <a:latin typeface="Open sans" panose="020B0606030504020204" pitchFamily="34" charset="0"/>
              </a:rPr>
              <a:t>Describe the differences between Informational Presentations, Instructional Presentations and Presentations which are intended to Persuade.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9CD214AC-0583-9AE8-B8EB-72171A244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2-7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0C2577E-2DC6-7899-0E4C-83A07040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102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458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3517FAA-5936-7905-2EC6-1BAA399E4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>
            <a:extLst>
              <a:ext uri="{FF2B5EF4-FFF2-40B4-BE49-F238E27FC236}">
                <a16:creationId xmlns:a16="http://schemas.microsoft.com/office/drawing/2014/main" id="{561F10F9-3CC2-DE9B-F9A4-C129372455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794B110-EF9B-7E3C-4DCF-72AD987D1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838200"/>
            <a:ext cx="6096000" cy="5334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2 Objectives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63C30DF-4815-4F73-7220-9B6FA4B98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4600" y="1905000"/>
            <a:ext cx="7772400" cy="2895600"/>
          </a:xfrm>
        </p:spPr>
        <p:txBody>
          <a:bodyPr/>
          <a:lstStyle/>
          <a:p>
            <a:pPr marL="508000" lvl="1" indent="-508000">
              <a:buFontTx/>
              <a:buNone/>
              <a:defRPr/>
            </a:pPr>
            <a:r>
              <a:rPr>
                <a:latin typeface="Open sans"/>
              </a:rPr>
              <a:t>2. Compare Informing, Persuading and Instructing/Training.</a:t>
            </a:r>
          </a:p>
          <a:p>
            <a:pPr marL="508000" lvl="1" indent="-508000">
              <a:buFontTx/>
              <a:buNone/>
              <a:defRPr/>
            </a:pPr>
            <a:r>
              <a:rPr>
                <a:latin typeface="Open sans"/>
              </a:rPr>
              <a:t>3. Determine which presentation type and format to use in a given situation.</a:t>
            </a:r>
          </a:p>
          <a:p>
            <a:pPr marL="860425" lvl="1" indent="-28575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  <a:p>
            <a:pPr marL="347663" lvl="1" indent="0">
              <a:buFontTx/>
              <a:buNone/>
              <a:tabLst>
                <a:tab pos="398463" algn="l"/>
              </a:tabLst>
              <a:defRPr/>
            </a:pPr>
            <a:endParaRPr>
              <a:latin typeface="Open sans"/>
            </a:endParaRP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E09194DE-A3FF-6DF3-E057-9248692D1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276975"/>
            <a:ext cx="152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Open sans" panose="020B0606030504020204" pitchFamily="34" charset="0"/>
              </a:rPr>
              <a:t>PPT 2-8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E83380D-3F62-4B94-F9F5-32BF7C203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cont’d...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852483D-B33A-20FF-61D1-50E7EA7AB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560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99063F8-4190-A991-022F-82E959EBE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5">
            <a:extLst>
              <a:ext uri="{FF2B5EF4-FFF2-40B4-BE49-F238E27FC236}">
                <a16:creationId xmlns:a16="http://schemas.microsoft.com/office/drawing/2014/main" id="{0A8398B4-02DF-4146-1D24-2BDA3B44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255</Words>
  <Application>Microsoft Office PowerPoint</Application>
  <PresentationFormat>Widescreen</PresentationFormat>
  <Paragraphs>43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Times</vt:lpstr>
      <vt:lpstr>Arial</vt:lpstr>
      <vt:lpstr>Arial Black</vt:lpstr>
      <vt:lpstr>Calibri</vt:lpstr>
      <vt:lpstr>SimSun</vt:lpstr>
      <vt:lpstr>Open sans</vt:lpstr>
      <vt:lpstr>Times New Roman</vt:lpstr>
      <vt:lpstr>Blank Presentation</vt:lpstr>
      <vt:lpstr>Default Design</vt:lpstr>
      <vt:lpstr>Unit 2 Informing, Persuading, Instructing/Training</vt:lpstr>
      <vt:lpstr>Unit 2 Objectives</vt:lpstr>
      <vt:lpstr>Unit 2 Objectives</vt:lpstr>
      <vt:lpstr>Unit 2 Objectives</vt:lpstr>
      <vt:lpstr>Informing</vt:lpstr>
      <vt:lpstr>Persuading</vt:lpstr>
      <vt:lpstr>Instructing/Training</vt:lpstr>
      <vt:lpstr>Unit 2 Objectives</vt:lpstr>
      <vt:lpstr>Unit 2 Objectives</vt:lpstr>
      <vt:lpstr>Unit 2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HQ</cp:lastModifiedBy>
  <cp:revision>58</cp:revision>
  <cp:lastPrinted>1999-09-02T15:00:15Z</cp:lastPrinted>
  <dcterms:created xsi:type="dcterms:W3CDTF">1999-04-01T08:51:00Z</dcterms:created>
  <dcterms:modified xsi:type="dcterms:W3CDTF">2026-01-30T12:28:49Z</dcterms:modified>
</cp:coreProperties>
</file>