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773" r:id="rId1"/>
  </p:sldMasterIdLst>
  <p:notesMasterIdLst>
    <p:notesMasterId r:id="rId97"/>
  </p:notesMasterIdLst>
  <p:sldIdLst>
    <p:sldId id="257" r:id="rId2"/>
    <p:sldId id="351"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1188"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VEEN" initials="N" lastIdx="0" clrIdx="0">
    <p:extLst>
      <p:ext uri="{19B8F6BF-5375-455C-9EA6-DF929625EA0E}">
        <p15:presenceInfo xmlns:p15="http://schemas.microsoft.com/office/powerpoint/2012/main" userId="NAV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9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96"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97"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9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99"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0"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01"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lvl="0"/>
            <a:fld id="{566ABCEB-ACFC-4714-9973-3DA970169C29}" type="datetime1">
              <a:rPr lang="en-US" altLang="en-US" sz="1200" smtClean="0">
                <a:solidFill>
                  <a:srgbClr val="898989"/>
                </a:solidFill>
              </a:rPr>
              <a:pPr lvl="0"/>
              <a:t>1/27/2026</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pPr lvl="0" algn="ct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pPr lvl="0" algn="r"/>
            <a:fld id="{566ABCEB-ACFC-4714-9973-3DA970169C29}" type="slidenum">
              <a:rPr lang="en-US" altLang="en-US" sz="1200" smtClean="0">
                <a:solidFill>
                  <a:srgbClr val="898989"/>
                </a:solidFill>
              </a:rPr>
              <a:pPr lvl="0" algn="r"/>
              <a:t>‹#›</a:t>
            </a:fld>
            <a:endParaRPr lang="en-US" altLang="en-US" sz="1200">
              <a:solidFill>
                <a:srgbClr val="898989"/>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6037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566ABCEB-ACFC-4714-9973-3DA970169C29}" type="datetime1">
              <a:rPr lang="en-US" altLang="en-US" sz="1200" smtClean="0">
                <a:solidFill>
                  <a:srgbClr val="898989"/>
                </a:solidFill>
              </a:rPr>
              <a:pPr lvl="0"/>
              <a:t>1/27/2026</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pPr lvl="0" algn="ct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pPr lvl="0" algn="r"/>
            <a:fld id="{566ABCEB-ACFC-4714-9973-3DA970169C29}" type="slidenum">
              <a:rPr lang="en-US" altLang="en-US" sz="1200" smtClean="0">
                <a:solidFill>
                  <a:srgbClr val="898989"/>
                </a:solidFill>
              </a:rPr>
              <a:pPr lvl="0" algn="r"/>
              <a:t>‹#›</a:t>
            </a:fld>
            <a:endParaRPr lang="en-US" altLang="en-US" sz="1200">
              <a:solidFill>
                <a:srgbClr val="898989"/>
              </a:solidFill>
            </a:endParaRPr>
          </a:p>
        </p:txBody>
      </p:sp>
    </p:spTree>
    <p:extLst>
      <p:ext uri="{BB962C8B-B14F-4D97-AF65-F5344CB8AC3E}">
        <p14:creationId xmlns:p14="http://schemas.microsoft.com/office/powerpoint/2010/main" val="48882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566ABCEB-ACFC-4714-9973-3DA970169C29}" type="datetime1">
              <a:rPr lang="en-US" altLang="en-US" sz="1200" smtClean="0">
                <a:solidFill>
                  <a:srgbClr val="898989"/>
                </a:solidFill>
              </a:rPr>
              <a:pPr lvl="0"/>
              <a:t>1/27/2026</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pPr lvl="0" algn="ct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pPr lvl="0" algn="r"/>
            <a:fld id="{566ABCEB-ACFC-4714-9973-3DA970169C29}" type="slidenum">
              <a:rPr lang="en-US" altLang="en-US" sz="1200" smtClean="0">
                <a:solidFill>
                  <a:srgbClr val="898989"/>
                </a:solidFill>
              </a:rPr>
              <a:pPr lvl="0" algn="r"/>
              <a:t>‹#›</a:t>
            </a:fld>
            <a:endParaRPr lang="en-US" altLang="en-US" sz="1200">
              <a:solidFill>
                <a:srgbClr val="898989"/>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20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566ABCEB-ACFC-4714-9973-3DA970169C29}" type="datetime1">
              <a:rPr lang="en-US" altLang="en-US" sz="1200" smtClean="0">
                <a:solidFill>
                  <a:srgbClr val="898989"/>
                </a:solidFill>
              </a:rPr>
              <a:pPr lvl="0"/>
              <a:t>1/27/2026</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pPr lvl="0" algn="ct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pPr lvl="0" algn="r"/>
            <a:fld id="{566ABCEB-ACFC-4714-9973-3DA970169C29}" type="slidenum">
              <a:rPr lang="en-US" altLang="en-US" sz="1200" smtClean="0">
                <a:solidFill>
                  <a:srgbClr val="898989"/>
                </a:solidFill>
              </a:rPr>
              <a:pPr lvl="0" algn="r"/>
              <a:t>‹#›</a:t>
            </a:fld>
            <a:endParaRPr lang="en-US" altLang="en-US" sz="1200">
              <a:solidFill>
                <a:srgbClr val="898989"/>
              </a:solidFill>
            </a:endParaRPr>
          </a:p>
        </p:txBody>
      </p:sp>
    </p:spTree>
    <p:extLst>
      <p:ext uri="{BB962C8B-B14F-4D97-AF65-F5344CB8AC3E}">
        <p14:creationId xmlns:p14="http://schemas.microsoft.com/office/powerpoint/2010/main" val="188127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566ABCEB-ACFC-4714-9973-3DA970169C29}" type="datetime1">
              <a:rPr lang="en-US" altLang="en-US" sz="1200" smtClean="0">
                <a:solidFill>
                  <a:srgbClr val="898989"/>
                </a:solidFill>
              </a:rPr>
              <a:pPr lvl="0"/>
              <a:t>1/27/2026</a:t>
            </a:fld>
            <a:endParaRPr lang="en-US" altLang="en-US" sz="1200">
              <a:solidFill>
                <a:srgbClr val="898989"/>
              </a:solidFill>
            </a:endParaRPr>
          </a:p>
        </p:txBody>
      </p:sp>
      <p:sp>
        <p:nvSpPr>
          <p:cNvPr id="5" name="Footer Placeholder 4"/>
          <p:cNvSpPr>
            <a:spLocks noGrp="1"/>
          </p:cNvSpPr>
          <p:nvPr>
            <p:ph type="ftr" sz="quarter" idx="11"/>
          </p:nvPr>
        </p:nvSpPr>
        <p:spPr/>
        <p:txBody>
          <a:bodyPr/>
          <a:lstStyle/>
          <a:p>
            <a:pPr lvl="0" algn="ctr"/>
            <a:endParaRPr lang="en-US" altLang="en-US" sz="1200">
              <a:solidFill>
                <a:srgbClr val="898989"/>
              </a:solidFill>
            </a:endParaRPr>
          </a:p>
        </p:txBody>
      </p:sp>
      <p:sp>
        <p:nvSpPr>
          <p:cNvPr id="6" name="Slide Number Placeholder 5"/>
          <p:cNvSpPr>
            <a:spLocks noGrp="1"/>
          </p:cNvSpPr>
          <p:nvPr>
            <p:ph type="sldNum" sz="quarter" idx="12"/>
          </p:nvPr>
        </p:nvSpPr>
        <p:spPr/>
        <p:txBody>
          <a:bodyPr/>
          <a:lstStyle/>
          <a:p>
            <a:pPr lvl="0" algn="r"/>
            <a:fld id="{566ABCEB-ACFC-4714-9973-3DA970169C29}" type="slidenum">
              <a:rPr lang="en-US" altLang="en-US" sz="1200" smtClean="0">
                <a:solidFill>
                  <a:srgbClr val="898989"/>
                </a:solidFill>
              </a:rPr>
              <a:pPr lvl="0" algn="r"/>
              <a:t>‹#›</a:t>
            </a:fld>
            <a:endParaRPr lang="en-US" altLang="en-US" sz="1200">
              <a:solidFill>
                <a:srgbClr val="898989"/>
              </a:solidFill>
            </a:endParaRPr>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71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fld id="{566ABCEB-ACFC-4714-9973-3DA970169C29}" type="datetime1">
              <a:rPr lang="en-US" altLang="en-US" sz="1200" smtClean="0">
                <a:solidFill>
                  <a:srgbClr val="898989"/>
                </a:solidFill>
              </a:rPr>
              <a:pPr lvl="0"/>
              <a:t>1/27/2026</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pPr lvl="0" algn="ct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pPr lvl="0" algn="r"/>
            <a:fld id="{566ABCEB-ACFC-4714-9973-3DA970169C29}" type="slidenum">
              <a:rPr lang="en-US" altLang="en-US" sz="1200" smtClean="0">
                <a:solidFill>
                  <a:srgbClr val="898989"/>
                </a:solidFill>
              </a:rPr>
              <a:pPr lvl="0" algn="r"/>
              <a:t>‹#›</a:t>
            </a:fld>
            <a:endParaRPr lang="en-US" altLang="en-US" sz="1200">
              <a:solidFill>
                <a:srgbClr val="898989"/>
              </a:solidFill>
            </a:endParaRPr>
          </a:p>
        </p:txBody>
      </p:sp>
    </p:spTree>
    <p:extLst>
      <p:ext uri="{BB962C8B-B14F-4D97-AF65-F5344CB8AC3E}">
        <p14:creationId xmlns:p14="http://schemas.microsoft.com/office/powerpoint/2010/main" val="200597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fld id="{566ABCEB-ACFC-4714-9973-3DA970169C29}" type="datetime1">
              <a:rPr lang="en-US" altLang="en-US" sz="1200" smtClean="0">
                <a:solidFill>
                  <a:srgbClr val="898989"/>
                </a:solidFill>
              </a:rPr>
              <a:pPr lvl="0"/>
              <a:t>1/27/2026</a:t>
            </a:fld>
            <a:endParaRPr lang="en-US" altLang="en-US" sz="1200">
              <a:solidFill>
                <a:srgbClr val="898989"/>
              </a:solidFill>
            </a:endParaRPr>
          </a:p>
        </p:txBody>
      </p:sp>
      <p:sp>
        <p:nvSpPr>
          <p:cNvPr id="8" name="Footer Placeholder 7"/>
          <p:cNvSpPr>
            <a:spLocks noGrp="1"/>
          </p:cNvSpPr>
          <p:nvPr>
            <p:ph type="ftr" sz="quarter" idx="11"/>
          </p:nvPr>
        </p:nvSpPr>
        <p:spPr/>
        <p:txBody>
          <a:bodyPr/>
          <a:lstStyle/>
          <a:p>
            <a:pPr lvl="0" algn="ctr"/>
            <a:endParaRPr lang="en-US" altLang="en-US" sz="1200">
              <a:solidFill>
                <a:srgbClr val="898989"/>
              </a:solidFill>
            </a:endParaRPr>
          </a:p>
        </p:txBody>
      </p:sp>
      <p:sp>
        <p:nvSpPr>
          <p:cNvPr id="9" name="Slide Number Placeholder 8"/>
          <p:cNvSpPr>
            <a:spLocks noGrp="1"/>
          </p:cNvSpPr>
          <p:nvPr>
            <p:ph type="sldNum" sz="quarter" idx="12"/>
          </p:nvPr>
        </p:nvSpPr>
        <p:spPr/>
        <p:txBody>
          <a:bodyPr/>
          <a:lstStyle/>
          <a:p>
            <a:pPr lvl="0" algn="r"/>
            <a:fld id="{566ABCEB-ACFC-4714-9973-3DA970169C29}" type="slidenum">
              <a:rPr lang="en-US" altLang="en-US" sz="1200" smtClean="0">
                <a:solidFill>
                  <a:srgbClr val="898989"/>
                </a:solidFill>
              </a:rPr>
              <a:pPr lvl="0" algn="r"/>
              <a:t>‹#›</a:t>
            </a:fld>
            <a:endParaRPr lang="en-US" altLang="en-US" sz="1200">
              <a:solidFill>
                <a:srgbClr val="898989"/>
              </a:solidFill>
            </a:endParaRPr>
          </a:p>
        </p:txBody>
      </p:sp>
    </p:spTree>
    <p:extLst>
      <p:ext uri="{BB962C8B-B14F-4D97-AF65-F5344CB8AC3E}">
        <p14:creationId xmlns:p14="http://schemas.microsoft.com/office/powerpoint/2010/main" val="118327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fld id="{566ABCEB-ACFC-4714-9973-3DA970169C29}" type="datetime1">
              <a:rPr lang="en-US" altLang="en-US" sz="1200" smtClean="0">
                <a:solidFill>
                  <a:srgbClr val="898989"/>
                </a:solidFill>
              </a:rPr>
              <a:pPr lvl="0"/>
              <a:t>1/27/2026</a:t>
            </a:fld>
            <a:endParaRPr lang="en-US" altLang="en-US" sz="1200">
              <a:solidFill>
                <a:srgbClr val="898989"/>
              </a:solidFill>
            </a:endParaRPr>
          </a:p>
        </p:txBody>
      </p:sp>
      <p:sp>
        <p:nvSpPr>
          <p:cNvPr id="4" name="Footer Placeholder 3"/>
          <p:cNvSpPr>
            <a:spLocks noGrp="1"/>
          </p:cNvSpPr>
          <p:nvPr>
            <p:ph type="ftr" sz="quarter" idx="11"/>
          </p:nvPr>
        </p:nvSpPr>
        <p:spPr/>
        <p:txBody>
          <a:bodyPr/>
          <a:lstStyle/>
          <a:p>
            <a:pPr lvl="0" algn="ct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pPr lvl="0" algn="r"/>
            <a:fld id="{566ABCEB-ACFC-4714-9973-3DA970169C29}" type="slidenum">
              <a:rPr lang="en-US" altLang="en-US" sz="1200" smtClean="0">
                <a:solidFill>
                  <a:srgbClr val="898989"/>
                </a:solidFill>
              </a:rPr>
              <a:pPr lvl="0" algn="r"/>
              <a:t>‹#›</a:t>
            </a:fld>
            <a:endParaRPr lang="en-US" altLang="en-US" sz="1200">
              <a:solidFill>
                <a:srgbClr val="898989"/>
              </a:solidFill>
            </a:endParaRPr>
          </a:p>
        </p:txBody>
      </p:sp>
    </p:spTree>
    <p:extLst>
      <p:ext uri="{BB962C8B-B14F-4D97-AF65-F5344CB8AC3E}">
        <p14:creationId xmlns:p14="http://schemas.microsoft.com/office/powerpoint/2010/main" val="113648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566ABCEB-ACFC-4714-9973-3DA970169C29}" type="datetime1">
              <a:rPr lang="en-US" altLang="en-US" sz="1200" smtClean="0">
                <a:solidFill>
                  <a:srgbClr val="898989"/>
                </a:solidFill>
              </a:rPr>
              <a:pPr lvl="0"/>
              <a:t>1/27/2026</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pPr lvl="0" algn="ctr"/>
            <a:endParaRPr lang="en-US" altLang="en-US" sz="1200">
              <a:solidFill>
                <a:srgbClr val="898989"/>
              </a:solidFill>
            </a:endParaRPr>
          </a:p>
        </p:txBody>
      </p:sp>
      <p:sp>
        <p:nvSpPr>
          <p:cNvPr id="4" name="Slide Number Placeholder 3"/>
          <p:cNvSpPr>
            <a:spLocks noGrp="1"/>
          </p:cNvSpPr>
          <p:nvPr>
            <p:ph type="sldNum" sz="quarter" idx="12"/>
          </p:nvPr>
        </p:nvSpPr>
        <p:spPr/>
        <p:txBody>
          <a:bodyPr/>
          <a:lstStyle/>
          <a:p>
            <a:pPr lvl="0" algn="r"/>
            <a:fld id="{566ABCEB-ACFC-4714-9973-3DA970169C29}" type="slidenum">
              <a:rPr lang="en-US" altLang="en-US" sz="1200" smtClean="0">
                <a:solidFill>
                  <a:srgbClr val="898989"/>
                </a:solidFill>
              </a:rPr>
              <a:pPr lvl="0" algn="r"/>
              <a:t>‹#›</a:t>
            </a:fld>
            <a:endParaRPr lang="en-US" altLang="en-US" sz="1200">
              <a:solidFill>
                <a:srgbClr val="898989"/>
              </a:solidFill>
            </a:endParaRPr>
          </a:p>
        </p:txBody>
      </p:sp>
    </p:spTree>
    <p:extLst>
      <p:ext uri="{BB962C8B-B14F-4D97-AF65-F5344CB8AC3E}">
        <p14:creationId xmlns:p14="http://schemas.microsoft.com/office/powerpoint/2010/main" val="306930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lvl="0"/>
            <a:fld id="{566ABCEB-ACFC-4714-9973-3DA970169C29}" type="datetime1">
              <a:rPr lang="en-US" altLang="en-US" sz="1200" smtClean="0">
                <a:solidFill>
                  <a:srgbClr val="898989"/>
                </a:solidFill>
              </a:rPr>
              <a:pPr lvl="0"/>
              <a:t>1/27/2026</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pPr lvl="0" algn="ct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pPr lvl="0" algn="r"/>
            <a:fld id="{566ABCEB-ACFC-4714-9973-3DA970169C29}" type="slidenum">
              <a:rPr lang="en-US" altLang="en-US" sz="1200" smtClean="0">
                <a:solidFill>
                  <a:srgbClr val="898989"/>
                </a:solidFill>
              </a:rPr>
              <a:pPr lvl="0" algn="r"/>
              <a:t>‹#›</a:t>
            </a:fld>
            <a:endParaRPr lang="en-US" altLang="en-US" sz="1200">
              <a:solidFill>
                <a:srgbClr val="898989"/>
              </a:solidFill>
            </a:endParaRPr>
          </a:p>
        </p:txBody>
      </p:sp>
    </p:spTree>
    <p:extLst>
      <p:ext uri="{BB962C8B-B14F-4D97-AF65-F5344CB8AC3E}">
        <p14:creationId xmlns:p14="http://schemas.microsoft.com/office/powerpoint/2010/main" val="19957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lvl="0"/>
            <a:fld id="{566ABCEB-ACFC-4714-9973-3DA970169C29}" type="datetime1">
              <a:rPr lang="en-US" altLang="en-US" sz="1200" smtClean="0">
                <a:solidFill>
                  <a:srgbClr val="898989"/>
                </a:solidFill>
              </a:rPr>
              <a:pPr lvl="0"/>
              <a:t>1/27/2026</a:t>
            </a:fld>
            <a:endParaRPr lang="en-US" altLang="en-US" sz="1200">
              <a:solidFill>
                <a:srgbClr val="898989"/>
              </a:solidFill>
            </a:endParaRPr>
          </a:p>
        </p:txBody>
      </p:sp>
      <p:sp>
        <p:nvSpPr>
          <p:cNvPr id="6" name="Footer Placeholder 5"/>
          <p:cNvSpPr>
            <a:spLocks noGrp="1"/>
          </p:cNvSpPr>
          <p:nvPr>
            <p:ph type="ftr" sz="quarter" idx="11"/>
          </p:nvPr>
        </p:nvSpPr>
        <p:spPr/>
        <p:txBody>
          <a:bodyPr/>
          <a:lstStyle/>
          <a:p>
            <a:pPr lvl="0" algn="ctr"/>
            <a:endParaRPr lang="en-US" altLang="en-US" sz="1200">
              <a:solidFill>
                <a:srgbClr val="898989"/>
              </a:solidFill>
            </a:endParaRPr>
          </a:p>
        </p:txBody>
      </p:sp>
      <p:sp>
        <p:nvSpPr>
          <p:cNvPr id="7" name="Slide Number Placeholder 6"/>
          <p:cNvSpPr>
            <a:spLocks noGrp="1"/>
          </p:cNvSpPr>
          <p:nvPr>
            <p:ph type="sldNum" sz="quarter" idx="12"/>
          </p:nvPr>
        </p:nvSpPr>
        <p:spPr/>
        <p:txBody>
          <a:bodyPr/>
          <a:lstStyle/>
          <a:p>
            <a:pPr lvl="0" algn="r"/>
            <a:fld id="{566ABCEB-ACFC-4714-9973-3DA970169C29}" type="slidenum">
              <a:rPr lang="en-US" altLang="en-US" sz="1200" smtClean="0">
                <a:solidFill>
                  <a:srgbClr val="898989"/>
                </a:solidFill>
              </a:rPr>
              <a:pPr lvl="0" algn="r"/>
              <a:t>‹#›</a:t>
            </a:fld>
            <a:endParaRPr lang="en-US" altLang="en-US" sz="1200">
              <a:solidFill>
                <a:srgbClr val="898989"/>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82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lvl="0"/>
            <a:fld id="{566ABCEB-ACFC-4714-9973-3DA970169C29}" type="datetime1">
              <a:rPr lang="en-US" altLang="en-US" sz="1200" smtClean="0">
                <a:solidFill>
                  <a:srgbClr val="898989"/>
                </a:solidFill>
              </a:rPr>
              <a:pPr lvl="0"/>
              <a:t>1/27/2026</a:t>
            </a:fld>
            <a:endParaRPr lang="en-US" altLang="en-US" sz="1200">
              <a:solidFill>
                <a:srgbClr val="898989"/>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lvl="0" algn="ctr"/>
            <a:endParaRPr lang="en-US" altLang="en-US" sz="1200">
              <a:solidFill>
                <a:srgbClr val="898989"/>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lvl="0" algn="r"/>
            <a:fld id="{566ABCEB-ACFC-4714-9973-3DA970169C29}" type="slidenum">
              <a:rPr lang="en-US" altLang="en-US" sz="1200" smtClean="0">
                <a:solidFill>
                  <a:srgbClr val="898989"/>
                </a:solidFill>
              </a:rPr>
              <a:pPr lvl="0" algn="r"/>
              <a:t>‹#›</a:t>
            </a:fld>
            <a:endParaRPr lang="en-US" altLang="en-US" sz="1200">
              <a:solidFill>
                <a:srgbClr val="898989"/>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694299"/>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sldNum="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50.png"/><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8.jpe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2.jpeg"/><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4.jpeg"/><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6.jpeg"/><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6.jpeg"/><Relationship Id="rId1" Type="http://schemas.openxmlformats.org/officeDocument/2006/relationships/slideLayout" Target="../slideLayouts/slideLayout6.xml"/><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8.jpe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0.jpeg"/><Relationship Id="rId1" Type="http://schemas.openxmlformats.org/officeDocument/2006/relationships/slideLayout" Target="../slideLayouts/slideLayout6.xml"/><Relationship Id="rId4" Type="http://schemas.openxmlformats.org/officeDocument/2006/relationships/image" Target="../media/image91.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2.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3.jpe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5.jpe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7.jpeg"/><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9.jpe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1.jpe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3.jpe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5.jpeg"/><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7.jpeg"/><Relationship Id="rId1" Type="http://schemas.openxmlformats.org/officeDocument/2006/relationships/slideLayout" Target="../slideLayouts/slideLayout6.xml"/><Relationship Id="rId4" Type="http://schemas.openxmlformats.org/officeDocument/2006/relationships/image" Target="../media/image81.png"/></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8.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9.jpe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1.jpe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2.jpeg"/><Relationship Id="rId1" Type="http://schemas.openxmlformats.org/officeDocument/2006/relationships/slideLayout" Target="../slideLayouts/slideLayout6.xml"/><Relationship Id="rId4" Type="http://schemas.openxmlformats.org/officeDocument/2006/relationships/image" Target="../media/image81.png"/></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3.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4.jpeg"/><Relationship Id="rId1" Type="http://schemas.openxmlformats.org/officeDocument/2006/relationships/slideLayout" Target="../slideLayouts/slideLayout6.xml"/><Relationship Id="rId4" Type="http://schemas.openxmlformats.org/officeDocument/2006/relationships/image" Target="../media/image115.png"/></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6.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7.jpe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9.jpe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2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2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23.jpeg"/><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25.jpeg"/><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27.jpe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28.jpe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30.jpe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3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32.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33.png"/><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7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34.jpe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35.jpeg"/><Relationship Id="rId1" Type="http://schemas.openxmlformats.org/officeDocument/2006/relationships/slideLayout" Target="../slideLayouts/slideLayout7.xml"/><Relationship Id="rId4" Type="http://schemas.openxmlformats.org/officeDocument/2006/relationships/image" Target="../media/image136.png"/></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37.jpe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38.jpeg"/><Relationship Id="rId1" Type="http://schemas.openxmlformats.org/officeDocument/2006/relationships/slideLayout" Target="../slideLayouts/slideLayout7.xml"/><Relationship Id="rId4" Type="http://schemas.openxmlformats.org/officeDocument/2006/relationships/image" Target="../media/image13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0.jpe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1.jpe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8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2.jpe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3.png"/><Relationship Id="rId1" Type="http://schemas.openxmlformats.org/officeDocument/2006/relationships/slideLayout" Target="../slideLayouts/slideLayout7.xml"/><Relationship Id="rId4" Type="http://schemas.openxmlformats.org/officeDocument/2006/relationships/image" Target="../media/image136.png"/></Relationships>
</file>

<file path=ppt/slides/_rels/slide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4.png"/><Relationship Id="rId1" Type="http://schemas.openxmlformats.org/officeDocument/2006/relationships/slideLayout" Target="../slideLayouts/slideLayout7.xml"/><Relationship Id="rId4" Type="http://schemas.openxmlformats.org/officeDocument/2006/relationships/image" Target="../media/image145.png"/></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6.jpeg"/><Relationship Id="rId1" Type="http://schemas.openxmlformats.org/officeDocument/2006/relationships/slideLayout" Target="../slideLayouts/slideLayout6.xml"/><Relationship Id="rId4" Type="http://schemas.openxmlformats.org/officeDocument/2006/relationships/image" Target="../media/image147.png"/></Relationships>
</file>

<file path=ppt/slides/_rels/slide8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8.jpeg"/><Relationship Id="rId1" Type="http://schemas.openxmlformats.org/officeDocument/2006/relationships/slideLayout" Target="../slideLayouts/slideLayout7.xml"/><Relationship Id="rId4" Type="http://schemas.openxmlformats.org/officeDocument/2006/relationships/image" Target="../media/image149.png"/></Relationships>
</file>

<file path=ppt/slides/_rels/slide8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50.jpeg"/><Relationship Id="rId1" Type="http://schemas.openxmlformats.org/officeDocument/2006/relationships/slideLayout" Target="../slideLayouts/slideLayout7.xml"/><Relationship Id="rId4" Type="http://schemas.openxmlformats.org/officeDocument/2006/relationships/image" Target="../media/image151.png"/></Relationships>
</file>

<file path=ppt/slides/_rels/slide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52.png"/><Relationship Id="rId1" Type="http://schemas.openxmlformats.org/officeDocument/2006/relationships/slideLayout" Target="../slideLayouts/slideLayout7.xml"/><Relationship Id="rId4" Type="http://schemas.openxmlformats.org/officeDocument/2006/relationships/image" Target="../media/image153.png"/></Relationships>
</file>

<file path=ppt/slides/_rels/slide8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54.jpeg"/><Relationship Id="rId1" Type="http://schemas.openxmlformats.org/officeDocument/2006/relationships/slideLayout" Target="../slideLayouts/slideLayout6.xml"/><Relationship Id="rId4" Type="http://schemas.openxmlformats.org/officeDocument/2006/relationships/image" Target="../media/image12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55.jpeg"/><Relationship Id="rId1" Type="http://schemas.openxmlformats.org/officeDocument/2006/relationships/slideLayout" Target="../slideLayouts/slideLayout6.xml"/><Relationship Id="rId4" Type="http://schemas.openxmlformats.org/officeDocument/2006/relationships/image" Target="../media/image156.png"/></Relationships>
</file>

<file path=ppt/slides/_rels/slide91.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image" Target="../media/image157.jpeg"/><Relationship Id="rId1" Type="http://schemas.openxmlformats.org/officeDocument/2006/relationships/slideLayout" Target="../slideLayouts/slideLayout7.xml"/><Relationship Id="rId6" Type="http://schemas.openxmlformats.org/officeDocument/2006/relationships/image" Target="../media/image156.png"/><Relationship Id="rId5" Type="http://schemas.openxmlformats.org/officeDocument/2006/relationships/image" Target="../media/image50.png"/><Relationship Id="rId4" Type="http://schemas.openxmlformats.org/officeDocument/2006/relationships/image" Target="../media/image159.jpeg"/></Relationships>
</file>

<file path=ppt/slides/_rels/slide92.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image" Target="../media/image160.jpeg"/><Relationship Id="rId1" Type="http://schemas.openxmlformats.org/officeDocument/2006/relationships/slideLayout" Target="../slideLayouts/slideLayout7.xml"/><Relationship Id="rId5" Type="http://schemas.openxmlformats.org/officeDocument/2006/relationships/image" Target="../media/image156.png"/><Relationship Id="rId4" Type="http://schemas.openxmlformats.org/officeDocument/2006/relationships/image" Target="../media/image50.png"/></Relationships>
</file>

<file path=ppt/slides/_rels/slide9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62.jpeg"/><Relationship Id="rId1" Type="http://schemas.openxmlformats.org/officeDocument/2006/relationships/slideLayout" Target="../slideLayouts/slideLayout7.xml"/><Relationship Id="rId4" Type="http://schemas.openxmlformats.org/officeDocument/2006/relationships/image" Target="../media/image163.png"/></Relationships>
</file>

<file path=ppt/slides/_rels/slide9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64.jpeg"/><Relationship Id="rId1" Type="http://schemas.openxmlformats.org/officeDocument/2006/relationships/slideLayout" Target="../slideLayouts/slideLayout7.xml"/><Relationship Id="rId4" Type="http://schemas.openxmlformats.org/officeDocument/2006/relationships/image" Target="../media/image165.png"/></Relationships>
</file>

<file path=ppt/slides/_rels/slide95.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image" Target="../media/image16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1" name="Rectangle 2"/>
          <p:cNvSpPr>
            <a:spLocks noGrp="1"/>
          </p:cNvSpPr>
          <p:nvPr>
            <p:ph type="ctrTitle" idx="4294967295"/>
          </p:nvPr>
        </p:nvSpPr>
        <p:spPr>
          <a:xfrm>
            <a:off x="1979713" y="332656"/>
            <a:ext cx="5112567" cy="1080120"/>
          </a:xfrm>
          <a:prstGeom prst="rect">
            <a:avLst/>
          </a:prstGeom>
          <a:noFill/>
          <a:ln>
            <a:noFill/>
          </a:ln>
        </p:spPr>
        <p:txBody>
          <a:bodyPr vert="horz" lIns="91440" tIns="45720" rIns="91440" bIns="45720" anchor="ctr">
            <a:noAutofit/>
          </a:bodyPr>
          <a:lstStyle>
            <a:lvl1pPr algn="ctr">
              <a:defRPr sz="4400"/>
            </a:lvl1pPr>
          </a:lstStyle>
          <a:p>
            <a:pPr lvl="0" eaLnBrk="1" latinLnBrk="1" hangingPunct="1"/>
            <a:r>
              <a:rPr lang="en-US" altLang="en-US" sz="4800" b="1" dirty="0">
                <a:solidFill>
                  <a:srgbClr val="FFFF00"/>
                </a:solidFill>
              </a:rPr>
              <a:t>ROPES - KNOTS AND</a:t>
            </a:r>
            <a:br>
              <a:rPr lang="en-US" altLang="en-US" sz="4800" b="1" dirty="0">
                <a:solidFill>
                  <a:srgbClr val="FFFF00"/>
                </a:solidFill>
              </a:rPr>
            </a:br>
            <a:r>
              <a:rPr lang="en-US" altLang="en-US" sz="4800" b="1" dirty="0">
                <a:solidFill>
                  <a:srgbClr val="FFFF00"/>
                </a:solidFill>
              </a:rPr>
              <a:t> LASHING</a:t>
            </a:r>
          </a:p>
        </p:txBody>
      </p:sp>
      <p:pic>
        <p:nvPicPr>
          <p:cNvPr id="2097154" name="Picture 5" descr="100_0159"/>
          <p:cNvPicPr>
            <a:picLocks/>
          </p:cNvPicPr>
          <p:nvPr/>
        </p:nvPicPr>
        <p:blipFill>
          <a:blip r:embed="rId2"/>
          <a:srcRect/>
          <a:stretch>
            <a:fillRect/>
          </a:stretch>
        </p:blipFill>
        <p:spPr>
          <a:xfrm>
            <a:off x="261794" y="1628801"/>
            <a:ext cx="8620412" cy="5069919"/>
          </a:xfrm>
          <a:prstGeom prst="rect">
            <a:avLst/>
          </a:prstGeom>
          <a:noFill/>
          <a:ln>
            <a:noFill/>
          </a:ln>
        </p:spPr>
      </p:pic>
      <p:pic>
        <p:nvPicPr>
          <p:cNvPr id="5" name="Picture 4" descr="A logo with text on it&#10;&#10;AI-generated content may be incorrect.">
            <a:extLst>
              <a:ext uri="{FF2B5EF4-FFF2-40B4-BE49-F238E27FC236}">
                <a16:creationId xmlns:a16="http://schemas.microsoft.com/office/drawing/2014/main" id="{8866E3E0-DEED-6FEC-0E68-E49EA1B971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159279"/>
            <a:ext cx="1656185" cy="1469522"/>
          </a:xfrm>
          <a:prstGeom prst="rect">
            <a:avLst/>
          </a:prstGeom>
        </p:spPr>
      </p:pic>
      <p:pic>
        <p:nvPicPr>
          <p:cNvPr id="2" name="Picture 1">
            <a:extLst>
              <a:ext uri="{FF2B5EF4-FFF2-40B4-BE49-F238E27FC236}">
                <a16:creationId xmlns:a16="http://schemas.microsoft.com/office/drawing/2014/main" id="{DDF25510-6C39-47BB-8068-012356266307}"/>
              </a:ext>
            </a:extLst>
          </p:cNvPr>
          <p:cNvPicPr>
            <a:picLocks noChangeAspect="1"/>
          </p:cNvPicPr>
          <p:nvPr/>
        </p:nvPicPr>
        <p:blipFill>
          <a:blip r:embed="rId4"/>
          <a:stretch>
            <a:fillRect/>
          </a:stretch>
        </p:blipFill>
        <p:spPr>
          <a:xfrm>
            <a:off x="7380312" y="159280"/>
            <a:ext cx="1501894" cy="1469522"/>
          </a:xfrm>
          <a:prstGeom prst="rect">
            <a:avLst/>
          </a:prstGeom>
        </p:spPr>
      </p:pic>
      <p:sp>
        <p:nvSpPr>
          <p:cNvPr id="3" name="TextBox 2">
            <a:extLst>
              <a:ext uri="{FF2B5EF4-FFF2-40B4-BE49-F238E27FC236}">
                <a16:creationId xmlns:a16="http://schemas.microsoft.com/office/drawing/2014/main" id="{1939880E-E03E-6C01-85DA-D914D5EADADD}"/>
              </a:ext>
            </a:extLst>
          </p:cNvPr>
          <p:cNvSpPr txBox="1"/>
          <p:nvPr/>
        </p:nvSpPr>
        <p:spPr>
          <a:xfrm>
            <a:off x="4535996" y="6329388"/>
            <a:ext cx="4818000" cy="369332"/>
          </a:xfrm>
          <a:prstGeom prst="rect">
            <a:avLst/>
          </a:prstGeom>
          <a:noFill/>
        </p:spPr>
        <p:txBody>
          <a:bodyPr wrap="square">
            <a:spAutoFit/>
          </a:bodyPr>
          <a:lstStyle/>
          <a:p>
            <a:r>
              <a:rPr lang="en-IN" b="1" dirty="0">
                <a:solidFill>
                  <a:schemeClr val="bg1"/>
                </a:solidFill>
                <a:effectLst/>
                <a:latin typeface="Verdana" panose="020B0604030504040204" pitchFamily="34" charset="0"/>
                <a:ea typeface="Verdana" panose="020B0604030504040204" pitchFamily="34" charset="0"/>
                <a:cs typeface="Mangal" panose="02040503050203030202" pitchFamily="18" charset="0"/>
              </a:rPr>
              <a:t>Presented by:- </a:t>
            </a:r>
            <a:r>
              <a:rPr lang="en-IN" b="1" dirty="0">
                <a:solidFill>
                  <a:schemeClr val="bg1"/>
                </a:solidFill>
                <a:latin typeface="Verdana" panose="020B0604030504040204" pitchFamily="34" charset="0"/>
                <a:ea typeface="Verdana" panose="020B0604030504040204" pitchFamily="34" charset="0"/>
                <a:cs typeface="Mangal" panose="02040503050203030202" pitchFamily="18" charset="0"/>
              </a:rPr>
              <a:t>Dileep Kumar</a:t>
            </a:r>
            <a:r>
              <a:rPr lang="en-IN" b="1" dirty="0">
                <a:solidFill>
                  <a:schemeClr val="bg1"/>
                </a:solidFill>
                <a:effectLst/>
                <a:latin typeface="Verdana" panose="020B0604030504040204" pitchFamily="34" charset="0"/>
                <a:ea typeface="Verdana" panose="020B0604030504040204" pitchFamily="34" charset="0"/>
                <a:cs typeface="Mangal" panose="02040503050203030202" pitchFamily="18" charset="0"/>
              </a:rPr>
              <a:t>, 2IC</a:t>
            </a:r>
            <a:endParaRPr lang="en-US" b="1" dirty="0">
              <a:solidFill>
                <a:schemeClr val="bg1"/>
              </a:solidFill>
              <a:latin typeface="Verdana" panose="020B0604030504040204" pitchFamily="34" charset="0"/>
              <a:ea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2" descr="D:\Images\knotrope.gif"/>
          <p:cNvPicPr>
            <a:picLocks/>
          </p:cNvPicPr>
          <p:nvPr/>
        </p:nvPicPr>
        <p:blipFill>
          <a:blip r:embed="rId2"/>
          <a:srcRect/>
          <a:stretch>
            <a:fillRect/>
          </a:stretch>
        </p:blipFill>
        <p:spPr>
          <a:xfrm>
            <a:off x="179512" y="1641625"/>
            <a:ext cx="8735888" cy="4911575"/>
          </a:xfrm>
          <a:prstGeom prst="rect">
            <a:avLst/>
          </a:prstGeom>
          <a:noFill/>
          <a:ln>
            <a:noFill/>
          </a:ln>
        </p:spPr>
      </p:pic>
      <p:pic>
        <p:nvPicPr>
          <p:cNvPr id="2" name="Picture 1">
            <a:extLst>
              <a:ext uri="{FF2B5EF4-FFF2-40B4-BE49-F238E27FC236}">
                <a16:creationId xmlns:a16="http://schemas.microsoft.com/office/drawing/2014/main" id="{E9C6BD18-CD79-4D73-BA52-D904199D7FC4}"/>
              </a:ext>
            </a:extLst>
          </p:cNvPr>
          <p:cNvPicPr>
            <a:picLocks noChangeAspect="1"/>
          </p:cNvPicPr>
          <p:nvPr/>
        </p:nvPicPr>
        <p:blipFill>
          <a:blip r:embed="rId3"/>
          <a:stretch>
            <a:fillRect/>
          </a:stretch>
        </p:blipFill>
        <p:spPr>
          <a:xfrm>
            <a:off x="7092280" y="101601"/>
            <a:ext cx="1944216" cy="1540024"/>
          </a:xfrm>
          <a:prstGeom prst="rect">
            <a:avLst/>
          </a:prstGeom>
        </p:spPr>
      </p:pic>
      <p:pic>
        <p:nvPicPr>
          <p:cNvPr id="4" name="Picture 3" descr="A logo with text on it&#10;&#10;AI-generated content may be incorrect.">
            <a:extLst>
              <a:ext uri="{FF2B5EF4-FFF2-40B4-BE49-F238E27FC236}">
                <a16:creationId xmlns:a16="http://schemas.microsoft.com/office/drawing/2014/main" id="{8F2C0542-70F5-4E38-862F-3029AC530B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1"/>
            <a:ext cx="2030417" cy="13831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2" descr="D:\Images\ropes.gif"/>
          <p:cNvPicPr>
            <a:picLocks/>
          </p:cNvPicPr>
          <p:nvPr/>
        </p:nvPicPr>
        <p:blipFill>
          <a:blip r:embed="rId2"/>
          <a:srcRect/>
          <a:stretch>
            <a:fillRect/>
          </a:stretch>
        </p:blipFill>
        <p:spPr>
          <a:xfrm>
            <a:off x="251520" y="1772816"/>
            <a:ext cx="8663880" cy="4752528"/>
          </a:xfrm>
          <a:prstGeom prst="rect">
            <a:avLst/>
          </a:prstGeom>
          <a:noFill/>
          <a:ln>
            <a:noFill/>
          </a:ln>
        </p:spPr>
      </p:pic>
      <p:pic>
        <p:nvPicPr>
          <p:cNvPr id="2" name="Picture 1">
            <a:extLst>
              <a:ext uri="{FF2B5EF4-FFF2-40B4-BE49-F238E27FC236}">
                <a16:creationId xmlns:a16="http://schemas.microsoft.com/office/drawing/2014/main" id="{31314CD1-76A7-4B77-8446-0694531131D9}"/>
              </a:ext>
            </a:extLst>
          </p:cNvPr>
          <p:cNvPicPr>
            <a:picLocks noChangeAspect="1"/>
          </p:cNvPicPr>
          <p:nvPr/>
        </p:nvPicPr>
        <p:blipFill>
          <a:blip r:embed="rId3"/>
          <a:stretch>
            <a:fillRect/>
          </a:stretch>
        </p:blipFill>
        <p:spPr>
          <a:xfrm>
            <a:off x="7021830" y="108192"/>
            <a:ext cx="1957559" cy="1382540"/>
          </a:xfrm>
          <a:prstGeom prst="rect">
            <a:avLst/>
          </a:prstGeom>
        </p:spPr>
      </p:pic>
      <p:pic>
        <p:nvPicPr>
          <p:cNvPr id="4" name="Picture 3" descr="A logo with text on it&#10;&#10;AI-generated content may be incorrect.">
            <a:extLst>
              <a:ext uri="{FF2B5EF4-FFF2-40B4-BE49-F238E27FC236}">
                <a16:creationId xmlns:a16="http://schemas.microsoft.com/office/drawing/2014/main" id="{3CB60863-69B9-41C9-A5B8-B3DC886A6E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10" y="213740"/>
            <a:ext cx="1874533" cy="12769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2" descr="Scan0156"/>
          <p:cNvPicPr>
            <a:picLocks/>
          </p:cNvPicPr>
          <p:nvPr/>
        </p:nvPicPr>
        <p:blipFill>
          <a:blip r:embed="rId2"/>
          <a:srcRect/>
          <a:stretch>
            <a:fillRect/>
          </a:stretch>
        </p:blipFill>
        <p:spPr>
          <a:xfrm>
            <a:off x="179512" y="1772816"/>
            <a:ext cx="8659688" cy="4608512"/>
          </a:xfrm>
          <a:prstGeom prst="rect">
            <a:avLst/>
          </a:prstGeom>
          <a:noFill/>
          <a:ln>
            <a:noFill/>
          </a:ln>
        </p:spPr>
      </p:pic>
      <p:pic>
        <p:nvPicPr>
          <p:cNvPr id="2" name="Picture 1">
            <a:extLst>
              <a:ext uri="{FF2B5EF4-FFF2-40B4-BE49-F238E27FC236}">
                <a16:creationId xmlns:a16="http://schemas.microsoft.com/office/drawing/2014/main" id="{42F33A61-A7DB-4714-AB32-48477B8A10EB}"/>
              </a:ext>
            </a:extLst>
          </p:cNvPr>
          <p:cNvPicPr>
            <a:picLocks noChangeAspect="1"/>
          </p:cNvPicPr>
          <p:nvPr/>
        </p:nvPicPr>
        <p:blipFill>
          <a:blip r:embed="rId3"/>
          <a:stretch>
            <a:fillRect/>
          </a:stretch>
        </p:blipFill>
        <p:spPr>
          <a:xfrm>
            <a:off x="7125138" y="197620"/>
            <a:ext cx="1714061" cy="1239111"/>
          </a:xfrm>
          <a:prstGeom prst="rect">
            <a:avLst/>
          </a:prstGeom>
        </p:spPr>
      </p:pic>
      <p:pic>
        <p:nvPicPr>
          <p:cNvPr id="4" name="Picture 3" descr="A logo with text on it&#10;&#10;AI-generated content may be incorrect.">
            <a:extLst>
              <a:ext uri="{FF2B5EF4-FFF2-40B4-BE49-F238E27FC236}">
                <a16:creationId xmlns:a16="http://schemas.microsoft.com/office/drawing/2014/main" id="{A247491F-485E-4364-8A48-8001445E6C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97620"/>
            <a:ext cx="1818928" cy="123911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2" descr="Scan0158"/>
          <p:cNvPicPr>
            <a:picLocks/>
          </p:cNvPicPr>
          <p:nvPr/>
        </p:nvPicPr>
        <p:blipFill>
          <a:blip r:embed="rId2"/>
          <a:srcRect/>
          <a:stretch>
            <a:fillRect/>
          </a:stretch>
        </p:blipFill>
        <p:spPr>
          <a:xfrm>
            <a:off x="457200" y="1988840"/>
            <a:ext cx="8229600" cy="4716760"/>
          </a:xfrm>
          <a:prstGeom prst="rect">
            <a:avLst/>
          </a:prstGeom>
          <a:noFill/>
          <a:ln>
            <a:noFill/>
          </a:ln>
        </p:spPr>
      </p:pic>
      <p:pic>
        <p:nvPicPr>
          <p:cNvPr id="2" name="Picture 1">
            <a:extLst>
              <a:ext uri="{FF2B5EF4-FFF2-40B4-BE49-F238E27FC236}">
                <a16:creationId xmlns:a16="http://schemas.microsoft.com/office/drawing/2014/main" id="{D795979D-E78D-4693-AED9-3B1DE0EDE21D}"/>
              </a:ext>
            </a:extLst>
          </p:cNvPr>
          <p:cNvPicPr>
            <a:picLocks noChangeAspect="1"/>
          </p:cNvPicPr>
          <p:nvPr/>
        </p:nvPicPr>
        <p:blipFill>
          <a:blip r:embed="rId3"/>
          <a:stretch>
            <a:fillRect/>
          </a:stretch>
        </p:blipFill>
        <p:spPr>
          <a:xfrm>
            <a:off x="7120526" y="265810"/>
            <a:ext cx="1810544" cy="1233400"/>
          </a:xfrm>
          <a:prstGeom prst="rect">
            <a:avLst/>
          </a:prstGeom>
        </p:spPr>
      </p:pic>
      <p:pic>
        <p:nvPicPr>
          <p:cNvPr id="4" name="Picture 3" descr="A logo with text on it&#10;&#10;AI-generated content may be incorrect.">
            <a:extLst>
              <a:ext uri="{FF2B5EF4-FFF2-40B4-BE49-F238E27FC236}">
                <a16:creationId xmlns:a16="http://schemas.microsoft.com/office/drawing/2014/main" id="{CB04CCA9-600F-40CB-B11A-C56F5A7849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65810"/>
            <a:ext cx="1810544" cy="1233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2" descr="D:\Images\6119202-frame-make-from-rope-laying-on-jute.jpg"/>
          <p:cNvPicPr>
            <a:picLocks/>
          </p:cNvPicPr>
          <p:nvPr/>
        </p:nvPicPr>
        <p:blipFill>
          <a:blip r:embed="rId2"/>
          <a:srcRect/>
          <a:stretch>
            <a:fillRect/>
          </a:stretch>
        </p:blipFill>
        <p:spPr>
          <a:xfrm>
            <a:off x="395536" y="2348880"/>
            <a:ext cx="8443664" cy="4204320"/>
          </a:xfrm>
          <a:prstGeom prst="rect">
            <a:avLst/>
          </a:prstGeom>
          <a:noFill/>
          <a:ln>
            <a:noFill/>
          </a:ln>
        </p:spPr>
      </p:pic>
      <p:pic>
        <p:nvPicPr>
          <p:cNvPr id="2" name="Picture 1">
            <a:extLst>
              <a:ext uri="{FF2B5EF4-FFF2-40B4-BE49-F238E27FC236}">
                <a16:creationId xmlns:a16="http://schemas.microsoft.com/office/drawing/2014/main" id="{DC956AC4-E4B0-4C93-AE7A-0DCA4772108B}"/>
              </a:ext>
            </a:extLst>
          </p:cNvPr>
          <p:cNvPicPr>
            <a:picLocks noChangeAspect="1"/>
          </p:cNvPicPr>
          <p:nvPr/>
        </p:nvPicPr>
        <p:blipFill>
          <a:blip r:embed="rId3"/>
          <a:stretch>
            <a:fillRect/>
          </a:stretch>
        </p:blipFill>
        <p:spPr>
          <a:xfrm>
            <a:off x="6732240" y="304800"/>
            <a:ext cx="2106960" cy="1473890"/>
          </a:xfrm>
          <a:prstGeom prst="rect">
            <a:avLst/>
          </a:prstGeom>
        </p:spPr>
      </p:pic>
      <p:pic>
        <p:nvPicPr>
          <p:cNvPr id="4" name="Picture 3" descr="A logo with text on it&#10;&#10;AI-generated content may be incorrect.">
            <a:extLst>
              <a:ext uri="{FF2B5EF4-FFF2-40B4-BE49-F238E27FC236}">
                <a16:creationId xmlns:a16="http://schemas.microsoft.com/office/drawing/2014/main" id="{3F8D65AF-8362-492C-920C-559590FF1F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3" y="304800"/>
            <a:ext cx="2016224" cy="13735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2" descr="D:\Images\2284499077_73093a025e.jpg"/>
          <p:cNvPicPr>
            <a:picLocks/>
          </p:cNvPicPr>
          <p:nvPr/>
        </p:nvPicPr>
        <p:blipFill>
          <a:blip r:embed="rId2"/>
          <a:srcRect/>
          <a:stretch>
            <a:fillRect/>
          </a:stretch>
        </p:blipFill>
        <p:spPr>
          <a:xfrm>
            <a:off x="381000" y="1700808"/>
            <a:ext cx="8382000" cy="4852392"/>
          </a:xfrm>
          <a:prstGeom prst="rect">
            <a:avLst/>
          </a:prstGeom>
          <a:noFill/>
          <a:ln>
            <a:noFill/>
          </a:ln>
        </p:spPr>
      </p:pic>
      <p:pic>
        <p:nvPicPr>
          <p:cNvPr id="2" name="Picture 1">
            <a:extLst>
              <a:ext uri="{FF2B5EF4-FFF2-40B4-BE49-F238E27FC236}">
                <a16:creationId xmlns:a16="http://schemas.microsoft.com/office/drawing/2014/main" id="{832CCBD0-9580-49A8-9AC2-208E51F53E83}"/>
              </a:ext>
            </a:extLst>
          </p:cNvPr>
          <p:cNvPicPr>
            <a:picLocks noChangeAspect="1"/>
          </p:cNvPicPr>
          <p:nvPr/>
        </p:nvPicPr>
        <p:blipFill>
          <a:blip r:embed="rId3"/>
          <a:stretch>
            <a:fillRect/>
          </a:stretch>
        </p:blipFill>
        <p:spPr>
          <a:xfrm>
            <a:off x="7020272" y="155949"/>
            <a:ext cx="1944216" cy="1400843"/>
          </a:xfrm>
          <a:prstGeom prst="rect">
            <a:avLst/>
          </a:prstGeom>
        </p:spPr>
      </p:pic>
      <p:pic>
        <p:nvPicPr>
          <p:cNvPr id="4" name="Picture 3" descr="A logo with text on it&#10;&#10;AI-generated content may be incorrect.">
            <a:extLst>
              <a:ext uri="{FF2B5EF4-FFF2-40B4-BE49-F238E27FC236}">
                <a16:creationId xmlns:a16="http://schemas.microsoft.com/office/drawing/2014/main" id="{02778356-D1E9-4C62-8D9A-D991CB86C1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528" y="155949"/>
            <a:ext cx="2090216" cy="142392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Picture 2" descr="D:\Images\6406823993.jpg"/>
          <p:cNvPicPr>
            <a:picLocks/>
          </p:cNvPicPr>
          <p:nvPr/>
        </p:nvPicPr>
        <p:blipFill>
          <a:blip r:embed="rId2"/>
          <a:srcRect/>
          <a:stretch>
            <a:fillRect/>
          </a:stretch>
        </p:blipFill>
        <p:spPr>
          <a:xfrm>
            <a:off x="533400" y="1844824"/>
            <a:ext cx="8229600" cy="4708376"/>
          </a:xfrm>
          <a:prstGeom prst="rect">
            <a:avLst/>
          </a:prstGeom>
          <a:noFill/>
          <a:ln>
            <a:noFill/>
          </a:ln>
        </p:spPr>
      </p:pic>
      <p:pic>
        <p:nvPicPr>
          <p:cNvPr id="2" name="Picture 1">
            <a:extLst>
              <a:ext uri="{FF2B5EF4-FFF2-40B4-BE49-F238E27FC236}">
                <a16:creationId xmlns:a16="http://schemas.microsoft.com/office/drawing/2014/main" id="{0D325273-BBF1-4DB3-A238-771BD8886BEE}"/>
              </a:ext>
            </a:extLst>
          </p:cNvPr>
          <p:cNvPicPr>
            <a:picLocks noChangeAspect="1"/>
          </p:cNvPicPr>
          <p:nvPr/>
        </p:nvPicPr>
        <p:blipFill>
          <a:blip r:embed="rId3"/>
          <a:stretch>
            <a:fillRect/>
          </a:stretch>
        </p:blipFill>
        <p:spPr>
          <a:xfrm flipH="1">
            <a:off x="7164288" y="304799"/>
            <a:ext cx="1440160" cy="1243551"/>
          </a:xfrm>
          <a:prstGeom prst="rect">
            <a:avLst/>
          </a:prstGeom>
        </p:spPr>
      </p:pic>
      <p:pic>
        <p:nvPicPr>
          <p:cNvPr id="4" name="Picture 3" descr="A logo with text on it&#10;&#10;AI-generated content may be incorrect.">
            <a:extLst>
              <a:ext uri="{FF2B5EF4-FFF2-40B4-BE49-F238E27FC236}">
                <a16:creationId xmlns:a16="http://schemas.microsoft.com/office/drawing/2014/main" id="{FB299319-10C2-4196-B8E6-3DA0073101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282" y="304800"/>
            <a:ext cx="1825445" cy="124355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2" descr="D:\Images\6406823993(1).jpg"/>
          <p:cNvPicPr>
            <a:picLocks/>
          </p:cNvPicPr>
          <p:nvPr/>
        </p:nvPicPr>
        <p:blipFill>
          <a:blip r:embed="rId2"/>
          <a:srcRect/>
          <a:stretch>
            <a:fillRect/>
          </a:stretch>
        </p:blipFill>
        <p:spPr>
          <a:xfrm>
            <a:off x="467544" y="1484784"/>
            <a:ext cx="8371656" cy="5068415"/>
          </a:xfrm>
          <a:prstGeom prst="rect">
            <a:avLst/>
          </a:prstGeom>
          <a:noFill/>
          <a:ln>
            <a:noFill/>
          </a:ln>
        </p:spPr>
      </p:pic>
      <p:pic>
        <p:nvPicPr>
          <p:cNvPr id="2" name="Picture 1">
            <a:extLst>
              <a:ext uri="{FF2B5EF4-FFF2-40B4-BE49-F238E27FC236}">
                <a16:creationId xmlns:a16="http://schemas.microsoft.com/office/drawing/2014/main" id="{4C530144-2ABF-4297-8E3C-F11C9E56C930}"/>
              </a:ext>
            </a:extLst>
          </p:cNvPr>
          <p:cNvPicPr>
            <a:picLocks noChangeAspect="1"/>
          </p:cNvPicPr>
          <p:nvPr/>
        </p:nvPicPr>
        <p:blipFill>
          <a:blip r:embed="rId3"/>
          <a:stretch>
            <a:fillRect/>
          </a:stretch>
        </p:blipFill>
        <p:spPr>
          <a:xfrm>
            <a:off x="6732240" y="152337"/>
            <a:ext cx="2016224" cy="1188431"/>
          </a:xfrm>
          <a:prstGeom prst="rect">
            <a:avLst/>
          </a:prstGeom>
        </p:spPr>
      </p:pic>
      <p:pic>
        <p:nvPicPr>
          <p:cNvPr id="4" name="Picture 3" descr="A logo with text on it&#10;&#10;AI-generated content may be incorrect.">
            <a:extLst>
              <a:ext uri="{FF2B5EF4-FFF2-40B4-BE49-F238E27FC236}">
                <a16:creationId xmlns:a16="http://schemas.microsoft.com/office/drawing/2014/main" id="{A3F26162-8050-4254-8FBB-41D65A72A5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52337"/>
            <a:ext cx="1915843" cy="118843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2" descr="D:\Images\300px-Rhll_wire_rope.jpg"/>
          <p:cNvPicPr>
            <a:picLocks/>
          </p:cNvPicPr>
          <p:nvPr/>
        </p:nvPicPr>
        <p:blipFill>
          <a:blip r:embed="rId2"/>
          <a:srcRect/>
          <a:stretch>
            <a:fillRect/>
          </a:stretch>
        </p:blipFill>
        <p:spPr>
          <a:xfrm>
            <a:off x="827584" y="1515189"/>
            <a:ext cx="7776864" cy="4885611"/>
          </a:xfrm>
          <a:prstGeom prst="rect">
            <a:avLst/>
          </a:prstGeom>
          <a:noFill/>
          <a:ln>
            <a:noFill/>
          </a:ln>
        </p:spPr>
      </p:pic>
      <p:pic>
        <p:nvPicPr>
          <p:cNvPr id="2" name="Picture 1">
            <a:extLst>
              <a:ext uri="{FF2B5EF4-FFF2-40B4-BE49-F238E27FC236}">
                <a16:creationId xmlns:a16="http://schemas.microsoft.com/office/drawing/2014/main" id="{A89877EB-7597-41B4-B907-691B2CAE1959}"/>
              </a:ext>
            </a:extLst>
          </p:cNvPr>
          <p:cNvPicPr>
            <a:picLocks noChangeAspect="1"/>
          </p:cNvPicPr>
          <p:nvPr/>
        </p:nvPicPr>
        <p:blipFill>
          <a:blip r:embed="rId3"/>
          <a:stretch>
            <a:fillRect/>
          </a:stretch>
        </p:blipFill>
        <p:spPr>
          <a:xfrm>
            <a:off x="7524328" y="332656"/>
            <a:ext cx="1296143" cy="1182533"/>
          </a:xfrm>
          <a:prstGeom prst="rect">
            <a:avLst/>
          </a:prstGeom>
        </p:spPr>
      </p:pic>
      <p:pic>
        <p:nvPicPr>
          <p:cNvPr id="4" name="Picture 3" descr="A logo with text on it&#10;&#10;AI-generated content may be incorrect.">
            <a:extLst>
              <a:ext uri="{FF2B5EF4-FFF2-40B4-BE49-F238E27FC236}">
                <a16:creationId xmlns:a16="http://schemas.microsoft.com/office/drawing/2014/main" id="{7FFFBBBF-34DD-41BC-A8FE-8B351D7CE9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5" y="332656"/>
            <a:ext cx="1296143" cy="118253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Picture 2" descr="D:\Images\17coconut-coir-rope-250x250176179087.jpg"/>
          <p:cNvPicPr>
            <a:picLocks/>
          </p:cNvPicPr>
          <p:nvPr/>
        </p:nvPicPr>
        <p:blipFill>
          <a:blip r:embed="rId2"/>
          <a:srcRect/>
          <a:stretch>
            <a:fillRect/>
          </a:stretch>
        </p:blipFill>
        <p:spPr>
          <a:xfrm>
            <a:off x="1763688" y="44624"/>
            <a:ext cx="5698976" cy="6782709"/>
          </a:xfrm>
          <a:prstGeom prst="rect">
            <a:avLst/>
          </a:prstGeom>
          <a:noFill/>
          <a:ln>
            <a:noFill/>
          </a:ln>
        </p:spPr>
      </p:pic>
      <p:pic>
        <p:nvPicPr>
          <p:cNvPr id="2" name="Picture 1">
            <a:extLst>
              <a:ext uri="{FF2B5EF4-FFF2-40B4-BE49-F238E27FC236}">
                <a16:creationId xmlns:a16="http://schemas.microsoft.com/office/drawing/2014/main" id="{7EFF8672-0923-434B-83B4-87207A1DBFB2}"/>
              </a:ext>
            </a:extLst>
          </p:cNvPr>
          <p:cNvPicPr>
            <a:picLocks noChangeAspect="1"/>
          </p:cNvPicPr>
          <p:nvPr/>
        </p:nvPicPr>
        <p:blipFill>
          <a:blip r:embed="rId3"/>
          <a:stretch>
            <a:fillRect/>
          </a:stretch>
        </p:blipFill>
        <p:spPr>
          <a:xfrm flipH="1">
            <a:off x="7746967" y="306968"/>
            <a:ext cx="1309375" cy="1231652"/>
          </a:xfrm>
          <a:prstGeom prst="rect">
            <a:avLst/>
          </a:prstGeom>
        </p:spPr>
      </p:pic>
      <p:pic>
        <p:nvPicPr>
          <p:cNvPr id="4" name="Picture 3" descr="A logo with text on it&#10;&#10;AI-generated content may be incorrect.">
            <a:extLst>
              <a:ext uri="{FF2B5EF4-FFF2-40B4-BE49-F238E27FC236}">
                <a16:creationId xmlns:a16="http://schemas.microsoft.com/office/drawing/2014/main" id="{E3BABEC1-356C-4081-83EF-BE48FD0B1B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58" y="325141"/>
            <a:ext cx="1593678" cy="13111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EBFA62-6D73-4AE3-9611-1B973BAD6E47}"/>
              </a:ext>
            </a:extLst>
          </p:cNvPr>
          <p:cNvSpPr/>
          <p:nvPr/>
        </p:nvSpPr>
        <p:spPr>
          <a:xfrm>
            <a:off x="179512" y="1772816"/>
            <a:ext cx="8712968" cy="3539430"/>
          </a:xfrm>
          <a:prstGeom prst="rect">
            <a:avLst/>
          </a:prstGeom>
        </p:spPr>
        <p:txBody>
          <a:bodyPr wrap="square">
            <a:spAutoFit/>
          </a:bodyPr>
          <a:lstStyle/>
          <a:p>
            <a:pPr lvl="0" algn="just" latinLnBrk="1"/>
            <a:r>
              <a:rPr lang="en-US" altLang="en-US" sz="3200" b="1" dirty="0">
                <a:solidFill>
                  <a:srgbClr val="66FF33"/>
                </a:solidFill>
                <a:latin typeface="Arial" panose="020B0604020202020204" pitchFamily="34" charset="0"/>
                <a:cs typeface="Arial" panose="020B0604020202020204" pitchFamily="34" charset="0"/>
              </a:rPr>
              <a:t>Objective</a:t>
            </a:r>
            <a:r>
              <a:rPr lang="en-US" altLang="en-US" sz="3200" dirty="0">
                <a:solidFill>
                  <a:srgbClr val="66FF33"/>
                </a:solidFill>
                <a:latin typeface="Arial" panose="020B0604020202020204" pitchFamily="34" charset="0"/>
                <a:cs typeface="Arial" panose="020B0604020202020204" pitchFamily="34" charset="0"/>
              </a:rPr>
              <a:t> :</a:t>
            </a:r>
          </a:p>
          <a:p>
            <a:pPr marL="514350" lvl="0" indent="-514350" algn="just" latinLnBrk="1">
              <a:buAutoNum type="arabicPeriod"/>
            </a:pPr>
            <a:r>
              <a:rPr lang="en-US" altLang="en-US" sz="3200" dirty="0">
                <a:solidFill>
                  <a:srgbClr val="66FF33"/>
                </a:solidFill>
                <a:latin typeface="Arial" panose="020B0604020202020204" pitchFamily="34" charset="0"/>
                <a:cs typeface="Arial" panose="020B0604020202020204" pitchFamily="34" charset="0"/>
              </a:rPr>
              <a:t>As knotting and lashing is to be done, on the spot, where the party is fighting against time, in darkness, in smoke, when people are killed or dying. </a:t>
            </a:r>
          </a:p>
          <a:p>
            <a:pPr marL="514350" lvl="0" indent="-514350" algn="just" latinLnBrk="1">
              <a:buAutoNum type="arabicPeriod"/>
            </a:pPr>
            <a:r>
              <a:rPr lang="en-US" altLang="en-US" sz="3200" dirty="0">
                <a:solidFill>
                  <a:srgbClr val="66FF33"/>
                </a:solidFill>
                <a:latin typeface="Arial" panose="020B0604020202020204" pitchFamily="34" charset="0"/>
                <a:cs typeface="Arial" panose="020B0604020202020204" pitchFamily="34" charset="0"/>
              </a:rPr>
              <a:t>It is very necessary for everyone in he rescue party to learn knotting and lashing.</a:t>
            </a:r>
          </a:p>
        </p:txBody>
      </p:sp>
      <p:pic>
        <p:nvPicPr>
          <p:cNvPr id="4" name="Picture 3">
            <a:extLst>
              <a:ext uri="{FF2B5EF4-FFF2-40B4-BE49-F238E27FC236}">
                <a16:creationId xmlns:a16="http://schemas.microsoft.com/office/drawing/2014/main" id="{4242FAA3-7EA0-43B6-A205-8F709A716FD9}"/>
              </a:ext>
            </a:extLst>
          </p:cNvPr>
          <p:cNvPicPr>
            <a:picLocks noChangeAspect="1"/>
          </p:cNvPicPr>
          <p:nvPr/>
        </p:nvPicPr>
        <p:blipFill>
          <a:blip r:embed="rId2"/>
          <a:stretch>
            <a:fillRect/>
          </a:stretch>
        </p:blipFill>
        <p:spPr>
          <a:xfrm>
            <a:off x="7236296" y="260982"/>
            <a:ext cx="1728192" cy="1542743"/>
          </a:xfrm>
          <a:prstGeom prst="rect">
            <a:avLst/>
          </a:prstGeom>
        </p:spPr>
      </p:pic>
      <p:pic>
        <p:nvPicPr>
          <p:cNvPr id="5" name="Picture 4" descr="A logo with text on it&#10;&#10;AI-generated content may be incorrect.">
            <a:extLst>
              <a:ext uri="{FF2B5EF4-FFF2-40B4-BE49-F238E27FC236}">
                <a16:creationId xmlns:a16="http://schemas.microsoft.com/office/drawing/2014/main" id="{627443B8-C3E2-4A2C-B1DA-2BC9AA3B91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358998" cy="1607024"/>
          </a:xfrm>
          <a:prstGeom prst="rect">
            <a:avLst/>
          </a:prstGeom>
        </p:spPr>
      </p:pic>
    </p:spTree>
    <p:extLst>
      <p:ext uri="{BB962C8B-B14F-4D97-AF65-F5344CB8AC3E}">
        <p14:creationId xmlns:p14="http://schemas.microsoft.com/office/powerpoint/2010/main" val="3840508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Picture 2" descr="D:\Images\coir.jpg"/>
          <p:cNvPicPr>
            <a:picLocks/>
          </p:cNvPicPr>
          <p:nvPr/>
        </p:nvPicPr>
        <p:blipFill>
          <a:blip r:embed="rId2"/>
          <a:srcRect/>
          <a:stretch>
            <a:fillRect/>
          </a:stretch>
        </p:blipFill>
        <p:spPr>
          <a:xfrm>
            <a:off x="1475656" y="381000"/>
            <a:ext cx="6192688" cy="6172200"/>
          </a:xfrm>
          <a:prstGeom prst="rect">
            <a:avLst/>
          </a:prstGeom>
          <a:noFill/>
          <a:ln>
            <a:noFill/>
          </a:ln>
        </p:spPr>
      </p:pic>
      <p:pic>
        <p:nvPicPr>
          <p:cNvPr id="2" name="Picture 1">
            <a:extLst>
              <a:ext uri="{FF2B5EF4-FFF2-40B4-BE49-F238E27FC236}">
                <a16:creationId xmlns:a16="http://schemas.microsoft.com/office/drawing/2014/main" id="{DB0D7054-6A5D-490C-995F-F5F5794133BF}"/>
              </a:ext>
            </a:extLst>
          </p:cNvPr>
          <p:cNvPicPr>
            <a:picLocks noChangeAspect="1"/>
          </p:cNvPicPr>
          <p:nvPr/>
        </p:nvPicPr>
        <p:blipFill>
          <a:blip r:embed="rId3"/>
          <a:stretch>
            <a:fillRect/>
          </a:stretch>
        </p:blipFill>
        <p:spPr>
          <a:xfrm>
            <a:off x="7812360" y="381000"/>
            <a:ext cx="1152128" cy="1391816"/>
          </a:xfrm>
          <a:prstGeom prst="rect">
            <a:avLst/>
          </a:prstGeom>
        </p:spPr>
      </p:pic>
      <p:pic>
        <p:nvPicPr>
          <p:cNvPr id="4" name="Picture 3" descr="A logo with text on it&#10;&#10;AI-generated content may be incorrect.">
            <a:extLst>
              <a:ext uri="{FF2B5EF4-FFF2-40B4-BE49-F238E27FC236}">
                <a16:creationId xmlns:a16="http://schemas.microsoft.com/office/drawing/2014/main" id="{0E26F610-9C5B-4949-80DF-89CE0771A6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53007"/>
            <a:ext cx="1152128" cy="131980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7" name="Picture 2" descr="D:\Images\hemp twine misc(1).jpg"/>
          <p:cNvPicPr>
            <a:picLocks/>
          </p:cNvPicPr>
          <p:nvPr/>
        </p:nvPicPr>
        <p:blipFill>
          <a:blip r:embed="rId2"/>
          <a:srcRect/>
          <a:stretch>
            <a:fillRect/>
          </a:stretch>
        </p:blipFill>
        <p:spPr>
          <a:xfrm>
            <a:off x="2015716" y="8679"/>
            <a:ext cx="5472608" cy="6705600"/>
          </a:xfrm>
          <a:prstGeom prst="rect">
            <a:avLst/>
          </a:prstGeom>
          <a:noFill/>
          <a:ln>
            <a:noFill/>
          </a:ln>
        </p:spPr>
      </p:pic>
      <p:pic>
        <p:nvPicPr>
          <p:cNvPr id="2" name="Picture 1">
            <a:extLst>
              <a:ext uri="{FF2B5EF4-FFF2-40B4-BE49-F238E27FC236}">
                <a16:creationId xmlns:a16="http://schemas.microsoft.com/office/drawing/2014/main" id="{7F502481-359C-43CA-98B2-531237E58FF9}"/>
              </a:ext>
            </a:extLst>
          </p:cNvPr>
          <p:cNvPicPr>
            <a:picLocks noChangeAspect="1"/>
          </p:cNvPicPr>
          <p:nvPr/>
        </p:nvPicPr>
        <p:blipFill>
          <a:blip r:embed="rId3"/>
          <a:stretch>
            <a:fillRect/>
          </a:stretch>
        </p:blipFill>
        <p:spPr>
          <a:xfrm>
            <a:off x="7720497" y="139009"/>
            <a:ext cx="1390416" cy="1296144"/>
          </a:xfrm>
          <a:prstGeom prst="rect">
            <a:avLst/>
          </a:prstGeom>
        </p:spPr>
      </p:pic>
      <p:pic>
        <p:nvPicPr>
          <p:cNvPr id="4" name="Picture 3" descr="A logo with text on it&#10;&#10;AI-generated content may be incorrect.">
            <a:extLst>
              <a:ext uri="{FF2B5EF4-FFF2-40B4-BE49-F238E27FC236}">
                <a16:creationId xmlns:a16="http://schemas.microsoft.com/office/drawing/2014/main" id="{47CB4CA9-0F14-4772-BFA6-E2A66D2626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332656"/>
            <a:ext cx="1476164" cy="109107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Picture 2" descr="D:\Images\cotton-ropes.jpg"/>
          <p:cNvPicPr>
            <a:picLocks/>
          </p:cNvPicPr>
          <p:nvPr/>
        </p:nvPicPr>
        <p:blipFill>
          <a:blip r:embed="rId2"/>
          <a:srcRect/>
          <a:stretch>
            <a:fillRect/>
          </a:stretch>
        </p:blipFill>
        <p:spPr>
          <a:xfrm>
            <a:off x="381000" y="1556793"/>
            <a:ext cx="8511480" cy="4896544"/>
          </a:xfrm>
          <a:prstGeom prst="rect">
            <a:avLst/>
          </a:prstGeom>
          <a:noFill/>
          <a:ln>
            <a:noFill/>
          </a:ln>
        </p:spPr>
      </p:pic>
      <p:pic>
        <p:nvPicPr>
          <p:cNvPr id="2" name="Picture 1">
            <a:extLst>
              <a:ext uri="{FF2B5EF4-FFF2-40B4-BE49-F238E27FC236}">
                <a16:creationId xmlns:a16="http://schemas.microsoft.com/office/drawing/2014/main" id="{92B4CE87-C127-4F69-9585-CDDA1928C5BD}"/>
              </a:ext>
            </a:extLst>
          </p:cNvPr>
          <p:cNvPicPr>
            <a:picLocks noChangeAspect="1"/>
          </p:cNvPicPr>
          <p:nvPr/>
        </p:nvPicPr>
        <p:blipFill>
          <a:blip r:embed="rId3"/>
          <a:stretch>
            <a:fillRect/>
          </a:stretch>
        </p:blipFill>
        <p:spPr>
          <a:xfrm>
            <a:off x="7236296" y="205004"/>
            <a:ext cx="1656183" cy="1207772"/>
          </a:xfrm>
          <a:prstGeom prst="rect">
            <a:avLst/>
          </a:prstGeom>
        </p:spPr>
      </p:pic>
      <p:pic>
        <p:nvPicPr>
          <p:cNvPr id="4" name="Picture 3" descr="A logo with text on it&#10;&#10;AI-generated content may be incorrect.">
            <a:extLst>
              <a:ext uri="{FF2B5EF4-FFF2-40B4-BE49-F238E27FC236}">
                <a16:creationId xmlns:a16="http://schemas.microsoft.com/office/drawing/2014/main" id="{0F0EA655-520A-45BA-BF99-9F1C30D30D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05004"/>
            <a:ext cx="1667220" cy="113576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9" name="Picture 2" descr="D:\Images\Cotton-Rope-manufacturer.jpg"/>
          <p:cNvPicPr>
            <a:picLocks/>
          </p:cNvPicPr>
          <p:nvPr/>
        </p:nvPicPr>
        <p:blipFill>
          <a:blip r:embed="rId2"/>
          <a:srcRect/>
          <a:stretch>
            <a:fillRect/>
          </a:stretch>
        </p:blipFill>
        <p:spPr>
          <a:xfrm>
            <a:off x="323528" y="1556792"/>
            <a:ext cx="8723312" cy="4920208"/>
          </a:xfrm>
          <a:prstGeom prst="rect">
            <a:avLst/>
          </a:prstGeom>
          <a:noFill/>
          <a:ln>
            <a:noFill/>
          </a:ln>
        </p:spPr>
      </p:pic>
      <p:pic>
        <p:nvPicPr>
          <p:cNvPr id="2" name="Picture 1">
            <a:extLst>
              <a:ext uri="{FF2B5EF4-FFF2-40B4-BE49-F238E27FC236}">
                <a16:creationId xmlns:a16="http://schemas.microsoft.com/office/drawing/2014/main" id="{50DF49BD-F476-482E-A48C-8112DFE07787}"/>
              </a:ext>
            </a:extLst>
          </p:cNvPr>
          <p:cNvPicPr>
            <a:picLocks noChangeAspect="1"/>
          </p:cNvPicPr>
          <p:nvPr/>
        </p:nvPicPr>
        <p:blipFill>
          <a:blip r:embed="rId3"/>
          <a:stretch>
            <a:fillRect/>
          </a:stretch>
        </p:blipFill>
        <p:spPr>
          <a:xfrm>
            <a:off x="7380312" y="188640"/>
            <a:ext cx="1666528" cy="1152128"/>
          </a:xfrm>
          <a:prstGeom prst="rect">
            <a:avLst/>
          </a:prstGeom>
        </p:spPr>
      </p:pic>
      <p:pic>
        <p:nvPicPr>
          <p:cNvPr id="4" name="Picture 3" descr="A logo with text on it&#10;&#10;AI-generated content may be incorrect.">
            <a:extLst>
              <a:ext uri="{FF2B5EF4-FFF2-40B4-BE49-F238E27FC236}">
                <a16:creationId xmlns:a16="http://schemas.microsoft.com/office/drawing/2014/main" id="{E5A9FE5B-05BA-4F63-B3DA-7832693CBB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 y="381000"/>
            <a:ext cx="1763688" cy="95976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Picture 2" descr="D:\Images\stock-photo-natural-fibre-ropes-backgropund-515.jpg"/>
          <p:cNvPicPr>
            <a:picLocks/>
          </p:cNvPicPr>
          <p:nvPr/>
        </p:nvPicPr>
        <p:blipFill>
          <a:blip r:embed="rId2"/>
          <a:srcRect/>
          <a:stretch>
            <a:fillRect/>
          </a:stretch>
        </p:blipFill>
        <p:spPr>
          <a:xfrm>
            <a:off x="568175" y="1530539"/>
            <a:ext cx="8180289" cy="5072608"/>
          </a:xfrm>
          <a:prstGeom prst="rect">
            <a:avLst/>
          </a:prstGeom>
          <a:noFill/>
          <a:ln>
            <a:noFill/>
          </a:ln>
        </p:spPr>
      </p:pic>
      <p:pic>
        <p:nvPicPr>
          <p:cNvPr id="2" name="Picture 1">
            <a:extLst>
              <a:ext uri="{FF2B5EF4-FFF2-40B4-BE49-F238E27FC236}">
                <a16:creationId xmlns:a16="http://schemas.microsoft.com/office/drawing/2014/main" id="{43DDEB47-A34F-4377-8E73-72A036E14DCC}"/>
              </a:ext>
            </a:extLst>
          </p:cNvPr>
          <p:cNvPicPr>
            <a:picLocks noChangeAspect="1"/>
          </p:cNvPicPr>
          <p:nvPr/>
        </p:nvPicPr>
        <p:blipFill>
          <a:blip r:embed="rId3"/>
          <a:stretch>
            <a:fillRect/>
          </a:stretch>
        </p:blipFill>
        <p:spPr>
          <a:xfrm>
            <a:off x="7524328" y="254853"/>
            <a:ext cx="1440160" cy="1067099"/>
          </a:xfrm>
          <a:prstGeom prst="rect">
            <a:avLst/>
          </a:prstGeom>
        </p:spPr>
      </p:pic>
      <p:pic>
        <p:nvPicPr>
          <p:cNvPr id="4" name="Picture 3" descr="A logo with text on it&#10;&#10;AI-generated content may be incorrect.">
            <a:extLst>
              <a:ext uri="{FF2B5EF4-FFF2-40B4-BE49-F238E27FC236}">
                <a16:creationId xmlns:a16="http://schemas.microsoft.com/office/drawing/2014/main" id="{32B0864C-5422-4291-8941-2DCA63678F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54853"/>
            <a:ext cx="1684465" cy="114751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Picture 2" descr="D:\Images\Ropes_traditional_sisal_coil_close_up.jpg"/>
          <p:cNvPicPr>
            <a:picLocks/>
          </p:cNvPicPr>
          <p:nvPr/>
        </p:nvPicPr>
        <p:blipFill>
          <a:blip r:embed="rId2"/>
          <a:srcRect/>
          <a:stretch>
            <a:fillRect/>
          </a:stretch>
        </p:blipFill>
        <p:spPr>
          <a:xfrm>
            <a:off x="533400" y="1484784"/>
            <a:ext cx="7494984" cy="5030316"/>
          </a:xfrm>
          <a:prstGeom prst="rect">
            <a:avLst/>
          </a:prstGeom>
          <a:noFill/>
          <a:ln>
            <a:noFill/>
          </a:ln>
        </p:spPr>
      </p:pic>
      <p:pic>
        <p:nvPicPr>
          <p:cNvPr id="2" name="Picture 1">
            <a:extLst>
              <a:ext uri="{FF2B5EF4-FFF2-40B4-BE49-F238E27FC236}">
                <a16:creationId xmlns:a16="http://schemas.microsoft.com/office/drawing/2014/main" id="{F8572310-2687-40E9-8F36-F377D567012C}"/>
              </a:ext>
            </a:extLst>
          </p:cNvPr>
          <p:cNvPicPr>
            <a:picLocks noChangeAspect="1"/>
          </p:cNvPicPr>
          <p:nvPr/>
        </p:nvPicPr>
        <p:blipFill>
          <a:blip r:embed="rId3"/>
          <a:stretch>
            <a:fillRect/>
          </a:stretch>
        </p:blipFill>
        <p:spPr>
          <a:xfrm>
            <a:off x="7740352" y="206407"/>
            <a:ext cx="1152128" cy="1250534"/>
          </a:xfrm>
          <a:prstGeom prst="rect">
            <a:avLst/>
          </a:prstGeom>
        </p:spPr>
      </p:pic>
      <p:pic>
        <p:nvPicPr>
          <p:cNvPr id="4" name="Picture 3" descr="A logo with text on it&#10;&#10;AI-generated content may be incorrect.">
            <a:extLst>
              <a:ext uri="{FF2B5EF4-FFF2-40B4-BE49-F238E27FC236}">
                <a16:creationId xmlns:a16="http://schemas.microsoft.com/office/drawing/2014/main" id="{CA24B630-041F-4E1B-82E7-AE91888904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1" y="175441"/>
            <a:ext cx="1800201" cy="122635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2" name="Picture 2" descr="D:\Images\Ropes.jpg"/>
          <p:cNvPicPr>
            <a:picLocks/>
          </p:cNvPicPr>
          <p:nvPr/>
        </p:nvPicPr>
        <p:blipFill>
          <a:blip r:embed="rId2"/>
          <a:srcRect/>
          <a:stretch>
            <a:fillRect/>
          </a:stretch>
        </p:blipFill>
        <p:spPr>
          <a:xfrm>
            <a:off x="539552" y="1484784"/>
            <a:ext cx="8208912" cy="5058036"/>
          </a:xfrm>
          <a:prstGeom prst="rect">
            <a:avLst/>
          </a:prstGeom>
          <a:noFill/>
          <a:ln>
            <a:noFill/>
          </a:ln>
        </p:spPr>
      </p:pic>
      <p:pic>
        <p:nvPicPr>
          <p:cNvPr id="2" name="Picture 1">
            <a:extLst>
              <a:ext uri="{FF2B5EF4-FFF2-40B4-BE49-F238E27FC236}">
                <a16:creationId xmlns:a16="http://schemas.microsoft.com/office/drawing/2014/main" id="{C590E2BF-11D9-44E2-87B4-1B0C959B2736}"/>
              </a:ext>
            </a:extLst>
          </p:cNvPr>
          <p:cNvPicPr>
            <a:picLocks noChangeAspect="1"/>
          </p:cNvPicPr>
          <p:nvPr/>
        </p:nvPicPr>
        <p:blipFill>
          <a:blip r:embed="rId3"/>
          <a:stretch>
            <a:fillRect/>
          </a:stretch>
        </p:blipFill>
        <p:spPr>
          <a:xfrm>
            <a:off x="7380314" y="101600"/>
            <a:ext cx="1440160" cy="1250535"/>
          </a:xfrm>
          <a:prstGeom prst="rect">
            <a:avLst/>
          </a:prstGeom>
        </p:spPr>
      </p:pic>
      <p:pic>
        <p:nvPicPr>
          <p:cNvPr id="4" name="Picture 3" descr="A logo with text on it&#10;&#10;AI-generated content may be incorrect.">
            <a:extLst>
              <a:ext uri="{FF2B5EF4-FFF2-40B4-BE49-F238E27FC236}">
                <a16:creationId xmlns:a16="http://schemas.microsoft.com/office/drawing/2014/main" id="{8E065F86-E99F-45CF-B201-08772A89C5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01601"/>
            <a:ext cx="1573970" cy="125053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Rectangle 2"/>
          <p:cNvSpPr>
            <a:spLocks noGrp="1"/>
          </p:cNvSpPr>
          <p:nvPr>
            <p:ph type="title" idx="4294967295"/>
          </p:nvPr>
        </p:nvSpPr>
        <p:spPr>
          <a:xfrm>
            <a:off x="971600" y="116632"/>
            <a:ext cx="7056784" cy="563563"/>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latinLnBrk="1" hangingPunct="1"/>
            <a:r>
              <a:rPr lang="en-US" altLang="en-US" sz="3600" b="1" dirty="0">
                <a:solidFill>
                  <a:srgbClr val="FFFF00"/>
                </a:solidFill>
              </a:rPr>
              <a:t>TYPES OF KNOTS</a:t>
            </a:r>
          </a:p>
        </p:txBody>
      </p:sp>
      <p:sp>
        <p:nvSpPr>
          <p:cNvPr id="1048600" name="Rectangle 3"/>
          <p:cNvSpPr>
            <a:spLocks noGrp="1"/>
          </p:cNvSpPr>
          <p:nvPr>
            <p:ph type="body" idx="4294967295"/>
          </p:nvPr>
        </p:nvSpPr>
        <p:spPr>
          <a:xfrm>
            <a:off x="0" y="3429000"/>
            <a:ext cx="8229600" cy="31242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buFont typeface="Wingdings" pitchFamily="2" charset="2"/>
              <a:buNone/>
            </a:pPr>
            <a:r>
              <a:rPr lang="en-US" altLang="en-US" b="1" dirty="0">
                <a:solidFill>
                  <a:srgbClr val="99CCFF"/>
                </a:solidFill>
                <a:latin typeface="Arial" panose="020B0604020202020204" pitchFamily="34" charset="0"/>
                <a:cs typeface="Arial" panose="020B0604020202020204" pitchFamily="34" charset="0"/>
              </a:rPr>
              <a:t>Thumb knot –</a:t>
            </a:r>
          </a:p>
          <a:p>
            <a:pPr lvl="0" eaLnBrk="1" latinLnBrk="1" hangingPunct="1">
              <a:buFont typeface="Wingdings" pitchFamily="2" charset="2"/>
              <a:buNone/>
            </a:pPr>
            <a:r>
              <a:rPr lang="en-US" altLang="en-US" b="1" dirty="0">
                <a:solidFill>
                  <a:srgbClr val="FFFF99"/>
                </a:solidFill>
                <a:latin typeface="Arial" panose="020B0604020202020204" pitchFamily="34" charset="0"/>
                <a:cs typeface="Arial" panose="020B0604020202020204" pitchFamily="34" charset="0"/>
              </a:rPr>
              <a:t>	</a:t>
            </a:r>
            <a:r>
              <a:rPr lang="en-US" altLang="en-US" dirty="0">
                <a:solidFill>
                  <a:srgbClr val="FFFF99"/>
                </a:solidFill>
                <a:latin typeface="Arial" panose="020B0604020202020204" pitchFamily="34" charset="0"/>
                <a:cs typeface="Arial" panose="020B0604020202020204" pitchFamily="34" charset="0"/>
              </a:rPr>
              <a:t>It is useful when tied at the end of a rope to prevent the rope from fraying, as a temporary measure or to stop it from passing through a pulley block.</a:t>
            </a:r>
          </a:p>
        </p:txBody>
      </p:sp>
      <p:pic>
        <p:nvPicPr>
          <p:cNvPr id="2097173" name="Picture 5" descr="thumb knot"/>
          <p:cNvPicPr>
            <a:picLocks/>
          </p:cNvPicPr>
          <p:nvPr/>
        </p:nvPicPr>
        <p:blipFill>
          <a:blip r:embed="rId2"/>
          <a:srcRect/>
          <a:stretch>
            <a:fillRect/>
          </a:stretch>
        </p:blipFill>
        <p:spPr>
          <a:xfrm>
            <a:off x="2483768" y="1219200"/>
            <a:ext cx="3312368" cy="2209800"/>
          </a:xfrm>
          <a:prstGeom prst="rect">
            <a:avLst/>
          </a:prstGeom>
          <a:noFill/>
          <a:ln>
            <a:noFill/>
          </a:ln>
        </p:spPr>
      </p:pic>
      <p:pic>
        <p:nvPicPr>
          <p:cNvPr id="2" name="Picture 1">
            <a:extLst>
              <a:ext uri="{FF2B5EF4-FFF2-40B4-BE49-F238E27FC236}">
                <a16:creationId xmlns:a16="http://schemas.microsoft.com/office/drawing/2014/main" id="{23F7BF67-AFD4-42DF-82BB-AAEBC7D865EB}"/>
              </a:ext>
            </a:extLst>
          </p:cNvPr>
          <p:cNvPicPr>
            <a:picLocks noChangeAspect="1"/>
          </p:cNvPicPr>
          <p:nvPr/>
        </p:nvPicPr>
        <p:blipFill>
          <a:blip r:embed="rId3"/>
          <a:stretch>
            <a:fillRect/>
          </a:stretch>
        </p:blipFill>
        <p:spPr>
          <a:xfrm>
            <a:off x="7038646" y="250007"/>
            <a:ext cx="1872560" cy="1228523"/>
          </a:xfrm>
          <a:prstGeom prst="rect">
            <a:avLst/>
          </a:prstGeom>
        </p:spPr>
      </p:pic>
      <p:pic>
        <p:nvPicPr>
          <p:cNvPr id="6" name="Picture 5" descr="A logo with text on it&#10;&#10;AI-generated content may be incorrect.">
            <a:extLst>
              <a:ext uri="{FF2B5EF4-FFF2-40B4-BE49-F238E27FC236}">
                <a16:creationId xmlns:a16="http://schemas.microsoft.com/office/drawing/2014/main" id="{F0C89FAC-9F26-42AB-8F8F-3E6B7AE1FC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79" y="141312"/>
            <a:ext cx="1962942" cy="133721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Rectangle 2"/>
          <p:cNvSpPr>
            <a:spLocks noGrp="1"/>
          </p:cNvSpPr>
          <p:nvPr>
            <p:ph type="title" idx="4294967295"/>
          </p:nvPr>
        </p:nvSpPr>
        <p:spPr>
          <a:xfrm>
            <a:off x="758825" y="244475"/>
            <a:ext cx="8385175" cy="896938"/>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latinLnBrk="1" hangingPunct="1"/>
            <a:r>
              <a:rPr lang="en-US" altLang="en-US" sz="4000">
                <a:solidFill>
                  <a:srgbClr val="FFFF00"/>
                </a:solidFill>
              </a:rPr>
              <a:t>TYPES OF KNOTS</a:t>
            </a:r>
          </a:p>
        </p:txBody>
      </p:sp>
      <p:sp>
        <p:nvSpPr>
          <p:cNvPr id="1048602" name="Rectangle 3"/>
          <p:cNvSpPr>
            <a:spLocks noGrp="1"/>
          </p:cNvSpPr>
          <p:nvPr>
            <p:ph type="body" idx="4294967295"/>
          </p:nvPr>
        </p:nvSpPr>
        <p:spPr>
          <a:xfrm>
            <a:off x="611560" y="3200400"/>
            <a:ext cx="7992888" cy="340050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buFont typeface="Wingdings" pitchFamily="2" charset="2"/>
              <a:buNone/>
            </a:pPr>
            <a:r>
              <a:rPr lang="en-US" altLang="en-US" b="1" dirty="0">
                <a:solidFill>
                  <a:srgbClr val="99CCFF"/>
                </a:solidFill>
                <a:latin typeface="Arial" panose="020B0604020202020204" pitchFamily="34" charset="0"/>
                <a:cs typeface="Arial" panose="020B0604020202020204" pitchFamily="34" charset="0"/>
              </a:rPr>
              <a:t>Figure of eight knots –</a:t>
            </a:r>
          </a:p>
          <a:p>
            <a:pPr lvl="0" eaLnBrk="1" latinLnBrk="1" hangingPunct="1">
              <a:buFont typeface="Wingdings" pitchFamily="2" charset="2"/>
              <a:buNone/>
            </a:pPr>
            <a:r>
              <a:rPr lang="en-US" altLang="en-US" dirty="0">
                <a:solidFill>
                  <a:srgbClr val="FFFF99"/>
                </a:solidFill>
                <a:latin typeface="Arial" panose="020B0604020202020204" pitchFamily="34" charset="0"/>
                <a:cs typeface="Arial" panose="020B0604020202020204" pitchFamily="34" charset="0"/>
              </a:rPr>
              <a:t>	This is formed by an over hand and an under hand knot overlapping each other with the loose end passed through the loop. When driven tight its resemblance is that of figure eight.</a:t>
            </a:r>
          </a:p>
        </p:txBody>
      </p:sp>
      <p:pic>
        <p:nvPicPr>
          <p:cNvPr id="2097174" name="Picture 23" descr="Simple Figure Eight Knot"/>
          <p:cNvPicPr>
            <a:picLocks/>
          </p:cNvPicPr>
          <p:nvPr/>
        </p:nvPicPr>
        <p:blipFill>
          <a:blip r:embed="rId2"/>
          <a:srcRect/>
          <a:stretch>
            <a:fillRect/>
          </a:stretch>
        </p:blipFill>
        <p:spPr>
          <a:xfrm>
            <a:off x="2206493" y="1361068"/>
            <a:ext cx="4419600" cy="1692275"/>
          </a:xfrm>
          <a:prstGeom prst="rect">
            <a:avLst/>
          </a:prstGeom>
          <a:noFill/>
          <a:ln>
            <a:noFill/>
          </a:ln>
        </p:spPr>
      </p:pic>
      <p:pic>
        <p:nvPicPr>
          <p:cNvPr id="2" name="Picture 1">
            <a:extLst>
              <a:ext uri="{FF2B5EF4-FFF2-40B4-BE49-F238E27FC236}">
                <a16:creationId xmlns:a16="http://schemas.microsoft.com/office/drawing/2014/main" id="{15D13F0B-D529-44C7-951E-3C9A8984DC10}"/>
              </a:ext>
            </a:extLst>
          </p:cNvPr>
          <p:cNvPicPr>
            <a:picLocks noChangeAspect="1"/>
          </p:cNvPicPr>
          <p:nvPr/>
        </p:nvPicPr>
        <p:blipFill>
          <a:blip r:embed="rId3"/>
          <a:stretch>
            <a:fillRect/>
          </a:stretch>
        </p:blipFill>
        <p:spPr>
          <a:xfrm>
            <a:off x="6948040" y="113147"/>
            <a:ext cx="1878905" cy="145725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18971E8E-D043-4DB9-9D28-98FB420A89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962" y="257098"/>
            <a:ext cx="1819011" cy="123916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Rectangle 2"/>
          <p:cNvSpPr>
            <a:spLocks noGrp="1"/>
          </p:cNvSpPr>
          <p:nvPr>
            <p:ph type="title" idx="4294967295"/>
          </p:nvPr>
        </p:nvSpPr>
        <p:spPr>
          <a:xfrm>
            <a:off x="758825" y="244475"/>
            <a:ext cx="8385175" cy="896938"/>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latinLnBrk="1" hangingPunct="1"/>
            <a:r>
              <a:rPr lang="en-US" altLang="en-US" sz="4000" b="1" dirty="0">
                <a:solidFill>
                  <a:srgbClr val="FFFF00"/>
                </a:solidFill>
              </a:rPr>
              <a:t>TYPES OF KNOTS</a:t>
            </a:r>
          </a:p>
        </p:txBody>
      </p:sp>
      <p:sp>
        <p:nvSpPr>
          <p:cNvPr id="1048604" name="Rectangle 3"/>
          <p:cNvSpPr>
            <a:spLocks noGrp="1"/>
          </p:cNvSpPr>
          <p:nvPr>
            <p:ph type="body" idx="4294967295"/>
          </p:nvPr>
        </p:nvSpPr>
        <p:spPr>
          <a:xfrm>
            <a:off x="1136650" y="3043298"/>
            <a:ext cx="7467798" cy="3194014"/>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lnSpc>
                <a:spcPct val="90000"/>
              </a:lnSpc>
              <a:buFont typeface="Wingdings" pitchFamily="2" charset="2"/>
              <a:buNone/>
            </a:pPr>
            <a:r>
              <a:rPr lang="en-US" altLang="en-US" b="1" dirty="0">
                <a:solidFill>
                  <a:srgbClr val="99CCFF"/>
                </a:solidFill>
                <a:latin typeface="Arial" panose="020B0604020202020204" pitchFamily="34" charset="0"/>
                <a:cs typeface="Arial" panose="020B0604020202020204" pitchFamily="34" charset="0"/>
              </a:rPr>
              <a:t>Half hitch –</a:t>
            </a:r>
          </a:p>
          <a:p>
            <a:pPr lvl="0" eaLnBrk="1" latinLnBrk="1" hangingPunct="1">
              <a:lnSpc>
                <a:spcPct val="90000"/>
              </a:lnSpc>
              <a:buFont typeface="Wingdings" pitchFamily="2" charset="2"/>
              <a:buNone/>
            </a:pPr>
            <a:r>
              <a:rPr lang="en-US" altLang="en-US" b="1" dirty="0">
                <a:solidFill>
                  <a:srgbClr val="FFFF99"/>
                </a:solidFill>
                <a:latin typeface="Arial" panose="020B0604020202020204" pitchFamily="34" charset="0"/>
                <a:cs typeface="Arial" panose="020B0604020202020204" pitchFamily="34" charset="0"/>
              </a:rPr>
              <a:t>	</a:t>
            </a:r>
            <a:r>
              <a:rPr lang="en-US" altLang="en-US" dirty="0">
                <a:solidFill>
                  <a:srgbClr val="FFFF99"/>
                </a:solidFill>
                <a:latin typeface="Arial" panose="020B0604020202020204" pitchFamily="34" charset="0"/>
                <a:cs typeface="Arial" panose="020B0604020202020204" pitchFamily="34" charset="0"/>
              </a:rPr>
              <a:t>This is formed by passing the short end of a rope around the spar or another rope and under the standing part. So that, when pulled, one part of the rope binds the other. In effect this forms the beginning of a timber hitch.</a:t>
            </a:r>
          </a:p>
        </p:txBody>
      </p:sp>
      <p:pic>
        <p:nvPicPr>
          <p:cNvPr id="2097175" name="Picture 4" descr="C:\Documents and Settings\Admin\Desktop\Images\Image017.jpg"/>
          <p:cNvPicPr>
            <a:picLocks/>
          </p:cNvPicPr>
          <p:nvPr/>
        </p:nvPicPr>
        <p:blipFill>
          <a:blip r:embed="rId2"/>
          <a:srcRect/>
          <a:stretch>
            <a:fillRect/>
          </a:stretch>
        </p:blipFill>
        <p:spPr>
          <a:xfrm>
            <a:off x="2852865" y="1113817"/>
            <a:ext cx="3600400" cy="1901885"/>
          </a:xfrm>
          <a:prstGeom prst="rect">
            <a:avLst/>
          </a:prstGeom>
          <a:noFill/>
          <a:ln>
            <a:noFill/>
          </a:ln>
        </p:spPr>
      </p:pic>
      <p:pic>
        <p:nvPicPr>
          <p:cNvPr id="2" name="Picture 1">
            <a:extLst>
              <a:ext uri="{FF2B5EF4-FFF2-40B4-BE49-F238E27FC236}">
                <a16:creationId xmlns:a16="http://schemas.microsoft.com/office/drawing/2014/main" id="{69E549D0-CDD1-4D3B-8E65-A571A015C464}"/>
              </a:ext>
            </a:extLst>
          </p:cNvPr>
          <p:cNvPicPr>
            <a:picLocks noChangeAspect="1"/>
          </p:cNvPicPr>
          <p:nvPr/>
        </p:nvPicPr>
        <p:blipFill>
          <a:blip r:embed="rId3"/>
          <a:stretch>
            <a:fillRect/>
          </a:stretch>
        </p:blipFill>
        <p:spPr>
          <a:xfrm>
            <a:off x="7308304" y="325212"/>
            <a:ext cx="1440160" cy="127231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9D40B384-E9D4-4ADA-A73A-AB486D638E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05" y="327292"/>
            <a:ext cx="1864620" cy="12702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3" name="Rectangle 2"/>
          <p:cNvSpPr>
            <a:spLocks noGrp="1"/>
          </p:cNvSpPr>
          <p:nvPr>
            <p:ph type="title" idx="4294967295"/>
          </p:nvPr>
        </p:nvSpPr>
        <p:spPr>
          <a:xfrm>
            <a:off x="2123728" y="244475"/>
            <a:ext cx="4896544" cy="1431925"/>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latinLnBrk="1" hangingPunct="1"/>
            <a:r>
              <a:rPr lang="en-US" altLang="en-US" b="1" dirty="0">
                <a:solidFill>
                  <a:srgbClr val="FFFF00"/>
                </a:solidFill>
              </a:rPr>
              <a:t>Requirements of</a:t>
            </a:r>
            <a:br>
              <a:rPr lang="en-US" altLang="en-US" b="1" dirty="0">
                <a:solidFill>
                  <a:srgbClr val="FFFF00"/>
                </a:solidFill>
              </a:rPr>
            </a:br>
            <a:r>
              <a:rPr lang="en-US" altLang="en-US" b="1" dirty="0">
                <a:solidFill>
                  <a:srgbClr val="FFFF00"/>
                </a:solidFill>
              </a:rPr>
              <a:t> Ropes</a:t>
            </a:r>
          </a:p>
        </p:txBody>
      </p:sp>
      <p:sp>
        <p:nvSpPr>
          <p:cNvPr id="1048584" name="Rectangle 3"/>
          <p:cNvSpPr>
            <a:spLocks noGrp="1"/>
          </p:cNvSpPr>
          <p:nvPr>
            <p:ph type="body" idx="4294967295"/>
          </p:nvPr>
        </p:nvSpPr>
        <p:spPr>
          <a:xfrm>
            <a:off x="683568" y="1556792"/>
            <a:ext cx="7992888" cy="432048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buFont typeface="Wingdings" pitchFamily="2" charset="2"/>
              <a:buNone/>
            </a:pPr>
            <a:endParaRPr lang="en-US" altLang="en-US" sz="2800" dirty="0">
              <a:latin typeface="Arial" panose="020B0604020202020204" pitchFamily="34" charset="0"/>
              <a:cs typeface="Arial" panose="020B0604020202020204" pitchFamily="34" charset="0"/>
            </a:endParaRPr>
          </a:p>
          <a:p>
            <a:pPr lvl="0" eaLnBrk="1" latinLnBrk="1" hangingPunct="1"/>
            <a:r>
              <a:rPr lang="en-US" altLang="en-US" sz="2800" dirty="0">
                <a:solidFill>
                  <a:srgbClr val="66FF33"/>
                </a:solidFill>
                <a:latin typeface="Arial" panose="020B0604020202020204" pitchFamily="34" charset="0"/>
                <a:cs typeface="Arial" panose="020B0604020202020204" pitchFamily="34" charset="0"/>
              </a:rPr>
              <a:t>Two 200 feet length of 3 inch rope - these are principally used along with tackles and pulleys for raising or lowering persons or articles etc.</a:t>
            </a:r>
          </a:p>
          <a:p>
            <a:pPr lvl="0" eaLnBrk="1" latinLnBrk="1" hangingPunct="1">
              <a:buFont typeface="Wingdings" pitchFamily="2" charset="2"/>
              <a:buNone/>
            </a:pPr>
            <a:endParaRPr lang="en-US" altLang="en-US" sz="2800" dirty="0">
              <a:solidFill>
                <a:srgbClr val="66FF33"/>
              </a:solidFill>
              <a:latin typeface="Arial" panose="020B0604020202020204" pitchFamily="34" charset="0"/>
              <a:cs typeface="Arial" panose="020B0604020202020204" pitchFamily="34" charset="0"/>
            </a:endParaRPr>
          </a:p>
          <a:p>
            <a:pPr lvl="0" eaLnBrk="1" latinLnBrk="1" hangingPunct="1"/>
            <a:r>
              <a:rPr lang="en-US" altLang="en-US" sz="2800" dirty="0">
                <a:solidFill>
                  <a:srgbClr val="66FF33"/>
                </a:solidFill>
                <a:latin typeface="Arial" panose="020B0604020202020204" pitchFamily="34" charset="0"/>
                <a:cs typeface="Arial" panose="020B0604020202020204" pitchFamily="34" charset="0"/>
              </a:rPr>
              <a:t>Ten 40 feet length 1½ inch lashings - these are used for securing casualties to stretchers. As guy ropes in the construction of derricks and sheers, as guide ropes etc.</a:t>
            </a:r>
          </a:p>
          <a:p>
            <a:pPr lvl="0" eaLnBrk="1" latinLnBrk="1" hangingPunct="1">
              <a:buFont typeface="Wingdings" pitchFamily="2" charset="2"/>
              <a:buNone/>
            </a:pPr>
            <a:endParaRPr lang="en-US" altLang="en-US" sz="2800" dirty="0">
              <a:solidFill>
                <a:srgbClr val="66FF33"/>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338180D-40FC-49A9-A9E8-1382034E406E}"/>
              </a:ext>
            </a:extLst>
          </p:cNvPr>
          <p:cNvPicPr>
            <a:picLocks noChangeAspect="1"/>
          </p:cNvPicPr>
          <p:nvPr/>
        </p:nvPicPr>
        <p:blipFill>
          <a:blip r:embed="rId2"/>
          <a:stretch>
            <a:fillRect/>
          </a:stretch>
        </p:blipFill>
        <p:spPr>
          <a:xfrm>
            <a:off x="7308304" y="116633"/>
            <a:ext cx="1656184" cy="1296143"/>
          </a:xfrm>
          <a:prstGeom prst="rect">
            <a:avLst/>
          </a:prstGeom>
        </p:spPr>
      </p:pic>
      <p:pic>
        <p:nvPicPr>
          <p:cNvPr id="5" name="Picture 4" descr="A logo with text on it&#10;&#10;AI-generated content may be incorrect.">
            <a:extLst>
              <a:ext uri="{FF2B5EF4-FFF2-40B4-BE49-F238E27FC236}">
                <a16:creationId xmlns:a16="http://schemas.microsoft.com/office/drawing/2014/main" id="{D4EA1C21-5000-40F5-9938-9C9E5B2421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23889"/>
            <a:ext cx="1745202" cy="118888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Rectangle 2"/>
          <p:cNvSpPr>
            <a:spLocks noGrp="1"/>
          </p:cNvSpPr>
          <p:nvPr>
            <p:ph type="title" idx="4294967295"/>
          </p:nvPr>
        </p:nvSpPr>
        <p:spPr>
          <a:xfrm>
            <a:off x="1331640" y="228600"/>
            <a:ext cx="6408712" cy="752128"/>
          </a:xfrm>
          <a:prstGeom prst="rect">
            <a:avLst/>
          </a:prstGeom>
          <a:noFill/>
          <a:ln>
            <a:noFill/>
          </a:ln>
        </p:spPr>
        <p:txBody>
          <a:bodyPr vert="horz" lIns="91440" tIns="45720" rIns="91440" bIns="45720" anchor="ctr">
            <a:normAutofit/>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latinLnBrk="1" hangingPunct="1"/>
            <a:r>
              <a:rPr lang="en-US" altLang="en-US" sz="3600" b="1" dirty="0">
                <a:solidFill>
                  <a:srgbClr val="FFFF00"/>
                </a:solidFill>
              </a:rPr>
              <a:t>   TYPES OF KNOTS</a:t>
            </a:r>
          </a:p>
        </p:txBody>
      </p:sp>
      <p:sp>
        <p:nvSpPr>
          <p:cNvPr id="1048606" name="Rectangle 3"/>
          <p:cNvSpPr>
            <a:spLocks noGrp="1"/>
          </p:cNvSpPr>
          <p:nvPr>
            <p:ph type="body" idx="4294967295"/>
          </p:nvPr>
        </p:nvSpPr>
        <p:spPr>
          <a:xfrm>
            <a:off x="0" y="3352800"/>
            <a:ext cx="8229600" cy="32004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buFont typeface="Wingdings" pitchFamily="2" charset="2"/>
              <a:buNone/>
            </a:pPr>
            <a:r>
              <a:rPr lang="en-US" altLang="en-US" b="1" dirty="0">
                <a:solidFill>
                  <a:srgbClr val="99CCFF"/>
                </a:solidFill>
                <a:latin typeface="Arial" panose="020B0604020202020204" pitchFamily="34" charset="0"/>
                <a:cs typeface="Arial" panose="020B0604020202020204" pitchFamily="34" charset="0"/>
              </a:rPr>
              <a:t>Reef knot –</a:t>
            </a:r>
          </a:p>
          <a:p>
            <a:pPr lvl="0" eaLnBrk="1" latinLnBrk="1" hangingPunct="1">
              <a:buFont typeface="Wingdings" pitchFamily="2" charset="2"/>
              <a:buNone/>
            </a:pPr>
            <a:r>
              <a:rPr lang="en-US" altLang="en-US" dirty="0">
                <a:latin typeface="Arial" panose="020B0604020202020204" pitchFamily="34" charset="0"/>
                <a:cs typeface="Arial" panose="020B0604020202020204" pitchFamily="34" charset="0"/>
              </a:rPr>
              <a:t>	</a:t>
            </a:r>
            <a:r>
              <a:rPr lang="en-US" altLang="en-US" dirty="0">
                <a:solidFill>
                  <a:srgbClr val="FFFF99"/>
                </a:solidFill>
                <a:latin typeface="Arial" panose="020B0604020202020204" pitchFamily="34" charset="0"/>
                <a:cs typeface="Arial" panose="020B0604020202020204" pitchFamily="34" charset="0"/>
              </a:rPr>
              <a:t>This is useful for joining two ropes of equal sizes and also for general purposes. It should be used for joining 2 dry ropes of the same size, when the pull is constant.</a:t>
            </a:r>
          </a:p>
        </p:txBody>
      </p:sp>
      <p:pic>
        <p:nvPicPr>
          <p:cNvPr id="2097176" name="Picture 24" descr="Reef-Knot"/>
          <p:cNvPicPr>
            <a:picLocks/>
          </p:cNvPicPr>
          <p:nvPr/>
        </p:nvPicPr>
        <p:blipFill>
          <a:blip r:embed="rId2"/>
          <a:srcRect/>
          <a:stretch>
            <a:fillRect/>
          </a:stretch>
        </p:blipFill>
        <p:spPr>
          <a:xfrm>
            <a:off x="2339752" y="1574800"/>
            <a:ext cx="4267200" cy="1878012"/>
          </a:xfrm>
          <a:prstGeom prst="rect">
            <a:avLst/>
          </a:prstGeom>
          <a:noFill/>
          <a:ln>
            <a:noFill/>
          </a:ln>
        </p:spPr>
      </p:pic>
      <p:pic>
        <p:nvPicPr>
          <p:cNvPr id="2" name="Picture 1">
            <a:extLst>
              <a:ext uri="{FF2B5EF4-FFF2-40B4-BE49-F238E27FC236}">
                <a16:creationId xmlns:a16="http://schemas.microsoft.com/office/drawing/2014/main" id="{B49148EC-66F6-4584-A6D1-73764D3B1550}"/>
              </a:ext>
            </a:extLst>
          </p:cNvPr>
          <p:cNvPicPr>
            <a:picLocks noChangeAspect="1"/>
          </p:cNvPicPr>
          <p:nvPr/>
        </p:nvPicPr>
        <p:blipFill>
          <a:blip r:embed="rId3"/>
          <a:stretch>
            <a:fillRect/>
          </a:stretch>
        </p:blipFill>
        <p:spPr>
          <a:xfrm>
            <a:off x="6844693" y="228601"/>
            <a:ext cx="2012593" cy="1346200"/>
          </a:xfrm>
          <a:prstGeom prst="rect">
            <a:avLst/>
          </a:prstGeom>
        </p:spPr>
      </p:pic>
      <p:pic>
        <p:nvPicPr>
          <p:cNvPr id="6" name="Picture 5" descr="A logo with text on it&#10;&#10;AI-generated content may be incorrect.">
            <a:extLst>
              <a:ext uri="{FF2B5EF4-FFF2-40B4-BE49-F238E27FC236}">
                <a16:creationId xmlns:a16="http://schemas.microsoft.com/office/drawing/2014/main" id="{223C197A-45A4-4C72-9AC4-EB049AB385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741" y="348550"/>
            <a:ext cx="1864270" cy="1270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Rectangle 2"/>
          <p:cNvSpPr>
            <a:spLocks noGrp="1"/>
          </p:cNvSpPr>
          <p:nvPr>
            <p:ph type="title" idx="4294967295"/>
          </p:nvPr>
        </p:nvSpPr>
        <p:spPr>
          <a:xfrm>
            <a:off x="758825" y="244475"/>
            <a:ext cx="8385175" cy="706438"/>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latinLnBrk="1" hangingPunct="1"/>
            <a:r>
              <a:rPr lang="en-US" altLang="en-US" sz="4000" b="1" dirty="0">
                <a:solidFill>
                  <a:srgbClr val="FFFF00"/>
                </a:solidFill>
              </a:rPr>
              <a:t>TYPES OF KNOTS</a:t>
            </a:r>
          </a:p>
        </p:txBody>
      </p:sp>
      <p:sp>
        <p:nvSpPr>
          <p:cNvPr id="1048608" name="Rectangle 3"/>
          <p:cNvSpPr>
            <a:spLocks noGrp="1"/>
          </p:cNvSpPr>
          <p:nvPr>
            <p:ph type="body" idx="4294967295"/>
          </p:nvPr>
        </p:nvSpPr>
        <p:spPr>
          <a:xfrm>
            <a:off x="0" y="2971800"/>
            <a:ext cx="8229600" cy="38862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buFont typeface="Wingdings" pitchFamily="2" charset="2"/>
              <a:buNone/>
            </a:pPr>
            <a:r>
              <a:rPr lang="en-US" altLang="en-US" b="1" dirty="0">
                <a:solidFill>
                  <a:srgbClr val="99CCFF"/>
                </a:solidFill>
                <a:latin typeface="Arial" panose="020B0604020202020204" pitchFamily="34" charset="0"/>
                <a:cs typeface="Arial" panose="020B0604020202020204" pitchFamily="34" charset="0"/>
              </a:rPr>
              <a:t>Clove hitch –</a:t>
            </a:r>
          </a:p>
          <a:p>
            <a:pPr lvl="0" eaLnBrk="1" latinLnBrk="1" hangingPunct="1">
              <a:buFont typeface="Wingdings" pitchFamily="2" charset="2"/>
              <a:buNone/>
            </a:pPr>
            <a:r>
              <a:rPr lang="en-US" altLang="en-US" b="1" dirty="0">
                <a:solidFill>
                  <a:srgbClr val="FFFF99"/>
                </a:solidFill>
                <a:latin typeface="Arial" panose="020B0604020202020204" pitchFamily="34" charset="0"/>
                <a:cs typeface="Arial" panose="020B0604020202020204" pitchFamily="34" charset="0"/>
              </a:rPr>
              <a:t>	</a:t>
            </a:r>
            <a:r>
              <a:rPr lang="en-US" altLang="en-US" dirty="0">
                <a:solidFill>
                  <a:srgbClr val="FFFF99"/>
                </a:solidFill>
                <a:latin typeface="Arial" panose="020B0604020202020204" pitchFamily="34" charset="0"/>
                <a:cs typeface="Arial" panose="020B0604020202020204" pitchFamily="34" charset="0"/>
              </a:rPr>
              <a:t>This hitch is formed by forming two loops in the </a:t>
            </a:r>
            <a:r>
              <a:rPr lang="en-US" altLang="en-US" dirty="0" err="1">
                <a:solidFill>
                  <a:srgbClr val="FFFF99"/>
                </a:solidFill>
                <a:latin typeface="Arial" panose="020B0604020202020204" pitchFamily="34" charset="0"/>
                <a:cs typeface="Arial" panose="020B0604020202020204" pitchFamily="34" charset="0"/>
              </a:rPr>
              <a:t>centre</a:t>
            </a:r>
            <a:r>
              <a:rPr lang="en-US" altLang="en-US" dirty="0">
                <a:solidFill>
                  <a:srgbClr val="FFFF99"/>
                </a:solidFill>
                <a:latin typeface="Arial" panose="020B0604020202020204" pitchFamily="34" charset="0"/>
                <a:cs typeface="Arial" panose="020B0604020202020204" pitchFamily="34" charset="0"/>
              </a:rPr>
              <a:t> of rope. One in left hand and other in right, one </a:t>
            </a:r>
            <a:r>
              <a:rPr lang="en-US" altLang="en-US" dirty="0" err="1">
                <a:solidFill>
                  <a:srgbClr val="FFFF99"/>
                </a:solidFill>
                <a:latin typeface="Arial" panose="020B0604020202020204" pitchFamily="34" charset="0"/>
                <a:cs typeface="Arial" panose="020B0604020202020204" pitchFamily="34" charset="0"/>
              </a:rPr>
              <a:t>oposit</a:t>
            </a:r>
            <a:r>
              <a:rPr lang="en-US" altLang="en-US" dirty="0">
                <a:solidFill>
                  <a:srgbClr val="FFFF99"/>
                </a:solidFill>
                <a:latin typeface="Arial" panose="020B0604020202020204" pitchFamily="34" charset="0"/>
                <a:cs typeface="Arial" panose="020B0604020202020204" pitchFamily="34" charset="0"/>
              </a:rPr>
              <a:t> to the other in direction. Then the right hand one is passed in front of the spar and drawn tight. This is useful to hitch cylindrical object.</a:t>
            </a:r>
          </a:p>
        </p:txBody>
      </p:sp>
      <p:pic>
        <p:nvPicPr>
          <p:cNvPr id="2097177" name="Picture 5" descr="Clove_hitch1_thumb"/>
          <p:cNvPicPr>
            <a:picLocks/>
          </p:cNvPicPr>
          <p:nvPr/>
        </p:nvPicPr>
        <p:blipFill>
          <a:blip r:embed="rId2"/>
          <a:srcRect/>
          <a:stretch>
            <a:fillRect/>
          </a:stretch>
        </p:blipFill>
        <p:spPr>
          <a:xfrm>
            <a:off x="1835696" y="1273613"/>
            <a:ext cx="2510744" cy="1867354"/>
          </a:xfrm>
          <a:prstGeom prst="rect">
            <a:avLst/>
          </a:prstGeom>
          <a:noFill/>
          <a:ln>
            <a:noFill/>
          </a:ln>
        </p:spPr>
      </p:pic>
      <p:pic>
        <p:nvPicPr>
          <p:cNvPr id="2097178" name="Picture 6" descr="Clove_hitch2_thumb"/>
          <p:cNvPicPr>
            <a:picLocks/>
          </p:cNvPicPr>
          <p:nvPr/>
        </p:nvPicPr>
        <p:blipFill>
          <a:blip r:embed="rId3"/>
          <a:srcRect/>
          <a:stretch>
            <a:fillRect/>
          </a:stretch>
        </p:blipFill>
        <p:spPr>
          <a:xfrm>
            <a:off x="4660434" y="1273612"/>
            <a:ext cx="2647869" cy="1867355"/>
          </a:xfrm>
          <a:prstGeom prst="rect">
            <a:avLst/>
          </a:prstGeom>
          <a:noFill/>
          <a:ln>
            <a:noFill/>
          </a:ln>
        </p:spPr>
      </p:pic>
      <p:pic>
        <p:nvPicPr>
          <p:cNvPr id="2" name="Picture 1">
            <a:extLst>
              <a:ext uri="{FF2B5EF4-FFF2-40B4-BE49-F238E27FC236}">
                <a16:creationId xmlns:a16="http://schemas.microsoft.com/office/drawing/2014/main" id="{DAB0FF76-15D9-4AC8-93BB-CFEFE2C4D7FA}"/>
              </a:ext>
            </a:extLst>
          </p:cNvPr>
          <p:cNvPicPr>
            <a:picLocks noChangeAspect="1"/>
          </p:cNvPicPr>
          <p:nvPr/>
        </p:nvPicPr>
        <p:blipFill>
          <a:blip r:embed="rId4"/>
          <a:stretch>
            <a:fillRect/>
          </a:stretch>
        </p:blipFill>
        <p:spPr>
          <a:xfrm>
            <a:off x="6902217" y="244475"/>
            <a:ext cx="1927789" cy="1029137"/>
          </a:xfrm>
          <a:prstGeom prst="rect">
            <a:avLst/>
          </a:prstGeom>
        </p:spPr>
      </p:pic>
      <p:pic>
        <p:nvPicPr>
          <p:cNvPr id="7" name="Picture 6" descr="A logo with text on it&#10;&#10;AI-generated content may be incorrect.">
            <a:extLst>
              <a:ext uri="{FF2B5EF4-FFF2-40B4-BE49-F238E27FC236}">
                <a16:creationId xmlns:a16="http://schemas.microsoft.com/office/drawing/2014/main" id="{4C577DB2-725F-4416-897C-3CA19EB373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92" y="295326"/>
            <a:ext cx="1678514" cy="114345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5"/>
          <p:cNvSpPr>
            <a:spLocks noGrp="1"/>
          </p:cNvSpPr>
          <p:nvPr>
            <p:ph type="ctrTitle" idx="4294967295"/>
          </p:nvPr>
        </p:nvSpPr>
        <p:spPr>
          <a:xfrm>
            <a:off x="0" y="332656"/>
            <a:ext cx="7772400" cy="792088"/>
          </a:xfrm>
          <a:prstGeom prst="rect">
            <a:avLst/>
          </a:prstGeom>
          <a:noFill/>
          <a:ln>
            <a:noFill/>
          </a:ln>
        </p:spPr>
        <p:txBody>
          <a:bodyPr vert="horz" lIns="91440" tIns="45720" rIns="91440" bIns="45720" anchor="ctr">
            <a:normAutofit fontScale="90000"/>
          </a:bodyPr>
          <a:lstStyle>
            <a:lvl1pPr algn="ctr">
              <a:defRPr sz="4400"/>
            </a:lvl1pPr>
          </a:lstStyle>
          <a:p>
            <a:pPr lvl="0" eaLnBrk="1" latinLnBrk="1" hangingPunct="1"/>
            <a:br>
              <a:rPr lang="en-US" altLang="en-US" sz="4900" dirty="0">
                <a:solidFill>
                  <a:srgbClr val="FFFF00"/>
                </a:solidFill>
              </a:rPr>
            </a:br>
            <a:r>
              <a:rPr lang="en-US" altLang="en-US" sz="4900" dirty="0">
                <a:solidFill>
                  <a:srgbClr val="FFFF00"/>
                </a:solidFill>
              </a:rPr>
              <a:t>      </a:t>
            </a:r>
            <a:r>
              <a:rPr lang="en-US" altLang="en-US" sz="4900" b="1" dirty="0">
                <a:solidFill>
                  <a:srgbClr val="FFFF00"/>
                </a:solidFill>
              </a:rPr>
              <a:t>TYPES OF KNOTS</a:t>
            </a:r>
          </a:p>
        </p:txBody>
      </p:sp>
      <p:sp>
        <p:nvSpPr>
          <p:cNvPr id="1048610" name="Subtitle 6"/>
          <p:cNvSpPr>
            <a:spLocks noGrp="1"/>
          </p:cNvSpPr>
          <p:nvPr>
            <p:ph type="subTitle" idx="4294967295"/>
          </p:nvPr>
        </p:nvSpPr>
        <p:spPr>
          <a:xfrm>
            <a:off x="0" y="3657600"/>
            <a:ext cx="8153400" cy="3048000"/>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algn="l" eaLnBrk="1" latinLnBrk="1" hangingPunct="1">
              <a:buFont typeface="Wingdings" pitchFamily="2" charset="2"/>
              <a:buNone/>
            </a:pPr>
            <a:r>
              <a:rPr lang="en-US" altLang="en-US" dirty="0">
                <a:solidFill>
                  <a:srgbClr val="99CCFF"/>
                </a:solidFill>
                <a:latin typeface="Arial" panose="020B0604020202020204" pitchFamily="34" charset="0"/>
                <a:cs typeface="Arial" panose="020B0604020202020204" pitchFamily="34" charset="0"/>
              </a:rPr>
              <a:t>Chair knot –</a:t>
            </a:r>
          </a:p>
          <a:p>
            <a:pPr lvl="0" algn="l" eaLnBrk="1" latinLnBrk="1" hangingPunct="1">
              <a:buFont typeface="Wingdings" pitchFamily="2" charset="2"/>
              <a:buNone/>
            </a:pPr>
            <a:r>
              <a:rPr lang="en-US" altLang="en-US" sz="2800" dirty="0">
                <a:solidFill>
                  <a:srgbClr val="FFFF99"/>
                </a:solidFill>
                <a:latin typeface="Arial" panose="020B0604020202020204" pitchFamily="34" charset="0"/>
                <a:cs typeface="Arial" panose="020B0604020202020204" pitchFamily="34" charset="0"/>
              </a:rPr>
              <a:t>Chair knot is used as a sling in which a person may readily be lowered from heights.</a:t>
            </a:r>
          </a:p>
          <a:p>
            <a:pPr lvl="0" algn="l" eaLnBrk="1" latinLnBrk="1" hangingPunct="1">
              <a:buFont typeface="Wingdings" pitchFamily="2" charset="2"/>
              <a:buNone/>
            </a:pPr>
            <a:r>
              <a:rPr lang="en-US" altLang="en-US" sz="2800" dirty="0">
                <a:solidFill>
                  <a:srgbClr val="FFFF99"/>
                </a:solidFill>
                <a:latin typeface="Arial" panose="020B0604020202020204" pitchFamily="34" charset="0"/>
                <a:cs typeface="Arial" panose="020B0604020202020204" pitchFamily="34" charset="0"/>
              </a:rPr>
              <a:t>Chair knot may also be used as a stretcher sling, made by forming a chair knot complete with half hitches in the </a:t>
            </a:r>
            <a:r>
              <a:rPr lang="en-US" altLang="en-US" sz="2800" dirty="0" err="1">
                <a:solidFill>
                  <a:srgbClr val="FFFF99"/>
                </a:solidFill>
                <a:latin typeface="Arial" panose="020B0604020202020204" pitchFamily="34" charset="0"/>
                <a:cs typeface="Arial" panose="020B0604020202020204" pitchFamily="34" charset="0"/>
              </a:rPr>
              <a:t>centre</a:t>
            </a:r>
            <a:r>
              <a:rPr lang="en-US" altLang="en-US" sz="2800" dirty="0">
                <a:solidFill>
                  <a:srgbClr val="FFFF99"/>
                </a:solidFill>
                <a:latin typeface="Arial" panose="020B0604020202020204" pitchFamily="34" charset="0"/>
                <a:cs typeface="Arial" panose="020B0604020202020204" pitchFamily="34" charset="0"/>
              </a:rPr>
              <a:t> of a 40 feet lasing</a:t>
            </a:r>
            <a:r>
              <a:rPr lang="en-US" altLang="en-US" sz="2800" dirty="0">
                <a:solidFill>
                  <a:srgbClr val="FFFF99"/>
                </a:solidFill>
              </a:rPr>
              <a:t>. </a:t>
            </a:r>
          </a:p>
        </p:txBody>
      </p:sp>
      <p:pic>
        <p:nvPicPr>
          <p:cNvPr id="2097179" name="Picture 5" descr="handcuff2"/>
          <p:cNvPicPr>
            <a:picLocks/>
          </p:cNvPicPr>
          <p:nvPr/>
        </p:nvPicPr>
        <p:blipFill>
          <a:blip r:embed="rId2"/>
          <a:srcRect/>
          <a:stretch>
            <a:fillRect/>
          </a:stretch>
        </p:blipFill>
        <p:spPr>
          <a:xfrm>
            <a:off x="395536" y="1556792"/>
            <a:ext cx="3902968" cy="1910307"/>
          </a:xfrm>
          <a:prstGeom prst="rect">
            <a:avLst/>
          </a:prstGeom>
          <a:noFill/>
          <a:ln>
            <a:noFill/>
          </a:ln>
        </p:spPr>
      </p:pic>
      <p:pic>
        <p:nvPicPr>
          <p:cNvPr id="2097180" name="Picture 6" descr="100_0117"/>
          <p:cNvPicPr>
            <a:picLocks/>
          </p:cNvPicPr>
          <p:nvPr/>
        </p:nvPicPr>
        <p:blipFill>
          <a:blip r:embed="rId3"/>
          <a:srcRect/>
          <a:stretch>
            <a:fillRect/>
          </a:stretch>
        </p:blipFill>
        <p:spPr>
          <a:xfrm>
            <a:off x="4572000" y="1556792"/>
            <a:ext cx="3902968" cy="1910308"/>
          </a:xfrm>
          <a:prstGeom prst="rect">
            <a:avLst/>
          </a:prstGeom>
          <a:noFill/>
          <a:ln>
            <a:noFill/>
          </a:ln>
        </p:spPr>
      </p:pic>
      <p:pic>
        <p:nvPicPr>
          <p:cNvPr id="2" name="Picture 1">
            <a:extLst>
              <a:ext uri="{FF2B5EF4-FFF2-40B4-BE49-F238E27FC236}">
                <a16:creationId xmlns:a16="http://schemas.microsoft.com/office/drawing/2014/main" id="{6660F15A-6950-44E5-931E-CBD4E40ACFB1}"/>
              </a:ext>
            </a:extLst>
          </p:cNvPr>
          <p:cNvPicPr>
            <a:picLocks noChangeAspect="1"/>
          </p:cNvPicPr>
          <p:nvPr/>
        </p:nvPicPr>
        <p:blipFill>
          <a:blip r:embed="rId4"/>
          <a:stretch>
            <a:fillRect/>
          </a:stretch>
        </p:blipFill>
        <p:spPr>
          <a:xfrm>
            <a:off x="6977836" y="150739"/>
            <a:ext cx="2136119" cy="1406053"/>
          </a:xfrm>
          <a:prstGeom prst="rect">
            <a:avLst/>
          </a:prstGeom>
        </p:spPr>
      </p:pic>
      <p:pic>
        <p:nvPicPr>
          <p:cNvPr id="7" name="Picture 6" descr="A logo with text on it&#10;&#10;AI-generated content may be incorrect.">
            <a:extLst>
              <a:ext uri="{FF2B5EF4-FFF2-40B4-BE49-F238E27FC236}">
                <a16:creationId xmlns:a16="http://schemas.microsoft.com/office/drawing/2014/main" id="{650BE913-E214-4F44-9145-117B30CA34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040" y="179443"/>
            <a:ext cx="1979712" cy="134864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3"/>
          <p:cNvSpPr>
            <a:spLocks noGrp="1"/>
          </p:cNvSpPr>
          <p:nvPr>
            <p:ph type="ctrTitle" idx="4294967295"/>
          </p:nvPr>
        </p:nvSpPr>
        <p:spPr>
          <a:xfrm>
            <a:off x="1225550" y="473075"/>
            <a:ext cx="7918450" cy="573088"/>
          </a:xfrm>
          <a:prstGeom prst="rect">
            <a:avLst/>
          </a:prstGeom>
          <a:noFill/>
          <a:ln>
            <a:noFill/>
          </a:ln>
        </p:spPr>
        <p:txBody>
          <a:bodyPr vert="horz" lIns="91440" tIns="45720" rIns="91440" bIns="45720" anchor="ctr">
            <a:normAutofit fontScale="90000"/>
          </a:bodyPr>
          <a:lstStyle>
            <a:lvl1pPr algn="ctr">
              <a:defRPr sz="4400"/>
            </a:lvl1pPr>
          </a:lstStyle>
          <a:p>
            <a:pPr lvl="0" eaLnBrk="1" latinLnBrk="1" hangingPunct="1"/>
            <a:r>
              <a:rPr lang="en-US" altLang="en-US" sz="4900" b="1" dirty="0">
                <a:solidFill>
                  <a:srgbClr val="FFFF00"/>
                </a:solidFill>
              </a:rPr>
              <a:t>TYPES OF KNOTS</a:t>
            </a:r>
          </a:p>
        </p:txBody>
      </p:sp>
      <p:sp>
        <p:nvSpPr>
          <p:cNvPr id="1048612" name="Subtitle 4"/>
          <p:cNvSpPr>
            <a:spLocks noGrp="1"/>
          </p:cNvSpPr>
          <p:nvPr>
            <p:ph type="subTitle" idx="4294967295"/>
          </p:nvPr>
        </p:nvSpPr>
        <p:spPr>
          <a:xfrm>
            <a:off x="467544" y="2667000"/>
            <a:ext cx="8676456" cy="3962400"/>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algn="l" eaLnBrk="1" latinLnBrk="1" hangingPunct="1">
              <a:buFont typeface="Wingdings" pitchFamily="2" charset="2"/>
              <a:buNone/>
            </a:pPr>
            <a:r>
              <a:rPr lang="en-US" altLang="en-US" dirty="0">
                <a:solidFill>
                  <a:srgbClr val="99CCFF"/>
                </a:solidFill>
                <a:latin typeface="Arial" panose="020B0604020202020204" pitchFamily="34" charset="0"/>
                <a:cs typeface="Arial" panose="020B0604020202020204" pitchFamily="34" charset="0"/>
              </a:rPr>
              <a:t>Draw Hitch –</a:t>
            </a:r>
          </a:p>
          <a:p>
            <a:pPr lvl="0" algn="l" eaLnBrk="1" latinLnBrk="1" hangingPunct="1">
              <a:buFont typeface="Wingdings" pitchFamily="2" charset="2"/>
              <a:buNone/>
            </a:pPr>
            <a:r>
              <a:rPr lang="en-US" altLang="en-US" dirty="0">
                <a:solidFill>
                  <a:srgbClr val="FFFF99"/>
                </a:solidFill>
                <a:latin typeface="Arial" panose="020B0604020202020204" pitchFamily="34" charset="0"/>
                <a:cs typeface="Arial" panose="020B0604020202020204" pitchFamily="34" charset="0"/>
              </a:rPr>
              <a:t>This hitch will stand a considerable strain on the standing part and yet can be easily released by jerking the free end.</a:t>
            </a:r>
          </a:p>
          <a:p>
            <a:pPr lvl="0" algn="l" eaLnBrk="1" latinLnBrk="1" hangingPunct="1">
              <a:buFont typeface="Wingdings" pitchFamily="2" charset="2"/>
              <a:buNone/>
            </a:pPr>
            <a:r>
              <a:rPr lang="en-US" altLang="en-US" dirty="0">
                <a:solidFill>
                  <a:srgbClr val="FFFF99"/>
                </a:solidFill>
                <a:latin typeface="Arial" panose="020B0604020202020204" pitchFamily="34" charset="0"/>
                <a:cs typeface="Arial" panose="020B0604020202020204" pitchFamily="34" charset="0"/>
              </a:rPr>
              <a:t>It enables the rope to be recovered from places where the knots can not be reached and untied by hand, </a:t>
            </a:r>
          </a:p>
        </p:txBody>
      </p:sp>
      <p:pic>
        <p:nvPicPr>
          <p:cNvPr id="2097181" name="Picture 6" descr="Scan0200"/>
          <p:cNvPicPr>
            <a:picLocks/>
          </p:cNvPicPr>
          <p:nvPr/>
        </p:nvPicPr>
        <p:blipFill>
          <a:blip r:embed="rId2"/>
          <a:srcRect/>
          <a:stretch>
            <a:fillRect/>
          </a:stretch>
        </p:blipFill>
        <p:spPr>
          <a:xfrm>
            <a:off x="3131840" y="1299379"/>
            <a:ext cx="3960440" cy="1905000"/>
          </a:xfrm>
          <a:prstGeom prst="rect">
            <a:avLst/>
          </a:prstGeom>
          <a:noFill/>
          <a:ln>
            <a:noFill/>
          </a:ln>
        </p:spPr>
      </p:pic>
      <p:pic>
        <p:nvPicPr>
          <p:cNvPr id="2" name="Picture 1">
            <a:extLst>
              <a:ext uri="{FF2B5EF4-FFF2-40B4-BE49-F238E27FC236}">
                <a16:creationId xmlns:a16="http://schemas.microsoft.com/office/drawing/2014/main" id="{45CADF21-3633-484E-B7C6-55ECB908697B}"/>
              </a:ext>
            </a:extLst>
          </p:cNvPr>
          <p:cNvPicPr>
            <a:picLocks noChangeAspect="1"/>
          </p:cNvPicPr>
          <p:nvPr/>
        </p:nvPicPr>
        <p:blipFill>
          <a:blip r:embed="rId3"/>
          <a:stretch>
            <a:fillRect/>
          </a:stretch>
        </p:blipFill>
        <p:spPr>
          <a:xfrm>
            <a:off x="7092280" y="212164"/>
            <a:ext cx="1888871" cy="1286759"/>
          </a:xfrm>
          <a:prstGeom prst="rect">
            <a:avLst/>
          </a:prstGeom>
        </p:spPr>
      </p:pic>
      <p:pic>
        <p:nvPicPr>
          <p:cNvPr id="6" name="Picture 5" descr="A logo with text on it&#10;&#10;AI-generated content may be incorrect.">
            <a:extLst>
              <a:ext uri="{FF2B5EF4-FFF2-40B4-BE49-F238E27FC236}">
                <a16:creationId xmlns:a16="http://schemas.microsoft.com/office/drawing/2014/main" id="{37AB5C5F-A598-45CF-A0D8-CCAD72C3C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849" y="283884"/>
            <a:ext cx="1888871" cy="128675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3"/>
          <p:cNvSpPr>
            <a:spLocks noGrp="1"/>
          </p:cNvSpPr>
          <p:nvPr>
            <p:ph type="ctrTitle" idx="4294967295"/>
          </p:nvPr>
        </p:nvSpPr>
        <p:spPr>
          <a:xfrm>
            <a:off x="1225550" y="282575"/>
            <a:ext cx="7918450" cy="863600"/>
          </a:xfrm>
          <a:prstGeom prst="rect">
            <a:avLst/>
          </a:prstGeom>
          <a:noFill/>
          <a:ln>
            <a:noFill/>
          </a:ln>
        </p:spPr>
        <p:txBody>
          <a:bodyPr vert="horz" lIns="91440" tIns="45720" rIns="91440" bIns="45720" anchor="ctr"/>
          <a:lstStyle>
            <a:lvl1pPr algn="ctr">
              <a:defRPr sz="4400"/>
            </a:lvl1pPr>
          </a:lstStyle>
          <a:p>
            <a:pPr lvl="0" eaLnBrk="1" latinLnBrk="1" hangingPunct="1"/>
            <a:r>
              <a:rPr lang="en-US" altLang="en-US" sz="4900" b="1" dirty="0">
                <a:solidFill>
                  <a:srgbClr val="FFFF00"/>
                </a:solidFill>
              </a:rPr>
              <a:t>TYPES OF KNOTS</a:t>
            </a:r>
          </a:p>
        </p:txBody>
      </p:sp>
      <p:sp>
        <p:nvSpPr>
          <p:cNvPr id="1048614" name="Subtitle 4"/>
          <p:cNvSpPr>
            <a:spLocks noGrp="1"/>
          </p:cNvSpPr>
          <p:nvPr>
            <p:ph type="subTitle" idx="4294967295"/>
          </p:nvPr>
        </p:nvSpPr>
        <p:spPr>
          <a:xfrm>
            <a:off x="533400" y="3752083"/>
            <a:ext cx="8077200" cy="2971800"/>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algn="l" eaLnBrk="1" latinLnBrk="1" hangingPunct="1">
              <a:buFont typeface="Wingdings" pitchFamily="2" charset="2"/>
              <a:buNone/>
            </a:pPr>
            <a:r>
              <a:rPr lang="en-US" altLang="en-US" dirty="0">
                <a:solidFill>
                  <a:srgbClr val="FFFF00"/>
                </a:solidFill>
                <a:latin typeface="Arial" panose="020B0604020202020204" pitchFamily="34" charset="0"/>
                <a:cs typeface="Arial" panose="020B0604020202020204" pitchFamily="34" charset="0"/>
              </a:rPr>
              <a:t>Bowline –</a:t>
            </a:r>
          </a:p>
          <a:p>
            <a:pPr lvl="0" algn="l" eaLnBrk="1" latinLnBrk="1" hangingPunct="1">
              <a:buFont typeface="Wingdings" pitchFamily="2" charset="2"/>
              <a:buNone/>
            </a:pPr>
            <a:r>
              <a:rPr lang="en-US" altLang="en-US" dirty="0">
                <a:solidFill>
                  <a:srgbClr val="FFFF00"/>
                </a:solidFill>
                <a:latin typeface="Arial" panose="020B0604020202020204" pitchFamily="34" charset="0"/>
                <a:cs typeface="Arial" panose="020B0604020202020204" pitchFamily="34" charset="0"/>
              </a:rPr>
              <a:t>The bowline forms a non-slipping noose and is useful for lowering or raising purposes, and can also used to make a temporary eye in lines of all sizes. </a:t>
            </a:r>
          </a:p>
        </p:txBody>
      </p:sp>
      <p:pic>
        <p:nvPicPr>
          <p:cNvPr id="2097182" name="Picture 5" descr="Bowline2"/>
          <p:cNvPicPr>
            <a:picLocks/>
          </p:cNvPicPr>
          <p:nvPr/>
        </p:nvPicPr>
        <p:blipFill>
          <a:blip r:embed="rId2"/>
          <a:srcRect/>
          <a:stretch>
            <a:fillRect/>
          </a:stretch>
        </p:blipFill>
        <p:spPr>
          <a:xfrm>
            <a:off x="3799730" y="1237483"/>
            <a:ext cx="1485900" cy="2514600"/>
          </a:xfrm>
          <a:prstGeom prst="rect">
            <a:avLst/>
          </a:prstGeom>
          <a:noFill/>
          <a:ln>
            <a:noFill/>
          </a:ln>
        </p:spPr>
      </p:pic>
      <p:pic>
        <p:nvPicPr>
          <p:cNvPr id="2097183" name="Picture 6" descr="Bowline1"/>
          <p:cNvPicPr>
            <a:picLocks/>
          </p:cNvPicPr>
          <p:nvPr/>
        </p:nvPicPr>
        <p:blipFill>
          <a:blip r:embed="rId3"/>
          <a:srcRect/>
          <a:stretch>
            <a:fillRect/>
          </a:stretch>
        </p:blipFill>
        <p:spPr>
          <a:xfrm>
            <a:off x="2250572" y="1258510"/>
            <a:ext cx="1326683" cy="2514600"/>
          </a:xfrm>
          <a:prstGeom prst="rect">
            <a:avLst/>
          </a:prstGeom>
          <a:noFill/>
          <a:ln>
            <a:noFill/>
          </a:ln>
        </p:spPr>
      </p:pic>
      <p:pic>
        <p:nvPicPr>
          <p:cNvPr id="2097184" name="Picture 7" descr="Bowline4"/>
          <p:cNvPicPr>
            <a:picLocks/>
          </p:cNvPicPr>
          <p:nvPr/>
        </p:nvPicPr>
        <p:blipFill>
          <a:blip r:embed="rId4"/>
          <a:srcRect/>
          <a:stretch>
            <a:fillRect/>
          </a:stretch>
        </p:blipFill>
        <p:spPr>
          <a:xfrm>
            <a:off x="5508104" y="1278969"/>
            <a:ext cx="1673225" cy="2473113"/>
          </a:xfrm>
          <a:prstGeom prst="rect">
            <a:avLst/>
          </a:prstGeom>
          <a:noFill/>
          <a:ln>
            <a:noFill/>
          </a:ln>
        </p:spPr>
      </p:pic>
      <p:pic>
        <p:nvPicPr>
          <p:cNvPr id="2" name="Picture 1">
            <a:extLst>
              <a:ext uri="{FF2B5EF4-FFF2-40B4-BE49-F238E27FC236}">
                <a16:creationId xmlns:a16="http://schemas.microsoft.com/office/drawing/2014/main" id="{1213F0F3-F09A-4988-B83C-E707069BA9B7}"/>
              </a:ext>
            </a:extLst>
          </p:cNvPr>
          <p:cNvPicPr>
            <a:picLocks noChangeAspect="1"/>
          </p:cNvPicPr>
          <p:nvPr/>
        </p:nvPicPr>
        <p:blipFill>
          <a:blip r:embed="rId5"/>
          <a:stretch>
            <a:fillRect/>
          </a:stretch>
        </p:blipFill>
        <p:spPr>
          <a:xfrm>
            <a:off x="7170466" y="219100"/>
            <a:ext cx="1813469" cy="1193676"/>
          </a:xfrm>
          <a:prstGeom prst="rect">
            <a:avLst/>
          </a:prstGeom>
        </p:spPr>
      </p:pic>
      <p:pic>
        <p:nvPicPr>
          <p:cNvPr id="8" name="Picture 7" descr="A logo with text on it&#10;&#10;AI-generated content may be incorrect.">
            <a:extLst>
              <a:ext uri="{FF2B5EF4-FFF2-40B4-BE49-F238E27FC236}">
                <a16:creationId xmlns:a16="http://schemas.microsoft.com/office/drawing/2014/main" id="{8F314CE8-A573-4B5F-B11E-73BB70B874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50" y="219100"/>
            <a:ext cx="1752232" cy="119367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5" name="Picture 2" descr="C:\Documents and Settings\Admin\Desktop\Images\Image005.jpg"/>
          <p:cNvPicPr>
            <a:picLocks/>
          </p:cNvPicPr>
          <p:nvPr/>
        </p:nvPicPr>
        <p:blipFill>
          <a:blip r:embed="rId2"/>
          <a:srcRect/>
          <a:stretch>
            <a:fillRect/>
          </a:stretch>
        </p:blipFill>
        <p:spPr>
          <a:xfrm>
            <a:off x="457200" y="1685427"/>
            <a:ext cx="8363272" cy="4791573"/>
          </a:xfrm>
          <a:prstGeom prst="rect">
            <a:avLst/>
          </a:prstGeom>
          <a:noFill/>
          <a:ln>
            <a:noFill/>
          </a:ln>
        </p:spPr>
      </p:pic>
      <p:pic>
        <p:nvPicPr>
          <p:cNvPr id="2" name="Picture 1">
            <a:extLst>
              <a:ext uri="{FF2B5EF4-FFF2-40B4-BE49-F238E27FC236}">
                <a16:creationId xmlns:a16="http://schemas.microsoft.com/office/drawing/2014/main" id="{1523818D-4D11-4661-8A9C-F9D0F41337D7}"/>
              </a:ext>
            </a:extLst>
          </p:cNvPr>
          <p:cNvPicPr>
            <a:picLocks noChangeAspect="1"/>
          </p:cNvPicPr>
          <p:nvPr/>
        </p:nvPicPr>
        <p:blipFill>
          <a:blip r:embed="rId3"/>
          <a:stretch>
            <a:fillRect/>
          </a:stretch>
        </p:blipFill>
        <p:spPr>
          <a:xfrm>
            <a:off x="6665196" y="213803"/>
            <a:ext cx="2235737" cy="1471624"/>
          </a:xfrm>
          <a:prstGeom prst="rect">
            <a:avLst/>
          </a:prstGeom>
        </p:spPr>
      </p:pic>
      <p:pic>
        <p:nvPicPr>
          <p:cNvPr id="4" name="Picture 3" descr="A logo with text on it&#10;&#10;AI-generated content may be incorrect.">
            <a:extLst>
              <a:ext uri="{FF2B5EF4-FFF2-40B4-BE49-F238E27FC236}">
                <a16:creationId xmlns:a16="http://schemas.microsoft.com/office/drawing/2014/main" id="{23D35104-118D-4B04-B198-9F6680BBA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13803"/>
            <a:ext cx="2088232" cy="142257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6" name="Picture 2" descr="Scan0208"/>
          <p:cNvPicPr>
            <a:picLocks/>
          </p:cNvPicPr>
          <p:nvPr/>
        </p:nvPicPr>
        <p:blipFill>
          <a:blip r:embed="rId2"/>
          <a:srcRect/>
          <a:stretch>
            <a:fillRect/>
          </a:stretch>
        </p:blipFill>
        <p:spPr>
          <a:xfrm>
            <a:off x="467544" y="1813697"/>
            <a:ext cx="8424936" cy="4495624"/>
          </a:xfrm>
          <a:prstGeom prst="rect">
            <a:avLst/>
          </a:prstGeom>
          <a:noFill/>
          <a:ln>
            <a:noFill/>
          </a:ln>
        </p:spPr>
      </p:pic>
      <p:pic>
        <p:nvPicPr>
          <p:cNvPr id="2" name="Picture 1">
            <a:extLst>
              <a:ext uri="{FF2B5EF4-FFF2-40B4-BE49-F238E27FC236}">
                <a16:creationId xmlns:a16="http://schemas.microsoft.com/office/drawing/2014/main" id="{599E567A-5EAA-4EED-84BA-097FA66ED474}"/>
              </a:ext>
            </a:extLst>
          </p:cNvPr>
          <p:cNvPicPr>
            <a:picLocks noChangeAspect="1"/>
          </p:cNvPicPr>
          <p:nvPr/>
        </p:nvPicPr>
        <p:blipFill>
          <a:blip r:embed="rId3"/>
          <a:stretch>
            <a:fillRect/>
          </a:stretch>
        </p:blipFill>
        <p:spPr>
          <a:xfrm>
            <a:off x="6701249" y="286627"/>
            <a:ext cx="2191231" cy="1328192"/>
          </a:xfrm>
          <a:prstGeom prst="rect">
            <a:avLst/>
          </a:prstGeom>
        </p:spPr>
      </p:pic>
      <p:pic>
        <p:nvPicPr>
          <p:cNvPr id="4" name="Picture 3" descr="A logo with text on it&#10;&#10;AI-generated content may be incorrect.">
            <a:extLst>
              <a:ext uri="{FF2B5EF4-FFF2-40B4-BE49-F238E27FC236}">
                <a16:creationId xmlns:a16="http://schemas.microsoft.com/office/drawing/2014/main" id="{B3D5ECA1-2B42-4278-823A-B886BEC250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28601"/>
            <a:ext cx="1888716" cy="132819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7" name="Picture 2" descr="C:\Documents and Settings\Admin\Desktop\Images\Image001.jpg"/>
          <p:cNvPicPr>
            <a:picLocks/>
          </p:cNvPicPr>
          <p:nvPr/>
        </p:nvPicPr>
        <p:blipFill>
          <a:blip r:embed="rId2"/>
          <a:srcRect/>
          <a:stretch>
            <a:fillRect/>
          </a:stretch>
        </p:blipFill>
        <p:spPr>
          <a:xfrm>
            <a:off x="323528" y="1557411"/>
            <a:ext cx="8496944" cy="4812557"/>
          </a:xfrm>
          <a:prstGeom prst="rect">
            <a:avLst/>
          </a:prstGeom>
          <a:noFill/>
          <a:ln>
            <a:noFill/>
          </a:ln>
        </p:spPr>
      </p:pic>
      <p:pic>
        <p:nvPicPr>
          <p:cNvPr id="2" name="Picture 1">
            <a:extLst>
              <a:ext uri="{FF2B5EF4-FFF2-40B4-BE49-F238E27FC236}">
                <a16:creationId xmlns:a16="http://schemas.microsoft.com/office/drawing/2014/main" id="{38812A66-A3A1-4B66-89CB-A82D7D20758F}"/>
              </a:ext>
            </a:extLst>
          </p:cNvPr>
          <p:cNvPicPr>
            <a:picLocks noChangeAspect="1"/>
          </p:cNvPicPr>
          <p:nvPr/>
        </p:nvPicPr>
        <p:blipFill>
          <a:blip r:embed="rId3"/>
          <a:stretch>
            <a:fillRect/>
          </a:stretch>
        </p:blipFill>
        <p:spPr>
          <a:xfrm>
            <a:off x="6798740" y="102632"/>
            <a:ext cx="2210147" cy="1454780"/>
          </a:xfrm>
          <a:prstGeom prst="rect">
            <a:avLst/>
          </a:prstGeom>
        </p:spPr>
      </p:pic>
      <p:pic>
        <p:nvPicPr>
          <p:cNvPr id="4" name="Picture 3" descr="A logo with text on it&#10;&#10;AI-generated content may be incorrect.">
            <a:extLst>
              <a:ext uri="{FF2B5EF4-FFF2-40B4-BE49-F238E27FC236}">
                <a16:creationId xmlns:a16="http://schemas.microsoft.com/office/drawing/2014/main" id="{984C2B2B-ECD5-4FC4-82A8-7F1DCC5A6E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5" y="232949"/>
            <a:ext cx="1944216" cy="132446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8" name="Picture 4" descr="Scan0015"/>
          <p:cNvPicPr>
            <a:picLocks/>
          </p:cNvPicPr>
          <p:nvPr/>
        </p:nvPicPr>
        <p:blipFill>
          <a:blip r:embed="rId2"/>
          <a:srcRect/>
          <a:stretch>
            <a:fillRect/>
          </a:stretch>
        </p:blipFill>
        <p:spPr>
          <a:xfrm>
            <a:off x="457200" y="1604882"/>
            <a:ext cx="8291264" cy="4643517"/>
          </a:xfrm>
          <a:prstGeom prst="rect">
            <a:avLst/>
          </a:prstGeom>
          <a:noFill/>
          <a:ln>
            <a:noFill/>
          </a:ln>
        </p:spPr>
      </p:pic>
      <p:pic>
        <p:nvPicPr>
          <p:cNvPr id="2" name="Picture 1">
            <a:extLst>
              <a:ext uri="{FF2B5EF4-FFF2-40B4-BE49-F238E27FC236}">
                <a16:creationId xmlns:a16="http://schemas.microsoft.com/office/drawing/2014/main" id="{3CF1A19B-00B0-4683-872E-148B061A1B09}"/>
              </a:ext>
            </a:extLst>
          </p:cNvPr>
          <p:cNvPicPr>
            <a:picLocks noChangeAspect="1"/>
          </p:cNvPicPr>
          <p:nvPr/>
        </p:nvPicPr>
        <p:blipFill>
          <a:blip r:embed="rId3"/>
          <a:stretch>
            <a:fillRect/>
          </a:stretch>
        </p:blipFill>
        <p:spPr>
          <a:xfrm>
            <a:off x="7115442" y="163802"/>
            <a:ext cx="1815628" cy="1323388"/>
          </a:xfrm>
          <a:prstGeom prst="rect">
            <a:avLst/>
          </a:prstGeom>
        </p:spPr>
      </p:pic>
      <p:pic>
        <p:nvPicPr>
          <p:cNvPr id="4" name="Picture 3" descr="A logo with text on it&#10;&#10;AI-generated content may be incorrect.">
            <a:extLst>
              <a:ext uri="{FF2B5EF4-FFF2-40B4-BE49-F238E27FC236}">
                <a16:creationId xmlns:a16="http://schemas.microsoft.com/office/drawing/2014/main" id="{4D6A5818-481C-4EDB-9BCB-C09DA14BFA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930" y="332655"/>
            <a:ext cx="1694774" cy="115453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9" name="Picture 4" descr="Scan0016"/>
          <p:cNvPicPr>
            <a:picLocks/>
          </p:cNvPicPr>
          <p:nvPr/>
        </p:nvPicPr>
        <p:blipFill>
          <a:blip r:embed="rId2"/>
          <a:srcRect/>
          <a:stretch>
            <a:fillRect/>
          </a:stretch>
        </p:blipFill>
        <p:spPr>
          <a:xfrm>
            <a:off x="457200" y="1628800"/>
            <a:ext cx="8363272" cy="4792537"/>
          </a:xfrm>
          <a:prstGeom prst="rect">
            <a:avLst/>
          </a:prstGeom>
          <a:noFill/>
          <a:ln>
            <a:noFill/>
          </a:ln>
        </p:spPr>
      </p:pic>
      <p:pic>
        <p:nvPicPr>
          <p:cNvPr id="2" name="Picture 1">
            <a:extLst>
              <a:ext uri="{FF2B5EF4-FFF2-40B4-BE49-F238E27FC236}">
                <a16:creationId xmlns:a16="http://schemas.microsoft.com/office/drawing/2014/main" id="{2BC4C9CE-F010-47CE-B255-E5745E47BAB2}"/>
              </a:ext>
            </a:extLst>
          </p:cNvPr>
          <p:cNvPicPr>
            <a:picLocks noChangeAspect="1"/>
          </p:cNvPicPr>
          <p:nvPr/>
        </p:nvPicPr>
        <p:blipFill>
          <a:blip r:embed="rId3"/>
          <a:stretch>
            <a:fillRect/>
          </a:stretch>
        </p:blipFill>
        <p:spPr>
          <a:xfrm>
            <a:off x="6940522" y="188640"/>
            <a:ext cx="2006303" cy="1223208"/>
          </a:xfrm>
          <a:prstGeom prst="rect">
            <a:avLst/>
          </a:prstGeom>
        </p:spPr>
      </p:pic>
      <p:pic>
        <p:nvPicPr>
          <p:cNvPr id="5" name="Picture 4" descr="A logo with text on it&#10;&#10;AI-generated content may be incorrect.">
            <a:extLst>
              <a:ext uri="{FF2B5EF4-FFF2-40B4-BE49-F238E27FC236}">
                <a16:creationId xmlns:a16="http://schemas.microsoft.com/office/drawing/2014/main" id="{23959448-89DB-436E-B8EA-3F53CADD8E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1" y="332656"/>
            <a:ext cx="1584176" cy="10791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Rectangle 2"/>
          <p:cNvSpPr>
            <a:spLocks noGrp="1"/>
          </p:cNvSpPr>
          <p:nvPr>
            <p:ph type="title" idx="4294967295"/>
          </p:nvPr>
        </p:nvSpPr>
        <p:spPr>
          <a:xfrm>
            <a:off x="1979712" y="244475"/>
            <a:ext cx="5472608" cy="896938"/>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latinLnBrk="1" hangingPunct="1"/>
            <a:r>
              <a:rPr lang="en-US" altLang="en-US" sz="4000" b="1" dirty="0">
                <a:solidFill>
                  <a:srgbClr val="FFFF00"/>
                </a:solidFill>
              </a:rPr>
              <a:t>Requirements of Ropes</a:t>
            </a:r>
          </a:p>
        </p:txBody>
      </p:sp>
      <p:sp>
        <p:nvSpPr>
          <p:cNvPr id="1048586" name="Rectangle 3"/>
          <p:cNvSpPr>
            <a:spLocks noGrp="1"/>
          </p:cNvSpPr>
          <p:nvPr>
            <p:ph type="body" idx="4294967295"/>
          </p:nvPr>
        </p:nvSpPr>
        <p:spPr>
          <a:xfrm>
            <a:off x="395536" y="1905000"/>
            <a:ext cx="8424936" cy="4191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r>
              <a:rPr lang="en-US" altLang="en-US" dirty="0">
                <a:solidFill>
                  <a:srgbClr val="66FF33"/>
                </a:solidFill>
                <a:latin typeface="Arial" panose="020B0604020202020204" pitchFamily="34" charset="0"/>
                <a:cs typeface="Arial" panose="020B0604020202020204" pitchFamily="34" charset="0"/>
              </a:rPr>
              <a:t>Eight 15 feet length of 1 inch sash cord - used as short lashings for all general and light works.</a:t>
            </a:r>
          </a:p>
          <a:p>
            <a:pPr lvl="0" eaLnBrk="1" latinLnBrk="1" hangingPunct="1">
              <a:buFont typeface="Wingdings" pitchFamily="2" charset="2"/>
              <a:buNone/>
            </a:pPr>
            <a:endParaRPr lang="en-US" altLang="en-US" dirty="0">
              <a:solidFill>
                <a:srgbClr val="66FF33"/>
              </a:solidFill>
              <a:latin typeface="Arial" panose="020B0604020202020204" pitchFamily="34" charset="0"/>
              <a:cs typeface="Arial" panose="020B0604020202020204" pitchFamily="34" charset="0"/>
            </a:endParaRPr>
          </a:p>
          <a:p>
            <a:pPr lvl="0" eaLnBrk="1" latinLnBrk="1" hangingPunct="1"/>
            <a:r>
              <a:rPr lang="en-US" altLang="en-US" dirty="0">
                <a:solidFill>
                  <a:srgbClr val="66FF33"/>
                </a:solidFill>
                <a:latin typeface="Arial" panose="020B0604020202020204" pitchFamily="34" charset="0"/>
                <a:cs typeface="Arial" panose="020B0604020202020204" pitchFamily="34" charset="0"/>
              </a:rPr>
              <a:t>One coil of steel wire rope 100 feet long 5/8 inch - used for heavy work such as demolition of dangerous buildings etc.</a:t>
            </a:r>
          </a:p>
          <a:p>
            <a:pPr lvl="0" eaLnBrk="1" latinLnBrk="1" hangingPunct="1">
              <a:buFont typeface="Wingdings" pitchFamily="2" charset="2"/>
              <a:buNone/>
            </a:pPr>
            <a:endParaRPr lang="en-US" altLang="en-US" dirty="0"/>
          </a:p>
        </p:txBody>
      </p:sp>
      <p:pic>
        <p:nvPicPr>
          <p:cNvPr id="2" name="Picture 1">
            <a:extLst>
              <a:ext uri="{FF2B5EF4-FFF2-40B4-BE49-F238E27FC236}">
                <a16:creationId xmlns:a16="http://schemas.microsoft.com/office/drawing/2014/main" id="{EC7D6405-8394-4A77-BDFA-36D71D63965F}"/>
              </a:ext>
            </a:extLst>
          </p:cNvPr>
          <p:cNvPicPr>
            <a:picLocks noChangeAspect="1"/>
          </p:cNvPicPr>
          <p:nvPr/>
        </p:nvPicPr>
        <p:blipFill>
          <a:blip r:embed="rId2"/>
          <a:stretch>
            <a:fillRect/>
          </a:stretch>
        </p:blipFill>
        <p:spPr>
          <a:xfrm>
            <a:off x="7596336" y="244475"/>
            <a:ext cx="1368152" cy="1096294"/>
          </a:xfrm>
          <a:prstGeom prst="rect">
            <a:avLst/>
          </a:prstGeom>
        </p:spPr>
      </p:pic>
      <p:pic>
        <p:nvPicPr>
          <p:cNvPr id="5" name="Picture 4" descr="A logo with text on it&#10;&#10;AI-generated content may be incorrect.">
            <a:extLst>
              <a:ext uri="{FF2B5EF4-FFF2-40B4-BE49-F238E27FC236}">
                <a16:creationId xmlns:a16="http://schemas.microsoft.com/office/drawing/2014/main" id="{CFC12FC0-7A30-4A4A-B8FB-77C640D0B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44474"/>
            <a:ext cx="1535473" cy="116830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0" name="Picture 4" descr="Scan0201"/>
          <p:cNvPicPr>
            <a:picLocks/>
          </p:cNvPicPr>
          <p:nvPr/>
        </p:nvPicPr>
        <p:blipFill>
          <a:blip r:embed="rId2"/>
          <a:srcRect/>
          <a:stretch>
            <a:fillRect/>
          </a:stretch>
        </p:blipFill>
        <p:spPr>
          <a:xfrm>
            <a:off x="107504" y="1700808"/>
            <a:ext cx="8856984" cy="4474663"/>
          </a:xfrm>
          <a:prstGeom prst="rect">
            <a:avLst/>
          </a:prstGeom>
          <a:noFill/>
          <a:ln>
            <a:noFill/>
          </a:ln>
        </p:spPr>
      </p:pic>
      <p:pic>
        <p:nvPicPr>
          <p:cNvPr id="2" name="Picture 1">
            <a:extLst>
              <a:ext uri="{FF2B5EF4-FFF2-40B4-BE49-F238E27FC236}">
                <a16:creationId xmlns:a16="http://schemas.microsoft.com/office/drawing/2014/main" id="{F99946AD-2B72-4F23-BEDD-B64502B4CF0A}"/>
              </a:ext>
            </a:extLst>
          </p:cNvPr>
          <p:cNvPicPr>
            <a:picLocks noChangeAspect="1"/>
          </p:cNvPicPr>
          <p:nvPr/>
        </p:nvPicPr>
        <p:blipFill>
          <a:blip r:embed="rId3"/>
          <a:stretch>
            <a:fillRect/>
          </a:stretch>
        </p:blipFill>
        <p:spPr>
          <a:xfrm>
            <a:off x="6876257" y="188641"/>
            <a:ext cx="1872208" cy="1348644"/>
          </a:xfrm>
          <a:prstGeom prst="rect">
            <a:avLst/>
          </a:prstGeom>
        </p:spPr>
      </p:pic>
      <p:pic>
        <p:nvPicPr>
          <p:cNvPr id="5" name="Picture 4" descr="A logo with text on it&#10;&#10;AI-generated content may be incorrect.">
            <a:extLst>
              <a:ext uri="{FF2B5EF4-FFF2-40B4-BE49-F238E27FC236}">
                <a16:creationId xmlns:a16="http://schemas.microsoft.com/office/drawing/2014/main" id="{140DEBD7-C844-4405-9ECD-A6B751CF5B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89977"/>
            <a:ext cx="1872208" cy="127540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1" name="Picture 4" descr="Scan0196"/>
          <p:cNvPicPr>
            <a:picLocks/>
          </p:cNvPicPr>
          <p:nvPr/>
        </p:nvPicPr>
        <p:blipFill>
          <a:blip r:embed="rId2"/>
          <a:srcRect/>
          <a:stretch>
            <a:fillRect/>
          </a:stretch>
        </p:blipFill>
        <p:spPr>
          <a:xfrm>
            <a:off x="251520" y="1988840"/>
            <a:ext cx="8712968" cy="4248472"/>
          </a:xfrm>
          <a:prstGeom prst="rect">
            <a:avLst/>
          </a:prstGeom>
          <a:noFill/>
          <a:ln>
            <a:noFill/>
          </a:ln>
        </p:spPr>
      </p:pic>
      <p:pic>
        <p:nvPicPr>
          <p:cNvPr id="2" name="Picture 1">
            <a:extLst>
              <a:ext uri="{FF2B5EF4-FFF2-40B4-BE49-F238E27FC236}">
                <a16:creationId xmlns:a16="http://schemas.microsoft.com/office/drawing/2014/main" id="{31072D21-2121-4910-9CF9-F28CAD96DDA9}"/>
              </a:ext>
            </a:extLst>
          </p:cNvPr>
          <p:cNvPicPr>
            <a:picLocks noChangeAspect="1"/>
          </p:cNvPicPr>
          <p:nvPr/>
        </p:nvPicPr>
        <p:blipFill>
          <a:blip r:embed="rId3"/>
          <a:stretch>
            <a:fillRect/>
          </a:stretch>
        </p:blipFill>
        <p:spPr>
          <a:xfrm>
            <a:off x="6858102" y="188640"/>
            <a:ext cx="2190855" cy="1584175"/>
          </a:xfrm>
          <a:prstGeom prst="rect">
            <a:avLst/>
          </a:prstGeom>
        </p:spPr>
      </p:pic>
      <p:pic>
        <p:nvPicPr>
          <p:cNvPr id="5" name="Picture 4" descr="A logo with text on it&#10;&#10;AI-generated content may be incorrect.">
            <a:extLst>
              <a:ext uri="{FF2B5EF4-FFF2-40B4-BE49-F238E27FC236}">
                <a16:creationId xmlns:a16="http://schemas.microsoft.com/office/drawing/2014/main" id="{FDFCE275-8083-4FD6-BB9D-A4CFFC4E8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43" y="110042"/>
            <a:ext cx="2123728" cy="144675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2" name="Picture 4" descr="Scan0197"/>
          <p:cNvPicPr>
            <a:picLocks/>
          </p:cNvPicPr>
          <p:nvPr/>
        </p:nvPicPr>
        <p:blipFill>
          <a:blip r:embed="rId2"/>
          <a:srcRect/>
          <a:stretch>
            <a:fillRect/>
          </a:stretch>
        </p:blipFill>
        <p:spPr>
          <a:xfrm>
            <a:off x="390364" y="1686698"/>
            <a:ext cx="8574124" cy="4622622"/>
          </a:xfrm>
          <a:prstGeom prst="rect">
            <a:avLst/>
          </a:prstGeom>
          <a:noFill/>
          <a:ln>
            <a:noFill/>
          </a:ln>
        </p:spPr>
      </p:pic>
      <p:pic>
        <p:nvPicPr>
          <p:cNvPr id="2" name="Picture 1">
            <a:extLst>
              <a:ext uri="{FF2B5EF4-FFF2-40B4-BE49-F238E27FC236}">
                <a16:creationId xmlns:a16="http://schemas.microsoft.com/office/drawing/2014/main" id="{18F7570C-E3F3-4E41-82FE-71CD72196DD0}"/>
              </a:ext>
            </a:extLst>
          </p:cNvPr>
          <p:cNvPicPr>
            <a:picLocks noChangeAspect="1"/>
          </p:cNvPicPr>
          <p:nvPr/>
        </p:nvPicPr>
        <p:blipFill>
          <a:blip r:embed="rId3"/>
          <a:stretch>
            <a:fillRect/>
          </a:stretch>
        </p:blipFill>
        <p:spPr>
          <a:xfrm>
            <a:off x="6735871" y="101601"/>
            <a:ext cx="2228617" cy="1409811"/>
          </a:xfrm>
          <a:prstGeom prst="rect">
            <a:avLst/>
          </a:prstGeom>
        </p:spPr>
      </p:pic>
      <p:pic>
        <p:nvPicPr>
          <p:cNvPr id="6" name="Picture 5" descr="A logo with text on it&#10;&#10;AI-generated content may be incorrect.">
            <a:extLst>
              <a:ext uri="{FF2B5EF4-FFF2-40B4-BE49-F238E27FC236}">
                <a16:creationId xmlns:a16="http://schemas.microsoft.com/office/drawing/2014/main" id="{40DB9A73-C936-4216-9AAE-2181D69440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11824"/>
            <a:ext cx="1907704" cy="129958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3" name="Picture 4" descr="Scan0200"/>
          <p:cNvPicPr>
            <a:picLocks/>
          </p:cNvPicPr>
          <p:nvPr/>
        </p:nvPicPr>
        <p:blipFill>
          <a:blip r:embed="rId2"/>
          <a:srcRect/>
          <a:stretch>
            <a:fillRect/>
          </a:stretch>
        </p:blipFill>
        <p:spPr>
          <a:xfrm>
            <a:off x="395536" y="1484784"/>
            <a:ext cx="8496943" cy="4539208"/>
          </a:xfrm>
          <a:prstGeom prst="rect">
            <a:avLst/>
          </a:prstGeom>
          <a:noFill/>
          <a:ln>
            <a:noFill/>
          </a:ln>
        </p:spPr>
      </p:pic>
      <p:pic>
        <p:nvPicPr>
          <p:cNvPr id="2" name="Picture 1">
            <a:extLst>
              <a:ext uri="{FF2B5EF4-FFF2-40B4-BE49-F238E27FC236}">
                <a16:creationId xmlns:a16="http://schemas.microsoft.com/office/drawing/2014/main" id="{C0E94283-0A27-4B2A-BF3A-CDED63FDC226}"/>
              </a:ext>
            </a:extLst>
          </p:cNvPr>
          <p:cNvPicPr>
            <a:picLocks noChangeAspect="1"/>
          </p:cNvPicPr>
          <p:nvPr/>
        </p:nvPicPr>
        <p:blipFill>
          <a:blip r:embed="rId3"/>
          <a:stretch>
            <a:fillRect/>
          </a:stretch>
        </p:blipFill>
        <p:spPr>
          <a:xfrm>
            <a:off x="7020272" y="188179"/>
            <a:ext cx="1745769" cy="1172987"/>
          </a:xfrm>
          <a:prstGeom prst="rect">
            <a:avLst/>
          </a:prstGeom>
        </p:spPr>
      </p:pic>
      <p:pic>
        <p:nvPicPr>
          <p:cNvPr id="5" name="Picture 4" descr="A logo with text on it&#10;&#10;AI-generated content may be incorrect.">
            <a:extLst>
              <a:ext uri="{FF2B5EF4-FFF2-40B4-BE49-F238E27FC236}">
                <a16:creationId xmlns:a16="http://schemas.microsoft.com/office/drawing/2014/main" id="{5F068407-3239-41CB-9A02-C75B2EE43F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19" y="306849"/>
            <a:ext cx="1745769" cy="1054318"/>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4" name="Picture 2" descr="C:\Documents and Settings\Admin\Desktop\Images\Image002.jpg"/>
          <p:cNvPicPr>
            <a:picLocks/>
          </p:cNvPicPr>
          <p:nvPr/>
        </p:nvPicPr>
        <p:blipFill>
          <a:blip r:embed="rId2"/>
          <a:srcRect/>
          <a:stretch>
            <a:fillRect/>
          </a:stretch>
        </p:blipFill>
        <p:spPr>
          <a:xfrm>
            <a:off x="457200" y="1845744"/>
            <a:ext cx="8229600" cy="4679599"/>
          </a:xfrm>
          <a:prstGeom prst="rect">
            <a:avLst/>
          </a:prstGeom>
          <a:noFill/>
          <a:ln>
            <a:noFill/>
          </a:ln>
        </p:spPr>
      </p:pic>
      <p:pic>
        <p:nvPicPr>
          <p:cNvPr id="2" name="Picture 1">
            <a:extLst>
              <a:ext uri="{FF2B5EF4-FFF2-40B4-BE49-F238E27FC236}">
                <a16:creationId xmlns:a16="http://schemas.microsoft.com/office/drawing/2014/main" id="{D6250676-53A7-497C-A7B4-B2AD0A6FC4F0}"/>
              </a:ext>
            </a:extLst>
          </p:cNvPr>
          <p:cNvPicPr>
            <a:picLocks noChangeAspect="1"/>
          </p:cNvPicPr>
          <p:nvPr/>
        </p:nvPicPr>
        <p:blipFill>
          <a:blip r:embed="rId3"/>
          <a:stretch>
            <a:fillRect/>
          </a:stretch>
        </p:blipFill>
        <p:spPr>
          <a:xfrm>
            <a:off x="6735871" y="166948"/>
            <a:ext cx="2300625" cy="1397698"/>
          </a:xfrm>
          <a:prstGeom prst="rect">
            <a:avLst/>
          </a:prstGeom>
        </p:spPr>
      </p:pic>
      <p:pic>
        <p:nvPicPr>
          <p:cNvPr id="4" name="Picture 3" descr="A logo with text on it&#10;&#10;AI-generated content may be incorrect.">
            <a:extLst>
              <a:ext uri="{FF2B5EF4-FFF2-40B4-BE49-F238E27FC236}">
                <a16:creationId xmlns:a16="http://schemas.microsoft.com/office/drawing/2014/main" id="{20229D82-34AA-42C7-9690-B01A4EC9B2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60649"/>
            <a:ext cx="2160240" cy="137510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5" name="Picture 2" descr="Scan0203"/>
          <p:cNvPicPr>
            <a:picLocks/>
          </p:cNvPicPr>
          <p:nvPr/>
        </p:nvPicPr>
        <p:blipFill>
          <a:blip r:embed="rId2"/>
          <a:srcRect/>
          <a:stretch>
            <a:fillRect/>
          </a:stretch>
        </p:blipFill>
        <p:spPr>
          <a:xfrm>
            <a:off x="533400" y="1628800"/>
            <a:ext cx="8153400" cy="4924400"/>
          </a:xfrm>
          <a:prstGeom prst="rect">
            <a:avLst/>
          </a:prstGeom>
          <a:noFill/>
          <a:ln>
            <a:noFill/>
          </a:ln>
        </p:spPr>
      </p:pic>
      <p:pic>
        <p:nvPicPr>
          <p:cNvPr id="2" name="Picture 1">
            <a:extLst>
              <a:ext uri="{FF2B5EF4-FFF2-40B4-BE49-F238E27FC236}">
                <a16:creationId xmlns:a16="http://schemas.microsoft.com/office/drawing/2014/main" id="{6278953B-0341-41B8-B220-78AA489CE005}"/>
              </a:ext>
            </a:extLst>
          </p:cNvPr>
          <p:cNvPicPr>
            <a:picLocks noChangeAspect="1"/>
          </p:cNvPicPr>
          <p:nvPr/>
        </p:nvPicPr>
        <p:blipFill>
          <a:blip r:embed="rId3"/>
          <a:stretch>
            <a:fillRect/>
          </a:stretch>
        </p:blipFill>
        <p:spPr>
          <a:xfrm>
            <a:off x="6876256" y="101601"/>
            <a:ext cx="2048089" cy="1311176"/>
          </a:xfrm>
          <a:prstGeom prst="rect">
            <a:avLst/>
          </a:prstGeom>
        </p:spPr>
      </p:pic>
      <p:pic>
        <p:nvPicPr>
          <p:cNvPr id="4" name="Picture 3" descr="A logo with text on it&#10;&#10;AI-generated content may be incorrect.">
            <a:extLst>
              <a:ext uri="{FF2B5EF4-FFF2-40B4-BE49-F238E27FC236}">
                <a16:creationId xmlns:a16="http://schemas.microsoft.com/office/drawing/2014/main" id="{E24F90B2-7310-4900-9D64-FED08A244A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411" y="115760"/>
            <a:ext cx="1719294" cy="134496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6" name="Picture 2" descr="C:\Documents and Settings\Admin\Desktop\Images\Image003.jpg"/>
          <p:cNvPicPr>
            <a:picLocks/>
          </p:cNvPicPr>
          <p:nvPr/>
        </p:nvPicPr>
        <p:blipFill>
          <a:blip r:embed="rId2"/>
          <a:srcRect/>
          <a:stretch>
            <a:fillRect/>
          </a:stretch>
        </p:blipFill>
        <p:spPr>
          <a:xfrm>
            <a:off x="457200" y="1524000"/>
            <a:ext cx="8229600" cy="4953000"/>
          </a:xfrm>
          <a:prstGeom prst="rect">
            <a:avLst/>
          </a:prstGeom>
          <a:noFill/>
          <a:ln>
            <a:noFill/>
          </a:ln>
        </p:spPr>
      </p:pic>
      <p:pic>
        <p:nvPicPr>
          <p:cNvPr id="2" name="Picture 1">
            <a:extLst>
              <a:ext uri="{FF2B5EF4-FFF2-40B4-BE49-F238E27FC236}">
                <a16:creationId xmlns:a16="http://schemas.microsoft.com/office/drawing/2014/main" id="{EC67DF81-FB18-46AE-AB5F-5BC8AA24F0D6}"/>
              </a:ext>
            </a:extLst>
          </p:cNvPr>
          <p:cNvPicPr>
            <a:picLocks noChangeAspect="1"/>
          </p:cNvPicPr>
          <p:nvPr/>
        </p:nvPicPr>
        <p:blipFill>
          <a:blip r:embed="rId3"/>
          <a:stretch>
            <a:fillRect/>
          </a:stretch>
        </p:blipFill>
        <p:spPr>
          <a:xfrm>
            <a:off x="7164288" y="101602"/>
            <a:ext cx="1944759" cy="1280094"/>
          </a:xfrm>
          <a:prstGeom prst="rect">
            <a:avLst/>
          </a:prstGeom>
        </p:spPr>
      </p:pic>
      <p:pic>
        <p:nvPicPr>
          <p:cNvPr id="4" name="Picture 3" descr="A logo with text on it&#10;&#10;AI-generated content may be incorrect.">
            <a:extLst>
              <a:ext uri="{FF2B5EF4-FFF2-40B4-BE49-F238E27FC236}">
                <a16:creationId xmlns:a16="http://schemas.microsoft.com/office/drawing/2014/main" id="{AE2E1730-8623-4CC4-9076-28FAFCBAF1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44632"/>
            <a:ext cx="1872208" cy="115242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7" name="Picture 4" descr="Scan0211"/>
          <p:cNvPicPr>
            <a:picLocks/>
          </p:cNvPicPr>
          <p:nvPr/>
        </p:nvPicPr>
        <p:blipFill>
          <a:blip r:embed="rId2"/>
          <a:srcRect/>
          <a:stretch>
            <a:fillRect/>
          </a:stretch>
        </p:blipFill>
        <p:spPr>
          <a:xfrm>
            <a:off x="611560" y="1628800"/>
            <a:ext cx="7488832" cy="4953000"/>
          </a:xfrm>
          <a:prstGeom prst="rect">
            <a:avLst/>
          </a:prstGeom>
          <a:noFill/>
          <a:ln>
            <a:noFill/>
          </a:ln>
        </p:spPr>
      </p:pic>
      <p:pic>
        <p:nvPicPr>
          <p:cNvPr id="2" name="Picture 1">
            <a:extLst>
              <a:ext uri="{FF2B5EF4-FFF2-40B4-BE49-F238E27FC236}">
                <a16:creationId xmlns:a16="http://schemas.microsoft.com/office/drawing/2014/main" id="{36A6708C-BCB9-46D5-98B6-F01692D89C53}"/>
              </a:ext>
            </a:extLst>
          </p:cNvPr>
          <p:cNvPicPr>
            <a:picLocks noChangeAspect="1"/>
          </p:cNvPicPr>
          <p:nvPr/>
        </p:nvPicPr>
        <p:blipFill>
          <a:blip r:embed="rId3"/>
          <a:stretch>
            <a:fillRect/>
          </a:stretch>
        </p:blipFill>
        <p:spPr>
          <a:xfrm>
            <a:off x="6772383" y="174699"/>
            <a:ext cx="2192105" cy="1331168"/>
          </a:xfrm>
          <a:prstGeom prst="rect">
            <a:avLst/>
          </a:prstGeom>
        </p:spPr>
      </p:pic>
      <p:pic>
        <p:nvPicPr>
          <p:cNvPr id="5" name="Picture 4" descr="A logo with text on it&#10;&#10;AI-generated content may be incorrect.">
            <a:extLst>
              <a:ext uri="{FF2B5EF4-FFF2-40B4-BE49-F238E27FC236}">
                <a16:creationId xmlns:a16="http://schemas.microsoft.com/office/drawing/2014/main" id="{BB6F3DCD-A177-4327-A489-DE90CD7F4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76200"/>
            <a:ext cx="1872208" cy="120148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8" name="Picture 4" descr="Scan0212"/>
          <p:cNvPicPr>
            <a:picLocks/>
          </p:cNvPicPr>
          <p:nvPr/>
        </p:nvPicPr>
        <p:blipFill>
          <a:blip r:embed="rId2"/>
          <a:srcRect/>
          <a:stretch>
            <a:fillRect/>
          </a:stretch>
        </p:blipFill>
        <p:spPr>
          <a:xfrm>
            <a:off x="457200" y="1773736"/>
            <a:ext cx="8435280" cy="4823615"/>
          </a:xfrm>
          <a:prstGeom prst="rect">
            <a:avLst/>
          </a:prstGeom>
          <a:noFill/>
          <a:ln>
            <a:noFill/>
          </a:ln>
        </p:spPr>
      </p:pic>
      <p:pic>
        <p:nvPicPr>
          <p:cNvPr id="2" name="Picture 1">
            <a:extLst>
              <a:ext uri="{FF2B5EF4-FFF2-40B4-BE49-F238E27FC236}">
                <a16:creationId xmlns:a16="http://schemas.microsoft.com/office/drawing/2014/main" id="{BC1C4F3C-6435-4993-A0B1-60BF76EBB1EB}"/>
              </a:ext>
            </a:extLst>
          </p:cNvPr>
          <p:cNvPicPr>
            <a:picLocks noChangeAspect="1"/>
          </p:cNvPicPr>
          <p:nvPr/>
        </p:nvPicPr>
        <p:blipFill>
          <a:blip r:embed="rId3"/>
          <a:stretch>
            <a:fillRect/>
          </a:stretch>
        </p:blipFill>
        <p:spPr>
          <a:xfrm>
            <a:off x="6862065" y="56953"/>
            <a:ext cx="2030416" cy="1514521"/>
          </a:xfrm>
          <a:prstGeom prst="rect">
            <a:avLst/>
          </a:prstGeom>
        </p:spPr>
      </p:pic>
      <p:pic>
        <p:nvPicPr>
          <p:cNvPr id="4" name="Picture 3" descr="A logo with text on it&#10;&#10;AI-generated content may be incorrect.">
            <a:extLst>
              <a:ext uri="{FF2B5EF4-FFF2-40B4-BE49-F238E27FC236}">
                <a16:creationId xmlns:a16="http://schemas.microsoft.com/office/drawing/2014/main" id="{B1F454D0-116E-4513-816E-07E84D7D30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1"/>
            <a:ext cx="2030416" cy="138318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9" name="Picture 2" descr="C:\Documents and Settings\Admin\Desktop\Images\Image009.jpg"/>
          <p:cNvPicPr>
            <a:picLocks/>
          </p:cNvPicPr>
          <p:nvPr/>
        </p:nvPicPr>
        <p:blipFill>
          <a:blip r:embed="rId2"/>
          <a:srcRect/>
          <a:stretch>
            <a:fillRect/>
          </a:stretch>
        </p:blipFill>
        <p:spPr>
          <a:xfrm>
            <a:off x="318356" y="1484784"/>
            <a:ext cx="8507288" cy="4928649"/>
          </a:xfrm>
          <a:prstGeom prst="rect">
            <a:avLst/>
          </a:prstGeom>
          <a:noFill/>
          <a:ln>
            <a:noFill/>
          </a:ln>
        </p:spPr>
      </p:pic>
      <p:pic>
        <p:nvPicPr>
          <p:cNvPr id="2" name="Picture 1">
            <a:extLst>
              <a:ext uri="{FF2B5EF4-FFF2-40B4-BE49-F238E27FC236}">
                <a16:creationId xmlns:a16="http://schemas.microsoft.com/office/drawing/2014/main" id="{6106F570-6D67-4863-8820-60DF68BA9885}"/>
              </a:ext>
            </a:extLst>
          </p:cNvPr>
          <p:cNvPicPr>
            <a:picLocks noChangeAspect="1"/>
          </p:cNvPicPr>
          <p:nvPr/>
        </p:nvPicPr>
        <p:blipFill>
          <a:blip r:embed="rId3"/>
          <a:stretch>
            <a:fillRect/>
          </a:stretch>
        </p:blipFill>
        <p:spPr>
          <a:xfrm>
            <a:off x="6735871" y="183622"/>
            <a:ext cx="2300625" cy="1162756"/>
          </a:xfrm>
          <a:prstGeom prst="rect">
            <a:avLst/>
          </a:prstGeom>
        </p:spPr>
      </p:pic>
      <p:pic>
        <p:nvPicPr>
          <p:cNvPr id="4" name="Picture 3" descr="A logo with text on it&#10;&#10;AI-generated content may be incorrect.">
            <a:extLst>
              <a:ext uri="{FF2B5EF4-FFF2-40B4-BE49-F238E27FC236}">
                <a16:creationId xmlns:a16="http://schemas.microsoft.com/office/drawing/2014/main" id="{70233D38-6194-4A37-9269-3AEBB0A409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60649"/>
            <a:ext cx="1918250" cy="10801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Rectangle 4"/>
          <p:cNvSpPr>
            <a:spLocks noGrp="1"/>
          </p:cNvSpPr>
          <p:nvPr>
            <p:ph type="title" idx="4294967295"/>
          </p:nvPr>
        </p:nvSpPr>
        <p:spPr>
          <a:xfrm>
            <a:off x="758825" y="244475"/>
            <a:ext cx="8385175" cy="706438"/>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latinLnBrk="1" hangingPunct="1"/>
            <a:r>
              <a:rPr lang="en-US" altLang="en-US" sz="4000" b="1" dirty="0">
                <a:solidFill>
                  <a:srgbClr val="FFFF00"/>
                </a:solidFill>
              </a:rPr>
              <a:t>TYPES OF KNOTS</a:t>
            </a:r>
          </a:p>
        </p:txBody>
      </p:sp>
      <p:sp>
        <p:nvSpPr>
          <p:cNvPr id="1048588" name="Rectangle 3"/>
          <p:cNvSpPr>
            <a:spLocks noGrp="1"/>
          </p:cNvSpPr>
          <p:nvPr>
            <p:ph type="body" sz="half" idx="4294967295"/>
          </p:nvPr>
        </p:nvSpPr>
        <p:spPr>
          <a:xfrm>
            <a:off x="758824" y="1740280"/>
            <a:ext cx="3838575" cy="4355720"/>
          </a:xfrm>
          <a:prstGeom prst="rect">
            <a:avLst/>
          </a:prstGeom>
          <a:noFill/>
          <a:ln>
            <a:noFill/>
          </a:ln>
        </p:spPr>
        <p:txBody>
          <a:bodyPr vert="horz" lIns="91440" tIns="45720" rIns="91440" bIns="45720" anchor="t">
            <a:normAutofit/>
          </a:bodyPr>
          <a:lstStyle>
            <a:lvl1pPr marL="342900" indent="-342900">
              <a:lnSpc>
                <a:spcPct val="100000"/>
              </a:lnSpc>
              <a:spcBef>
                <a:spcPct val="20000"/>
              </a:spcBef>
              <a:spcAft>
                <a:spcPct val="0"/>
              </a:spcAft>
              <a:buFont typeface="Arial" charset="0"/>
              <a:buChar char="•"/>
              <a:defRPr sz="2800">
                <a:solidFill>
                  <a:schemeClr val="dk1"/>
                </a:solidFill>
              </a:defRPr>
            </a:lvl1pPr>
            <a:lvl2pPr marL="742950" indent="-285750">
              <a:lnSpc>
                <a:spcPct val="100000"/>
              </a:lnSpc>
              <a:spcBef>
                <a:spcPct val="20000"/>
              </a:spcBef>
              <a:spcAft>
                <a:spcPct val="0"/>
              </a:spcAft>
              <a:buFont typeface="Arial" charset="0"/>
              <a:buChar char="–"/>
              <a:defRPr sz="2400">
                <a:solidFill>
                  <a:schemeClr val="dk1"/>
                </a:solidFill>
              </a:defRPr>
            </a:lvl2pPr>
            <a:lvl3pPr marL="1143000" indent="-228600">
              <a:lnSpc>
                <a:spcPct val="100000"/>
              </a:lnSpc>
              <a:spcBef>
                <a:spcPct val="20000"/>
              </a:spcBef>
              <a:spcAft>
                <a:spcPct val="0"/>
              </a:spcAft>
              <a:buFont typeface="Arial" charset="0"/>
              <a:buChar char="•"/>
              <a:defRPr sz="2000">
                <a:solidFill>
                  <a:schemeClr val="dk1"/>
                </a:solidFill>
              </a:defRPr>
            </a:lvl3pPr>
            <a:lvl4pPr marL="1600200" indent="-228600">
              <a:lnSpc>
                <a:spcPct val="100000"/>
              </a:lnSpc>
              <a:spcBef>
                <a:spcPct val="20000"/>
              </a:spcBef>
              <a:spcAft>
                <a:spcPct val="0"/>
              </a:spcAft>
              <a:buFont typeface="Arial" charset="0"/>
              <a:buChar char="–"/>
              <a:defRPr sz="1800">
                <a:solidFill>
                  <a:schemeClr val="dk1"/>
                </a:solidFill>
              </a:defRPr>
            </a:lvl4pPr>
            <a:lvl5pPr marL="2057400" indent="-228600">
              <a:lnSpc>
                <a:spcPct val="100000"/>
              </a:lnSpc>
              <a:spcBef>
                <a:spcPct val="20000"/>
              </a:spcBef>
              <a:spcAft>
                <a:spcPct val="0"/>
              </a:spcAft>
              <a:buFont typeface="Arial" charset="0"/>
              <a:buChar char="»"/>
              <a:defRPr sz="1800">
                <a:solidFill>
                  <a:schemeClr val="dk1"/>
                </a:solidFill>
              </a:defRPr>
            </a:lvl5pPr>
          </a:lstStyle>
          <a:p>
            <a:pPr marL="533400" lvl="0" indent="-533400" eaLnBrk="1" latinLnBrk="1" hangingPunct="1">
              <a:buFontTx/>
              <a:buAutoNum type="arabicPeriod"/>
            </a:pPr>
            <a:r>
              <a:rPr lang="en-US" altLang="en-US" sz="3200" b="1" dirty="0">
                <a:solidFill>
                  <a:srgbClr val="99CCFF"/>
                </a:solidFill>
                <a:latin typeface="Arial" panose="020B0604020202020204" pitchFamily="34" charset="0"/>
                <a:cs typeface="Arial" panose="020B0604020202020204" pitchFamily="34" charset="0"/>
              </a:rPr>
              <a:t>Over hand loop</a:t>
            </a:r>
          </a:p>
          <a:p>
            <a:pPr marL="533400" lvl="0" indent="-533400" eaLnBrk="1" latinLnBrk="1" hangingPunct="1">
              <a:buFontTx/>
              <a:buAutoNum type="arabicPeriod"/>
            </a:pPr>
            <a:r>
              <a:rPr lang="en-US" altLang="en-US" sz="3200" b="1" dirty="0">
                <a:solidFill>
                  <a:srgbClr val="99CCFF"/>
                </a:solidFill>
                <a:latin typeface="Arial" panose="020B0604020202020204" pitchFamily="34" charset="0"/>
                <a:cs typeface="Arial" panose="020B0604020202020204" pitchFamily="34" charset="0"/>
              </a:rPr>
              <a:t>Under </a:t>
            </a:r>
            <a:r>
              <a:rPr lang="en-US" altLang="en-US" sz="3200" b="1" dirty="0" err="1">
                <a:solidFill>
                  <a:srgbClr val="99CCFF"/>
                </a:solidFill>
                <a:latin typeface="Arial" panose="020B0604020202020204" pitchFamily="34" charset="0"/>
                <a:cs typeface="Arial" panose="020B0604020202020204" pitchFamily="34" charset="0"/>
              </a:rPr>
              <a:t>handloop</a:t>
            </a:r>
            <a:endParaRPr lang="en-US" altLang="en-US" sz="3200" b="1" dirty="0">
              <a:solidFill>
                <a:srgbClr val="99CCFF"/>
              </a:solidFill>
              <a:latin typeface="Arial" panose="020B0604020202020204" pitchFamily="34" charset="0"/>
              <a:cs typeface="Arial" panose="020B0604020202020204" pitchFamily="34" charset="0"/>
            </a:endParaRPr>
          </a:p>
          <a:p>
            <a:pPr marL="533400" lvl="0" indent="-533400" eaLnBrk="1" latinLnBrk="1" hangingPunct="1">
              <a:buFontTx/>
              <a:buAutoNum type="arabicPeriod"/>
            </a:pPr>
            <a:r>
              <a:rPr lang="en-US" altLang="en-US" sz="3200" b="1" dirty="0">
                <a:solidFill>
                  <a:srgbClr val="99CCFF"/>
                </a:solidFill>
                <a:latin typeface="Arial" panose="020B0604020202020204" pitchFamily="34" charset="0"/>
                <a:cs typeface="Arial" panose="020B0604020202020204" pitchFamily="34" charset="0"/>
              </a:rPr>
              <a:t>Bight</a:t>
            </a:r>
          </a:p>
          <a:p>
            <a:pPr marL="533400" lvl="0" indent="-533400" eaLnBrk="1" latinLnBrk="1" hangingPunct="1">
              <a:buFontTx/>
              <a:buAutoNum type="arabicPeriod"/>
            </a:pPr>
            <a:r>
              <a:rPr lang="en-US" altLang="en-US" sz="3200" b="1" dirty="0">
                <a:solidFill>
                  <a:srgbClr val="99CCFF"/>
                </a:solidFill>
                <a:latin typeface="Arial" panose="020B0604020202020204" pitchFamily="34" charset="0"/>
                <a:cs typeface="Arial" panose="020B0604020202020204" pitchFamily="34" charset="0"/>
              </a:rPr>
              <a:t>Thumb knot</a:t>
            </a:r>
          </a:p>
          <a:p>
            <a:pPr marL="533400" lvl="0" indent="-533400" eaLnBrk="1" latinLnBrk="1" hangingPunct="1">
              <a:buFontTx/>
              <a:buAutoNum type="arabicPeriod"/>
            </a:pPr>
            <a:r>
              <a:rPr lang="en-US" altLang="en-US" sz="3200" b="1" dirty="0">
                <a:solidFill>
                  <a:srgbClr val="99CCFF"/>
                </a:solidFill>
                <a:latin typeface="Arial" panose="020B0604020202020204" pitchFamily="34" charset="0"/>
                <a:cs typeface="Arial" panose="020B0604020202020204" pitchFamily="34" charset="0"/>
              </a:rPr>
              <a:t>Figure of eight knots</a:t>
            </a:r>
          </a:p>
          <a:p>
            <a:pPr marL="533400" lvl="0" indent="-533400" eaLnBrk="1" latinLnBrk="1" hangingPunct="1">
              <a:buFontTx/>
              <a:buAutoNum type="arabicPeriod"/>
            </a:pPr>
            <a:r>
              <a:rPr lang="en-US" altLang="en-US" sz="3200" b="1" dirty="0">
                <a:solidFill>
                  <a:srgbClr val="99CCFF"/>
                </a:solidFill>
                <a:latin typeface="Arial" panose="020B0604020202020204" pitchFamily="34" charset="0"/>
                <a:cs typeface="Arial" panose="020B0604020202020204" pitchFamily="34" charset="0"/>
              </a:rPr>
              <a:t>Half hitch</a:t>
            </a:r>
          </a:p>
        </p:txBody>
      </p:sp>
      <p:sp>
        <p:nvSpPr>
          <p:cNvPr id="1048589" name="Rectangle 5"/>
          <p:cNvSpPr>
            <a:spLocks noGrp="1"/>
          </p:cNvSpPr>
          <p:nvPr>
            <p:ph type="body" sz="half" idx="4294967295"/>
          </p:nvPr>
        </p:nvSpPr>
        <p:spPr>
          <a:xfrm>
            <a:off x="5436096" y="1740280"/>
            <a:ext cx="3557364" cy="4385883"/>
          </a:xfrm>
          <a:prstGeom prst="rect">
            <a:avLst/>
          </a:prstGeom>
          <a:noFill/>
          <a:ln>
            <a:noFill/>
          </a:ln>
        </p:spPr>
        <p:txBody>
          <a:bodyPr vert="horz" lIns="91440" tIns="45720" rIns="91440" bIns="45720" anchor="t"/>
          <a:lstStyle>
            <a:lvl1pPr marL="342900" indent="-342900">
              <a:lnSpc>
                <a:spcPct val="100000"/>
              </a:lnSpc>
              <a:spcBef>
                <a:spcPct val="20000"/>
              </a:spcBef>
              <a:spcAft>
                <a:spcPct val="0"/>
              </a:spcAft>
              <a:buFont typeface="Arial" charset="0"/>
              <a:buChar char="•"/>
              <a:defRPr sz="2800">
                <a:solidFill>
                  <a:schemeClr val="dk1"/>
                </a:solidFill>
              </a:defRPr>
            </a:lvl1pPr>
            <a:lvl2pPr marL="742950" indent="-285750">
              <a:lnSpc>
                <a:spcPct val="100000"/>
              </a:lnSpc>
              <a:spcBef>
                <a:spcPct val="20000"/>
              </a:spcBef>
              <a:spcAft>
                <a:spcPct val="0"/>
              </a:spcAft>
              <a:buFont typeface="Arial" charset="0"/>
              <a:buChar char="–"/>
              <a:defRPr sz="2400">
                <a:solidFill>
                  <a:schemeClr val="dk1"/>
                </a:solidFill>
              </a:defRPr>
            </a:lvl2pPr>
            <a:lvl3pPr marL="1143000" indent="-228600">
              <a:lnSpc>
                <a:spcPct val="100000"/>
              </a:lnSpc>
              <a:spcBef>
                <a:spcPct val="20000"/>
              </a:spcBef>
              <a:spcAft>
                <a:spcPct val="0"/>
              </a:spcAft>
              <a:buFont typeface="Arial" charset="0"/>
              <a:buChar char="•"/>
              <a:defRPr sz="2000">
                <a:solidFill>
                  <a:schemeClr val="dk1"/>
                </a:solidFill>
              </a:defRPr>
            </a:lvl3pPr>
            <a:lvl4pPr marL="1600200" indent="-228600">
              <a:lnSpc>
                <a:spcPct val="100000"/>
              </a:lnSpc>
              <a:spcBef>
                <a:spcPct val="20000"/>
              </a:spcBef>
              <a:spcAft>
                <a:spcPct val="0"/>
              </a:spcAft>
              <a:buFont typeface="Arial" charset="0"/>
              <a:buChar char="–"/>
              <a:defRPr sz="1800">
                <a:solidFill>
                  <a:schemeClr val="dk1"/>
                </a:solidFill>
              </a:defRPr>
            </a:lvl4pPr>
            <a:lvl5pPr marL="2057400" indent="-228600">
              <a:lnSpc>
                <a:spcPct val="100000"/>
              </a:lnSpc>
              <a:spcBef>
                <a:spcPct val="20000"/>
              </a:spcBef>
              <a:spcAft>
                <a:spcPct val="0"/>
              </a:spcAft>
              <a:buFont typeface="Arial" charset="0"/>
              <a:buChar char="»"/>
              <a:defRPr sz="1800">
                <a:solidFill>
                  <a:schemeClr val="dk1"/>
                </a:solidFill>
              </a:defRPr>
            </a:lvl5pPr>
          </a:lstStyle>
          <a:p>
            <a:pPr marL="533400" lvl="0" indent="-533400" eaLnBrk="1" latinLnBrk="1" hangingPunct="1">
              <a:buFontTx/>
              <a:buAutoNum type="arabicPeriod" startAt="7"/>
            </a:pPr>
            <a:r>
              <a:rPr lang="en-US" altLang="en-US" sz="3200" b="1" dirty="0">
                <a:solidFill>
                  <a:srgbClr val="99CCFF"/>
                </a:solidFill>
                <a:latin typeface="Arial" panose="020B0604020202020204" pitchFamily="34" charset="0"/>
                <a:cs typeface="Arial" panose="020B0604020202020204" pitchFamily="34" charset="0"/>
              </a:rPr>
              <a:t>Reef knot</a:t>
            </a:r>
          </a:p>
          <a:p>
            <a:pPr marL="533400" lvl="0" indent="-533400" eaLnBrk="1" latinLnBrk="1" hangingPunct="1">
              <a:buFontTx/>
              <a:buAutoNum type="arabicPeriod" startAt="7"/>
            </a:pPr>
            <a:r>
              <a:rPr lang="en-US" altLang="en-US" sz="3200" b="1" dirty="0">
                <a:solidFill>
                  <a:srgbClr val="99CCFF"/>
                </a:solidFill>
                <a:latin typeface="Arial" panose="020B0604020202020204" pitchFamily="34" charset="0"/>
                <a:cs typeface="Arial" panose="020B0604020202020204" pitchFamily="34" charset="0"/>
              </a:rPr>
              <a:t>Clove hitch</a:t>
            </a:r>
          </a:p>
          <a:p>
            <a:pPr marL="533400" lvl="0" indent="-533400" eaLnBrk="1" latinLnBrk="1" hangingPunct="1">
              <a:buFontTx/>
              <a:buAutoNum type="arabicPeriod" startAt="7"/>
            </a:pPr>
            <a:r>
              <a:rPr lang="en-US" altLang="en-US" sz="3200" b="1" dirty="0">
                <a:solidFill>
                  <a:srgbClr val="99CCFF"/>
                </a:solidFill>
                <a:latin typeface="Arial" panose="020B0604020202020204" pitchFamily="34" charset="0"/>
                <a:cs typeface="Arial" panose="020B0604020202020204" pitchFamily="34" charset="0"/>
              </a:rPr>
              <a:t>Chair knot</a:t>
            </a:r>
          </a:p>
          <a:p>
            <a:pPr marL="533400" lvl="0" indent="-533400" eaLnBrk="1" latinLnBrk="1" hangingPunct="1">
              <a:buFontTx/>
              <a:buAutoNum type="arabicPeriod" startAt="7"/>
            </a:pPr>
            <a:r>
              <a:rPr lang="en-US" altLang="en-US" sz="3200" b="1" dirty="0">
                <a:solidFill>
                  <a:srgbClr val="99CCFF"/>
                </a:solidFill>
                <a:latin typeface="Arial" panose="020B0604020202020204" pitchFamily="34" charset="0"/>
                <a:cs typeface="Arial" panose="020B0604020202020204" pitchFamily="34" charset="0"/>
              </a:rPr>
              <a:t> Draw hitch</a:t>
            </a:r>
          </a:p>
          <a:p>
            <a:pPr marL="533400" lvl="0" indent="-533400" eaLnBrk="1" latinLnBrk="1" hangingPunct="1">
              <a:buFontTx/>
              <a:buAutoNum type="arabicPeriod" startAt="7"/>
            </a:pPr>
            <a:r>
              <a:rPr lang="en-US" altLang="en-US" sz="3200" b="1" dirty="0">
                <a:solidFill>
                  <a:srgbClr val="99CCFF"/>
                </a:solidFill>
                <a:latin typeface="Arial" panose="020B0604020202020204" pitchFamily="34" charset="0"/>
                <a:cs typeface="Arial" panose="020B0604020202020204" pitchFamily="34" charset="0"/>
              </a:rPr>
              <a:t> Bowline</a:t>
            </a:r>
          </a:p>
          <a:p>
            <a:pPr marL="533400" lvl="0" indent="-533400" eaLnBrk="1" latinLnBrk="1" hangingPunct="1">
              <a:buFont typeface="Wingdings" pitchFamily="2" charset="2"/>
              <a:buNone/>
            </a:pPr>
            <a:endParaRPr lang="en-US" altLang="en-US" sz="3200" b="1" dirty="0">
              <a:solidFill>
                <a:srgbClr val="99CCFF"/>
              </a:solidFill>
              <a:latin typeface="Baskerville" pitchFamily="18" charset="0"/>
            </a:endParaRPr>
          </a:p>
        </p:txBody>
      </p:sp>
      <p:pic>
        <p:nvPicPr>
          <p:cNvPr id="2" name="Picture 1">
            <a:extLst>
              <a:ext uri="{FF2B5EF4-FFF2-40B4-BE49-F238E27FC236}">
                <a16:creationId xmlns:a16="http://schemas.microsoft.com/office/drawing/2014/main" id="{57CD60BC-3F3B-419D-A17F-CB7E22EBADF1}"/>
              </a:ext>
            </a:extLst>
          </p:cNvPr>
          <p:cNvPicPr>
            <a:picLocks noChangeAspect="1"/>
          </p:cNvPicPr>
          <p:nvPr/>
        </p:nvPicPr>
        <p:blipFill>
          <a:blip r:embed="rId2"/>
          <a:stretch>
            <a:fillRect/>
          </a:stretch>
        </p:blipFill>
        <p:spPr>
          <a:xfrm flipH="1">
            <a:off x="7092278" y="332656"/>
            <a:ext cx="1901182" cy="115212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1F03BFB6-A8FC-48D9-8543-35AD66B26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2195736" cy="149580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0" name="Picture 2" descr="C:\Documents and Settings\Admin\Desktop\Images\Image007.jpg"/>
          <p:cNvPicPr>
            <a:picLocks/>
          </p:cNvPicPr>
          <p:nvPr/>
        </p:nvPicPr>
        <p:blipFill>
          <a:blip r:embed="rId2"/>
          <a:srcRect/>
          <a:stretch>
            <a:fillRect/>
          </a:stretch>
        </p:blipFill>
        <p:spPr>
          <a:xfrm>
            <a:off x="539552" y="1700808"/>
            <a:ext cx="8291264" cy="4560168"/>
          </a:xfrm>
          <a:prstGeom prst="rect">
            <a:avLst/>
          </a:prstGeom>
          <a:noFill/>
          <a:ln>
            <a:noFill/>
          </a:ln>
        </p:spPr>
      </p:pic>
      <p:pic>
        <p:nvPicPr>
          <p:cNvPr id="2" name="Picture 1">
            <a:extLst>
              <a:ext uri="{FF2B5EF4-FFF2-40B4-BE49-F238E27FC236}">
                <a16:creationId xmlns:a16="http://schemas.microsoft.com/office/drawing/2014/main" id="{57F7EF67-22A5-474E-8113-CCF29ECB58C8}"/>
              </a:ext>
            </a:extLst>
          </p:cNvPr>
          <p:cNvPicPr>
            <a:picLocks noChangeAspect="1"/>
          </p:cNvPicPr>
          <p:nvPr/>
        </p:nvPicPr>
        <p:blipFill>
          <a:blip r:embed="rId3"/>
          <a:stretch>
            <a:fillRect/>
          </a:stretch>
        </p:blipFill>
        <p:spPr>
          <a:xfrm>
            <a:off x="6732240" y="275680"/>
            <a:ext cx="2214764" cy="1209105"/>
          </a:xfrm>
          <a:prstGeom prst="rect">
            <a:avLst/>
          </a:prstGeom>
        </p:spPr>
      </p:pic>
      <p:pic>
        <p:nvPicPr>
          <p:cNvPr id="4" name="Picture 3" descr="A logo with text on it&#10;&#10;AI-generated content may be incorrect.">
            <a:extLst>
              <a:ext uri="{FF2B5EF4-FFF2-40B4-BE49-F238E27FC236}">
                <a16:creationId xmlns:a16="http://schemas.microsoft.com/office/drawing/2014/main" id="{E37380C3-9FEF-4289-B666-F7935FAB9B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01" y="275681"/>
            <a:ext cx="2086035" cy="120910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1" name="Picture 2" descr="C:\Documents and Settings\Admin\Desktop\Images\Image006.jpg"/>
          <p:cNvPicPr>
            <a:picLocks/>
          </p:cNvPicPr>
          <p:nvPr/>
        </p:nvPicPr>
        <p:blipFill>
          <a:blip r:embed="rId2"/>
          <a:srcRect/>
          <a:stretch>
            <a:fillRect/>
          </a:stretch>
        </p:blipFill>
        <p:spPr>
          <a:xfrm>
            <a:off x="395536" y="1556792"/>
            <a:ext cx="8352928" cy="5029200"/>
          </a:xfrm>
          <a:prstGeom prst="rect">
            <a:avLst/>
          </a:prstGeom>
          <a:noFill/>
          <a:ln>
            <a:noFill/>
          </a:ln>
        </p:spPr>
      </p:pic>
      <p:pic>
        <p:nvPicPr>
          <p:cNvPr id="2" name="Picture 1">
            <a:extLst>
              <a:ext uri="{FF2B5EF4-FFF2-40B4-BE49-F238E27FC236}">
                <a16:creationId xmlns:a16="http://schemas.microsoft.com/office/drawing/2014/main" id="{D26ACFB3-B101-4136-8297-E315AA58FCA0}"/>
              </a:ext>
            </a:extLst>
          </p:cNvPr>
          <p:cNvPicPr>
            <a:picLocks noChangeAspect="1"/>
          </p:cNvPicPr>
          <p:nvPr/>
        </p:nvPicPr>
        <p:blipFill>
          <a:blip r:embed="rId3"/>
          <a:stretch>
            <a:fillRect/>
          </a:stretch>
        </p:blipFill>
        <p:spPr>
          <a:xfrm>
            <a:off x="6982296" y="144819"/>
            <a:ext cx="2125877" cy="1177301"/>
          </a:xfrm>
          <a:prstGeom prst="rect">
            <a:avLst/>
          </a:prstGeom>
        </p:spPr>
      </p:pic>
      <p:pic>
        <p:nvPicPr>
          <p:cNvPr id="4" name="Picture 3" descr="A logo with text on it&#10;&#10;AI-generated content may be incorrect.">
            <a:extLst>
              <a:ext uri="{FF2B5EF4-FFF2-40B4-BE49-F238E27FC236}">
                <a16:creationId xmlns:a16="http://schemas.microsoft.com/office/drawing/2014/main" id="{3A932499-F641-4FBE-A4FF-C837F54453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7851"/>
            <a:ext cx="1728192" cy="11773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2" name="Picture 2" descr="C:\Documents and Settings\Admin\Desktop\Images\Image008.jpg"/>
          <p:cNvPicPr>
            <a:picLocks/>
          </p:cNvPicPr>
          <p:nvPr/>
        </p:nvPicPr>
        <p:blipFill>
          <a:blip r:embed="rId2"/>
          <a:srcRect/>
          <a:stretch>
            <a:fillRect/>
          </a:stretch>
        </p:blipFill>
        <p:spPr>
          <a:xfrm>
            <a:off x="457200" y="1701728"/>
            <a:ext cx="8147248" cy="4775271"/>
          </a:xfrm>
          <a:prstGeom prst="rect">
            <a:avLst/>
          </a:prstGeom>
          <a:noFill/>
          <a:ln>
            <a:noFill/>
          </a:ln>
        </p:spPr>
      </p:pic>
      <p:pic>
        <p:nvPicPr>
          <p:cNvPr id="2" name="Picture 1">
            <a:extLst>
              <a:ext uri="{FF2B5EF4-FFF2-40B4-BE49-F238E27FC236}">
                <a16:creationId xmlns:a16="http://schemas.microsoft.com/office/drawing/2014/main" id="{4D7E6576-680C-4291-A847-9F9C9DD86CCE}"/>
              </a:ext>
            </a:extLst>
          </p:cNvPr>
          <p:cNvPicPr>
            <a:picLocks noChangeAspect="1"/>
          </p:cNvPicPr>
          <p:nvPr/>
        </p:nvPicPr>
        <p:blipFill>
          <a:blip r:embed="rId3"/>
          <a:stretch>
            <a:fillRect/>
          </a:stretch>
        </p:blipFill>
        <p:spPr>
          <a:xfrm>
            <a:off x="7039129" y="271696"/>
            <a:ext cx="2101376" cy="1383184"/>
          </a:xfrm>
          <a:prstGeom prst="rect">
            <a:avLst/>
          </a:prstGeom>
        </p:spPr>
      </p:pic>
      <p:pic>
        <p:nvPicPr>
          <p:cNvPr id="4" name="Picture 3" descr="A logo with text on it&#10;&#10;AI-generated content may be incorrect.">
            <a:extLst>
              <a:ext uri="{FF2B5EF4-FFF2-40B4-BE49-F238E27FC236}">
                <a16:creationId xmlns:a16="http://schemas.microsoft.com/office/drawing/2014/main" id="{2223F657-937F-4E36-88FC-BE56829D8C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73101"/>
            <a:ext cx="1778664" cy="121168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3" name="Picture 4" descr="Scan0210"/>
          <p:cNvPicPr>
            <a:picLocks/>
          </p:cNvPicPr>
          <p:nvPr/>
        </p:nvPicPr>
        <p:blipFill>
          <a:blip r:embed="rId2"/>
          <a:srcRect/>
          <a:stretch>
            <a:fillRect/>
          </a:stretch>
        </p:blipFill>
        <p:spPr>
          <a:xfrm>
            <a:off x="467544" y="1772816"/>
            <a:ext cx="8064896" cy="4495800"/>
          </a:xfrm>
          <a:prstGeom prst="rect">
            <a:avLst/>
          </a:prstGeom>
          <a:noFill/>
          <a:ln>
            <a:noFill/>
          </a:ln>
        </p:spPr>
      </p:pic>
      <p:pic>
        <p:nvPicPr>
          <p:cNvPr id="2" name="Picture 1">
            <a:extLst>
              <a:ext uri="{FF2B5EF4-FFF2-40B4-BE49-F238E27FC236}">
                <a16:creationId xmlns:a16="http://schemas.microsoft.com/office/drawing/2014/main" id="{4B1792AB-5227-45E9-A747-7ECB12A26330}"/>
              </a:ext>
            </a:extLst>
          </p:cNvPr>
          <p:cNvPicPr>
            <a:picLocks noChangeAspect="1"/>
          </p:cNvPicPr>
          <p:nvPr/>
        </p:nvPicPr>
        <p:blipFill>
          <a:blip r:embed="rId3"/>
          <a:stretch>
            <a:fillRect/>
          </a:stretch>
        </p:blipFill>
        <p:spPr>
          <a:xfrm>
            <a:off x="6948264" y="257825"/>
            <a:ext cx="1991981" cy="1311177"/>
          </a:xfrm>
          <a:prstGeom prst="rect">
            <a:avLst/>
          </a:prstGeom>
        </p:spPr>
      </p:pic>
      <p:pic>
        <p:nvPicPr>
          <p:cNvPr id="6" name="Picture 5" descr="A logo with text on it&#10;&#10;AI-generated content may be incorrect.">
            <a:extLst>
              <a:ext uri="{FF2B5EF4-FFF2-40B4-BE49-F238E27FC236}">
                <a16:creationId xmlns:a16="http://schemas.microsoft.com/office/drawing/2014/main" id="{7C602883-46F8-4D5B-A7A5-D77FC22CF5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60766"/>
            <a:ext cx="1924714" cy="131117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Rectangle 3"/>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endParaRPr lang="en-US" altLang="en-US"/>
          </a:p>
        </p:txBody>
      </p:sp>
      <p:pic>
        <p:nvPicPr>
          <p:cNvPr id="2097204" name="Picture 4" descr="Scan0205"/>
          <p:cNvPicPr>
            <a:picLocks/>
          </p:cNvPicPr>
          <p:nvPr/>
        </p:nvPicPr>
        <p:blipFill>
          <a:blip r:embed="rId2"/>
          <a:srcRect/>
          <a:stretch>
            <a:fillRect/>
          </a:stretch>
        </p:blipFill>
        <p:spPr>
          <a:xfrm>
            <a:off x="457200" y="1600200"/>
            <a:ext cx="8229600" cy="4709160"/>
          </a:xfrm>
          <a:prstGeom prst="rect">
            <a:avLst/>
          </a:prstGeom>
          <a:noFill/>
          <a:ln>
            <a:noFill/>
          </a:ln>
        </p:spPr>
      </p:pic>
      <p:pic>
        <p:nvPicPr>
          <p:cNvPr id="2" name="Picture 1">
            <a:extLst>
              <a:ext uri="{FF2B5EF4-FFF2-40B4-BE49-F238E27FC236}">
                <a16:creationId xmlns:a16="http://schemas.microsoft.com/office/drawing/2014/main" id="{BDBB089F-7BFF-4331-948F-B72BB0CAA233}"/>
              </a:ext>
            </a:extLst>
          </p:cNvPr>
          <p:cNvPicPr>
            <a:picLocks noChangeAspect="1"/>
          </p:cNvPicPr>
          <p:nvPr/>
        </p:nvPicPr>
        <p:blipFill>
          <a:blip r:embed="rId3"/>
          <a:stretch>
            <a:fillRect/>
          </a:stretch>
        </p:blipFill>
        <p:spPr>
          <a:xfrm>
            <a:off x="6927449" y="118534"/>
            <a:ext cx="2106931" cy="1386840"/>
          </a:xfrm>
          <a:prstGeom prst="rect">
            <a:avLst/>
          </a:prstGeom>
        </p:spPr>
      </p:pic>
      <p:pic>
        <p:nvPicPr>
          <p:cNvPr id="5" name="Picture 4" descr="A logo with text on it&#10;&#10;AI-generated content may be incorrect.">
            <a:extLst>
              <a:ext uri="{FF2B5EF4-FFF2-40B4-BE49-F238E27FC236}">
                <a16:creationId xmlns:a16="http://schemas.microsoft.com/office/drawing/2014/main" id="{07A16F33-7C9E-4839-8809-8614C81B4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60346"/>
            <a:ext cx="1886641" cy="128524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5" name="Picture 2" descr="C:\Documents and Settings\Admin\Desktop\Images\Image062.jpg"/>
          <p:cNvPicPr>
            <a:picLocks/>
          </p:cNvPicPr>
          <p:nvPr/>
        </p:nvPicPr>
        <p:blipFill>
          <a:blip r:embed="rId2"/>
          <a:srcRect/>
          <a:stretch>
            <a:fillRect/>
          </a:stretch>
        </p:blipFill>
        <p:spPr>
          <a:xfrm>
            <a:off x="457200" y="1701728"/>
            <a:ext cx="8229600" cy="4823615"/>
          </a:xfrm>
          <a:prstGeom prst="rect">
            <a:avLst/>
          </a:prstGeom>
          <a:noFill/>
          <a:ln>
            <a:noFill/>
          </a:ln>
        </p:spPr>
      </p:pic>
      <p:pic>
        <p:nvPicPr>
          <p:cNvPr id="2" name="Picture 1">
            <a:extLst>
              <a:ext uri="{FF2B5EF4-FFF2-40B4-BE49-F238E27FC236}">
                <a16:creationId xmlns:a16="http://schemas.microsoft.com/office/drawing/2014/main" id="{0484E5D7-5F2B-49D6-AE2F-E63E6CAEC424}"/>
              </a:ext>
            </a:extLst>
          </p:cNvPr>
          <p:cNvPicPr>
            <a:picLocks noChangeAspect="1"/>
          </p:cNvPicPr>
          <p:nvPr/>
        </p:nvPicPr>
        <p:blipFill>
          <a:blip r:embed="rId3"/>
          <a:stretch>
            <a:fillRect/>
          </a:stretch>
        </p:blipFill>
        <p:spPr>
          <a:xfrm>
            <a:off x="7020273" y="116632"/>
            <a:ext cx="1944216" cy="1585097"/>
          </a:xfrm>
          <a:prstGeom prst="rect">
            <a:avLst/>
          </a:prstGeom>
        </p:spPr>
      </p:pic>
      <p:pic>
        <p:nvPicPr>
          <p:cNvPr id="4" name="Picture 3" descr="A logo with text on it&#10;&#10;AI-generated content may be incorrect.">
            <a:extLst>
              <a:ext uri="{FF2B5EF4-FFF2-40B4-BE49-F238E27FC236}">
                <a16:creationId xmlns:a16="http://schemas.microsoft.com/office/drawing/2014/main" id="{91346F42-C24D-4B90-A203-4A817ECD78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1800200" cy="136815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6" name="Picture 4" descr="Scan0209"/>
          <p:cNvPicPr>
            <a:picLocks/>
          </p:cNvPicPr>
          <p:nvPr/>
        </p:nvPicPr>
        <p:blipFill>
          <a:blip r:embed="rId2"/>
          <a:srcRect/>
          <a:stretch>
            <a:fillRect/>
          </a:stretch>
        </p:blipFill>
        <p:spPr>
          <a:xfrm>
            <a:off x="457200" y="1628799"/>
            <a:ext cx="8229600" cy="4771999"/>
          </a:xfrm>
          <a:prstGeom prst="rect">
            <a:avLst/>
          </a:prstGeom>
          <a:noFill/>
          <a:ln>
            <a:noFill/>
          </a:ln>
        </p:spPr>
      </p:pic>
      <p:pic>
        <p:nvPicPr>
          <p:cNvPr id="2" name="Picture 1">
            <a:extLst>
              <a:ext uri="{FF2B5EF4-FFF2-40B4-BE49-F238E27FC236}">
                <a16:creationId xmlns:a16="http://schemas.microsoft.com/office/drawing/2014/main" id="{D82622A1-8419-4249-AD26-E46F9406ECE5}"/>
              </a:ext>
            </a:extLst>
          </p:cNvPr>
          <p:cNvPicPr>
            <a:picLocks noChangeAspect="1"/>
          </p:cNvPicPr>
          <p:nvPr/>
        </p:nvPicPr>
        <p:blipFill>
          <a:blip r:embed="rId3"/>
          <a:stretch>
            <a:fillRect/>
          </a:stretch>
        </p:blipFill>
        <p:spPr>
          <a:xfrm>
            <a:off x="7020272" y="101600"/>
            <a:ext cx="1979712" cy="1404976"/>
          </a:xfrm>
          <a:prstGeom prst="rect">
            <a:avLst/>
          </a:prstGeom>
        </p:spPr>
      </p:pic>
      <p:pic>
        <p:nvPicPr>
          <p:cNvPr id="4" name="Picture 3" descr="A logo with text on it&#10;&#10;AI-generated content may be incorrect.">
            <a:extLst>
              <a:ext uri="{FF2B5EF4-FFF2-40B4-BE49-F238E27FC236}">
                <a16:creationId xmlns:a16="http://schemas.microsoft.com/office/drawing/2014/main" id="{D4E6149B-F2D6-4FE3-A356-763ED6C6C0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0"/>
            <a:ext cx="1907704" cy="129958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7" name="Picture 2" descr="C:\Documents and Settings\Admin\Desktop\Images\Image063.jpg"/>
          <p:cNvPicPr>
            <a:picLocks/>
          </p:cNvPicPr>
          <p:nvPr/>
        </p:nvPicPr>
        <p:blipFill>
          <a:blip r:embed="rId2"/>
          <a:srcRect/>
          <a:stretch>
            <a:fillRect/>
          </a:stretch>
        </p:blipFill>
        <p:spPr>
          <a:xfrm>
            <a:off x="457200" y="1585096"/>
            <a:ext cx="8229600" cy="4891903"/>
          </a:xfrm>
          <a:prstGeom prst="rect">
            <a:avLst/>
          </a:prstGeom>
          <a:noFill/>
          <a:ln>
            <a:noFill/>
          </a:ln>
        </p:spPr>
      </p:pic>
      <p:pic>
        <p:nvPicPr>
          <p:cNvPr id="2" name="Picture 1">
            <a:extLst>
              <a:ext uri="{FF2B5EF4-FFF2-40B4-BE49-F238E27FC236}">
                <a16:creationId xmlns:a16="http://schemas.microsoft.com/office/drawing/2014/main" id="{DA921942-AB78-4D7F-B0BF-02907AF37E60}"/>
              </a:ext>
            </a:extLst>
          </p:cNvPr>
          <p:cNvPicPr>
            <a:picLocks noChangeAspect="1"/>
          </p:cNvPicPr>
          <p:nvPr/>
        </p:nvPicPr>
        <p:blipFill>
          <a:blip r:embed="rId3"/>
          <a:stretch>
            <a:fillRect/>
          </a:stretch>
        </p:blipFill>
        <p:spPr>
          <a:xfrm>
            <a:off x="6735872" y="101600"/>
            <a:ext cx="2239422" cy="1348643"/>
          </a:xfrm>
          <a:prstGeom prst="rect">
            <a:avLst/>
          </a:prstGeom>
        </p:spPr>
      </p:pic>
      <p:pic>
        <p:nvPicPr>
          <p:cNvPr id="4" name="Picture 3" descr="A logo with text on it&#10;&#10;AI-generated content may be incorrect.">
            <a:extLst>
              <a:ext uri="{FF2B5EF4-FFF2-40B4-BE49-F238E27FC236}">
                <a16:creationId xmlns:a16="http://schemas.microsoft.com/office/drawing/2014/main" id="{59DBC776-0A18-4EE1-8843-3A8A7B294C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180" y="208196"/>
            <a:ext cx="1823238" cy="1242048"/>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8" name="Picture 2" descr="C:\Documents and Settings\Admin\Desktop\Images\Image064.jpg"/>
          <p:cNvPicPr>
            <a:picLocks/>
          </p:cNvPicPr>
          <p:nvPr/>
        </p:nvPicPr>
        <p:blipFill>
          <a:blip r:embed="rId2"/>
          <a:srcRect/>
          <a:stretch>
            <a:fillRect/>
          </a:stretch>
        </p:blipFill>
        <p:spPr>
          <a:xfrm>
            <a:off x="457200" y="1585096"/>
            <a:ext cx="8229600" cy="4891903"/>
          </a:xfrm>
          <a:prstGeom prst="rect">
            <a:avLst/>
          </a:prstGeom>
          <a:noFill/>
          <a:ln>
            <a:noFill/>
          </a:ln>
        </p:spPr>
      </p:pic>
      <p:pic>
        <p:nvPicPr>
          <p:cNvPr id="2" name="Picture 1">
            <a:extLst>
              <a:ext uri="{FF2B5EF4-FFF2-40B4-BE49-F238E27FC236}">
                <a16:creationId xmlns:a16="http://schemas.microsoft.com/office/drawing/2014/main" id="{F72019F4-9FB2-4C9A-8247-2F64F4A9F557}"/>
              </a:ext>
            </a:extLst>
          </p:cNvPr>
          <p:cNvPicPr>
            <a:picLocks noChangeAspect="1"/>
          </p:cNvPicPr>
          <p:nvPr/>
        </p:nvPicPr>
        <p:blipFill>
          <a:blip r:embed="rId3"/>
          <a:stretch>
            <a:fillRect/>
          </a:stretch>
        </p:blipFill>
        <p:spPr>
          <a:xfrm>
            <a:off x="6735871" y="188640"/>
            <a:ext cx="2203255" cy="1261603"/>
          </a:xfrm>
          <a:prstGeom prst="rect">
            <a:avLst/>
          </a:prstGeom>
        </p:spPr>
      </p:pic>
      <p:pic>
        <p:nvPicPr>
          <p:cNvPr id="4" name="Picture 3" descr="A logo with text on it&#10;&#10;AI-generated content may be incorrect.">
            <a:extLst>
              <a:ext uri="{FF2B5EF4-FFF2-40B4-BE49-F238E27FC236}">
                <a16:creationId xmlns:a16="http://schemas.microsoft.com/office/drawing/2014/main" id="{BF7B0D10-3910-4F54-B1A5-536D1AD454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874" y="101600"/>
            <a:ext cx="1774838" cy="1348643"/>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Rectangle 3"/>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endParaRPr lang="en-US" altLang="en-US"/>
          </a:p>
        </p:txBody>
      </p:sp>
      <p:pic>
        <p:nvPicPr>
          <p:cNvPr id="2097209" name="Picture 4" descr="Scan0207"/>
          <p:cNvPicPr>
            <a:picLocks/>
          </p:cNvPicPr>
          <p:nvPr/>
        </p:nvPicPr>
        <p:blipFill>
          <a:blip r:embed="rId2"/>
          <a:srcRect/>
          <a:stretch>
            <a:fillRect/>
          </a:stretch>
        </p:blipFill>
        <p:spPr>
          <a:xfrm>
            <a:off x="457200" y="1772816"/>
            <a:ext cx="8229600" cy="4680520"/>
          </a:xfrm>
          <a:prstGeom prst="rect">
            <a:avLst/>
          </a:prstGeom>
          <a:noFill/>
          <a:ln>
            <a:noFill/>
          </a:ln>
        </p:spPr>
      </p:pic>
      <p:pic>
        <p:nvPicPr>
          <p:cNvPr id="2" name="Picture 1">
            <a:extLst>
              <a:ext uri="{FF2B5EF4-FFF2-40B4-BE49-F238E27FC236}">
                <a16:creationId xmlns:a16="http://schemas.microsoft.com/office/drawing/2014/main" id="{8C0FC4A4-1C3C-4216-87EB-3E406ADE5B6D}"/>
              </a:ext>
            </a:extLst>
          </p:cNvPr>
          <p:cNvPicPr>
            <a:picLocks noChangeAspect="1"/>
          </p:cNvPicPr>
          <p:nvPr/>
        </p:nvPicPr>
        <p:blipFill>
          <a:blip r:embed="rId3"/>
          <a:stretch>
            <a:fillRect/>
          </a:stretch>
        </p:blipFill>
        <p:spPr>
          <a:xfrm>
            <a:off x="6854087" y="116633"/>
            <a:ext cx="2110402" cy="1483568"/>
          </a:xfrm>
          <a:prstGeom prst="rect">
            <a:avLst/>
          </a:prstGeom>
        </p:spPr>
      </p:pic>
      <p:pic>
        <p:nvPicPr>
          <p:cNvPr id="5" name="Picture 4" descr="A logo with text on it&#10;&#10;AI-generated content may be incorrect.">
            <a:extLst>
              <a:ext uri="{FF2B5EF4-FFF2-40B4-BE49-F238E27FC236}">
                <a16:creationId xmlns:a16="http://schemas.microsoft.com/office/drawing/2014/main" id="{727C5E85-41CF-4132-860D-16990B6AB0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400" y="230984"/>
            <a:ext cx="1886641" cy="12852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Rectangle 2"/>
          <p:cNvSpPr>
            <a:spLocks noGrp="1"/>
          </p:cNvSpPr>
          <p:nvPr>
            <p:ph type="title" idx="4294967295"/>
          </p:nvPr>
        </p:nvSpPr>
        <p:spPr>
          <a:xfrm>
            <a:off x="1547664" y="244475"/>
            <a:ext cx="6408712" cy="801688"/>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latinLnBrk="1" hangingPunct="1"/>
            <a:r>
              <a:rPr lang="en-US" altLang="en-US" sz="4000" b="1" dirty="0">
                <a:solidFill>
                  <a:srgbClr val="FFFF00"/>
                </a:solidFill>
              </a:rPr>
              <a:t>TYPES OF KNOTS</a:t>
            </a:r>
          </a:p>
        </p:txBody>
      </p:sp>
      <p:sp>
        <p:nvSpPr>
          <p:cNvPr id="1048591" name="Rectangle 3"/>
          <p:cNvSpPr>
            <a:spLocks noGrp="1"/>
          </p:cNvSpPr>
          <p:nvPr>
            <p:ph type="body" idx="4294967295"/>
          </p:nvPr>
        </p:nvSpPr>
        <p:spPr>
          <a:xfrm>
            <a:off x="1136650" y="2492897"/>
            <a:ext cx="6747718" cy="3603104"/>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marL="609600" lvl="0" indent="-609600" eaLnBrk="1" latinLnBrk="1" hangingPunct="1">
              <a:buFontTx/>
              <a:buAutoNum type="arabicPeriod"/>
            </a:pPr>
            <a:r>
              <a:rPr lang="en-US" altLang="en-US" sz="3600" b="1" dirty="0">
                <a:solidFill>
                  <a:srgbClr val="99CCFF"/>
                </a:solidFill>
                <a:latin typeface="Arial" panose="020B0604020202020204" pitchFamily="34" charset="0"/>
                <a:cs typeface="Arial" panose="020B0604020202020204" pitchFamily="34" charset="0"/>
              </a:rPr>
              <a:t>Over hand loop –</a:t>
            </a:r>
          </a:p>
          <a:p>
            <a:pPr marL="609600" lvl="0" indent="-609600" eaLnBrk="1" latinLnBrk="1" hangingPunct="1">
              <a:buFont typeface="Wingdings" pitchFamily="2" charset="2"/>
              <a:buNone/>
            </a:pPr>
            <a:r>
              <a:rPr lang="en-US" altLang="en-US" sz="3600" b="1" dirty="0">
                <a:solidFill>
                  <a:srgbClr val="99CCFF"/>
                </a:solidFill>
                <a:latin typeface="Arial" panose="020B0604020202020204" pitchFamily="34" charset="0"/>
                <a:cs typeface="Arial" panose="020B0604020202020204" pitchFamily="34" charset="0"/>
              </a:rPr>
              <a:t>      </a:t>
            </a:r>
            <a:r>
              <a:rPr lang="en-US" altLang="en-US" sz="3600" b="1" dirty="0">
                <a:solidFill>
                  <a:srgbClr val="FFFF99"/>
                </a:solidFill>
                <a:latin typeface="Arial" panose="020B0604020202020204" pitchFamily="34" charset="0"/>
                <a:cs typeface="Arial" panose="020B0604020202020204" pitchFamily="34" charset="0"/>
              </a:rPr>
              <a:t>Standing part on the </a:t>
            </a:r>
          </a:p>
          <a:p>
            <a:pPr marL="609600" lvl="0" indent="-609600" eaLnBrk="1" latinLnBrk="1" hangingPunct="1">
              <a:buFont typeface="Wingdings" pitchFamily="2" charset="2"/>
              <a:buNone/>
            </a:pPr>
            <a:r>
              <a:rPr lang="en-US" altLang="en-US" sz="3600" b="1" dirty="0">
                <a:solidFill>
                  <a:srgbClr val="FFFF99"/>
                </a:solidFill>
                <a:latin typeface="Arial" panose="020B0604020202020204" pitchFamily="34" charset="0"/>
                <a:cs typeface="Arial" panose="020B0604020202020204" pitchFamily="34" charset="0"/>
              </a:rPr>
              <a:t>       running end</a:t>
            </a:r>
            <a:r>
              <a:rPr lang="en-US" altLang="en-US" sz="3600" b="1" dirty="0">
                <a:solidFill>
                  <a:srgbClr val="FFFF99"/>
                </a:solidFill>
                <a:latin typeface="Comic Sans MS" pitchFamily="66" charset="0"/>
              </a:rPr>
              <a:t>.</a:t>
            </a:r>
          </a:p>
        </p:txBody>
      </p:sp>
      <p:pic>
        <p:nvPicPr>
          <p:cNvPr id="2" name="Picture 1">
            <a:extLst>
              <a:ext uri="{FF2B5EF4-FFF2-40B4-BE49-F238E27FC236}">
                <a16:creationId xmlns:a16="http://schemas.microsoft.com/office/drawing/2014/main" id="{34080A0D-6FA1-42F1-89B0-79CFA3F1EAEF}"/>
              </a:ext>
            </a:extLst>
          </p:cNvPr>
          <p:cNvPicPr>
            <a:picLocks noChangeAspect="1"/>
          </p:cNvPicPr>
          <p:nvPr/>
        </p:nvPicPr>
        <p:blipFill>
          <a:blip r:embed="rId2"/>
          <a:stretch>
            <a:fillRect/>
          </a:stretch>
        </p:blipFill>
        <p:spPr>
          <a:xfrm>
            <a:off x="7524328" y="224857"/>
            <a:ext cx="1500830" cy="1193283"/>
          </a:xfrm>
          <a:prstGeom prst="rect">
            <a:avLst/>
          </a:prstGeom>
        </p:spPr>
      </p:pic>
      <p:pic>
        <p:nvPicPr>
          <p:cNvPr id="5" name="Picture 4" descr="A logo with text on it&#10;&#10;AI-generated content may be incorrect.">
            <a:extLst>
              <a:ext uri="{FF2B5EF4-FFF2-40B4-BE49-F238E27FC236}">
                <a16:creationId xmlns:a16="http://schemas.microsoft.com/office/drawing/2014/main" id="{E652708F-45FC-44CC-BD55-9C57DCE2A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42" y="182560"/>
            <a:ext cx="1716854" cy="116957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0" name="Picture 5" descr="Scan0189"/>
          <p:cNvPicPr>
            <a:picLocks/>
          </p:cNvPicPr>
          <p:nvPr/>
        </p:nvPicPr>
        <p:blipFill>
          <a:blip r:embed="rId2"/>
          <a:srcRect/>
          <a:stretch>
            <a:fillRect/>
          </a:stretch>
        </p:blipFill>
        <p:spPr>
          <a:xfrm>
            <a:off x="533400" y="1701729"/>
            <a:ext cx="8077200" cy="4876800"/>
          </a:xfrm>
          <a:prstGeom prst="rect">
            <a:avLst/>
          </a:prstGeom>
          <a:noFill/>
          <a:ln>
            <a:noFill/>
          </a:ln>
        </p:spPr>
      </p:pic>
      <p:pic>
        <p:nvPicPr>
          <p:cNvPr id="2" name="Picture 1">
            <a:extLst>
              <a:ext uri="{FF2B5EF4-FFF2-40B4-BE49-F238E27FC236}">
                <a16:creationId xmlns:a16="http://schemas.microsoft.com/office/drawing/2014/main" id="{A1074076-2AA7-4414-BB03-43E6C4FBC213}"/>
              </a:ext>
            </a:extLst>
          </p:cNvPr>
          <p:cNvPicPr>
            <a:picLocks noChangeAspect="1"/>
          </p:cNvPicPr>
          <p:nvPr/>
        </p:nvPicPr>
        <p:blipFill>
          <a:blip r:embed="rId3"/>
          <a:stretch>
            <a:fillRect/>
          </a:stretch>
        </p:blipFill>
        <p:spPr>
          <a:xfrm>
            <a:off x="6725804" y="142736"/>
            <a:ext cx="2314884" cy="1523721"/>
          </a:xfrm>
          <a:prstGeom prst="rect">
            <a:avLst/>
          </a:prstGeom>
        </p:spPr>
      </p:pic>
      <p:pic>
        <p:nvPicPr>
          <p:cNvPr id="5" name="Picture 4" descr="A logo with text on it&#10;&#10;AI-generated content may be incorrect.">
            <a:extLst>
              <a:ext uri="{FF2B5EF4-FFF2-40B4-BE49-F238E27FC236}">
                <a16:creationId xmlns:a16="http://schemas.microsoft.com/office/drawing/2014/main" id="{6290DB42-B7E3-4174-B885-E8C0B8979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06777"/>
            <a:ext cx="1907704" cy="1299588"/>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Rectangle 3"/>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endParaRPr lang="en-US" altLang="en-US"/>
          </a:p>
        </p:txBody>
      </p:sp>
      <p:pic>
        <p:nvPicPr>
          <p:cNvPr id="2097211" name="Picture 4" descr="Scan0188"/>
          <p:cNvPicPr>
            <a:picLocks/>
          </p:cNvPicPr>
          <p:nvPr/>
        </p:nvPicPr>
        <p:blipFill>
          <a:blip r:embed="rId2"/>
          <a:srcRect/>
          <a:stretch>
            <a:fillRect/>
          </a:stretch>
        </p:blipFill>
        <p:spPr>
          <a:xfrm>
            <a:off x="533400" y="1676400"/>
            <a:ext cx="8153400" cy="4848944"/>
          </a:xfrm>
          <a:prstGeom prst="rect">
            <a:avLst/>
          </a:prstGeom>
          <a:noFill/>
          <a:ln>
            <a:noFill/>
          </a:ln>
        </p:spPr>
      </p:pic>
      <p:pic>
        <p:nvPicPr>
          <p:cNvPr id="2" name="Picture 1">
            <a:extLst>
              <a:ext uri="{FF2B5EF4-FFF2-40B4-BE49-F238E27FC236}">
                <a16:creationId xmlns:a16="http://schemas.microsoft.com/office/drawing/2014/main" id="{A92643D6-79EF-42EE-9BDC-A9CACE01D4CF}"/>
              </a:ext>
            </a:extLst>
          </p:cNvPr>
          <p:cNvPicPr>
            <a:picLocks noChangeAspect="1"/>
          </p:cNvPicPr>
          <p:nvPr/>
        </p:nvPicPr>
        <p:blipFill>
          <a:blip r:embed="rId3"/>
          <a:stretch>
            <a:fillRect/>
          </a:stretch>
        </p:blipFill>
        <p:spPr>
          <a:xfrm>
            <a:off x="6937794" y="223679"/>
            <a:ext cx="2058559" cy="1236737"/>
          </a:xfrm>
          <a:prstGeom prst="rect">
            <a:avLst/>
          </a:prstGeom>
        </p:spPr>
      </p:pic>
      <p:pic>
        <p:nvPicPr>
          <p:cNvPr id="5" name="Picture 4" descr="A logo with text on it&#10;&#10;AI-generated content may be incorrect.">
            <a:extLst>
              <a:ext uri="{FF2B5EF4-FFF2-40B4-BE49-F238E27FC236}">
                <a16:creationId xmlns:a16="http://schemas.microsoft.com/office/drawing/2014/main" id="{E72DDE70-CDEE-4744-991C-73F57A58C9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23679"/>
            <a:ext cx="1800200" cy="1226353"/>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2" name="Picture 5" descr="Scan0175"/>
          <p:cNvPicPr>
            <a:picLocks/>
          </p:cNvPicPr>
          <p:nvPr/>
        </p:nvPicPr>
        <p:blipFill>
          <a:blip r:embed="rId2"/>
          <a:srcRect/>
          <a:stretch>
            <a:fillRect/>
          </a:stretch>
        </p:blipFill>
        <p:spPr>
          <a:xfrm>
            <a:off x="533400" y="1916832"/>
            <a:ext cx="8077200" cy="4560168"/>
          </a:xfrm>
          <a:prstGeom prst="rect">
            <a:avLst/>
          </a:prstGeom>
          <a:noFill/>
          <a:ln>
            <a:noFill/>
          </a:ln>
        </p:spPr>
      </p:pic>
      <p:pic>
        <p:nvPicPr>
          <p:cNvPr id="2" name="Picture 1">
            <a:extLst>
              <a:ext uri="{FF2B5EF4-FFF2-40B4-BE49-F238E27FC236}">
                <a16:creationId xmlns:a16="http://schemas.microsoft.com/office/drawing/2014/main" id="{71B2E02D-1D6A-4FF6-B725-11C569D5FD66}"/>
              </a:ext>
            </a:extLst>
          </p:cNvPr>
          <p:cNvPicPr>
            <a:picLocks noChangeAspect="1"/>
          </p:cNvPicPr>
          <p:nvPr/>
        </p:nvPicPr>
        <p:blipFill>
          <a:blip r:embed="rId3"/>
          <a:stretch>
            <a:fillRect/>
          </a:stretch>
        </p:blipFill>
        <p:spPr>
          <a:xfrm>
            <a:off x="6804248" y="234226"/>
            <a:ext cx="2109387" cy="1388457"/>
          </a:xfrm>
          <a:prstGeom prst="rect">
            <a:avLst/>
          </a:prstGeom>
        </p:spPr>
      </p:pic>
      <p:pic>
        <p:nvPicPr>
          <p:cNvPr id="5" name="Picture 4" descr="A logo with text on it&#10;&#10;AI-generated content may be incorrect.">
            <a:extLst>
              <a:ext uri="{FF2B5EF4-FFF2-40B4-BE49-F238E27FC236}">
                <a16:creationId xmlns:a16="http://schemas.microsoft.com/office/drawing/2014/main" id="{F27F745A-E51F-45D4-947E-37A0C7BE35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49" y="188641"/>
            <a:ext cx="2109387" cy="1436982"/>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Rectangle 3"/>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endParaRPr lang="en-US" altLang="en-US"/>
          </a:p>
        </p:txBody>
      </p:sp>
      <p:pic>
        <p:nvPicPr>
          <p:cNvPr id="2097213" name="Picture 4" descr="Scan0176"/>
          <p:cNvPicPr>
            <a:picLocks/>
          </p:cNvPicPr>
          <p:nvPr/>
        </p:nvPicPr>
        <p:blipFill>
          <a:blip r:embed="rId2"/>
          <a:srcRect/>
          <a:stretch>
            <a:fillRect/>
          </a:stretch>
        </p:blipFill>
        <p:spPr>
          <a:xfrm>
            <a:off x="457200" y="1903375"/>
            <a:ext cx="8229600" cy="4419600"/>
          </a:xfrm>
          <a:prstGeom prst="rect">
            <a:avLst/>
          </a:prstGeom>
          <a:noFill/>
          <a:ln>
            <a:noFill/>
          </a:ln>
        </p:spPr>
      </p:pic>
      <p:pic>
        <p:nvPicPr>
          <p:cNvPr id="2" name="Picture 1">
            <a:extLst>
              <a:ext uri="{FF2B5EF4-FFF2-40B4-BE49-F238E27FC236}">
                <a16:creationId xmlns:a16="http://schemas.microsoft.com/office/drawing/2014/main" id="{76C1B7D4-AFB2-4D18-B89E-86720132AFAC}"/>
              </a:ext>
            </a:extLst>
          </p:cNvPr>
          <p:cNvPicPr>
            <a:picLocks noChangeAspect="1"/>
          </p:cNvPicPr>
          <p:nvPr/>
        </p:nvPicPr>
        <p:blipFill>
          <a:blip r:embed="rId3"/>
          <a:stretch>
            <a:fillRect/>
          </a:stretch>
        </p:blipFill>
        <p:spPr>
          <a:xfrm>
            <a:off x="6677329" y="265311"/>
            <a:ext cx="2180852" cy="1435497"/>
          </a:xfrm>
          <a:prstGeom prst="rect">
            <a:avLst/>
          </a:prstGeom>
        </p:spPr>
      </p:pic>
      <p:pic>
        <p:nvPicPr>
          <p:cNvPr id="6" name="Picture 5" descr="A logo with text on it&#10;&#10;AI-generated content may be incorrect.">
            <a:extLst>
              <a:ext uri="{FF2B5EF4-FFF2-40B4-BE49-F238E27FC236}">
                <a16:creationId xmlns:a16="http://schemas.microsoft.com/office/drawing/2014/main" id="{47FD83C2-620F-4346-8031-C24AE786A7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647" y="312666"/>
            <a:ext cx="1809148" cy="1232449"/>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Rectangle 3"/>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endParaRPr lang="en-US" altLang="en-US"/>
          </a:p>
        </p:txBody>
      </p:sp>
      <p:pic>
        <p:nvPicPr>
          <p:cNvPr id="2097214" name="Picture 4" descr="Scan0178"/>
          <p:cNvPicPr>
            <a:picLocks/>
          </p:cNvPicPr>
          <p:nvPr/>
        </p:nvPicPr>
        <p:blipFill>
          <a:blip r:embed="rId2"/>
          <a:srcRect/>
          <a:stretch>
            <a:fillRect/>
          </a:stretch>
        </p:blipFill>
        <p:spPr>
          <a:xfrm>
            <a:off x="457200" y="1845744"/>
            <a:ext cx="8229600" cy="4391568"/>
          </a:xfrm>
          <a:prstGeom prst="rect">
            <a:avLst/>
          </a:prstGeom>
          <a:noFill/>
          <a:ln>
            <a:noFill/>
          </a:ln>
        </p:spPr>
      </p:pic>
      <p:pic>
        <p:nvPicPr>
          <p:cNvPr id="2" name="Picture 1">
            <a:extLst>
              <a:ext uri="{FF2B5EF4-FFF2-40B4-BE49-F238E27FC236}">
                <a16:creationId xmlns:a16="http://schemas.microsoft.com/office/drawing/2014/main" id="{BF67BD70-A4C2-4BFF-84D2-84ECD71C1D8F}"/>
              </a:ext>
            </a:extLst>
          </p:cNvPr>
          <p:cNvPicPr>
            <a:picLocks noChangeAspect="1"/>
          </p:cNvPicPr>
          <p:nvPr/>
        </p:nvPicPr>
        <p:blipFill>
          <a:blip r:embed="rId3"/>
          <a:stretch>
            <a:fillRect/>
          </a:stretch>
        </p:blipFill>
        <p:spPr>
          <a:xfrm>
            <a:off x="6948264" y="250590"/>
            <a:ext cx="2159909" cy="1421711"/>
          </a:xfrm>
          <a:prstGeom prst="rect">
            <a:avLst/>
          </a:prstGeom>
        </p:spPr>
      </p:pic>
      <p:pic>
        <p:nvPicPr>
          <p:cNvPr id="5" name="Picture 4" descr="A logo with text on it&#10;&#10;AI-generated content may be incorrect.">
            <a:extLst>
              <a:ext uri="{FF2B5EF4-FFF2-40B4-BE49-F238E27FC236}">
                <a16:creationId xmlns:a16="http://schemas.microsoft.com/office/drawing/2014/main" id="{FDDD453A-7B7F-453D-8A27-F23784E506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60649"/>
            <a:ext cx="1902647" cy="1296144"/>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Rectangle 3"/>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endParaRPr lang="en-US" altLang="en-US"/>
          </a:p>
        </p:txBody>
      </p:sp>
      <p:pic>
        <p:nvPicPr>
          <p:cNvPr id="2097215" name="Picture 4" descr="Scan0179"/>
          <p:cNvPicPr>
            <a:picLocks/>
          </p:cNvPicPr>
          <p:nvPr/>
        </p:nvPicPr>
        <p:blipFill>
          <a:blip r:embed="rId2"/>
          <a:srcRect/>
          <a:stretch>
            <a:fillRect/>
          </a:stretch>
        </p:blipFill>
        <p:spPr>
          <a:xfrm>
            <a:off x="467544" y="1813560"/>
            <a:ext cx="8435280" cy="4495800"/>
          </a:xfrm>
          <a:prstGeom prst="rect">
            <a:avLst/>
          </a:prstGeom>
          <a:noFill/>
          <a:ln>
            <a:noFill/>
          </a:ln>
        </p:spPr>
      </p:pic>
      <p:pic>
        <p:nvPicPr>
          <p:cNvPr id="2" name="Picture 1">
            <a:extLst>
              <a:ext uri="{FF2B5EF4-FFF2-40B4-BE49-F238E27FC236}">
                <a16:creationId xmlns:a16="http://schemas.microsoft.com/office/drawing/2014/main" id="{6B22A6BB-A182-4EBE-B31D-724A5AD55D6F}"/>
              </a:ext>
            </a:extLst>
          </p:cNvPr>
          <p:cNvPicPr>
            <a:picLocks noChangeAspect="1"/>
          </p:cNvPicPr>
          <p:nvPr/>
        </p:nvPicPr>
        <p:blipFill>
          <a:blip r:embed="rId3"/>
          <a:stretch>
            <a:fillRect/>
          </a:stretch>
        </p:blipFill>
        <p:spPr>
          <a:xfrm>
            <a:off x="6905419" y="197467"/>
            <a:ext cx="2131077" cy="140273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B6543042-821D-4D1A-837E-29509348F2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60129"/>
            <a:ext cx="1967129" cy="1340071"/>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Rectangle 3"/>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endParaRPr lang="en-US" altLang="en-US"/>
          </a:p>
        </p:txBody>
      </p:sp>
      <p:pic>
        <p:nvPicPr>
          <p:cNvPr id="2097216" name="Picture 4" descr="Scan0181"/>
          <p:cNvPicPr>
            <a:picLocks/>
          </p:cNvPicPr>
          <p:nvPr/>
        </p:nvPicPr>
        <p:blipFill>
          <a:blip r:embed="rId2"/>
          <a:srcRect/>
          <a:stretch>
            <a:fillRect/>
          </a:stretch>
        </p:blipFill>
        <p:spPr>
          <a:xfrm>
            <a:off x="495300" y="1889760"/>
            <a:ext cx="8153400" cy="4419600"/>
          </a:xfrm>
          <a:prstGeom prst="rect">
            <a:avLst/>
          </a:prstGeom>
          <a:noFill/>
          <a:ln>
            <a:noFill/>
          </a:ln>
        </p:spPr>
      </p:pic>
      <p:pic>
        <p:nvPicPr>
          <p:cNvPr id="2" name="Picture 1">
            <a:extLst>
              <a:ext uri="{FF2B5EF4-FFF2-40B4-BE49-F238E27FC236}">
                <a16:creationId xmlns:a16="http://schemas.microsoft.com/office/drawing/2014/main" id="{1BB57884-5380-4DF4-B7BE-3B9FF8FF29FB}"/>
              </a:ext>
            </a:extLst>
          </p:cNvPr>
          <p:cNvPicPr>
            <a:picLocks noChangeAspect="1"/>
          </p:cNvPicPr>
          <p:nvPr/>
        </p:nvPicPr>
        <p:blipFill>
          <a:blip r:embed="rId3"/>
          <a:stretch>
            <a:fillRect/>
          </a:stretch>
        </p:blipFill>
        <p:spPr>
          <a:xfrm>
            <a:off x="6660232" y="99770"/>
            <a:ext cx="2408129" cy="1585097"/>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4332BF3-47FD-48C2-9E33-27E004B974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0"/>
            <a:ext cx="2195736" cy="149580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Rectangle 3"/>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endParaRPr lang="en-US" altLang="en-US"/>
          </a:p>
        </p:txBody>
      </p:sp>
      <p:pic>
        <p:nvPicPr>
          <p:cNvPr id="2097217" name="Picture 4" descr="Scan0182"/>
          <p:cNvPicPr>
            <a:picLocks/>
          </p:cNvPicPr>
          <p:nvPr/>
        </p:nvPicPr>
        <p:blipFill>
          <a:blip r:embed="rId2"/>
          <a:srcRect/>
          <a:stretch>
            <a:fillRect/>
          </a:stretch>
        </p:blipFill>
        <p:spPr>
          <a:xfrm>
            <a:off x="495300" y="1737360"/>
            <a:ext cx="8153400" cy="4572000"/>
          </a:xfrm>
          <a:prstGeom prst="rect">
            <a:avLst/>
          </a:prstGeom>
          <a:noFill/>
          <a:ln>
            <a:noFill/>
          </a:ln>
        </p:spPr>
      </p:pic>
      <p:pic>
        <p:nvPicPr>
          <p:cNvPr id="2" name="Picture 1">
            <a:extLst>
              <a:ext uri="{FF2B5EF4-FFF2-40B4-BE49-F238E27FC236}">
                <a16:creationId xmlns:a16="http://schemas.microsoft.com/office/drawing/2014/main" id="{3EB7C8EF-DEEC-463F-BC12-1038694B17C0}"/>
              </a:ext>
            </a:extLst>
          </p:cNvPr>
          <p:cNvPicPr>
            <a:picLocks noChangeAspect="1"/>
          </p:cNvPicPr>
          <p:nvPr/>
        </p:nvPicPr>
        <p:blipFill>
          <a:blip r:embed="rId3"/>
          <a:stretch>
            <a:fillRect/>
          </a:stretch>
        </p:blipFill>
        <p:spPr>
          <a:xfrm>
            <a:off x="6854086" y="15351"/>
            <a:ext cx="2408129" cy="1585097"/>
          </a:xfrm>
          <a:prstGeom prst="rect">
            <a:avLst/>
          </a:prstGeom>
        </p:spPr>
      </p:pic>
      <p:pic>
        <p:nvPicPr>
          <p:cNvPr id="5" name="Picture 4" descr="A logo with text on it&#10;&#10;AI-generated content may be incorrect.">
            <a:extLst>
              <a:ext uri="{FF2B5EF4-FFF2-40B4-BE49-F238E27FC236}">
                <a16:creationId xmlns:a16="http://schemas.microsoft.com/office/drawing/2014/main" id="{2ADA806E-F571-493D-85AB-BA4FC24752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0"/>
            <a:ext cx="2195736" cy="149580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Rectangle 3"/>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endParaRPr lang="en-US" altLang="en-US"/>
          </a:p>
        </p:txBody>
      </p:sp>
      <p:pic>
        <p:nvPicPr>
          <p:cNvPr id="2097218" name="Picture 4" descr="Scan0170"/>
          <p:cNvPicPr>
            <a:picLocks/>
          </p:cNvPicPr>
          <p:nvPr/>
        </p:nvPicPr>
        <p:blipFill>
          <a:blip r:embed="rId2"/>
          <a:srcRect/>
          <a:stretch>
            <a:fillRect/>
          </a:stretch>
        </p:blipFill>
        <p:spPr>
          <a:xfrm>
            <a:off x="457200" y="1785420"/>
            <a:ext cx="8229600" cy="4495800"/>
          </a:xfrm>
          <a:prstGeom prst="rect">
            <a:avLst/>
          </a:prstGeom>
          <a:noFill/>
          <a:ln>
            <a:noFill/>
          </a:ln>
        </p:spPr>
      </p:pic>
      <p:pic>
        <p:nvPicPr>
          <p:cNvPr id="2" name="Picture 1">
            <a:extLst>
              <a:ext uri="{FF2B5EF4-FFF2-40B4-BE49-F238E27FC236}">
                <a16:creationId xmlns:a16="http://schemas.microsoft.com/office/drawing/2014/main" id="{CF573E87-77FC-4E02-BF0A-26038AEDEF2B}"/>
              </a:ext>
            </a:extLst>
          </p:cNvPr>
          <p:cNvPicPr>
            <a:picLocks noChangeAspect="1"/>
          </p:cNvPicPr>
          <p:nvPr/>
        </p:nvPicPr>
        <p:blipFill>
          <a:blip r:embed="rId3"/>
          <a:stretch>
            <a:fillRect/>
          </a:stretch>
        </p:blipFill>
        <p:spPr>
          <a:xfrm>
            <a:off x="6854086" y="18091"/>
            <a:ext cx="2408129" cy="1585097"/>
          </a:xfrm>
          <a:prstGeom prst="rect">
            <a:avLst/>
          </a:prstGeom>
        </p:spPr>
      </p:pic>
      <p:pic>
        <p:nvPicPr>
          <p:cNvPr id="6" name="Picture 5" descr="A logo with text on it&#10;&#10;AI-generated content may be incorrect.">
            <a:extLst>
              <a:ext uri="{FF2B5EF4-FFF2-40B4-BE49-F238E27FC236}">
                <a16:creationId xmlns:a16="http://schemas.microsoft.com/office/drawing/2014/main" id="{694C918F-A5C4-406F-B925-9321545729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1"/>
            <a:ext cx="2204223" cy="1501587"/>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Rectangle 3"/>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endParaRPr lang="en-US" altLang="en-US"/>
          </a:p>
        </p:txBody>
      </p:sp>
      <p:pic>
        <p:nvPicPr>
          <p:cNvPr id="2097219" name="Picture 4" descr="Scan0191"/>
          <p:cNvPicPr>
            <a:picLocks/>
          </p:cNvPicPr>
          <p:nvPr/>
        </p:nvPicPr>
        <p:blipFill>
          <a:blip r:embed="rId2"/>
          <a:srcRect/>
          <a:stretch>
            <a:fillRect/>
          </a:stretch>
        </p:blipFill>
        <p:spPr>
          <a:xfrm>
            <a:off x="457200" y="1813560"/>
            <a:ext cx="8229600" cy="4495800"/>
          </a:xfrm>
          <a:prstGeom prst="rect">
            <a:avLst/>
          </a:prstGeom>
          <a:noFill/>
          <a:ln>
            <a:noFill/>
          </a:ln>
        </p:spPr>
      </p:pic>
      <p:pic>
        <p:nvPicPr>
          <p:cNvPr id="2" name="Picture 1">
            <a:extLst>
              <a:ext uri="{FF2B5EF4-FFF2-40B4-BE49-F238E27FC236}">
                <a16:creationId xmlns:a16="http://schemas.microsoft.com/office/drawing/2014/main" id="{396FFFDD-8A85-414A-924D-8156E74D0272}"/>
              </a:ext>
            </a:extLst>
          </p:cNvPr>
          <p:cNvPicPr>
            <a:picLocks noChangeAspect="1"/>
          </p:cNvPicPr>
          <p:nvPr/>
        </p:nvPicPr>
        <p:blipFill>
          <a:blip r:embed="rId3"/>
          <a:stretch>
            <a:fillRect/>
          </a:stretch>
        </p:blipFill>
        <p:spPr>
          <a:xfrm>
            <a:off x="6732239" y="0"/>
            <a:ext cx="2411761" cy="1587488"/>
          </a:xfrm>
          <a:prstGeom prst="rect">
            <a:avLst/>
          </a:prstGeom>
        </p:spPr>
      </p:pic>
      <p:pic>
        <p:nvPicPr>
          <p:cNvPr id="5" name="Picture 4" descr="A logo with text on it&#10;&#10;AI-generated content may be incorrect.">
            <a:extLst>
              <a:ext uri="{FF2B5EF4-FFF2-40B4-BE49-F238E27FC236}">
                <a16:creationId xmlns:a16="http://schemas.microsoft.com/office/drawing/2014/main" id="{44942DB8-5924-4552-8AB8-050618AB5C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0"/>
            <a:ext cx="2051720" cy="13976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Rectangle 2"/>
          <p:cNvSpPr>
            <a:spLocks noGrp="1"/>
          </p:cNvSpPr>
          <p:nvPr>
            <p:ph type="title" idx="4294967295"/>
          </p:nvPr>
        </p:nvSpPr>
        <p:spPr>
          <a:xfrm>
            <a:off x="758825" y="244475"/>
            <a:ext cx="8385175" cy="896938"/>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latinLnBrk="1" hangingPunct="1"/>
            <a:r>
              <a:rPr lang="en-US" altLang="en-US" sz="4000" b="1" dirty="0">
                <a:solidFill>
                  <a:srgbClr val="FFFF00"/>
                </a:solidFill>
              </a:rPr>
              <a:t>TYPES OF KNOTS</a:t>
            </a:r>
          </a:p>
        </p:txBody>
      </p:sp>
      <p:sp>
        <p:nvSpPr>
          <p:cNvPr id="1048593" name="Rectangle 3"/>
          <p:cNvSpPr>
            <a:spLocks noGrp="1"/>
          </p:cNvSpPr>
          <p:nvPr>
            <p:ph type="body" idx="4294967295"/>
          </p:nvPr>
        </p:nvSpPr>
        <p:spPr>
          <a:xfrm>
            <a:off x="947737" y="2204864"/>
            <a:ext cx="7728719" cy="3348161"/>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buFont typeface="Wingdings" pitchFamily="2" charset="2"/>
              <a:buNone/>
            </a:pPr>
            <a:r>
              <a:rPr lang="en-US" altLang="en-US" b="1" dirty="0">
                <a:solidFill>
                  <a:srgbClr val="99CCFF"/>
                </a:solidFill>
                <a:latin typeface="Arial" panose="020B0604020202020204" pitchFamily="34" charset="0"/>
                <a:cs typeface="Arial" panose="020B0604020202020204" pitchFamily="34" charset="0"/>
              </a:rPr>
              <a:t>2. Under hand loop –</a:t>
            </a:r>
          </a:p>
          <a:p>
            <a:pPr lvl="0" eaLnBrk="1" latinLnBrk="1" hangingPunct="1">
              <a:buFont typeface="Wingdings" pitchFamily="2" charset="2"/>
              <a:buNone/>
            </a:pPr>
            <a:r>
              <a:rPr lang="en-US" altLang="en-US" dirty="0">
                <a:solidFill>
                  <a:srgbClr val="FFFF99"/>
                </a:solidFill>
                <a:latin typeface="Arial" panose="020B0604020202020204" pitchFamily="34" charset="0"/>
                <a:cs typeface="Arial" panose="020B0604020202020204" pitchFamily="34" charset="0"/>
              </a:rPr>
              <a:t>	Running end under the standing part.</a:t>
            </a:r>
          </a:p>
        </p:txBody>
      </p:sp>
      <p:pic>
        <p:nvPicPr>
          <p:cNvPr id="2" name="Picture 1">
            <a:extLst>
              <a:ext uri="{FF2B5EF4-FFF2-40B4-BE49-F238E27FC236}">
                <a16:creationId xmlns:a16="http://schemas.microsoft.com/office/drawing/2014/main" id="{A1006E8E-BAE1-4DD4-B342-DDCEA7970F76}"/>
              </a:ext>
            </a:extLst>
          </p:cNvPr>
          <p:cNvPicPr>
            <a:picLocks noChangeAspect="1"/>
          </p:cNvPicPr>
          <p:nvPr/>
        </p:nvPicPr>
        <p:blipFill>
          <a:blip r:embed="rId2"/>
          <a:stretch>
            <a:fillRect/>
          </a:stretch>
        </p:blipFill>
        <p:spPr>
          <a:xfrm>
            <a:off x="7164288" y="116633"/>
            <a:ext cx="1656184" cy="1228154"/>
          </a:xfrm>
          <a:prstGeom prst="rect">
            <a:avLst/>
          </a:prstGeom>
        </p:spPr>
      </p:pic>
      <p:pic>
        <p:nvPicPr>
          <p:cNvPr id="5" name="Picture 4" descr="A logo with text on it&#10;&#10;AI-generated content may be incorrect.">
            <a:extLst>
              <a:ext uri="{FF2B5EF4-FFF2-40B4-BE49-F238E27FC236}">
                <a16:creationId xmlns:a16="http://schemas.microsoft.com/office/drawing/2014/main" id="{AF2DA06B-2C42-46BF-ACA3-B0D83B8ED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44475"/>
            <a:ext cx="1800200" cy="1228154"/>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Rectangle 3"/>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endParaRPr lang="en-US" altLang="en-US"/>
          </a:p>
        </p:txBody>
      </p:sp>
      <p:pic>
        <p:nvPicPr>
          <p:cNvPr id="2097220" name="Picture 4" descr="Scan0192"/>
          <p:cNvPicPr>
            <a:picLocks/>
          </p:cNvPicPr>
          <p:nvPr/>
        </p:nvPicPr>
        <p:blipFill>
          <a:blip r:embed="rId2"/>
          <a:srcRect/>
          <a:stretch>
            <a:fillRect/>
          </a:stretch>
        </p:blipFill>
        <p:spPr>
          <a:xfrm>
            <a:off x="457200" y="1889760"/>
            <a:ext cx="8229600" cy="4419600"/>
          </a:xfrm>
          <a:prstGeom prst="rect">
            <a:avLst/>
          </a:prstGeom>
          <a:noFill/>
          <a:ln>
            <a:noFill/>
          </a:ln>
        </p:spPr>
      </p:pic>
      <p:pic>
        <p:nvPicPr>
          <p:cNvPr id="2" name="Picture 1">
            <a:extLst>
              <a:ext uri="{FF2B5EF4-FFF2-40B4-BE49-F238E27FC236}">
                <a16:creationId xmlns:a16="http://schemas.microsoft.com/office/drawing/2014/main" id="{DC4044B4-06CF-4E47-BBA3-2A3FF046F927}"/>
              </a:ext>
            </a:extLst>
          </p:cNvPr>
          <p:cNvPicPr>
            <a:picLocks noChangeAspect="1"/>
          </p:cNvPicPr>
          <p:nvPr/>
        </p:nvPicPr>
        <p:blipFill>
          <a:blip r:embed="rId3"/>
          <a:stretch>
            <a:fillRect/>
          </a:stretch>
        </p:blipFill>
        <p:spPr>
          <a:xfrm>
            <a:off x="6804248" y="133958"/>
            <a:ext cx="2288952" cy="1506651"/>
          </a:xfrm>
          <a:prstGeom prst="rect">
            <a:avLst/>
          </a:prstGeom>
        </p:spPr>
      </p:pic>
      <p:pic>
        <p:nvPicPr>
          <p:cNvPr id="5" name="Picture 4" descr="A logo with text on it&#10;&#10;AI-generated content may be incorrect.">
            <a:extLst>
              <a:ext uri="{FF2B5EF4-FFF2-40B4-BE49-F238E27FC236}">
                <a16:creationId xmlns:a16="http://schemas.microsoft.com/office/drawing/2014/main" id="{648E907D-D516-4530-A274-B0D46002C7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0"/>
            <a:ext cx="2123728" cy="1446751"/>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Rectangle 3"/>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endParaRPr lang="en-US" altLang="en-US"/>
          </a:p>
        </p:txBody>
      </p:sp>
      <p:pic>
        <p:nvPicPr>
          <p:cNvPr id="2097221" name="Picture 4" descr="Scan0193"/>
          <p:cNvPicPr>
            <a:picLocks/>
          </p:cNvPicPr>
          <p:nvPr/>
        </p:nvPicPr>
        <p:blipFill>
          <a:blip r:embed="rId2"/>
          <a:srcRect/>
          <a:stretch>
            <a:fillRect/>
          </a:stretch>
        </p:blipFill>
        <p:spPr>
          <a:xfrm>
            <a:off x="298322" y="1889760"/>
            <a:ext cx="8306125" cy="4419600"/>
          </a:xfrm>
          <a:prstGeom prst="rect">
            <a:avLst/>
          </a:prstGeom>
          <a:noFill/>
          <a:ln>
            <a:noFill/>
          </a:ln>
        </p:spPr>
      </p:pic>
      <p:pic>
        <p:nvPicPr>
          <p:cNvPr id="2" name="Picture 1">
            <a:extLst>
              <a:ext uri="{FF2B5EF4-FFF2-40B4-BE49-F238E27FC236}">
                <a16:creationId xmlns:a16="http://schemas.microsoft.com/office/drawing/2014/main" id="{9C19D818-E19A-4F2A-B10E-8C765B960472}"/>
              </a:ext>
            </a:extLst>
          </p:cNvPr>
          <p:cNvPicPr>
            <a:picLocks noChangeAspect="1"/>
          </p:cNvPicPr>
          <p:nvPr/>
        </p:nvPicPr>
        <p:blipFill>
          <a:blip r:embed="rId3"/>
          <a:stretch>
            <a:fillRect/>
          </a:stretch>
        </p:blipFill>
        <p:spPr>
          <a:xfrm>
            <a:off x="6948264" y="128583"/>
            <a:ext cx="2121526" cy="1396447"/>
          </a:xfrm>
          <a:prstGeom prst="rect">
            <a:avLst/>
          </a:prstGeom>
        </p:spPr>
      </p:pic>
      <p:pic>
        <p:nvPicPr>
          <p:cNvPr id="5" name="Picture 4" descr="A logo with text on it&#10;&#10;AI-generated content may be incorrect.">
            <a:extLst>
              <a:ext uri="{FF2B5EF4-FFF2-40B4-BE49-F238E27FC236}">
                <a16:creationId xmlns:a16="http://schemas.microsoft.com/office/drawing/2014/main" id="{BEA7D1E4-F6AB-42B0-971C-4AC28E9131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50" y="225441"/>
            <a:ext cx="2049886" cy="1396447"/>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Rectangle 3"/>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endParaRPr lang="en-US" altLang="en-US"/>
          </a:p>
        </p:txBody>
      </p:sp>
      <p:pic>
        <p:nvPicPr>
          <p:cNvPr id="2097222" name="Picture 4" descr="Scan0195"/>
          <p:cNvPicPr>
            <a:picLocks/>
          </p:cNvPicPr>
          <p:nvPr/>
        </p:nvPicPr>
        <p:blipFill>
          <a:blip r:embed="rId2"/>
          <a:srcRect/>
          <a:stretch>
            <a:fillRect/>
          </a:stretch>
        </p:blipFill>
        <p:spPr>
          <a:xfrm>
            <a:off x="457200" y="1893514"/>
            <a:ext cx="8229600" cy="4416425"/>
          </a:xfrm>
          <a:prstGeom prst="rect">
            <a:avLst/>
          </a:prstGeom>
          <a:noFill/>
          <a:ln>
            <a:noFill/>
          </a:ln>
        </p:spPr>
      </p:pic>
      <p:pic>
        <p:nvPicPr>
          <p:cNvPr id="2" name="Picture 1">
            <a:extLst>
              <a:ext uri="{FF2B5EF4-FFF2-40B4-BE49-F238E27FC236}">
                <a16:creationId xmlns:a16="http://schemas.microsoft.com/office/drawing/2014/main" id="{B0A479AE-7B23-44A2-9BA6-467451B1FA19}"/>
              </a:ext>
            </a:extLst>
          </p:cNvPr>
          <p:cNvPicPr>
            <a:picLocks noChangeAspect="1"/>
          </p:cNvPicPr>
          <p:nvPr/>
        </p:nvPicPr>
        <p:blipFill>
          <a:blip r:embed="rId3"/>
          <a:stretch>
            <a:fillRect/>
          </a:stretch>
        </p:blipFill>
        <p:spPr>
          <a:xfrm>
            <a:off x="6732240" y="188640"/>
            <a:ext cx="2100547" cy="138263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CECC694E-65D7-499F-96E0-DBB4155EFB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30165"/>
            <a:ext cx="1907704" cy="1299588"/>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Rectangle 2"/>
          <p:cNvSpPr>
            <a:spLocks noGrp="1"/>
          </p:cNvSpPr>
          <p:nvPr>
            <p:ph type="ctrTitle" idx="4294967295"/>
          </p:nvPr>
        </p:nvSpPr>
        <p:spPr>
          <a:xfrm>
            <a:off x="0" y="990600"/>
            <a:ext cx="7772400" cy="1524000"/>
          </a:xfrm>
          <a:prstGeom prst="rect">
            <a:avLst/>
          </a:prstGeom>
          <a:noFill/>
          <a:ln>
            <a:noFill/>
          </a:ln>
        </p:spPr>
        <p:txBody>
          <a:bodyPr vert="horz" lIns="91440" tIns="45720" rIns="91440" bIns="45720" anchor="ctr">
            <a:normAutofit/>
          </a:bodyPr>
          <a:lstStyle>
            <a:lvl1pPr algn="ctr">
              <a:defRPr sz="4400"/>
            </a:lvl1pPr>
          </a:lstStyle>
          <a:p>
            <a:pPr lvl="0" eaLnBrk="1" latinLnBrk="1" hangingPunct="1"/>
            <a:r>
              <a:rPr lang="en-US" altLang="en-US" sz="4900">
                <a:solidFill>
                  <a:schemeClr val="dk2"/>
                </a:solidFill>
                <a:latin typeface="DVB-TTSurekh" pitchFamily="82" charset="0"/>
              </a:rPr>
              <a:t>Lashings</a:t>
            </a:r>
            <a:br/>
            <a:r>
              <a:rPr lang="en-US" altLang="en-US" sz="4900">
                <a:solidFill>
                  <a:schemeClr val="dk2"/>
                </a:solidFill>
                <a:latin typeface="DVB-TTSurekh" pitchFamily="82" charset="0"/>
              </a:rPr>
              <a:t>(²ÖÖÓ²Öæ ²ÖÖ¬ÖÖß )</a:t>
            </a:r>
          </a:p>
        </p:txBody>
      </p:sp>
      <p:sp>
        <p:nvSpPr>
          <p:cNvPr id="1048662" name="Rectangle 3"/>
          <p:cNvSpPr>
            <a:spLocks noGrp="1"/>
          </p:cNvSpPr>
          <p:nvPr>
            <p:ph type="subTitle" idx="4294967295"/>
          </p:nvPr>
        </p:nvSpPr>
        <p:spPr>
          <a:xfrm>
            <a:off x="1219200" y="2438400"/>
            <a:ext cx="7924800" cy="4114800"/>
          </a:xfrm>
          <a:prstGeom prst="rect">
            <a:avLst/>
          </a:prstGeom>
          <a:noFill/>
          <a:ln>
            <a:noFill/>
          </a:ln>
        </p:spPr>
        <p:txBody>
          <a:bodyPr vert="horz" lIns="91440" tIns="45720" rIns="91440" bIns="45720" anchor="t">
            <a:normAutofit fontScale="92500" lnSpcReduction="20000"/>
          </a:bodyPr>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algn="l" eaLnBrk="1" latinLnBrk="1" hangingPunct="1">
              <a:lnSpc>
                <a:spcPct val="80000"/>
              </a:lnSpc>
              <a:buFont typeface="Wingdings" pitchFamily="2" charset="2"/>
              <a:buNone/>
            </a:pPr>
            <a:r>
              <a:rPr lang="en-US" altLang="en-US" sz="2800">
                <a:solidFill>
                  <a:schemeClr val="dk2"/>
                </a:solidFill>
                <a:latin typeface="DVB-TTSurekh" pitchFamily="82" charset="0"/>
              </a:rPr>
              <a:t>These are mainly used to lash or secure two or more poles together.</a:t>
            </a:r>
          </a:p>
          <a:p>
            <a:pPr lvl="0" algn="l" eaLnBrk="1" latinLnBrk="1" hangingPunct="1">
              <a:lnSpc>
                <a:spcPct val="80000"/>
              </a:lnSpc>
              <a:buFont typeface="Wingdings" pitchFamily="2" charset="2"/>
              <a:buNone/>
            </a:pPr>
            <a:endParaRPr lang="en-US" altLang="en-US" sz="2800">
              <a:solidFill>
                <a:schemeClr val="dk2"/>
              </a:solidFill>
              <a:latin typeface="DVB-TTSurekh" pitchFamily="82" charset="0"/>
            </a:endParaRPr>
          </a:p>
          <a:p>
            <a:pPr lvl="0" algn="l" eaLnBrk="1" latinLnBrk="1" hangingPunct="1">
              <a:lnSpc>
                <a:spcPct val="80000"/>
              </a:lnSpc>
              <a:buChar char="•"/>
            </a:pPr>
            <a:r>
              <a:rPr lang="en-US" altLang="en-US" sz="2800">
                <a:solidFill>
                  <a:schemeClr val="dk2"/>
                </a:solidFill>
                <a:latin typeface="DVB-TTSurekh" pitchFamily="82" charset="0"/>
              </a:rPr>
              <a:t>There are four common types of Lashings.</a:t>
            </a:r>
          </a:p>
          <a:p>
            <a:pPr lvl="0" algn="l" eaLnBrk="1" latinLnBrk="1" hangingPunct="1">
              <a:lnSpc>
                <a:spcPct val="80000"/>
              </a:lnSpc>
              <a:buChar char="•"/>
            </a:pPr>
            <a:r>
              <a:rPr lang="en-US" altLang="en-US" sz="2800">
                <a:solidFill>
                  <a:schemeClr val="dk2"/>
                </a:solidFill>
                <a:latin typeface="DVB-TTSurekh" pitchFamily="82" charset="0"/>
              </a:rPr>
              <a:t> SQUARE LASHING-  This is used for lashing together two </a:t>
            </a:r>
          </a:p>
          <a:p>
            <a:pPr lvl="0" algn="l" eaLnBrk="1" latinLnBrk="1" hangingPunct="1">
              <a:lnSpc>
                <a:spcPct val="80000"/>
              </a:lnSpc>
              <a:buFont typeface="Wingdings" pitchFamily="2" charset="2"/>
              <a:buNone/>
            </a:pPr>
            <a:r>
              <a:rPr lang="en-US" altLang="en-US" sz="2800">
                <a:solidFill>
                  <a:schemeClr val="dk2"/>
                </a:solidFill>
                <a:latin typeface="DVB-TTSurekh" pitchFamily="82" charset="0"/>
              </a:rPr>
              <a:t>                                  poles that touch and cross at right angles; </a:t>
            </a:r>
          </a:p>
          <a:p>
            <a:pPr lvl="0" algn="l" eaLnBrk="1" latinLnBrk="1" hangingPunct="1">
              <a:lnSpc>
                <a:spcPct val="80000"/>
              </a:lnSpc>
              <a:buFont typeface="Wingdings" pitchFamily="2" charset="2"/>
              <a:buNone/>
            </a:pPr>
            <a:r>
              <a:rPr lang="en-US" altLang="en-US" sz="2800">
                <a:solidFill>
                  <a:schemeClr val="dk2"/>
                </a:solidFill>
                <a:latin typeface="DVB-TTSurekh" pitchFamily="82" charset="0"/>
              </a:rPr>
              <a:t>                                  cross head a and the derrick spar; ledger and</a:t>
            </a:r>
          </a:p>
          <a:p>
            <a:pPr lvl="0" algn="l" eaLnBrk="1" latinLnBrk="1" hangingPunct="1">
              <a:lnSpc>
                <a:spcPct val="80000"/>
              </a:lnSpc>
              <a:buFont typeface="Wingdings" pitchFamily="2" charset="2"/>
              <a:buNone/>
            </a:pPr>
            <a:r>
              <a:rPr lang="en-US" altLang="en-US" sz="2800">
                <a:solidFill>
                  <a:schemeClr val="dk2"/>
                </a:solidFill>
                <a:latin typeface="DVB-TTSurekh" pitchFamily="82" charset="0"/>
              </a:rPr>
              <a:t>                                    gyn legs.</a:t>
            </a:r>
          </a:p>
          <a:p>
            <a:pPr lvl="0" algn="l" eaLnBrk="1" latinLnBrk="1" hangingPunct="1">
              <a:lnSpc>
                <a:spcPct val="80000"/>
              </a:lnSpc>
              <a:buFont typeface="Wingdings" pitchFamily="2" charset="2"/>
              <a:buNone/>
            </a:pPr>
            <a:r>
              <a:rPr lang="en-US" altLang="en-US" sz="2800">
                <a:solidFill>
                  <a:schemeClr val="dk2"/>
                </a:solidFill>
                <a:latin typeface="DVB-TTSurekh" pitchFamily="82" charset="0"/>
              </a:rPr>
              <a:t> </a:t>
            </a:r>
          </a:p>
        </p:txBody>
      </p:sp>
      <p:pic>
        <p:nvPicPr>
          <p:cNvPr id="2097223" name="Picture 4" descr="C:\Documents and Settings\Admin\Desktop\Images\Image008.jpg"/>
          <p:cNvPicPr>
            <a:picLocks/>
          </p:cNvPicPr>
          <p:nvPr/>
        </p:nvPicPr>
        <p:blipFill>
          <a:blip r:embed="rId2"/>
          <a:srcRect/>
          <a:stretch>
            <a:fillRect/>
          </a:stretch>
        </p:blipFill>
        <p:spPr>
          <a:xfrm>
            <a:off x="611560" y="1988840"/>
            <a:ext cx="8208912" cy="4320480"/>
          </a:xfrm>
          <a:prstGeom prst="rect">
            <a:avLst/>
          </a:prstGeom>
          <a:noFill/>
          <a:ln>
            <a:noFill/>
          </a:ln>
        </p:spPr>
      </p:pic>
      <p:pic>
        <p:nvPicPr>
          <p:cNvPr id="2" name="Picture 1">
            <a:extLst>
              <a:ext uri="{FF2B5EF4-FFF2-40B4-BE49-F238E27FC236}">
                <a16:creationId xmlns:a16="http://schemas.microsoft.com/office/drawing/2014/main" id="{57403507-B63F-4D30-8DC6-D6FA33A3E790}"/>
              </a:ext>
            </a:extLst>
          </p:cNvPr>
          <p:cNvPicPr>
            <a:picLocks noChangeAspect="1"/>
          </p:cNvPicPr>
          <p:nvPr/>
        </p:nvPicPr>
        <p:blipFill>
          <a:blip r:embed="rId3"/>
          <a:stretch>
            <a:fillRect/>
          </a:stretch>
        </p:blipFill>
        <p:spPr>
          <a:xfrm>
            <a:off x="6681853" y="172279"/>
            <a:ext cx="2294611" cy="1428665"/>
          </a:xfrm>
          <a:prstGeom prst="rect">
            <a:avLst/>
          </a:prstGeom>
        </p:spPr>
      </p:pic>
      <p:pic>
        <p:nvPicPr>
          <p:cNvPr id="6" name="Picture 5" descr="A logo with text on it&#10;&#10;AI-generated content may be incorrect.">
            <a:extLst>
              <a:ext uri="{FF2B5EF4-FFF2-40B4-BE49-F238E27FC236}">
                <a16:creationId xmlns:a16="http://schemas.microsoft.com/office/drawing/2014/main" id="{6729CF96-5F98-496D-AB56-83219BE7A5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42" y="215157"/>
            <a:ext cx="2200929" cy="14993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61"/>
                                        </p:tgtEl>
                                        <p:attrNameLst>
                                          <p:attrName>style.visibility</p:attrName>
                                        </p:attrNameLst>
                                      </p:cBhvr>
                                      <p:to>
                                        <p:strVal val="visible"/>
                                      </p:to>
                                    </p:set>
                                    <p:anim calcmode="lin" valueType="num">
                                      <p:cBhvr additive="base">
                                        <p:cTn id="7" dur="500" fill="hold"/>
                                        <p:tgtEl>
                                          <p:spTgt spid="1048661"/>
                                        </p:tgtEl>
                                        <p:attrNameLst>
                                          <p:attrName>ppt_x</p:attrName>
                                        </p:attrNameLst>
                                      </p:cBhvr>
                                      <p:tavLst>
                                        <p:tav tm="0">
                                          <p:val>
                                            <p:strVal val="#ppt_x"/>
                                          </p:val>
                                        </p:tav>
                                        <p:tav tm="100000">
                                          <p:val>
                                            <p:strVal val="#ppt_x"/>
                                          </p:val>
                                        </p:tav>
                                      </p:tavLst>
                                    </p:anim>
                                    <p:anim calcmode="lin" valueType="num">
                                      <p:cBhvr additive="base">
                                        <p:cTn id="8" dur="500" fill="hold"/>
                                        <p:tgtEl>
                                          <p:spTgt spid="10486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62">
                                            <p:txEl>
                                              <p:pRg st="0" end="0"/>
                                            </p:txEl>
                                          </p:spTgt>
                                        </p:tgtEl>
                                        <p:attrNameLst>
                                          <p:attrName>style.visibility</p:attrName>
                                        </p:attrNameLst>
                                      </p:cBhvr>
                                      <p:to>
                                        <p:strVal val="visible"/>
                                      </p:to>
                                    </p:set>
                                    <p:anim calcmode="lin" valueType="num">
                                      <p:cBhvr additive="base">
                                        <p:cTn id="13" dur="500" fill="hold"/>
                                        <p:tgtEl>
                                          <p:spTgt spid="104866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62">
                                            <p:txEl>
                                              <p:pRg st="2" end="2"/>
                                            </p:txEl>
                                          </p:spTgt>
                                        </p:tgtEl>
                                        <p:attrNameLst>
                                          <p:attrName>style.visibility</p:attrName>
                                        </p:attrNameLst>
                                      </p:cBhvr>
                                      <p:to>
                                        <p:strVal val="visible"/>
                                      </p:to>
                                    </p:set>
                                    <p:anim calcmode="lin" valueType="num">
                                      <p:cBhvr additive="base">
                                        <p:cTn id="19" dur="500" fill="hold"/>
                                        <p:tgtEl>
                                          <p:spTgt spid="10486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662">
                                            <p:txEl>
                                              <p:pRg st="3" end="3"/>
                                            </p:txEl>
                                          </p:spTgt>
                                        </p:tgtEl>
                                        <p:attrNameLst>
                                          <p:attrName>style.visibility</p:attrName>
                                        </p:attrNameLst>
                                      </p:cBhvr>
                                      <p:to>
                                        <p:strVal val="visible"/>
                                      </p:to>
                                    </p:set>
                                    <p:anim calcmode="lin" valueType="num">
                                      <p:cBhvr additive="base">
                                        <p:cTn id="25" dur="500" fill="hold"/>
                                        <p:tgtEl>
                                          <p:spTgt spid="10486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6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8662">
                                            <p:txEl>
                                              <p:pRg st="4" end="4"/>
                                            </p:txEl>
                                          </p:spTgt>
                                        </p:tgtEl>
                                        <p:attrNameLst>
                                          <p:attrName>style.visibility</p:attrName>
                                        </p:attrNameLst>
                                      </p:cBhvr>
                                      <p:to>
                                        <p:strVal val="visible"/>
                                      </p:to>
                                    </p:set>
                                    <p:anim calcmode="lin" valueType="num">
                                      <p:cBhvr additive="base">
                                        <p:cTn id="31" dur="500" fill="hold"/>
                                        <p:tgtEl>
                                          <p:spTgt spid="104866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86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8662">
                                            <p:txEl>
                                              <p:pRg st="5" end="5"/>
                                            </p:txEl>
                                          </p:spTgt>
                                        </p:tgtEl>
                                        <p:attrNameLst>
                                          <p:attrName>style.visibility</p:attrName>
                                        </p:attrNameLst>
                                      </p:cBhvr>
                                      <p:to>
                                        <p:strVal val="visible"/>
                                      </p:to>
                                    </p:set>
                                    <p:anim calcmode="lin" valueType="num">
                                      <p:cBhvr additive="base">
                                        <p:cTn id="37" dur="500" fill="hold"/>
                                        <p:tgtEl>
                                          <p:spTgt spid="104866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86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48662">
                                            <p:txEl>
                                              <p:pRg st="6" end="6"/>
                                            </p:txEl>
                                          </p:spTgt>
                                        </p:tgtEl>
                                        <p:attrNameLst>
                                          <p:attrName>style.visibility</p:attrName>
                                        </p:attrNameLst>
                                      </p:cBhvr>
                                      <p:to>
                                        <p:strVal val="visible"/>
                                      </p:to>
                                    </p:set>
                                    <p:anim calcmode="lin" valueType="num">
                                      <p:cBhvr additive="base">
                                        <p:cTn id="43" dur="500" fill="hold"/>
                                        <p:tgtEl>
                                          <p:spTgt spid="104866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86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48662">
                                            <p:txEl>
                                              <p:pRg st="7" end="7"/>
                                            </p:txEl>
                                          </p:spTgt>
                                        </p:tgtEl>
                                        <p:attrNameLst>
                                          <p:attrName>style.visibility</p:attrName>
                                        </p:attrNameLst>
                                      </p:cBhvr>
                                      <p:to>
                                        <p:strVal val="visible"/>
                                      </p:to>
                                    </p:set>
                                    <p:anim calcmode="lin" valueType="num">
                                      <p:cBhvr additive="base">
                                        <p:cTn id="49" dur="500" fill="hold"/>
                                        <p:tgtEl>
                                          <p:spTgt spid="104866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4866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1" grpId="0"/>
      <p:bldP spid="104866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4" name="Picture 4" descr="Scan0213"/>
          <p:cNvPicPr>
            <a:picLocks/>
          </p:cNvPicPr>
          <p:nvPr/>
        </p:nvPicPr>
        <p:blipFill>
          <a:blip r:embed="rId2"/>
          <a:srcRect/>
          <a:stretch>
            <a:fillRect/>
          </a:stretch>
        </p:blipFill>
        <p:spPr>
          <a:xfrm>
            <a:off x="457200" y="1585096"/>
            <a:ext cx="8229600" cy="4739503"/>
          </a:xfrm>
          <a:prstGeom prst="rect">
            <a:avLst/>
          </a:prstGeom>
          <a:noFill/>
          <a:ln>
            <a:noFill/>
          </a:ln>
        </p:spPr>
      </p:pic>
      <p:pic>
        <p:nvPicPr>
          <p:cNvPr id="2" name="Picture 1">
            <a:extLst>
              <a:ext uri="{FF2B5EF4-FFF2-40B4-BE49-F238E27FC236}">
                <a16:creationId xmlns:a16="http://schemas.microsoft.com/office/drawing/2014/main" id="{4079A9F2-2180-4F7C-8CEE-0A7604A8FD6D}"/>
              </a:ext>
            </a:extLst>
          </p:cNvPr>
          <p:cNvPicPr>
            <a:picLocks noChangeAspect="1"/>
          </p:cNvPicPr>
          <p:nvPr/>
        </p:nvPicPr>
        <p:blipFill>
          <a:blip r:embed="rId3"/>
          <a:stretch>
            <a:fillRect/>
          </a:stretch>
        </p:blipFill>
        <p:spPr>
          <a:xfrm>
            <a:off x="6948264" y="0"/>
            <a:ext cx="2408129" cy="1585097"/>
          </a:xfrm>
          <a:prstGeom prst="rect">
            <a:avLst/>
          </a:prstGeom>
        </p:spPr>
      </p:pic>
      <p:pic>
        <p:nvPicPr>
          <p:cNvPr id="4" name="Picture 3" descr="A logo with text on it&#10;&#10;AI-generated content may be incorrect.">
            <a:extLst>
              <a:ext uri="{FF2B5EF4-FFF2-40B4-BE49-F238E27FC236}">
                <a16:creationId xmlns:a16="http://schemas.microsoft.com/office/drawing/2014/main" id="{87FD5196-4EBF-4114-8D6B-16CE439CB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1600"/>
            <a:ext cx="2030415" cy="1383183"/>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5" name="Picture 2" descr="D:\Images\thb046.gif"/>
          <p:cNvPicPr>
            <a:picLocks/>
          </p:cNvPicPr>
          <p:nvPr/>
        </p:nvPicPr>
        <p:blipFill>
          <a:blip r:embed="rId2"/>
          <a:srcRect/>
          <a:stretch>
            <a:fillRect/>
          </a:stretch>
        </p:blipFill>
        <p:spPr>
          <a:xfrm>
            <a:off x="381000" y="1556792"/>
            <a:ext cx="8382000" cy="4920208"/>
          </a:xfrm>
          <a:prstGeom prst="rect">
            <a:avLst/>
          </a:prstGeom>
          <a:noFill/>
          <a:ln>
            <a:noFill/>
          </a:ln>
        </p:spPr>
      </p:pic>
      <p:pic>
        <p:nvPicPr>
          <p:cNvPr id="2" name="Picture 1">
            <a:extLst>
              <a:ext uri="{FF2B5EF4-FFF2-40B4-BE49-F238E27FC236}">
                <a16:creationId xmlns:a16="http://schemas.microsoft.com/office/drawing/2014/main" id="{1116B81A-478C-4F1B-83B1-A90DBC97804F}"/>
              </a:ext>
            </a:extLst>
          </p:cNvPr>
          <p:cNvPicPr>
            <a:picLocks noChangeAspect="1"/>
          </p:cNvPicPr>
          <p:nvPr/>
        </p:nvPicPr>
        <p:blipFill>
          <a:blip r:embed="rId3"/>
          <a:stretch>
            <a:fillRect/>
          </a:stretch>
        </p:blipFill>
        <p:spPr>
          <a:xfrm>
            <a:off x="6660232" y="-28305"/>
            <a:ext cx="2408129" cy="1585097"/>
          </a:xfrm>
          <a:prstGeom prst="rect">
            <a:avLst/>
          </a:prstGeom>
        </p:spPr>
      </p:pic>
      <p:pic>
        <p:nvPicPr>
          <p:cNvPr id="4" name="Picture 3" descr="A logo with text on it&#10;&#10;AI-generated content may be incorrect.">
            <a:extLst>
              <a:ext uri="{FF2B5EF4-FFF2-40B4-BE49-F238E27FC236}">
                <a16:creationId xmlns:a16="http://schemas.microsoft.com/office/drawing/2014/main" id="{C62E7211-3B36-4B4C-A811-6BE4C23FAF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0"/>
            <a:ext cx="2051720" cy="1397697"/>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6" name="Picture 4" descr="Scan0029"/>
          <p:cNvPicPr>
            <a:picLocks/>
          </p:cNvPicPr>
          <p:nvPr/>
        </p:nvPicPr>
        <p:blipFill>
          <a:blip r:embed="rId2"/>
          <a:srcRect/>
          <a:stretch>
            <a:fillRect/>
          </a:stretch>
        </p:blipFill>
        <p:spPr>
          <a:xfrm>
            <a:off x="495300" y="1556792"/>
            <a:ext cx="8153400" cy="4720490"/>
          </a:xfrm>
          <a:prstGeom prst="rect">
            <a:avLst/>
          </a:prstGeom>
          <a:noFill/>
          <a:ln>
            <a:noFill/>
          </a:ln>
        </p:spPr>
      </p:pic>
      <p:pic>
        <p:nvPicPr>
          <p:cNvPr id="2" name="Picture 1">
            <a:extLst>
              <a:ext uri="{FF2B5EF4-FFF2-40B4-BE49-F238E27FC236}">
                <a16:creationId xmlns:a16="http://schemas.microsoft.com/office/drawing/2014/main" id="{9D59D031-0F68-4C12-8D39-285D016EEAD8}"/>
              </a:ext>
            </a:extLst>
          </p:cNvPr>
          <p:cNvPicPr>
            <a:picLocks noChangeAspect="1"/>
          </p:cNvPicPr>
          <p:nvPr/>
        </p:nvPicPr>
        <p:blipFill>
          <a:blip r:embed="rId3"/>
          <a:stretch>
            <a:fillRect/>
          </a:stretch>
        </p:blipFill>
        <p:spPr>
          <a:xfrm>
            <a:off x="6876256" y="0"/>
            <a:ext cx="2267744" cy="1466037"/>
          </a:xfrm>
          <a:prstGeom prst="rect">
            <a:avLst/>
          </a:prstGeom>
        </p:spPr>
      </p:pic>
      <p:pic>
        <p:nvPicPr>
          <p:cNvPr id="4" name="Picture 3" descr="A logo with text on it&#10;&#10;AI-generated content may be incorrect.">
            <a:extLst>
              <a:ext uri="{FF2B5EF4-FFF2-40B4-BE49-F238E27FC236}">
                <a16:creationId xmlns:a16="http://schemas.microsoft.com/office/drawing/2014/main" id="{BF2CF3A9-5866-49E1-8CDC-69565BE325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0"/>
            <a:ext cx="1979712" cy="1348643"/>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7" name="Picture 2" descr="D:\Images\step-20.png"/>
          <p:cNvPicPr>
            <a:picLocks/>
          </p:cNvPicPr>
          <p:nvPr/>
        </p:nvPicPr>
        <p:blipFill>
          <a:blip r:embed="rId2"/>
          <a:srcRect/>
          <a:stretch>
            <a:fillRect/>
          </a:stretch>
        </p:blipFill>
        <p:spPr>
          <a:xfrm>
            <a:off x="495300" y="1556627"/>
            <a:ext cx="8153400" cy="5064224"/>
          </a:xfrm>
          <a:prstGeom prst="rect">
            <a:avLst/>
          </a:prstGeom>
          <a:noFill/>
          <a:ln>
            <a:noFill/>
          </a:ln>
        </p:spPr>
      </p:pic>
      <p:pic>
        <p:nvPicPr>
          <p:cNvPr id="2" name="Picture 1">
            <a:extLst>
              <a:ext uri="{FF2B5EF4-FFF2-40B4-BE49-F238E27FC236}">
                <a16:creationId xmlns:a16="http://schemas.microsoft.com/office/drawing/2014/main" id="{67285C9C-C082-4CE1-986B-AB654F056D92}"/>
              </a:ext>
            </a:extLst>
          </p:cNvPr>
          <p:cNvPicPr>
            <a:picLocks noChangeAspect="1"/>
          </p:cNvPicPr>
          <p:nvPr/>
        </p:nvPicPr>
        <p:blipFill>
          <a:blip r:embed="rId3"/>
          <a:stretch>
            <a:fillRect/>
          </a:stretch>
        </p:blipFill>
        <p:spPr>
          <a:xfrm>
            <a:off x="6804248" y="0"/>
            <a:ext cx="2408129" cy="1585097"/>
          </a:xfrm>
          <a:prstGeom prst="rect">
            <a:avLst/>
          </a:prstGeom>
        </p:spPr>
      </p:pic>
      <p:pic>
        <p:nvPicPr>
          <p:cNvPr id="4" name="Picture 3" descr="A logo with text on it&#10;&#10;AI-generated content may be incorrect.">
            <a:extLst>
              <a:ext uri="{FF2B5EF4-FFF2-40B4-BE49-F238E27FC236}">
                <a16:creationId xmlns:a16="http://schemas.microsoft.com/office/drawing/2014/main" id="{6DF58FAD-6F7B-4497-901A-39394D14F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1"/>
            <a:ext cx="2135876" cy="1455026"/>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8" name="Picture 2" descr="D:\Images\kg24-diagonal-lashing-04_lg.jpg"/>
          <p:cNvPicPr>
            <a:picLocks/>
          </p:cNvPicPr>
          <p:nvPr/>
        </p:nvPicPr>
        <p:blipFill>
          <a:blip r:embed="rId2"/>
          <a:srcRect/>
          <a:stretch>
            <a:fillRect/>
          </a:stretch>
        </p:blipFill>
        <p:spPr>
          <a:xfrm>
            <a:off x="683568" y="1565176"/>
            <a:ext cx="8001000" cy="4999112"/>
          </a:xfrm>
          <a:prstGeom prst="rect">
            <a:avLst/>
          </a:prstGeom>
          <a:noFill/>
          <a:ln>
            <a:noFill/>
          </a:ln>
        </p:spPr>
      </p:pic>
      <p:pic>
        <p:nvPicPr>
          <p:cNvPr id="2" name="Picture 1">
            <a:extLst>
              <a:ext uri="{FF2B5EF4-FFF2-40B4-BE49-F238E27FC236}">
                <a16:creationId xmlns:a16="http://schemas.microsoft.com/office/drawing/2014/main" id="{8AB6F147-2EB3-4227-A5BC-5900BF9F8148}"/>
              </a:ext>
            </a:extLst>
          </p:cNvPr>
          <p:cNvPicPr>
            <a:picLocks noChangeAspect="1"/>
          </p:cNvPicPr>
          <p:nvPr/>
        </p:nvPicPr>
        <p:blipFill>
          <a:blip r:embed="rId3"/>
          <a:stretch>
            <a:fillRect/>
          </a:stretch>
        </p:blipFill>
        <p:spPr>
          <a:xfrm>
            <a:off x="6948264" y="-19921"/>
            <a:ext cx="2408129" cy="1585097"/>
          </a:xfrm>
          <a:prstGeom prst="rect">
            <a:avLst/>
          </a:prstGeom>
        </p:spPr>
      </p:pic>
      <p:pic>
        <p:nvPicPr>
          <p:cNvPr id="4" name="Picture 3" descr="A logo with text on it&#10;&#10;AI-generated content may be incorrect.">
            <a:extLst>
              <a:ext uri="{FF2B5EF4-FFF2-40B4-BE49-F238E27FC236}">
                <a16:creationId xmlns:a16="http://schemas.microsoft.com/office/drawing/2014/main" id="{D23A50D4-BE16-454C-95E2-B73C219945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0"/>
            <a:ext cx="2123728" cy="1446751"/>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9" name="Picture 2" descr="D:\Images\lashing2.jpg"/>
          <p:cNvPicPr>
            <a:picLocks/>
          </p:cNvPicPr>
          <p:nvPr/>
        </p:nvPicPr>
        <p:blipFill>
          <a:blip r:embed="rId2"/>
          <a:srcRect/>
          <a:stretch>
            <a:fillRect/>
          </a:stretch>
        </p:blipFill>
        <p:spPr>
          <a:xfrm>
            <a:off x="539552" y="1585097"/>
            <a:ext cx="8208912" cy="4652215"/>
          </a:xfrm>
          <a:prstGeom prst="rect">
            <a:avLst/>
          </a:prstGeom>
          <a:noFill/>
          <a:ln>
            <a:noFill/>
          </a:ln>
        </p:spPr>
      </p:pic>
      <p:pic>
        <p:nvPicPr>
          <p:cNvPr id="2" name="Picture 1">
            <a:extLst>
              <a:ext uri="{FF2B5EF4-FFF2-40B4-BE49-F238E27FC236}">
                <a16:creationId xmlns:a16="http://schemas.microsoft.com/office/drawing/2014/main" id="{6611A85D-0432-4D59-88F6-73F6764EA6E0}"/>
              </a:ext>
            </a:extLst>
          </p:cNvPr>
          <p:cNvPicPr>
            <a:picLocks noChangeAspect="1"/>
          </p:cNvPicPr>
          <p:nvPr/>
        </p:nvPicPr>
        <p:blipFill>
          <a:blip r:embed="rId3"/>
          <a:stretch>
            <a:fillRect/>
          </a:stretch>
        </p:blipFill>
        <p:spPr>
          <a:xfrm>
            <a:off x="6735871" y="0"/>
            <a:ext cx="2408129" cy="1585097"/>
          </a:xfrm>
          <a:prstGeom prst="rect">
            <a:avLst/>
          </a:prstGeom>
        </p:spPr>
      </p:pic>
      <p:pic>
        <p:nvPicPr>
          <p:cNvPr id="4" name="Picture 3" descr="A logo with text on it&#10;&#10;AI-generated content may be incorrect.">
            <a:extLst>
              <a:ext uri="{FF2B5EF4-FFF2-40B4-BE49-F238E27FC236}">
                <a16:creationId xmlns:a16="http://schemas.microsoft.com/office/drawing/2014/main" id="{53B8E85F-013E-4E11-A2D3-013631D29B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01601"/>
            <a:ext cx="2016224" cy="14467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Rectangle 2"/>
          <p:cNvSpPr>
            <a:spLocks noGrp="1"/>
          </p:cNvSpPr>
          <p:nvPr>
            <p:ph type="title" idx="4294967295"/>
          </p:nvPr>
        </p:nvSpPr>
        <p:spPr>
          <a:xfrm>
            <a:off x="758825" y="244475"/>
            <a:ext cx="8385175" cy="896938"/>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latinLnBrk="1" hangingPunct="1"/>
            <a:r>
              <a:rPr lang="en-US" altLang="en-US" sz="4000" b="1" dirty="0">
                <a:solidFill>
                  <a:srgbClr val="FFFF00"/>
                </a:solidFill>
              </a:rPr>
              <a:t>TYPES OF KNOTS</a:t>
            </a:r>
          </a:p>
        </p:txBody>
      </p:sp>
      <p:sp>
        <p:nvSpPr>
          <p:cNvPr id="1048595" name="Rectangle 3"/>
          <p:cNvSpPr>
            <a:spLocks noGrp="1"/>
          </p:cNvSpPr>
          <p:nvPr>
            <p:ph type="body" idx="4294967295"/>
          </p:nvPr>
        </p:nvSpPr>
        <p:spPr>
          <a:xfrm>
            <a:off x="1136650" y="1905000"/>
            <a:ext cx="6963742" cy="4191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buFont typeface="Wingdings" pitchFamily="2" charset="2"/>
              <a:buNone/>
            </a:pPr>
            <a:r>
              <a:rPr lang="en-US" altLang="en-US" b="1" dirty="0">
                <a:solidFill>
                  <a:srgbClr val="99CCFF"/>
                </a:solidFill>
                <a:latin typeface="Arial" panose="020B0604020202020204" pitchFamily="34" charset="0"/>
                <a:cs typeface="Arial" panose="020B0604020202020204" pitchFamily="34" charset="0"/>
              </a:rPr>
              <a:t>3. Bight –</a:t>
            </a:r>
          </a:p>
          <a:p>
            <a:pPr lvl="0" eaLnBrk="1" latinLnBrk="1" hangingPunct="1">
              <a:buFont typeface="Wingdings" pitchFamily="2" charset="2"/>
              <a:buNone/>
            </a:pPr>
            <a:r>
              <a:rPr lang="en-US" altLang="en-US" b="1" dirty="0">
                <a:solidFill>
                  <a:srgbClr val="FFFF99"/>
                </a:solidFill>
                <a:latin typeface="Arial" panose="020B0604020202020204" pitchFamily="34" charset="0"/>
                <a:cs typeface="Arial" panose="020B0604020202020204" pitchFamily="34" charset="0"/>
              </a:rPr>
              <a:t>		An open loop in a rope.</a:t>
            </a:r>
          </a:p>
        </p:txBody>
      </p:sp>
      <p:pic>
        <p:nvPicPr>
          <p:cNvPr id="2" name="Picture 1">
            <a:extLst>
              <a:ext uri="{FF2B5EF4-FFF2-40B4-BE49-F238E27FC236}">
                <a16:creationId xmlns:a16="http://schemas.microsoft.com/office/drawing/2014/main" id="{14469C82-CE16-45C8-8D55-B9CCDF28EF11}"/>
              </a:ext>
            </a:extLst>
          </p:cNvPr>
          <p:cNvPicPr>
            <a:picLocks noChangeAspect="1"/>
          </p:cNvPicPr>
          <p:nvPr/>
        </p:nvPicPr>
        <p:blipFill>
          <a:blip r:embed="rId2"/>
          <a:stretch>
            <a:fillRect/>
          </a:stretch>
        </p:blipFill>
        <p:spPr>
          <a:xfrm>
            <a:off x="7308304" y="404664"/>
            <a:ext cx="1364901" cy="1133956"/>
          </a:xfrm>
          <a:prstGeom prst="rect">
            <a:avLst/>
          </a:prstGeom>
        </p:spPr>
      </p:pic>
      <p:pic>
        <p:nvPicPr>
          <p:cNvPr id="5" name="Picture 4" descr="A logo with text on it&#10;&#10;AI-generated content may be incorrect.">
            <a:extLst>
              <a:ext uri="{FF2B5EF4-FFF2-40B4-BE49-F238E27FC236}">
                <a16:creationId xmlns:a16="http://schemas.microsoft.com/office/drawing/2014/main" id="{5D84E7D2-3BFA-49F3-B344-9C977F445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44475"/>
            <a:ext cx="1800200" cy="1250895"/>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0" name="Picture 4" descr="Scan0030"/>
          <p:cNvPicPr>
            <a:picLocks/>
          </p:cNvPicPr>
          <p:nvPr/>
        </p:nvPicPr>
        <p:blipFill>
          <a:blip r:embed="rId2"/>
          <a:srcRect/>
          <a:stretch>
            <a:fillRect/>
          </a:stretch>
        </p:blipFill>
        <p:spPr>
          <a:xfrm>
            <a:off x="533400" y="1524000"/>
            <a:ext cx="8077200" cy="4953000"/>
          </a:xfrm>
          <a:prstGeom prst="rect">
            <a:avLst/>
          </a:prstGeom>
          <a:noFill/>
          <a:ln>
            <a:noFill/>
          </a:ln>
        </p:spPr>
      </p:pic>
      <p:pic>
        <p:nvPicPr>
          <p:cNvPr id="2" name="Picture 1">
            <a:extLst>
              <a:ext uri="{FF2B5EF4-FFF2-40B4-BE49-F238E27FC236}">
                <a16:creationId xmlns:a16="http://schemas.microsoft.com/office/drawing/2014/main" id="{701B68F6-4F9E-4055-9106-E21C77EBFB6C}"/>
              </a:ext>
            </a:extLst>
          </p:cNvPr>
          <p:cNvPicPr>
            <a:picLocks noChangeAspect="1"/>
          </p:cNvPicPr>
          <p:nvPr/>
        </p:nvPicPr>
        <p:blipFill>
          <a:blip r:embed="rId3"/>
          <a:stretch>
            <a:fillRect/>
          </a:stretch>
        </p:blipFill>
        <p:spPr>
          <a:xfrm>
            <a:off x="6736651" y="66327"/>
            <a:ext cx="2408129" cy="1348644"/>
          </a:xfrm>
          <a:prstGeom prst="rect">
            <a:avLst/>
          </a:prstGeom>
        </p:spPr>
      </p:pic>
      <p:pic>
        <p:nvPicPr>
          <p:cNvPr id="5" name="Picture 4" descr="A logo with text on it&#10;&#10;AI-generated content may be incorrect.">
            <a:extLst>
              <a:ext uri="{FF2B5EF4-FFF2-40B4-BE49-F238E27FC236}">
                <a16:creationId xmlns:a16="http://schemas.microsoft.com/office/drawing/2014/main" id="{4508F8E7-E922-483E-B320-849577A802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35143"/>
            <a:ext cx="1979712" cy="1348643"/>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1" name="Picture 2" descr="D:\Images\RoundLashing.jpg"/>
          <p:cNvPicPr>
            <a:picLocks/>
          </p:cNvPicPr>
          <p:nvPr/>
        </p:nvPicPr>
        <p:blipFill>
          <a:blip r:embed="rId2"/>
          <a:srcRect/>
          <a:stretch>
            <a:fillRect/>
          </a:stretch>
        </p:blipFill>
        <p:spPr>
          <a:xfrm>
            <a:off x="508000" y="1412776"/>
            <a:ext cx="8243887" cy="5132486"/>
          </a:xfrm>
          <a:prstGeom prst="rect">
            <a:avLst/>
          </a:prstGeom>
          <a:noFill/>
          <a:ln>
            <a:noFill/>
          </a:ln>
        </p:spPr>
      </p:pic>
      <p:pic>
        <p:nvPicPr>
          <p:cNvPr id="2" name="Picture 1">
            <a:extLst>
              <a:ext uri="{FF2B5EF4-FFF2-40B4-BE49-F238E27FC236}">
                <a16:creationId xmlns:a16="http://schemas.microsoft.com/office/drawing/2014/main" id="{7F1E2F77-25E2-4A28-849F-7EA4424C7B72}"/>
              </a:ext>
            </a:extLst>
          </p:cNvPr>
          <p:cNvPicPr>
            <a:picLocks noChangeAspect="1"/>
          </p:cNvPicPr>
          <p:nvPr/>
        </p:nvPicPr>
        <p:blipFill>
          <a:blip r:embed="rId3"/>
          <a:stretch>
            <a:fillRect/>
          </a:stretch>
        </p:blipFill>
        <p:spPr>
          <a:xfrm>
            <a:off x="6735871" y="116632"/>
            <a:ext cx="2228617" cy="1296144"/>
          </a:xfrm>
          <a:prstGeom prst="rect">
            <a:avLst/>
          </a:prstGeom>
        </p:spPr>
      </p:pic>
      <p:pic>
        <p:nvPicPr>
          <p:cNvPr id="4" name="Picture 3" descr="A logo with text on it&#10;&#10;AI-generated content may be incorrect.">
            <a:extLst>
              <a:ext uri="{FF2B5EF4-FFF2-40B4-BE49-F238E27FC236}">
                <a16:creationId xmlns:a16="http://schemas.microsoft.com/office/drawing/2014/main" id="{966CEED5-4902-479E-A927-EDAE28205B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1"/>
            <a:ext cx="1907704" cy="1299588"/>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2" name="Picture 4" descr="Scan0031"/>
          <p:cNvPicPr>
            <a:picLocks/>
          </p:cNvPicPr>
          <p:nvPr/>
        </p:nvPicPr>
        <p:blipFill>
          <a:blip r:embed="rId2"/>
          <a:srcRect/>
          <a:stretch>
            <a:fillRect/>
          </a:stretch>
        </p:blipFill>
        <p:spPr>
          <a:xfrm>
            <a:off x="457200" y="1447800"/>
            <a:ext cx="8229600" cy="4876800"/>
          </a:xfrm>
          <a:prstGeom prst="rect">
            <a:avLst/>
          </a:prstGeom>
          <a:noFill/>
          <a:ln>
            <a:noFill/>
          </a:ln>
        </p:spPr>
      </p:pic>
      <p:pic>
        <p:nvPicPr>
          <p:cNvPr id="2" name="Picture 1">
            <a:extLst>
              <a:ext uri="{FF2B5EF4-FFF2-40B4-BE49-F238E27FC236}">
                <a16:creationId xmlns:a16="http://schemas.microsoft.com/office/drawing/2014/main" id="{2E6148F1-A768-4D0C-9081-E731765A4678}"/>
              </a:ext>
            </a:extLst>
          </p:cNvPr>
          <p:cNvPicPr>
            <a:picLocks noChangeAspect="1"/>
          </p:cNvPicPr>
          <p:nvPr/>
        </p:nvPicPr>
        <p:blipFill>
          <a:blip r:embed="rId3"/>
          <a:stretch>
            <a:fillRect/>
          </a:stretch>
        </p:blipFill>
        <p:spPr>
          <a:xfrm>
            <a:off x="6876256" y="-83675"/>
            <a:ext cx="2408129" cy="1585097"/>
          </a:xfrm>
          <a:prstGeom prst="rect">
            <a:avLst/>
          </a:prstGeom>
        </p:spPr>
      </p:pic>
      <p:pic>
        <p:nvPicPr>
          <p:cNvPr id="5" name="Picture 4" descr="A logo with text on it&#10;&#10;AI-generated content may be incorrect.">
            <a:extLst>
              <a:ext uri="{FF2B5EF4-FFF2-40B4-BE49-F238E27FC236}">
                <a16:creationId xmlns:a16="http://schemas.microsoft.com/office/drawing/2014/main" id="{45246074-3ED1-4C90-8056-839DED6576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0"/>
            <a:ext cx="1979712" cy="1348643"/>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3" name="Picture 2" descr="D:\Images\lshshr.png"/>
          <p:cNvPicPr>
            <a:picLocks/>
          </p:cNvPicPr>
          <p:nvPr/>
        </p:nvPicPr>
        <p:blipFill>
          <a:blip r:embed="rId2"/>
          <a:srcRect/>
          <a:stretch>
            <a:fillRect/>
          </a:stretch>
        </p:blipFill>
        <p:spPr>
          <a:xfrm>
            <a:off x="467544" y="1647268"/>
            <a:ext cx="7989912" cy="4772000"/>
          </a:xfrm>
          <a:prstGeom prst="rect">
            <a:avLst/>
          </a:prstGeom>
          <a:noFill/>
          <a:ln>
            <a:noFill/>
          </a:ln>
        </p:spPr>
      </p:pic>
      <p:pic>
        <p:nvPicPr>
          <p:cNvPr id="2" name="Picture 1">
            <a:extLst>
              <a:ext uri="{FF2B5EF4-FFF2-40B4-BE49-F238E27FC236}">
                <a16:creationId xmlns:a16="http://schemas.microsoft.com/office/drawing/2014/main" id="{48AB0EDF-CE19-435C-A827-64F42F314586}"/>
              </a:ext>
            </a:extLst>
          </p:cNvPr>
          <p:cNvPicPr>
            <a:picLocks noChangeAspect="1"/>
          </p:cNvPicPr>
          <p:nvPr/>
        </p:nvPicPr>
        <p:blipFill>
          <a:blip r:embed="rId3"/>
          <a:stretch>
            <a:fillRect/>
          </a:stretch>
        </p:blipFill>
        <p:spPr>
          <a:xfrm>
            <a:off x="6735871" y="61923"/>
            <a:ext cx="2408129" cy="1585097"/>
          </a:xfrm>
          <a:prstGeom prst="rect">
            <a:avLst/>
          </a:prstGeom>
        </p:spPr>
      </p:pic>
      <p:pic>
        <p:nvPicPr>
          <p:cNvPr id="4" name="Picture 3" descr="A logo with text on it&#10;&#10;AI-generated content may be incorrect.">
            <a:extLst>
              <a:ext uri="{FF2B5EF4-FFF2-40B4-BE49-F238E27FC236}">
                <a16:creationId xmlns:a16="http://schemas.microsoft.com/office/drawing/2014/main" id="{260B8C0C-57CA-4989-8452-D11DFB3DC8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0"/>
            <a:ext cx="2136118" cy="1455192"/>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4" name="Picture 2" descr="D:\Images\shear_1(1).gif"/>
          <p:cNvPicPr>
            <a:picLocks/>
          </p:cNvPicPr>
          <p:nvPr/>
        </p:nvPicPr>
        <p:blipFill>
          <a:blip r:embed="rId2"/>
          <a:srcRect/>
          <a:stretch>
            <a:fillRect/>
          </a:stretch>
        </p:blipFill>
        <p:spPr>
          <a:xfrm>
            <a:off x="419100" y="1352135"/>
            <a:ext cx="8305800" cy="5051648"/>
          </a:xfrm>
          <a:prstGeom prst="rect">
            <a:avLst/>
          </a:prstGeom>
          <a:noFill/>
          <a:ln>
            <a:noFill/>
          </a:ln>
        </p:spPr>
      </p:pic>
      <p:pic>
        <p:nvPicPr>
          <p:cNvPr id="2" name="Picture 1">
            <a:extLst>
              <a:ext uri="{FF2B5EF4-FFF2-40B4-BE49-F238E27FC236}">
                <a16:creationId xmlns:a16="http://schemas.microsoft.com/office/drawing/2014/main" id="{FBBC5C3D-843E-47A0-9489-BE9F2A840FA0}"/>
              </a:ext>
            </a:extLst>
          </p:cNvPr>
          <p:cNvPicPr>
            <a:picLocks noChangeAspect="1"/>
          </p:cNvPicPr>
          <p:nvPr/>
        </p:nvPicPr>
        <p:blipFill>
          <a:blip r:embed="rId3"/>
          <a:stretch>
            <a:fillRect/>
          </a:stretch>
        </p:blipFill>
        <p:spPr>
          <a:xfrm>
            <a:off x="6694562" y="0"/>
            <a:ext cx="2408129" cy="1585097"/>
          </a:xfrm>
          <a:prstGeom prst="rect">
            <a:avLst/>
          </a:prstGeom>
        </p:spPr>
      </p:pic>
      <p:pic>
        <p:nvPicPr>
          <p:cNvPr id="4" name="Picture 3" descr="A logo with text on it&#10;&#10;AI-generated content may be incorrect.">
            <a:extLst>
              <a:ext uri="{FF2B5EF4-FFF2-40B4-BE49-F238E27FC236}">
                <a16:creationId xmlns:a16="http://schemas.microsoft.com/office/drawing/2014/main" id="{74E5F248-8AB6-414E-9D87-C5CABB5A6C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4" y="167281"/>
            <a:ext cx="1835696" cy="1250534"/>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5" name="Picture 4" descr="Scan0034"/>
          <p:cNvPicPr>
            <a:picLocks/>
          </p:cNvPicPr>
          <p:nvPr/>
        </p:nvPicPr>
        <p:blipFill>
          <a:blip r:embed="rId2"/>
          <a:srcRect/>
          <a:stretch>
            <a:fillRect/>
          </a:stretch>
        </p:blipFill>
        <p:spPr>
          <a:xfrm>
            <a:off x="533400" y="1772816"/>
            <a:ext cx="8153400" cy="4551784"/>
          </a:xfrm>
          <a:prstGeom prst="rect">
            <a:avLst/>
          </a:prstGeom>
          <a:noFill/>
          <a:ln>
            <a:noFill/>
          </a:ln>
        </p:spPr>
      </p:pic>
      <p:pic>
        <p:nvPicPr>
          <p:cNvPr id="2" name="Picture 1">
            <a:extLst>
              <a:ext uri="{FF2B5EF4-FFF2-40B4-BE49-F238E27FC236}">
                <a16:creationId xmlns:a16="http://schemas.microsoft.com/office/drawing/2014/main" id="{9C5C2941-E303-4E52-B041-2B66C706E1DA}"/>
              </a:ext>
            </a:extLst>
          </p:cNvPr>
          <p:cNvPicPr>
            <a:picLocks noChangeAspect="1"/>
          </p:cNvPicPr>
          <p:nvPr/>
        </p:nvPicPr>
        <p:blipFill>
          <a:blip r:embed="rId3"/>
          <a:stretch>
            <a:fillRect/>
          </a:stretch>
        </p:blipFill>
        <p:spPr>
          <a:xfrm>
            <a:off x="6804248" y="174812"/>
            <a:ext cx="2408129" cy="1585097"/>
          </a:xfrm>
          <a:prstGeom prst="rect">
            <a:avLst/>
          </a:prstGeom>
        </p:spPr>
      </p:pic>
      <p:pic>
        <p:nvPicPr>
          <p:cNvPr id="5" name="Picture 4" descr="A logo with text on it&#10;&#10;AI-generated content may be incorrect.">
            <a:extLst>
              <a:ext uri="{FF2B5EF4-FFF2-40B4-BE49-F238E27FC236}">
                <a16:creationId xmlns:a16="http://schemas.microsoft.com/office/drawing/2014/main" id="{9BBB676D-B20F-4A12-9F30-95D6C3724E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26810" cy="1585097"/>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6" name="Picture 2" descr="D:\Images\DFDcargo1.jpg"/>
          <p:cNvPicPr>
            <a:picLocks/>
          </p:cNvPicPr>
          <p:nvPr/>
        </p:nvPicPr>
        <p:blipFill>
          <a:blip r:embed="rId2"/>
          <a:srcRect/>
          <a:stretch>
            <a:fillRect/>
          </a:stretch>
        </p:blipFill>
        <p:spPr>
          <a:xfrm>
            <a:off x="533400" y="1412776"/>
            <a:ext cx="8153400" cy="5011836"/>
          </a:xfrm>
          <a:prstGeom prst="rect">
            <a:avLst/>
          </a:prstGeom>
          <a:noFill/>
          <a:ln>
            <a:noFill/>
          </a:ln>
        </p:spPr>
      </p:pic>
      <p:pic>
        <p:nvPicPr>
          <p:cNvPr id="2" name="Picture 1">
            <a:extLst>
              <a:ext uri="{FF2B5EF4-FFF2-40B4-BE49-F238E27FC236}">
                <a16:creationId xmlns:a16="http://schemas.microsoft.com/office/drawing/2014/main" id="{FD4A8DAB-4271-40A6-AB2C-2492B3B35E64}"/>
              </a:ext>
            </a:extLst>
          </p:cNvPr>
          <p:cNvPicPr>
            <a:picLocks noChangeAspect="1"/>
          </p:cNvPicPr>
          <p:nvPr/>
        </p:nvPicPr>
        <p:blipFill>
          <a:blip r:embed="rId3"/>
          <a:stretch>
            <a:fillRect/>
          </a:stretch>
        </p:blipFill>
        <p:spPr>
          <a:xfrm>
            <a:off x="7092281" y="101601"/>
            <a:ext cx="1991979" cy="1311175"/>
          </a:xfrm>
          <a:prstGeom prst="rect">
            <a:avLst/>
          </a:prstGeom>
        </p:spPr>
      </p:pic>
      <p:pic>
        <p:nvPicPr>
          <p:cNvPr id="4" name="Picture 3" descr="A logo with text on it&#10;&#10;AI-generated content may be incorrect.">
            <a:extLst>
              <a:ext uri="{FF2B5EF4-FFF2-40B4-BE49-F238E27FC236}">
                <a16:creationId xmlns:a16="http://schemas.microsoft.com/office/drawing/2014/main" id="{5FAE1D15-D58B-46E3-9A9D-57F29DBD47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1600"/>
            <a:ext cx="1713307" cy="1167159"/>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7" name="Picture 2" descr="D:\Images\VLC136_Block_and_tackle.jpg"/>
          <p:cNvPicPr>
            <a:picLocks/>
          </p:cNvPicPr>
          <p:nvPr/>
        </p:nvPicPr>
        <p:blipFill>
          <a:blip r:embed="rId2"/>
          <a:srcRect/>
          <a:stretch>
            <a:fillRect/>
          </a:stretch>
        </p:blipFill>
        <p:spPr>
          <a:xfrm>
            <a:off x="508000" y="1635391"/>
            <a:ext cx="8128000" cy="4841609"/>
          </a:xfrm>
          <a:prstGeom prst="rect">
            <a:avLst/>
          </a:prstGeom>
          <a:noFill/>
          <a:ln>
            <a:noFill/>
          </a:ln>
        </p:spPr>
      </p:pic>
      <p:pic>
        <p:nvPicPr>
          <p:cNvPr id="2" name="Picture 1">
            <a:extLst>
              <a:ext uri="{FF2B5EF4-FFF2-40B4-BE49-F238E27FC236}">
                <a16:creationId xmlns:a16="http://schemas.microsoft.com/office/drawing/2014/main" id="{47E17FB8-C9FF-46F2-A4DD-AD148A7ACCE2}"/>
              </a:ext>
            </a:extLst>
          </p:cNvPr>
          <p:cNvPicPr>
            <a:picLocks noChangeAspect="1"/>
          </p:cNvPicPr>
          <p:nvPr/>
        </p:nvPicPr>
        <p:blipFill>
          <a:blip r:embed="rId3"/>
          <a:stretch>
            <a:fillRect/>
          </a:stretch>
        </p:blipFill>
        <p:spPr>
          <a:xfrm>
            <a:off x="6588225" y="260648"/>
            <a:ext cx="2232248" cy="1299122"/>
          </a:xfrm>
          <a:prstGeom prst="rect">
            <a:avLst/>
          </a:prstGeom>
        </p:spPr>
      </p:pic>
      <p:pic>
        <p:nvPicPr>
          <p:cNvPr id="4" name="Picture 3" descr="A logo with text on it&#10;&#10;AI-generated content may be incorrect.">
            <a:extLst>
              <a:ext uri="{FF2B5EF4-FFF2-40B4-BE49-F238E27FC236}">
                <a16:creationId xmlns:a16="http://schemas.microsoft.com/office/drawing/2014/main" id="{B821AB9F-D27B-4E12-96E1-4281AB3D57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853" y="188640"/>
            <a:ext cx="2063883" cy="1405983"/>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8" name="Picture 2" descr="D:\Images\p067.gif"/>
          <p:cNvPicPr>
            <a:picLocks/>
          </p:cNvPicPr>
          <p:nvPr/>
        </p:nvPicPr>
        <p:blipFill>
          <a:blip r:embed="rId2"/>
          <a:srcRect/>
          <a:stretch>
            <a:fillRect/>
          </a:stretch>
        </p:blipFill>
        <p:spPr>
          <a:xfrm>
            <a:off x="457200" y="1484785"/>
            <a:ext cx="8458200" cy="5144616"/>
          </a:xfrm>
          <a:prstGeom prst="rect">
            <a:avLst/>
          </a:prstGeom>
          <a:noFill/>
          <a:ln>
            <a:noFill/>
          </a:ln>
        </p:spPr>
      </p:pic>
      <p:pic>
        <p:nvPicPr>
          <p:cNvPr id="2" name="Picture 1">
            <a:extLst>
              <a:ext uri="{FF2B5EF4-FFF2-40B4-BE49-F238E27FC236}">
                <a16:creationId xmlns:a16="http://schemas.microsoft.com/office/drawing/2014/main" id="{57082960-787F-4F79-84D1-8EBCF2B8351D}"/>
              </a:ext>
            </a:extLst>
          </p:cNvPr>
          <p:cNvPicPr>
            <a:picLocks noChangeAspect="1"/>
          </p:cNvPicPr>
          <p:nvPr/>
        </p:nvPicPr>
        <p:blipFill>
          <a:blip r:embed="rId3"/>
          <a:stretch>
            <a:fillRect/>
          </a:stretch>
        </p:blipFill>
        <p:spPr>
          <a:xfrm>
            <a:off x="6876256" y="149765"/>
            <a:ext cx="2112794" cy="1335019"/>
          </a:xfrm>
          <a:prstGeom prst="rect">
            <a:avLst/>
          </a:prstGeom>
        </p:spPr>
      </p:pic>
      <p:pic>
        <p:nvPicPr>
          <p:cNvPr id="4" name="Picture 3" descr="A logo with text on it&#10;&#10;AI-generated content may be incorrect.">
            <a:extLst>
              <a:ext uri="{FF2B5EF4-FFF2-40B4-BE49-F238E27FC236}">
                <a16:creationId xmlns:a16="http://schemas.microsoft.com/office/drawing/2014/main" id="{DFFA6A35-BA8B-4050-88AD-C60D6BFEAA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49765"/>
            <a:ext cx="1959713" cy="1335019"/>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39" name="Picture 4" descr="Scan0032"/>
          <p:cNvPicPr>
            <a:picLocks/>
          </p:cNvPicPr>
          <p:nvPr/>
        </p:nvPicPr>
        <p:blipFill>
          <a:blip r:embed="rId2"/>
          <a:srcRect/>
          <a:stretch>
            <a:fillRect/>
          </a:stretch>
        </p:blipFill>
        <p:spPr>
          <a:xfrm>
            <a:off x="457200" y="1585097"/>
            <a:ext cx="8229600" cy="4800600"/>
          </a:xfrm>
          <a:prstGeom prst="rect">
            <a:avLst/>
          </a:prstGeom>
          <a:noFill/>
          <a:ln>
            <a:noFill/>
          </a:ln>
        </p:spPr>
      </p:pic>
      <p:pic>
        <p:nvPicPr>
          <p:cNvPr id="2" name="Picture 1">
            <a:extLst>
              <a:ext uri="{FF2B5EF4-FFF2-40B4-BE49-F238E27FC236}">
                <a16:creationId xmlns:a16="http://schemas.microsoft.com/office/drawing/2014/main" id="{CD8F7F5B-AB9C-4D26-9B72-5A8BFB940431}"/>
              </a:ext>
            </a:extLst>
          </p:cNvPr>
          <p:cNvPicPr>
            <a:picLocks noChangeAspect="1"/>
          </p:cNvPicPr>
          <p:nvPr/>
        </p:nvPicPr>
        <p:blipFill>
          <a:blip r:embed="rId3"/>
          <a:stretch>
            <a:fillRect/>
          </a:stretch>
        </p:blipFill>
        <p:spPr>
          <a:xfrm>
            <a:off x="6876257" y="121861"/>
            <a:ext cx="2222994" cy="1463236"/>
          </a:xfrm>
          <a:prstGeom prst="rect">
            <a:avLst/>
          </a:prstGeom>
        </p:spPr>
      </p:pic>
      <p:pic>
        <p:nvPicPr>
          <p:cNvPr id="5" name="Picture 4" descr="A logo with text on it&#10;&#10;AI-generated content may be incorrect.">
            <a:extLst>
              <a:ext uri="{FF2B5EF4-FFF2-40B4-BE49-F238E27FC236}">
                <a16:creationId xmlns:a16="http://schemas.microsoft.com/office/drawing/2014/main" id="{D918706A-AB19-4C86-9FE9-6454D99B55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49" y="129005"/>
            <a:ext cx="1970458" cy="13423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Picture 2" descr="D:\Images\Image2.gif"/>
          <p:cNvPicPr>
            <a:picLocks/>
          </p:cNvPicPr>
          <p:nvPr/>
        </p:nvPicPr>
        <p:blipFill>
          <a:blip r:embed="rId2"/>
          <a:srcRect/>
          <a:stretch>
            <a:fillRect/>
          </a:stretch>
        </p:blipFill>
        <p:spPr>
          <a:xfrm>
            <a:off x="323528" y="1597405"/>
            <a:ext cx="8363272" cy="4711915"/>
          </a:xfrm>
          <a:prstGeom prst="rect">
            <a:avLst/>
          </a:prstGeom>
          <a:noFill/>
          <a:ln>
            <a:noFill/>
          </a:ln>
        </p:spPr>
      </p:pic>
      <p:pic>
        <p:nvPicPr>
          <p:cNvPr id="2" name="Picture 1">
            <a:extLst>
              <a:ext uri="{FF2B5EF4-FFF2-40B4-BE49-F238E27FC236}">
                <a16:creationId xmlns:a16="http://schemas.microsoft.com/office/drawing/2014/main" id="{886C5854-2538-40FE-AB69-8457258D49D1}"/>
              </a:ext>
            </a:extLst>
          </p:cNvPr>
          <p:cNvPicPr>
            <a:picLocks noChangeAspect="1"/>
          </p:cNvPicPr>
          <p:nvPr/>
        </p:nvPicPr>
        <p:blipFill>
          <a:blip r:embed="rId3"/>
          <a:stretch>
            <a:fillRect/>
          </a:stretch>
        </p:blipFill>
        <p:spPr>
          <a:xfrm>
            <a:off x="7092280" y="116632"/>
            <a:ext cx="1594520" cy="1368153"/>
          </a:xfrm>
          <a:prstGeom prst="rect">
            <a:avLst/>
          </a:prstGeom>
        </p:spPr>
      </p:pic>
      <p:pic>
        <p:nvPicPr>
          <p:cNvPr id="4" name="Picture 3" descr="A logo with text on it&#10;&#10;AI-generated content may be incorrect.">
            <a:extLst>
              <a:ext uri="{FF2B5EF4-FFF2-40B4-BE49-F238E27FC236}">
                <a16:creationId xmlns:a16="http://schemas.microsoft.com/office/drawing/2014/main" id="{66E3467A-497D-4374-8151-8BED9CD1DA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384" y="229253"/>
            <a:ext cx="1720320" cy="1171936"/>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40" name="Picture 4" descr="Scan0033"/>
          <p:cNvPicPr>
            <a:picLocks/>
          </p:cNvPicPr>
          <p:nvPr/>
        </p:nvPicPr>
        <p:blipFill>
          <a:blip r:embed="rId2"/>
          <a:srcRect/>
          <a:stretch>
            <a:fillRect/>
          </a:stretch>
        </p:blipFill>
        <p:spPr>
          <a:xfrm>
            <a:off x="457200" y="1447800"/>
            <a:ext cx="8229600" cy="4953000"/>
          </a:xfrm>
          <a:prstGeom prst="rect">
            <a:avLst/>
          </a:prstGeom>
          <a:noFill/>
          <a:ln>
            <a:noFill/>
          </a:ln>
        </p:spPr>
      </p:pic>
      <p:pic>
        <p:nvPicPr>
          <p:cNvPr id="2" name="Picture 1">
            <a:extLst>
              <a:ext uri="{FF2B5EF4-FFF2-40B4-BE49-F238E27FC236}">
                <a16:creationId xmlns:a16="http://schemas.microsoft.com/office/drawing/2014/main" id="{B63CE085-C2C6-49D1-B4E2-18126B1A4BC4}"/>
              </a:ext>
            </a:extLst>
          </p:cNvPr>
          <p:cNvPicPr>
            <a:picLocks noChangeAspect="1"/>
          </p:cNvPicPr>
          <p:nvPr/>
        </p:nvPicPr>
        <p:blipFill>
          <a:blip r:embed="rId3"/>
          <a:stretch>
            <a:fillRect/>
          </a:stretch>
        </p:blipFill>
        <p:spPr>
          <a:xfrm>
            <a:off x="6735871" y="110226"/>
            <a:ext cx="2408129" cy="1337574"/>
          </a:xfrm>
          <a:prstGeom prst="rect">
            <a:avLst/>
          </a:prstGeom>
        </p:spPr>
      </p:pic>
      <p:pic>
        <p:nvPicPr>
          <p:cNvPr id="3" name="Picture 2">
            <a:extLst>
              <a:ext uri="{FF2B5EF4-FFF2-40B4-BE49-F238E27FC236}">
                <a16:creationId xmlns:a16="http://schemas.microsoft.com/office/drawing/2014/main" id="{7AC4F701-A763-4D3A-BEEF-0155A366D622}"/>
              </a:ext>
            </a:extLst>
          </p:cNvPr>
          <p:cNvPicPr>
            <a:picLocks noChangeAspect="1"/>
          </p:cNvPicPr>
          <p:nvPr/>
        </p:nvPicPr>
        <p:blipFill>
          <a:blip r:embed="rId4"/>
          <a:stretch>
            <a:fillRect/>
          </a:stretch>
        </p:blipFill>
        <p:spPr>
          <a:xfrm>
            <a:off x="457200" y="138484"/>
            <a:ext cx="2284125" cy="1130276"/>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Rectangle 2"/>
          <p:cNvSpPr>
            <a:spLocks noGrp="1"/>
          </p:cNvSpPr>
          <p:nvPr>
            <p:ph type="title" idx="4294967295"/>
          </p:nvPr>
        </p:nvSpPr>
        <p:spPr>
          <a:xfrm>
            <a:off x="513732" y="1752985"/>
            <a:ext cx="2762123" cy="4843521"/>
          </a:xfrm>
          <a:prstGeom prst="rect">
            <a:avLst/>
          </a:prstGeom>
          <a:noFill/>
          <a:ln>
            <a:noFill/>
          </a:ln>
        </p:spPr>
        <p:txBody>
          <a:bodyPr vert="horz" lIns="91440" tIns="45720" rIns="91440" bIns="45720" anchor="ctr">
            <a:normAutofit/>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latinLnBrk="1" hangingPunct="1"/>
            <a:r>
              <a:rPr lang="en-US" altLang="en-US" dirty="0">
                <a:solidFill>
                  <a:srgbClr val="FFFF00"/>
                </a:solidFill>
              </a:rPr>
              <a:t>DIAGONAL&amp;ROUNDLASHING</a:t>
            </a:r>
          </a:p>
        </p:txBody>
      </p:sp>
      <p:sp>
        <p:nvSpPr>
          <p:cNvPr id="1048671" name="Rectangle 3"/>
          <p:cNvSpPr>
            <a:spLocks noGrp="1"/>
          </p:cNvSpPr>
          <p:nvPr>
            <p:ph type="body" idx="4294967295"/>
          </p:nvPr>
        </p:nvSpPr>
        <p:spPr>
          <a:xfrm>
            <a:off x="513732" y="1600200"/>
            <a:ext cx="8306740" cy="4773724"/>
          </a:xfrm>
          <a:prstGeom prst="rect">
            <a:avLst/>
          </a:prstGeom>
          <a:noFill/>
          <a:ln>
            <a:noFill/>
          </a:ln>
        </p:spPr>
        <p:txBody>
          <a:bodyPr vert="horz" lIns="91440" tIns="45720" rIns="91440" bIns="45720" anchor="t">
            <a:normAutofit fontScale="92500"/>
          </a:bodyPr>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r>
              <a:rPr lang="en-US" altLang="en-US" sz="2800" dirty="0">
                <a:solidFill>
                  <a:schemeClr val="dk2"/>
                </a:solidFill>
                <a:latin typeface="DVB-TTSurekh" pitchFamily="82" charset="0"/>
              </a:rPr>
              <a:t> Diagonal Lashing :- This is used for lashing two poles</a:t>
            </a:r>
          </a:p>
          <a:p>
            <a:pPr lvl="0" eaLnBrk="1" latinLnBrk="1" hangingPunct="1">
              <a:buFont typeface="Wingdings" pitchFamily="2" charset="2"/>
              <a:buNone/>
            </a:pPr>
            <a:r>
              <a:rPr lang="en-US" altLang="en-US" sz="2800" dirty="0">
                <a:solidFill>
                  <a:schemeClr val="dk2"/>
                </a:solidFill>
                <a:latin typeface="DVB-TTSurekh" pitchFamily="82" charset="0"/>
              </a:rPr>
              <a:t>     </a:t>
            </a:r>
            <a:r>
              <a:rPr lang="en-US" altLang="en-US" sz="2800" dirty="0" err="1">
                <a:solidFill>
                  <a:schemeClr val="dk2"/>
                </a:solidFill>
                <a:latin typeface="DVB-TTSurekh" pitchFamily="82" charset="0"/>
              </a:rPr>
              <a:t>úÖÔ</a:t>
            </a:r>
            <a:r>
              <a:rPr lang="en-US" altLang="en-US" sz="2800" dirty="0">
                <a:solidFill>
                  <a:schemeClr val="dk2"/>
                </a:solidFill>
                <a:latin typeface="DVB-TTSurekh" pitchFamily="82" charset="0"/>
              </a:rPr>
              <a:t> ²ÖÖ¬ÖÓÖß                    where they cross at an angle and the</a:t>
            </a:r>
          </a:p>
          <a:p>
            <a:pPr lvl="0" eaLnBrk="1" latinLnBrk="1" hangingPunct="1">
              <a:buFont typeface="Wingdings" pitchFamily="2" charset="2"/>
              <a:buNone/>
            </a:pPr>
            <a:r>
              <a:rPr lang="en-US" altLang="en-US" sz="2800" b="1" dirty="0">
                <a:solidFill>
                  <a:schemeClr val="dk2"/>
                </a:solidFill>
                <a:latin typeface="DVB-TTSurekh" pitchFamily="82" charset="0"/>
              </a:rPr>
              <a:t>                                        poles are likely to spring apart</a:t>
            </a:r>
          </a:p>
          <a:p>
            <a:pPr lvl="0" eaLnBrk="1" latinLnBrk="1" hangingPunct="1">
              <a:buFont typeface="Wingdings" pitchFamily="2" charset="2"/>
              <a:buNone/>
            </a:pPr>
            <a:r>
              <a:rPr lang="en-US" altLang="en-US" sz="2800" b="1" dirty="0">
                <a:solidFill>
                  <a:schemeClr val="dk2"/>
                </a:solidFill>
                <a:latin typeface="DVB-TTSurekh" pitchFamily="82" charset="0"/>
              </a:rPr>
              <a:t>                                              when put under load or strain.</a:t>
            </a:r>
          </a:p>
          <a:p>
            <a:pPr lvl="0" eaLnBrk="1" latinLnBrk="1" hangingPunct="1"/>
            <a:r>
              <a:rPr lang="en-US" altLang="en-US" sz="2800" b="1" dirty="0">
                <a:solidFill>
                  <a:schemeClr val="dk2"/>
                </a:solidFill>
                <a:latin typeface="DVB-TTSurekh" pitchFamily="82" charset="0"/>
              </a:rPr>
              <a:t>  Round Lashing :- this is used  for lashing two poles </a:t>
            </a:r>
          </a:p>
          <a:p>
            <a:pPr lvl="0" eaLnBrk="1" latinLnBrk="1" hangingPunct="1"/>
            <a:r>
              <a:rPr lang="en-US" altLang="en-US" sz="2800" b="1" dirty="0">
                <a:solidFill>
                  <a:schemeClr val="dk2"/>
                </a:solidFill>
                <a:latin typeface="DVB-TTSurekh" pitchFamily="82" charset="0"/>
              </a:rPr>
              <a:t>   </a:t>
            </a:r>
            <a:r>
              <a:rPr lang="en-US" altLang="en-US" sz="2800" b="1" dirty="0" err="1">
                <a:solidFill>
                  <a:schemeClr val="dk2"/>
                </a:solidFill>
                <a:latin typeface="DVB-TTSurekh" pitchFamily="82" charset="0"/>
              </a:rPr>
              <a:t>ÖÖê»ÖÖ</a:t>
            </a:r>
            <a:r>
              <a:rPr lang="en-US" altLang="en-US" sz="2800" b="1" dirty="0">
                <a:solidFill>
                  <a:schemeClr val="dk2"/>
                </a:solidFill>
                <a:latin typeface="DVB-TTSurekh" pitchFamily="82" charset="0"/>
              </a:rPr>
              <a:t> </a:t>
            </a:r>
            <a:r>
              <a:rPr lang="en-US" altLang="en-US" sz="2800" b="1" dirty="0" err="1">
                <a:solidFill>
                  <a:schemeClr val="dk2"/>
                </a:solidFill>
                <a:latin typeface="DVB-TTSurekh" pitchFamily="82" charset="0"/>
              </a:rPr>
              <a:t>Ö¸ü</a:t>
            </a:r>
            <a:r>
              <a:rPr lang="en-US" altLang="en-US" sz="2800" b="1" dirty="0">
                <a:solidFill>
                  <a:schemeClr val="dk2"/>
                </a:solidFill>
                <a:latin typeface="DVB-TTSurekh" pitchFamily="82" charset="0"/>
              </a:rPr>
              <a:t> ²ÖÖÓ¬ÖÖß.      Together, when they are </a:t>
            </a:r>
            <a:r>
              <a:rPr lang="en-US" altLang="en-US" sz="2800" b="1" dirty="0" err="1">
                <a:solidFill>
                  <a:schemeClr val="dk2"/>
                </a:solidFill>
                <a:latin typeface="DVB-TTSurekh" pitchFamily="82" charset="0"/>
              </a:rPr>
              <a:t>lept</a:t>
            </a:r>
            <a:r>
              <a:rPr lang="en-US" altLang="en-US" sz="2800" b="1" dirty="0">
                <a:solidFill>
                  <a:schemeClr val="dk2"/>
                </a:solidFill>
                <a:latin typeface="DVB-TTSurekh" pitchFamily="82" charset="0"/>
              </a:rPr>
              <a:t> </a:t>
            </a:r>
            <a:r>
              <a:rPr lang="en-US" altLang="en-US" sz="2800" b="1" dirty="0" err="1">
                <a:solidFill>
                  <a:schemeClr val="dk2"/>
                </a:solidFill>
                <a:latin typeface="DVB-TTSurekh" pitchFamily="82" charset="0"/>
              </a:rPr>
              <a:t>paralled</a:t>
            </a:r>
            <a:r>
              <a:rPr lang="en-US" altLang="en-US" sz="2800" b="1" dirty="0">
                <a:solidFill>
                  <a:schemeClr val="dk2"/>
                </a:solidFill>
                <a:latin typeface="DVB-TTSurekh" pitchFamily="82" charset="0"/>
              </a:rPr>
              <a:t> to</a:t>
            </a:r>
          </a:p>
          <a:p>
            <a:pPr lvl="0" eaLnBrk="1" latinLnBrk="1" hangingPunct="1">
              <a:buFont typeface="Wingdings" pitchFamily="2" charset="2"/>
              <a:buNone/>
            </a:pPr>
            <a:r>
              <a:rPr lang="en-US" altLang="en-US" sz="2800" dirty="0">
                <a:solidFill>
                  <a:schemeClr val="dk2"/>
                </a:solidFill>
                <a:latin typeface="DVB-TTSurekh" pitchFamily="82" charset="0"/>
              </a:rPr>
              <a:t>                                    each other sheer legs. This is also</a:t>
            </a:r>
          </a:p>
          <a:p>
            <a:pPr lvl="0" eaLnBrk="1" latinLnBrk="1" hangingPunct="1">
              <a:buFont typeface="Wingdings" pitchFamily="2" charset="2"/>
              <a:buNone/>
            </a:pPr>
            <a:r>
              <a:rPr lang="en-US" altLang="en-US" sz="2800" dirty="0">
                <a:solidFill>
                  <a:schemeClr val="dk2"/>
                </a:solidFill>
                <a:latin typeface="DVB-TTSurekh" pitchFamily="82" charset="0"/>
              </a:rPr>
              <a:t>                                     called sheer lashing.</a:t>
            </a:r>
          </a:p>
        </p:txBody>
      </p:sp>
      <p:pic>
        <p:nvPicPr>
          <p:cNvPr id="2097241" name="Picture 4" descr="C:\Documents and Settings\Admin\Desktop\Images\Image011.jpg"/>
          <p:cNvPicPr>
            <a:picLocks/>
          </p:cNvPicPr>
          <p:nvPr/>
        </p:nvPicPr>
        <p:blipFill>
          <a:blip r:embed="rId2"/>
          <a:srcRect/>
          <a:stretch>
            <a:fillRect/>
          </a:stretch>
        </p:blipFill>
        <p:spPr>
          <a:xfrm>
            <a:off x="3585963" y="1752984"/>
            <a:ext cx="3124200" cy="2166110"/>
          </a:xfrm>
          <a:prstGeom prst="rect">
            <a:avLst/>
          </a:prstGeom>
          <a:noFill/>
          <a:ln>
            <a:noFill/>
          </a:ln>
        </p:spPr>
      </p:pic>
      <p:pic>
        <p:nvPicPr>
          <p:cNvPr id="2097242" name="Picture 5" descr="C:\Documents and Settings\Admin\Desktop\Images\Image007.jpg"/>
          <p:cNvPicPr>
            <a:picLocks/>
          </p:cNvPicPr>
          <p:nvPr/>
        </p:nvPicPr>
        <p:blipFill>
          <a:blip r:embed="rId3"/>
          <a:srcRect/>
          <a:stretch>
            <a:fillRect/>
          </a:stretch>
        </p:blipFill>
        <p:spPr>
          <a:xfrm>
            <a:off x="3621789" y="4141676"/>
            <a:ext cx="3124200" cy="2232248"/>
          </a:xfrm>
          <a:prstGeom prst="rect">
            <a:avLst/>
          </a:prstGeom>
          <a:noFill/>
          <a:ln>
            <a:noFill/>
          </a:ln>
        </p:spPr>
      </p:pic>
      <p:pic>
        <p:nvPicPr>
          <p:cNvPr id="2097243" name="Picture 6" descr="C:\Documents and Settings\Admin\Desktop\Images\Image034.jpg"/>
          <p:cNvPicPr>
            <a:picLocks/>
          </p:cNvPicPr>
          <p:nvPr/>
        </p:nvPicPr>
        <p:blipFill>
          <a:blip r:embed="rId4"/>
          <a:srcRect/>
          <a:stretch>
            <a:fillRect/>
          </a:stretch>
        </p:blipFill>
        <p:spPr>
          <a:xfrm>
            <a:off x="6958431" y="1785495"/>
            <a:ext cx="1761255" cy="4525963"/>
          </a:xfrm>
          <a:prstGeom prst="rect">
            <a:avLst/>
          </a:prstGeom>
          <a:noFill/>
          <a:ln>
            <a:noFill/>
          </a:ln>
        </p:spPr>
      </p:pic>
      <p:pic>
        <p:nvPicPr>
          <p:cNvPr id="2" name="Picture 1">
            <a:extLst>
              <a:ext uri="{FF2B5EF4-FFF2-40B4-BE49-F238E27FC236}">
                <a16:creationId xmlns:a16="http://schemas.microsoft.com/office/drawing/2014/main" id="{F40A4D8A-98D2-4672-96AB-6F8762C47E0B}"/>
              </a:ext>
            </a:extLst>
          </p:cNvPr>
          <p:cNvPicPr>
            <a:picLocks noChangeAspect="1"/>
          </p:cNvPicPr>
          <p:nvPr/>
        </p:nvPicPr>
        <p:blipFill>
          <a:blip r:embed="rId5"/>
          <a:stretch>
            <a:fillRect/>
          </a:stretch>
        </p:blipFill>
        <p:spPr>
          <a:xfrm>
            <a:off x="7007490" y="156898"/>
            <a:ext cx="2264113" cy="1490302"/>
          </a:xfrm>
          <a:prstGeom prst="rect">
            <a:avLst/>
          </a:prstGeom>
        </p:spPr>
      </p:pic>
      <p:pic>
        <p:nvPicPr>
          <p:cNvPr id="3" name="Picture 2">
            <a:extLst>
              <a:ext uri="{FF2B5EF4-FFF2-40B4-BE49-F238E27FC236}">
                <a16:creationId xmlns:a16="http://schemas.microsoft.com/office/drawing/2014/main" id="{D8D0DFBF-ED51-4313-B289-CB8DD73369BD}"/>
              </a:ext>
            </a:extLst>
          </p:cNvPr>
          <p:cNvPicPr>
            <a:picLocks noChangeAspect="1"/>
          </p:cNvPicPr>
          <p:nvPr/>
        </p:nvPicPr>
        <p:blipFill>
          <a:blip r:embed="rId6"/>
          <a:stretch>
            <a:fillRect/>
          </a:stretch>
        </p:blipFill>
        <p:spPr>
          <a:xfrm>
            <a:off x="0" y="53995"/>
            <a:ext cx="2088232" cy="1524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71">
                                            <p:txEl>
                                              <p:pRg st="0" end="0"/>
                                            </p:txEl>
                                          </p:spTgt>
                                        </p:tgtEl>
                                        <p:attrNameLst>
                                          <p:attrName>style.visibility</p:attrName>
                                        </p:attrNameLst>
                                      </p:cBhvr>
                                      <p:to>
                                        <p:strVal val="visible"/>
                                      </p:to>
                                    </p:set>
                                    <p:anim calcmode="lin" valueType="num">
                                      <p:cBhvr additive="base">
                                        <p:cTn id="7" dur="500" fill="hold"/>
                                        <p:tgtEl>
                                          <p:spTgt spid="10486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71">
                                            <p:txEl>
                                              <p:pRg st="1" end="1"/>
                                            </p:txEl>
                                          </p:spTgt>
                                        </p:tgtEl>
                                        <p:attrNameLst>
                                          <p:attrName>style.visibility</p:attrName>
                                        </p:attrNameLst>
                                      </p:cBhvr>
                                      <p:to>
                                        <p:strVal val="visible"/>
                                      </p:to>
                                    </p:set>
                                    <p:anim calcmode="lin" valueType="num">
                                      <p:cBhvr additive="base">
                                        <p:cTn id="13" dur="500" fill="hold"/>
                                        <p:tgtEl>
                                          <p:spTgt spid="10486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71">
                                            <p:txEl>
                                              <p:pRg st="2" end="2"/>
                                            </p:txEl>
                                          </p:spTgt>
                                        </p:tgtEl>
                                        <p:attrNameLst>
                                          <p:attrName>style.visibility</p:attrName>
                                        </p:attrNameLst>
                                      </p:cBhvr>
                                      <p:to>
                                        <p:strVal val="visible"/>
                                      </p:to>
                                    </p:set>
                                    <p:anim calcmode="lin" valueType="num">
                                      <p:cBhvr additive="base">
                                        <p:cTn id="19" dur="500" fill="hold"/>
                                        <p:tgtEl>
                                          <p:spTgt spid="10486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671">
                                            <p:txEl>
                                              <p:pRg st="3" end="3"/>
                                            </p:txEl>
                                          </p:spTgt>
                                        </p:tgtEl>
                                        <p:attrNameLst>
                                          <p:attrName>style.visibility</p:attrName>
                                        </p:attrNameLst>
                                      </p:cBhvr>
                                      <p:to>
                                        <p:strVal val="visible"/>
                                      </p:to>
                                    </p:set>
                                    <p:anim calcmode="lin" valueType="num">
                                      <p:cBhvr additive="base">
                                        <p:cTn id="25" dur="500" fill="hold"/>
                                        <p:tgtEl>
                                          <p:spTgt spid="10486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6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8671">
                                            <p:txEl>
                                              <p:pRg st="4" end="4"/>
                                            </p:txEl>
                                          </p:spTgt>
                                        </p:tgtEl>
                                        <p:attrNameLst>
                                          <p:attrName>style.visibility</p:attrName>
                                        </p:attrNameLst>
                                      </p:cBhvr>
                                      <p:to>
                                        <p:strVal val="visible"/>
                                      </p:to>
                                    </p:set>
                                    <p:anim calcmode="lin" valueType="num">
                                      <p:cBhvr additive="base">
                                        <p:cTn id="31" dur="500" fill="hold"/>
                                        <p:tgtEl>
                                          <p:spTgt spid="10486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86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8671">
                                            <p:txEl>
                                              <p:pRg st="5" end="5"/>
                                            </p:txEl>
                                          </p:spTgt>
                                        </p:tgtEl>
                                        <p:attrNameLst>
                                          <p:attrName>style.visibility</p:attrName>
                                        </p:attrNameLst>
                                      </p:cBhvr>
                                      <p:to>
                                        <p:strVal val="visible"/>
                                      </p:to>
                                    </p:set>
                                    <p:anim calcmode="lin" valueType="num">
                                      <p:cBhvr additive="base">
                                        <p:cTn id="37" dur="500" fill="hold"/>
                                        <p:tgtEl>
                                          <p:spTgt spid="10486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86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48671">
                                            <p:txEl>
                                              <p:pRg st="6" end="6"/>
                                            </p:txEl>
                                          </p:spTgt>
                                        </p:tgtEl>
                                        <p:attrNameLst>
                                          <p:attrName>style.visibility</p:attrName>
                                        </p:attrNameLst>
                                      </p:cBhvr>
                                      <p:to>
                                        <p:strVal val="visible"/>
                                      </p:to>
                                    </p:set>
                                    <p:anim calcmode="lin" valueType="num">
                                      <p:cBhvr additive="base">
                                        <p:cTn id="43" dur="500" fill="hold"/>
                                        <p:tgtEl>
                                          <p:spTgt spid="10486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86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48671">
                                            <p:txEl>
                                              <p:pRg st="7" end="7"/>
                                            </p:txEl>
                                          </p:spTgt>
                                        </p:tgtEl>
                                        <p:attrNameLst>
                                          <p:attrName>style.visibility</p:attrName>
                                        </p:attrNameLst>
                                      </p:cBhvr>
                                      <p:to>
                                        <p:strVal val="visible"/>
                                      </p:to>
                                    </p:set>
                                    <p:anim calcmode="lin" valueType="num">
                                      <p:cBhvr additive="base">
                                        <p:cTn id="49" dur="500" fill="hold"/>
                                        <p:tgtEl>
                                          <p:spTgt spid="10486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486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1"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Rectangle 2"/>
          <p:cNvSpPr>
            <a:spLocks noGrp="1"/>
          </p:cNvSpPr>
          <p:nvPr>
            <p:ph type="title" idx="4294967295"/>
          </p:nvPr>
        </p:nvSpPr>
        <p:spPr>
          <a:xfrm>
            <a:off x="1691680" y="244475"/>
            <a:ext cx="5760640" cy="1431925"/>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latinLnBrk="1" hangingPunct="1"/>
            <a:r>
              <a:rPr lang="en-US" altLang="en-US" b="1" dirty="0">
                <a:solidFill>
                  <a:srgbClr val="FFFF00"/>
                </a:solidFill>
              </a:rPr>
              <a:t>FIGURE   OF  EIGHT </a:t>
            </a:r>
            <a:br>
              <a:rPr lang="en-US" altLang="en-US" b="1" dirty="0">
                <a:solidFill>
                  <a:srgbClr val="FFFF00"/>
                </a:solidFill>
              </a:rPr>
            </a:br>
            <a:r>
              <a:rPr lang="en-US" altLang="en-US" b="1" dirty="0">
                <a:solidFill>
                  <a:srgbClr val="FFFF00"/>
                </a:solidFill>
              </a:rPr>
              <a:t>LASHING</a:t>
            </a:r>
          </a:p>
        </p:txBody>
      </p:sp>
      <p:sp>
        <p:nvSpPr>
          <p:cNvPr id="1048673" name="Rectangle 3"/>
          <p:cNvSpPr>
            <a:spLocks noGrp="1"/>
          </p:cNvSpPr>
          <p:nvPr>
            <p:ph type="body" idx="4294967295"/>
          </p:nvPr>
        </p:nvSpPr>
        <p:spPr>
          <a:xfrm>
            <a:off x="685800" y="1600200"/>
            <a:ext cx="8458200" cy="4525963"/>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lvl="0" eaLnBrk="1" latinLnBrk="1" hangingPunct="1"/>
            <a:r>
              <a:rPr lang="en-US" altLang="en-US" dirty="0">
                <a:solidFill>
                  <a:schemeClr val="dk2"/>
                </a:solidFill>
                <a:latin typeface="DVB-TTSurekh" pitchFamily="82" charset="0"/>
              </a:rPr>
              <a:t>   Figure of Eight Lashing :- This is used for lashing three         †</a:t>
            </a:r>
            <a:r>
              <a:rPr lang="en-US" altLang="en-US" dirty="0" err="1">
                <a:solidFill>
                  <a:schemeClr val="dk2"/>
                </a:solidFill>
                <a:latin typeface="DVB-TTSurekh" pitchFamily="82" charset="0"/>
              </a:rPr>
              <a:t>Öšü</a:t>
            </a:r>
            <a:r>
              <a:rPr lang="en-US" altLang="en-US" dirty="0">
                <a:solidFill>
                  <a:schemeClr val="dk2"/>
                </a:solidFill>
                <a:latin typeface="DVB-TTSurekh" pitchFamily="82" charset="0"/>
              </a:rPr>
              <a:t> †Ö </a:t>
            </a:r>
            <a:r>
              <a:rPr lang="en-US" altLang="en-US" dirty="0" err="1">
                <a:solidFill>
                  <a:schemeClr val="dk2"/>
                </a:solidFill>
                <a:latin typeface="DVB-TTSurekh" pitchFamily="82" charset="0"/>
              </a:rPr>
              <a:t>Ö¸Ö“Öß</a:t>
            </a:r>
            <a:r>
              <a:rPr lang="en-US" altLang="en-US" dirty="0">
                <a:solidFill>
                  <a:schemeClr val="dk2"/>
                </a:solidFill>
                <a:latin typeface="DVB-TTSurekh" pitchFamily="82" charset="0"/>
              </a:rPr>
              <a:t> ²ÖÖÓ¬ÖÖß ..              Poles together to from a                    .                                             tripod    or gyn</a:t>
            </a:r>
          </a:p>
          <a:p>
            <a:pPr lvl="0" eaLnBrk="1" latinLnBrk="1" hangingPunct="1"/>
            <a:endParaRPr lang="en-US" altLang="en-US" dirty="0">
              <a:solidFill>
                <a:schemeClr val="dk2"/>
              </a:solidFill>
              <a:latin typeface="DVB-TTSurekh" pitchFamily="82" charset="0"/>
            </a:endParaRPr>
          </a:p>
          <a:p>
            <a:pPr lvl="0" eaLnBrk="1" latinLnBrk="1" hangingPunct="1"/>
            <a:endParaRPr lang="en-US" altLang="en-US" dirty="0">
              <a:solidFill>
                <a:schemeClr val="dk2"/>
              </a:solidFill>
              <a:latin typeface="DVB-TTSurekh" pitchFamily="82" charset="0"/>
            </a:endParaRPr>
          </a:p>
          <a:p>
            <a:pPr lvl="0" eaLnBrk="1" latinLnBrk="1" hangingPunct="1">
              <a:buFont typeface="Wingdings" pitchFamily="2" charset="2"/>
              <a:buNone/>
            </a:pPr>
            <a:r>
              <a:rPr lang="en-US" altLang="en-US" dirty="0">
                <a:solidFill>
                  <a:schemeClr val="dk2"/>
                </a:solidFill>
                <a:latin typeface="DVB-TTSurekh" pitchFamily="82" charset="0"/>
              </a:rPr>
              <a:t>                                                                                                    </a:t>
            </a:r>
          </a:p>
        </p:txBody>
      </p:sp>
      <p:pic>
        <p:nvPicPr>
          <p:cNvPr id="2097244" name="Picture 6" descr="C:\Documents and Settings\Admin\Desktop\Images\Image033.jpg"/>
          <p:cNvPicPr>
            <a:picLocks/>
          </p:cNvPicPr>
          <p:nvPr/>
        </p:nvPicPr>
        <p:blipFill>
          <a:blip r:embed="rId2"/>
          <a:srcRect/>
          <a:stretch>
            <a:fillRect/>
          </a:stretch>
        </p:blipFill>
        <p:spPr>
          <a:xfrm>
            <a:off x="5248275" y="2578100"/>
            <a:ext cx="3667125" cy="3624551"/>
          </a:xfrm>
          <a:prstGeom prst="rect">
            <a:avLst/>
          </a:prstGeom>
          <a:noFill/>
          <a:ln>
            <a:noFill/>
          </a:ln>
        </p:spPr>
      </p:pic>
      <p:pic>
        <p:nvPicPr>
          <p:cNvPr id="2097245" name="Picture 7" descr="Scan0033"/>
          <p:cNvPicPr>
            <a:picLocks/>
          </p:cNvPicPr>
          <p:nvPr/>
        </p:nvPicPr>
        <p:blipFill>
          <a:blip r:embed="rId3"/>
          <a:srcRect/>
          <a:stretch>
            <a:fillRect/>
          </a:stretch>
        </p:blipFill>
        <p:spPr>
          <a:xfrm>
            <a:off x="228600" y="2578100"/>
            <a:ext cx="4562475" cy="3581400"/>
          </a:xfrm>
          <a:prstGeom prst="rect">
            <a:avLst/>
          </a:prstGeom>
          <a:noFill/>
          <a:ln>
            <a:noFill/>
          </a:ln>
        </p:spPr>
      </p:pic>
      <p:pic>
        <p:nvPicPr>
          <p:cNvPr id="2" name="Picture 1">
            <a:extLst>
              <a:ext uri="{FF2B5EF4-FFF2-40B4-BE49-F238E27FC236}">
                <a16:creationId xmlns:a16="http://schemas.microsoft.com/office/drawing/2014/main" id="{3C248BDC-5D50-4A2E-B8E5-1B10111A5CC2}"/>
              </a:ext>
            </a:extLst>
          </p:cNvPr>
          <p:cNvPicPr>
            <a:picLocks noChangeAspect="1"/>
          </p:cNvPicPr>
          <p:nvPr/>
        </p:nvPicPr>
        <p:blipFill>
          <a:blip r:embed="rId4"/>
          <a:stretch>
            <a:fillRect/>
          </a:stretch>
        </p:blipFill>
        <p:spPr>
          <a:xfrm>
            <a:off x="7048422" y="253351"/>
            <a:ext cx="1988074" cy="1308605"/>
          </a:xfrm>
          <a:prstGeom prst="rect">
            <a:avLst/>
          </a:prstGeom>
        </p:spPr>
      </p:pic>
      <p:pic>
        <p:nvPicPr>
          <p:cNvPr id="3" name="Picture 2">
            <a:extLst>
              <a:ext uri="{FF2B5EF4-FFF2-40B4-BE49-F238E27FC236}">
                <a16:creationId xmlns:a16="http://schemas.microsoft.com/office/drawing/2014/main" id="{20499473-D848-4780-B042-A301D3A6C21C}"/>
              </a:ext>
            </a:extLst>
          </p:cNvPr>
          <p:cNvPicPr>
            <a:picLocks noChangeAspect="1"/>
          </p:cNvPicPr>
          <p:nvPr/>
        </p:nvPicPr>
        <p:blipFill>
          <a:blip r:embed="rId5"/>
          <a:stretch>
            <a:fillRect/>
          </a:stretch>
        </p:blipFill>
        <p:spPr>
          <a:xfrm>
            <a:off x="107504" y="244475"/>
            <a:ext cx="1876684" cy="12792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673">
                                            <p:txEl>
                                              <p:pRg st="0" end="0"/>
                                            </p:txEl>
                                          </p:spTgt>
                                        </p:tgtEl>
                                        <p:attrNameLst>
                                          <p:attrName>style.visibility</p:attrName>
                                        </p:attrNameLst>
                                      </p:cBhvr>
                                      <p:to>
                                        <p:strVal val="visible"/>
                                      </p:to>
                                    </p:set>
                                    <p:anim calcmode="lin" valueType="num">
                                      <p:cBhvr additive="base">
                                        <p:cTn id="7" dur="500" fill="hold"/>
                                        <p:tgtEl>
                                          <p:spTgt spid="10486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8673">
                                            <p:txEl>
                                              <p:pRg st="0" end="0"/>
                                            </p:txEl>
                                          </p:spTgt>
                                        </p:tgtEl>
                                        <p:attrNameLst>
                                          <p:attrName>style.visibility</p:attrName>
                                        </p:attrNameLst>
                                      </p:cBhvr>
                                      <p:to>
                                        <p:strVal val="visible"/>
                                      </p:to>
                                    </p:set>
                                    <p:anim calcmode="lin" valueType="num">
                                      <p:cBhvr additive="base">
                                        <p:cTn id="13" dur="500" fill="hold"/>
                                        <p:tgtEl>
                                          <p:spTgt spid="104867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7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48673">
                                            <p:txEl>
                                              <p:pRg st="3" end="3"/>
                                            </p:txEl>
                                          </p:spTgt>
                                        </p:tgtEl>
                                        <p:attrNameLst>
                                          <p:attrName>style.visibility</p:attrName>
                                        </p:attrNameLst>
                                      </p:cBhvr>
                                      <p:to>
                                        <p:strVal val="visible"/>
                                      </p:to>
                                    </p:set>
                                    <p:anim calcmode="lin" valueType="num">
                                      <p:cBhvr additive="base">
                                        <p:cTn id="17" dur="500" fill="hold"/>
                                        <p:tgtEl>
                                          <p:spTgt spid="104867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4867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46" name="Picture 2" descr="D:\Images\images_q=tbn_ANd9GcT_yhBQbSJUjDUqOEQJGtpswjM6.jpg"/>
          <p:cNvPicPr>
            <a:picLocks/>
          </p:cNvPicPr>
          <p:nvPr/>
        </p:nvPicPr>
        <p:blipFill>
          <a:blip r:embed="rId2"/>
          <a:srcRect/>
          <a:stretch>
            <a:fillRect/>
          </a:stretch>
        </p:blipFill>
        <p:spPr>
          <a:xfrm>
            <a:off x="683568" y="1700808"/>
            <a:ext cx="7776864" cy="4699992"/>
          </a:xfrm>
          <a:prstGeom prst="rect">
            <a:avLst/>
          </a:prstGeom>
          <a:noFill/>
          <a:ln>
            <a:noFill/>
          </a:ln>
        </p:spPr>
      </p:pic>
      <p:pic>
        <p:nvPicPr>
          <p:cNvPr id="2" name="Picture 1">
            <a:extLst>
              <a:ext uri="{FF2B5EF4-FFF2-40B4-BE49-F238E27FC236}">
                <a16:creationId xmlns:a16="http://schemas.microsoft.com/office/drawing/2014/main" id="{264A5178-5233-4FDE-8BBE-C7E17911BBA5}"/>
              </a:ext>
            </a:extLst>
          </p:cNvPr>
          <p:cNvPicPr>
            <a:picLocks noChangeAspect="1"/>
          </p:cNvPicPr>
          <p:nvPr/>
        </p:nvPicPr>
        <p:blipFill>
          <a:blip r:embed="rId3"/>
          <a:stretch>
            <a:fillRect/>
          </a:stretch>
        </p:blipFill>
        <p:spPr>
          <a:xfrm>
            <a:off x="6948264" y="0"/>
            <a:ext cx="2408129" cy="1585097"/>
          </a:xfrm>
          <a:prstGeom prst="rect">
            <a:avLst/>
          </a:prstGeom>
        </p:spPr>
      </p:pic>
      <p:pic>
        <p:nvPicPr>
          <p:cNvPr id="4" name="Picture 3" descr="A logo with text on it&#10;&#10;AI-generated content may be incorrect.">
            <a:extLst>
              <a:ext uri="{FF2B5EF4-FFF2-40B4-BE49-F238E27FC236}">
                <a16:creationId xmlns:a16="http://schemas.microsoft.com/office/drawing/2014/main" id="{C09CB132-3A11-44F0-8E22-A5D4436CD1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34" y="0"/>
            <a:ext cx="2232248" cy="1520678"/>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47" name="Picture 2" descr="D:\Images\Picture19.jpg"/>
          <p:cNvPicPr>
            <a:picLocks/>
          </p:cNvPicPr>
          <p:nvPr/>
        </p:nvPicPr>
        <p:blipFill>
          <a:blip r:embed="rId2"/>
          <a:srcRect/>
          <a:stretch>
            <a:fillRect/>
          </a:stretch>
        </p:blipFill>
        <p:spPr>
          <a:xfrm>
            <a:off x="457200" y="1582274"/>
            <a:ext cx="8229600" cy="4975117"/>
          </a:xfrm>
          <a:prstGeom prst="rect">
            <a:avLst/>
          </a:prstGeom>
          <a:noFill/>
          <a:ln>
            <a:noFill/>
          </a:ln>
        </p:spPr>
      </p:pic>
      <p:pic>
        <p:nvPicPr>
          <p:cNvPr id="2" name="Picture 1">
            <a:extLst>
              <a:ext uri="{FF2B5EF4-FFF2-40B4-BE49-F238E27FC236}">
                <a16:creationId xmlns:a16="http://schemas.microsoft.com/office/drawing/2014/main" id="{C001B4BE-1837-4D61-B514-74877C60443D}"/>
              </a:ext>
            </a:extLst>
          </p:cNvPr>
          <p:cNvPicPr>
            <a:picLocks noChangeAspect="1"/>
          </p:cNvPicPr>
          <p:nvPr/>
        </p:nvPicPr>
        <p:blipFill>
          <a:blip r:embed="rId3"/>
          <a:stretch>
            <a:fillRect/>
          </a:stretch>
        </p:blipFill>
        <p:spPr>
          <a:xfrm>
            <a:off x="6827644" y="59479"/>
            <a:ext cx="2286008" cy="1504714"/>
          </a:xfrm>
          <a:prstGeom prst="rect">
            <a:avLst/>
          </a:prstGeom>
        </p:spPr>
      </p:pic>
      <p:pic>
        <p:nvPicPr>
          <p:cNvPr id="4" name="Picture 3" descr="A logo with text on it&#10;&#10;AI-generated content may be incorrect.">
            <a:extLst>
              <a:ext uri="{FF2B5EF4-FFF2-40B4-BE49-F238E27FC236}">
                <a16:creationId xmlns:a16="http://schemas.microsoft.com/office/drawing/2014/main" id="{B553AE0D-2908-42D7-8BE8-C210DF06AA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22" y="300609"/>
            <a:ext cx="2286008" cy="1112167"/>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57150" y="857250"/>
            <a:ext cx="9029700" cy="50863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7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27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8564026" y="5633653"/>
            <a:ext cx="263052" cy="276998"/>
          </a:xfrm>
        </p:spPr>
        <p:txBody>
          <a:bodyPr/>
          <a:lstStyle/>
          <a:p>
            <a:fld id="{2BB1E14F-796C-409E-9B94-89634ADD74DA}" type="slidenum">
              <a:rPr lang="en-IN" smtClean="0"/>
              <a:t>95</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3163024" y="966502"/>
            <a:ext cx="5103980" cy="4696397"/>
          </a:xfrm>
          <a:prstGeom prst="roundRect">
            <a:avLst>
              <a:gd name="adj" fmla="val 1583"/>
            </a:avLst>
          </a:prstGeom>
          <a:solidFill>
            <a:srgbClr val="EAEAEA"/>
          </a:solidFill>
          <a:ln w="12700">
            <a:miter lim="400000"/>
          </a:ln>
        </p:spPr>
        <p:txBody>
          <a:bodyPr lIns="29357" tIns="29357" rIns="29357" bIns="29357"/>
          <a:lstStyle/>
          <a:p>
            <a:endParaRPr>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254677" y="3279912"/>
            <a:ext cx="2793427" cy="5209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algn="ctr"/>
            <a:r>
              <a:rPr lang="en-US" sz="3000" b="1" dirty="0">
                <a:latin typeface="Open sans"/>
              </a:rPr>
              <a:t>THANK YOU </a:t>
            </a:r>
            <a:r>
              <a:rPr lang="en-US" sz="3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3" y="857250"/>
            <a:ext cx="1830262" cy="1097264"/>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8113213" y="862216"/>
            <a:ext cx="1040312" cy="920831"/>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3388120" y="1332024"/>
            <a:ext cx="4304541" cy="4011788"/>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140</TotalTime>
  <Words>853</Words>
  <Application>Microsoft Office PowerPoint</Application>
  <PresentationFormat>On-screen Show (4:3)</PresentationFormat>
  <Paragraphs>87</Paragraphs>
  <Slides>95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95</vt:i4>
      </vt:variant>
    </vt:vector>
  </HeadingPairs>
  <TitlesOfParts>
    <vt:vector size="109" baseType="lpstr">
      <vt:lpstr>Arial</vt:lpstr>
      <vt:lpstr>Baskerville</vt:lpstr>
      <vt:lpstr>Calibri</vt:lpstr>
      <vt:lpstr>Comic Sans MS</vt:lpstr>
      <vt:lpstr>DVB-TTSurekh</vt:lpstr>
      <vt:lpstr>Open Sans</vt:lpstr>
      <vt:lpstr>Open Sans</vt:lpstr>
      <vt:lpstr>Times New Roman</vt:lpstr>
      <vt:lpstr>Tw Cen MT</vt:lpstr>
      <vt:lpstr>Tw Cen MT Condensed</vt:lpstr>
      <vt:lpstr>Verdana</vt:lpstr>
      <vt:lpstr>Wingdings</vt:lpstr>
      <vt:lpstr>Wingdings 3</vt:lpstr>
      <vt:lpstr>Integral</vt:lpstr>
      <vt:lpstr>ROPES - KNOTS AND  LASHING</vt:lpstr>
      <vt:lpstr>PowerPoint Presentation</vt:lpstr>
      <vt:lpstr>Requirements of  Ropes</vt:lpstr>
      <vt:lpstr>Requirements of Ropes</vt:lpstr>
      <vt:lpstr>TYPES OF KNOTS</vt:lpstr>
      <vt:lpstr>TYPES OF KNOTS</vt:lpstr>
      <vt:lpstr>TYPES OF KNOTS</vt:lpstr>
      <vt:lpstr>TYPES OF KNOTS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KNOTS</vt:lpstr>
      <vt:lpstr>TYPES OF KNOTS</vt:lpstr>
      <vt:lpstr>TYPES OF KNOTS</vt:lpstr>
      <vt:lpstr>   TYPES OF KNOTS</vt:lpstr>
      <vt:lpstr>TYPES OF KNOTS</vt:lpstr>
      <vt:lpstr>       TYPES OF KNOTS</vt:lpstr>
      <vt:lpstr>TYPES OF KNOTS</vt:lpstr>
      <vt:lpstr>TYPES OF KNOTS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Lashings (²ÖÖÓ²Öæ ²ÖÖ¬ÖÖß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DIAGONAL&amp;ROUNDLASHING</vt:lpstr>
      <vt:lpstr>FIGURE   OF  EIGHT  LASHING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ROPES - KNOTS AND LASHING</dc:title>
  <dc:creator>admin</dc:creator>
  <cp:lastModifiedBy>NDRF NDRF</cp:lastModifiedBy>
  <cp:revision>23</cp:revision>
  <dcterms:created xsi:type="dcterms:W3CDTF">2009-01-12T12:48:09Z</dcterms:created>
  <dcterms:modified xsi:type="dcterms:W3CDTF">2026-01-27T07:58:08Z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876aad8a34394ef8b5c85e87b89dbe7a</vt:lpwstr>
  </property>
  <property fmtid="{D5CDD505-2E9C-101B-9397-08002B2CF9AE}" pid="3" name="NXPowerLiteLastOptimized">
    <vt:lpwstr>2532652</vt:lpwstr>
  </property>
  <property fmtid="{D5CDD505-2E9C-101B-9397-08002B2CF9AE}" pid="4" name="NXPowerLiteSettings">
    <vt:lpwstr>F7000400038000</vt:lpwstr>
  </property>
  <property fmtid="{D5CDD505-2E9C-101B-9397-08002B2CF9AE}" pid="5" name="NXPowerLiteVersion">
    <vt:lpwstr>S10.9.5</vt:lpwstr>
  </property>
</Properties>
</file>