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15"/>
  </p:notesMasterIdLst>
  <p:sldIdLst>
    <p:sldId id="316" r:id="rId4"/>
    <p:sldId id="257" r:id="rId5"/>
    <p:sldId id="290" r:id="rId6"/>
    <p:sldId id="317" r:id="rId7"/>
    <p:sldId id="318" r:id="rId8"/>
    <p:sldId id="319" r:id="rId9"/>
    <p:sldId id="320" r:id="rId10"/>
    <p:sldId id="321" r:id="rId11"/>
    <p:sldId id="302" r:id="rId12"/>
    <p:sldId id="324" r:id="rId13"/>
    <p:sldId id="1188" r:id="rId1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94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04A7D-9F3A-4EDC-9DFC-B0D5CF74ED13}" type="datetimeFigureOut">
              <a:rPr lang="en-IN" smtClean="0"/>
              <a:t>31-12-2025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FF3B7-933F-415F-AE0E-11621611F001}" type="slidenum">
              <a:rPr lang="en-IN" smtClean="0"/>
              <a:t>‹#›</a:t>
            </a:fld>
            <a:endParaRPr lang="en-IN"/>
          </a:p>
        </p:txBody>
      </p:sp>
    </p:spTree>
    <p:extLst>
      <p:ext uri="{BB962C8B-B14F-4D97-AF65-F5344CB8AC3E}">
        <p14:creationId xmlns:p14="http://schemas.microsoft.com/office/powerpoint/2010/main" val="127382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D73C4A2-AAA8-3540-7D18-4A24CA1485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779F2C62-7F0A-DEF4-3092-F058401F94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71E34231-13AB-CB77-A8DA-090D17FA15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28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252D1F-D5BE-467E-9560-5ADAF5732C04}"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3797B-A1CD-4423-AA47-77C78E8E95C7}"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8FE41C-D5C3-4233-973D-DAE42830FE4F}"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252D1F-D5BE-467E-9560-5ADAF5732C04}"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65286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62673-16FA-47CF-84D0-C48C587D0790}"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16372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28F8A-8C0A-4229-AD86-6B9647759436}"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6607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2D91C3-F5D2-4685-8247-6A922791D4F4}"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20425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5DDAE-E1A4-463F-B94E-33FA07BD20FF}" type="datetime1">
              <a:rPr lang="en-US" smtClean="0"/>
              <a:t>12/31/2025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6740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B987DA-4EC3-46F2-8293-87702E9F4527}" type="datetime1">
              <a:rPr lang="en-US" smtClean="0"/>
              <a:t>12/31/2025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2539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C457A-420B-400F-A50A-7496B46B4B57}" type="datetime1">
              <a:rPr lang="en-US" smtClean="0"/>
              <a:t>12/31/2025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65493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24B78-C864-4544-A901-D3C9A89F52A7}"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5981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62673-16FA-47CF-84D0-C48C587D0790}"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694F3-A12A-474C-AB8A-72D087DC9CC1}"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41850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3797B-A1CD-4423-AA47-77C78E8E95C7}"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26003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8FE41C-D5C3-4233-973D-DAE42830FE4F}"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50437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17" y="6438419"/>
            <a:ext cx="2320675" cy="263714"/>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sz="1799"/>
          </a:p>
        </p:txBody>
      </p:sp>
      <p:sp>
        <p:nvSpPr>
          <p:cNvPr id="17" name="Google Shape;17;p2"/>
          <p:cNvSpPr/>
          <p:nvPr/>
        </p:nvSpPr>
        <p:spPr>
          <a:xfrm>
            <a:off x="507868" y="6756400"/>
            <a:ext cx="1907172"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4767" y="6406670"/>
            <a:ext cx="696984" cy="309881"/>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sz="1799"/>
          </a:p>
        </p:txBody>
      </p:sp>
      <p:sp>
        <p:nvSpPr>
          <p:cNvPr id="19" name="Google Shape;19;p2"/>
          <p:cNvSpPr/>
          <p:nvPr/>
        </p:nvSpPr>
        <p:spPr>
          <a:xfrm>
            <a:off x="10766796" y="6756400"/>
            <a:ext cx="939555"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1597" y="6406670"/>
            <a:ext cx="302031"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306" y="283029"/>
            <a:ext cx="1524964" cy="1039760"/>
          </a:xfrm>
          <a:prstGeom prst="rect">
            <a:avLst/>
          </a:prstGeom>
        </p:spPr>
      </p:pic>
    </p:spTree>
    <p:extLst>
      <p:ext uri="{BB962C8B-B14F-4D97-AF65-F5344CB8AC3E}">
        <p14:creationId xmlns:p14="http://schemas.microsoft.com/office/powerpoint/2010/main" val="785537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7982" y="365126"/>
            <a:ext cx="105128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7982" y="1825625"/>
            <a:ext cx="10512862"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1924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09753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3603" y="1122363"/>
            <a:ext cx="9141619"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3603" y="3602038"/>
            <a:ext cx="914161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399"/>
            </a:lvl1pPr>
            <a:lvl2pPr lvl="1" algn="ctr">
              <a:lnSpc>
                <a:spcPct val="90000"/>
              </a:lnSpc>
              <a:spcBef>
                <a:spcPts val="500"/>
              </a:spcBef>
              <a:spcAft>
                <a:spcPts val="0"/>
              </a:spcAft>
              <a:buClr>
                <a:schemeClr val="dk1"/>
              </a:buClr>
              <a:buSzPts val="2000"/>
              <a:buNone/>
              <a:defRPr sz="1999"/>
            </a:lvl2pPr>
            <a:lvl3pPr lvl="2" algn="ctr">
              <a:lnSpc>
                <a:spcPct val="90000"/>
              </a:lnSpc>
              <a:spcBef>
                <a:spcPts val="500"/>
              </a:spcBef>
              <a:spcAft>
                <a:spcPts val="0"/>
              </a:spcAft>
              <a:buClr>
                <a:schemeClr val="dk1"/>
              </a:buClr>
              <a:buSzPts val="1800"/>
              <a:buNone/>
              <a:defRPr sz="1799"/>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36407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633" y="1709739"/>
            <a:ext cx="10512862"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633" y="4589464"/>
            <a:ext cx="10512862" cy="1500187"/>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rgbClr val="888888"/>
              </a:buClr>
              <a:buSzPts val="2400"/>
              <a:buNone/>
              <a:defRPr sz="2399">
                <a:solidFill>
                  <a:srgbClr val="888888"/>
                </a:solidFill>
              </a:defRPr>
            </a:lvl1pPr>
            <a:lvl2pPr marL="914126" lvl="1" indent="-228531" algn="l">
              <a:lnSpc>
                <a:spcPct val="90000"/>
              </a:lnSpc>
              <a:spcBef>
                <a:spcPts val="500"/>
              </a:spcBef>
              <a:spcAft>
                <a:spcPts val="0"/>
              </a:spcAft>
              <a:buClr>
                <a:srgbClr val="888888"/>
              </a:buClr>
              <a:buSzPts val="2000"/>
              <a:buNone/>
              <a:defRPr sz="1999">
                <a:solidFill>
                  <a:srgbClr val="888888"/>
                </a:solidFill>
              </a:defRPr>
            </a:lvl2pPr>
            <a:lvl3pPr marL="1371189" lvl="2" indent="-228531" algn="l">
              <a:lnSpc>
                <a:spcPct val="90000"/>
              </a:lnSpc>
              <a:spcBef>
                <a:spcPts val="500"/>
              </a:spcBef>
              <a:spcAft>
                <a:spcPts val="0"/>
              </a:spcAft>
              <a:buClr>
                <a:srgbClr val="888888"/>
              </a:buClr>
              <a:buSzPts val="1800"/>
              <a:buNone/>
              <a:defRPr sz="1799">
                <a:solidFill>
                  <a:srgbClr val="888888"/>
                </a:solidFill>
              </a:defRPr>
            </a:lvl3pPr>
            <a:lvl4pPr marL="1828251" lvl="3" indent="-228531" algn="l">
              <a:lnSpc>
                <a:spcPct val="90000"/>
              </a:lnSpc>
              <a:spcBef>
                <a:spcPts val="500"/>
              </a:spcBef>
              <a:spcAft>
                <a:spcPts val="0"/>
              </a:spcAft>
              <a:buClr>
                <a:srgbClr val="888888"/>
              </a:buClr>
              <a:buSzPts val="1600"/>
              <a:buNone/>
              <a:defRPr sz="1600">
                <a:solidFill>
                  <a:srgbClr val="888888"/>
                </a:solidFill>
              </a:defRPr>
            </a:lvl4pPr>
            <a:lvl5pPr marL="2285314" lvl="4" indent="-228531" algn="l">
              <a:lnSpc>
                <a:spcPct val="90000"/>
              </a:lnSpc>
              <a:spcBef>
                <a:spcPts val="500"/>
              </a:spcBef>
              <a:spcAft>
                <a:spcPts val="0"/>
              </a:spcAft>
              <a:buClr>
                <a:srgbClr val="888888"/>
              </a:buClr>
              <a:buSzPts val="1600"/>
              <a:buNone/>
              <a:defRPr sz="1600">
                <a:solidFill>
                  <a:srgbClr val="888888"/>
                </a:solidFill>
              </a:defRPr>
            </a:lvl5pPr>
            <a:lvl6pPr marL="2742377" lvl="5" indent="-228531" algn="l">
              <a:lnSpc>
                <a:spcPct val="90000"/>
              </a:lnSpc>
              <a:spcBef>
                <a:spcPts val="500"/>
              </a:spcBef>
              <a:spcAft>
                <a:spcPts val="0"/>
              </a:spcAft>
              <a:buClr>
                <a:srgbClr val="888888"/>
              </a:buClr>
              <a:buSzPts val="1600"/>
              <a:buNone/>
              <a:defRPr sz="1600">
                <a:solidFill>
                  <a:srgbClr val="888888"/>
                </a:solidFill>
              </a:defRPr>
            </a:lvl6pPr>
            <a:lvl7pPr marL="3199440" lvl="6" indent="-228531" algn="l">
              <a:lnSpc>
                <a:spcPct val="90000"/>
              </a:lnSpc>
              <a:spcBef>
                <a:spcPts val="500"/>
              </a:spcBef>
              <a:spcAft>
                <a:spcPts val="0"/>
              </a:spcAft>
              <a:buClr>
                <a:srgbClr val="888888"/>
              </a:buClr>
              <a:buSzPts val="1600"/>
              <a:buNone/>
              <a:defRPr sz="1600">
                <a:solidFill>
                  <a:srgbClr val="888888"/>
                </a:solidFill>
              </a:defRPr>
            </a:lvl7pPr>
            <a:lvl8pPr marL="3656503" lvl="7" indent="-228531" algn="l">
              <a:lnSpc>
                <a:spcPct val="90000"/>
              </a:lnSpc>
              <a:spcBef>
                <a:spcPts val="500"/>
              </a:spcBef>
              <a:spcAft>
                <a:spcPts val="0"/>
              </a:spcAft>
              <a:buClr>
                <a:srgbClr val="888888"/>
              </a:buClr>
              <a:buSzPts val="1600"/>
              <a:buNone/>
              <a:defRPr sz="1600">
                <a:solidFill>
                  <a:srgbClr val="888888"/>
                </a:solidFill>
              </a:defRPr>
            </a:lvl8pPr>
            <a:lvl9pPr marL="4113566" lvl="8" indent="-228531"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3995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7982" y="365126"/>
            <a:ext cx="105128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7982" y="1825625"/>
            <a:ext cx="5180251"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0592" y="1825625"/>
            <a:ext cx="5180251"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95959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569" y="365126"/>
            <a:ext cx="105128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570" y="1681163"/>
            <a:ext cx="5156444"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570" y="2505075"/>
            <a:ext cx="5156444"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0593" y="1681163"/>
            <a:ext cx="5181838"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0593" y="2505075"/>
            <a:ext cx="5181838"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331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28F8A-8C0A-4229-AD86-6B9647759436}"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7982" y="365126"/>
            <a:ext cx="105128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75717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570" y="457200"/>
            <a:ext cx="393121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1838" y="987426"/>
            <a:ext cx="6170593" cy="4873625"/>
          </a:xfrm>
          <a:prstGeom prst="rect">
            <a:avLst/>
          </a:prstGeom>
          <a:noFill/>
          <a:ln>
            <a:noFill/>
          </a:ln>
        </p:spPr>
        <p:txBody>
          <a:bodyPr spcFirstLastPara="1" wrap="square" lIns="91425" tIns="45700" rIns="91425" bIns="45700" anchor="t" anchorCtr="0">
            <a:normAutofit/>
          </a:bodyPr>
          <a:lstStyle>
            <a:lvl1pPr marL="457063" lvl="0" indent="-431670" algn="l">
              <a:lnSpc>
                <a:spcPct val="90000"/>
              </a:lnSpc>
              <a:spcBef>
                <a:spcPts val="1000"/>
              </a:spcBef>
              <a:spcAft>
                <a:spcPts val="0"/>
              </a:spcAft>
              <a:buClr>
                <a:schemeClr val="dk1"/>
              </a:buClr>
              <a:buSzPts val="3200"/>
              <a:buChar char="•"/>
              <a:defRPr sz="3199"/>
            </a:lvl1pPr>
            <a:lvl2pPr marL="914126" lvl="1" indent="-406278" algn="l">
              <a:lnSpc>
                <a:spcPct val="90000"/>
              </a:lnSpc>
              <a:spcBef>
                <a:spcPts val="500"/>
              </a:spcBef>
              <a:spcAft>
                <a:spcPts val="0"/>
              </a:spcAft>
              <a:buClr>
                <a:schemeClr val="dk1"/>
              </a:buClr>
              <a:buSzPts val="2800"/>
              <a:buChar char="•"/>
              <a:defRPr sz="2799"/>
            </a:lvl2pPr>
            <a:lvl3pPr marL="1371189" lvl="2" indent="-380886" algn="l">
              <a:lnSpc>
                <a:spcPct val="90000"/>
              </a:lnSpc>
              <a:spcBef>
                <a:spcPts val="500"/>
              </a:spcBef>
              <a:spcAft>
                <a:spcPts val="0"/>
              </a:spcAft>
              <a:buClr>
                <a:schemeClr val="dk1"/>
              </a:buClr>
              <a:buSzPts val="2400"/>
              <a:buChar char="•"/>
              <a:defRPr sz="2399"/>
            </a:lvl3pPr>
            <a:lvl4pPr marL="1828251" lvl="3" indent="-355493" algn="l">
              <a:lnSpc>
                <a:spcPct val="90000"/>
              </a:lnSpc>
              <a:spcBef>
                <a:spcPts val="500"/>
              </a:spcBef>
              <a:spcAft>
                <a:spcPts val="0"/>
              </a:spcAft>
              <a:buClr>
                <a:schemeClr val="dk1"/>
              </a:buClr>
              <a:buSzPts val="2000"/>
              <a:buChar char="•"/>
              <a:defRPr sz="1999"/>
            </a:lvl4pPr>
            <a:lvl5pPr marL="2285314" lvl="4" indent="-355493" algn="l">
              <a:lnSpc>
                <a:spcPct val="90000"/>
              </a:lnSpc>
              <a:spcBef>
                <a:spcPts val="500"/>
              </a:spcBef>
              <a:spcAft>
                <a:spcPts val="0"/>
              </a:spcAft>
              <a:buClr>
                <a:schemeClr val="dk1"/>
              </a:buClr>
              <a:buSzPts val="2000"/>
              <a:buChar char="•"/>
              <a:defRPr sz="1999"/>
            </a:lvl5pPr>
            <a:lvl6pPr marL="2742377" lvl="5" indent="-355493" algn="l">
              <a:lnSpc>
                <a:spcPct val="90000"/>
              </a:lnSpc>
              <a:spcBef>
                <a:spcPts val="500"/>
              </a:spcBef>
              <a:spcAft>
                <a:spcPts val="0"/>
              </a:spcAft>
              <a:buClr>
                <a:schemeClr val="dk1"/>
              </a:buClr>
              <a:buSzPts val="2000"/>
              <a:buChar char="•"/>
              <a:defRPr sz="1999"/>
            </a:lvl6pPr>
            <a:lvl7pPr marL="3199440" lvl="6" indent="-355493" algn="l">
              <a:lnSpc>
                <a:spcPct val="90000"/>
              </a:lnSpc>
              <a:spcBef>
                <a:spcPts val="500"/>
              </a:spcBef>
              <a:spcAft>
                <a:spcPts val="0"/>
              </a:spcAft>
              <a:buClr>
                <a:schemeClr val="dk1"/>
              </a:buClr>
              <a:buSzPts val="2000"/>
              <a:buChar char="•"/>
              <a:defRPr sz="1999"/>
            </a:lvl7pPr>
            <a:lvl8pPr marL="3656503" lvl="7" indent="-355493" algn="l">
              <a:lnSpc>
                <a:spcPct val="90000"/>
              </a:lnSpc>
              <a:spcBef>
                <a:spcPts val="500"/>
              </a:spcBef>
              <a:spcAft>
                <a:spcPts val="0"/>
              </a:spcAft>
              <a:buClr>
                <a:schemeClr val="dk1"/>
              </a:buClr>
              <a:buSzPts val="2000"/>
              <a:buChar char="•"/>
              <a:defRPr sz="1999"/>
            </a:lvl8pPr>
            <a:lvl9pPr marL="4113566" lvl="8" indent="-355493" algn="l">
              <a:lnSpc>
                <a:spcPct val="90000"/>
              </a:lnSpc>
              <a:spcBef>
                <a:spcPts val="500"/>
              </a:spcBef>
              <a:spcAft>
                <a:spcPts val="0"/>
              </a:spcAft>
              <a:buClr>
                <a:schemeClr val="dk1"/>
              </a:buClr>
              <a:buSzPts val="2000"/>
              <a:buChar char="•"/>
              <a:defRPr sz="1999"/>
            </a:lvl9pPr>
          </a:lstStyle>
          <a:p>
            <a:endParaRPr/>
          </a:p>
        </p:txBody>
      </p:sp>
      <p:sp>
        <p:nvSpPr>
          <p:cNvPr id="67" name="Google Shape;67;p10"/>
          <p:cNvSpPr txBox="1">
            <a:spLocks noGrp="1"/>
          </p:cNvSpPr>
          <p:nvPr>
            <p:ph type="body" idx="2"/>
          </p:nvPr>
        </p:nvSpPr>
        <p:spPr>
          <a:xfrm>
            <a:off x="839570" y="2057400"/>
            <a:ext cx="3931213"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40260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570" y="457200"/>
            <a:ext cx="393121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1838" y="987426"/>
            <a:ext cx="6170593" cy="4873625"/>
          </a:xfrm>
          <a:prstGeom prst="rect">
            <a:avLst/>
          </a:prstGeom>
          <a:noFill/>
          <a:ln>
            <a:noFill/>
          </a:ln>
        </p:spPr>
      </p:sp>
      <p:sp>
        <p:nvSpPr>
          <p:cNvPr id="74" name="Google Shape;74;p11"/>
          <p:cNvSpPr txBox="1">
            <a:spLocks noGrp="1"/>
          </p:cNvSpPr>
          <p:nvPr>
            <p:ph type="body" idx="1"/>
          </p:nvPr>
        </p:nvSpPr>
        <p:spPr>
          <a:xfrm>
            <a:off x="839570" y="2057400"/>
            <a:ext cx="3931213"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3688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7982" y="365126"/>
            <a:ext cx="105128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18744" y="-1255137"/>
            <a:ext cx="4351338" cy="10512862"/>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18429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0817" y="1956937"/>
            <a:ext cx="5811838" cy="26282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8206" y="-595099"/>
            <a:ext cx="5811838" cy="7732286"/>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540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2D91C3-F5D2-4685-8247-6A922791D4F4}"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5DDAE-E1A4-463F-B94E-33FA07BD20FF}" type="datetime1">
              <a:rPr lang="en-US" smtClean="0"/>
              <a:t>12/31/2025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B987DA-4EC3-46F2-8293-87702E9F4527}" type="datetime1">
              <a:rPr lang="en-US" smtClean="0"/>
              <a:t>12/31/2025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C457A-420B-400F-A50A-7496B46B4B57}" type="datetime1">
              <a:rPr lang="en-US" smtClean="0"/>
              <a:t>12/31/2025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24B78-C864-4544-A901-D3C9A89F52A7}"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694F3-A12A-474C-AB8A-72D087DC9CC1}"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90769-3F6D-46A9-BAC8-F8A2AC89A3C8}" type="datetime1">
              <a:rPr lang="en-US" smtClean="0"/>
              <a:t>12/31/2025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90769-3F6D-46A9-BAC8-F8A2AC89A3C8}" type="datetime1">
              <a:rPr lang="en-US" smtClean="0"/>
              <a:t>12/31/2025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354410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7982" y="365126"/>
            <a:ext cx="10512862"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7982" y="1825625"/>
            <a:ext cx="10512862"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385285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07536-5CB7-9E90-634C-430D2741D44A}"/>
              </a:ext>
            </a:extLst>
          </p:cNvPr>
          <p:cNvPicPr>
            <a:picLocks noChangeAspect="1"/>
          </p:cNvPicPr>
          <p:nvPr/>
        </p:nvPicPr>
        <p:blipFill>
          <a:blip r:embed="rId2"/>
          <a:stretch>
            <a:fillRect/>
          </a:stretch>
        </p:blipFill>
        <p:spPr>
          <a:xfrm>
            <a:off x="-1" y="893"/>
            <a:ext cx="12188825" cy="6856214"/>
          </a:xfrm>
          <a:prstGeom prst="rect">
            <a:avLst/>
          </a:prstGeom>
        </p:spPr>
      </p:pic>
      <p:sp>
        <p:nvSpPr>
          <p:cNvPr id="2" name="Rectangle 1"/>
          <p:cNvSpPr/>
          <p:nvPr/>
        </p:nvSpPr>
        <p:spPr>
          <a:xfrm>
            <a:off x="0" y="0"/>
            <a:ext cx="12188952" cy="979468"/>
          </a:xfrm>
          <a:prstGeom prst="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sz="2800" b="1">
                <a:solidFill>
                  <a:srgbClr val="000000"/>
                </a:solidFill>
              </a:defRPr>
            </a:pPr>
            <a:r>
              <a:rPr kumimoji="0" lang="en-IN" sz="5400" b="1" i="0" u="none" strike="noStrike" kern="1200" cap="none" spc="0" normalizeH="0" baseline="0" noProof="0" dirty="0">
                <a:ln>
                  <a:noFill/>
                </a:ln>
                <a:solidFill>
                  <a:srgbClr val="1F497D"/>
                </a:solidFill>
                <a:effectLst/>
                <a:uLnTx/>
                <a:uFillTx/>
                <a:latin typeface="Calibri"/>
                <a:ea typeface="+mn-ea"/>
                <a:cs typeface="+mn-cs"/>
              </a:rPr>
              <a:t>CADRE</a:t>
            </a:r>
            <a:endParaRPr kumimoji="0" sz="54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33A34EB-061E-16C8-A96C-5680ACF49ECB}"/>
              </a:ext>
            </a:extLst>
          </p:cNvPr>
          <p:cNvPicPr>
            <a:picLocks noChangeAspect="1"/>
          </p:cNvPicPr>
          <p:nvPr/>
        </p:nvPicPr>
        <p:blipFill>
          <a:blip r:embed="rId3"/>
          <a:stretch>
            <a:fillRect/>
          </a:stretch>
        </p:blipFill>
        <p:spPr>
          <a:xfrm>
            <a:off x="77519" y="1"/>
            <a:ext cx="1175209" cy="914400"/>
          </a:xfrm>
          <a:prstGeom prst="rect">
            <a:avLst/>
          </a:prstGeom>
        </p:spPr>
      </p:pic>
      <p:pic>
        <p:nvPicPr>
          <p:cNvPr id="5" name="Picture 4">
            <a:extLst>
              <a:ext uri="{FF2B5EF4-FFF2-40B4-BE49-F238E27FC236}">
                <a16:creationId xmlns:a16="http://schemas.microsoft.com/office/drawing/2014/main" id="{91D0C1A4-AE42-F176-E2C7-2BDC9A3E5EA9}"/>
              </a:ext>
            </a:extLst>
          </p:cNvPr>
          <p:cNvPicPr>
            <a:picLocks noChangeAspect="1"/>
          </p:cNvPicPr>
          <p:nvPr/>
        </p:nvPicPr>
        <p:blipFill>
          <a:blip r:embed="rId4"/>
          <a:stretch>
            <a:fillRect/>
          </a:stretch>
        </p:blipFill>
        <p:spPr>
          <a:xfrm>
            <a:off x="11288109" y="1"/>
            <a:ext cx="900716" cy="979467"/>
          </a:xfrm>
          <a:prstGeom prst="rect">
            <a:avLst/>
          </a:prstGeom>
        </p:spPr>
      </p:pic>
      <p:pic>
        <p:nvPicPr>
          <p:cNvPr id="6" name="Picture 5">
            <a:extLst>
              <a:ext uri="{FF2B5EF4-FFF2-40B4-BE49-F238E27FC236}">
                <a16:creationId xmlns:a16="http://schemas.microsoft.com/office/drawing/2014/main" id="{94C656E4-A45D-D4B5-7D96-49F0A2CBA3C7}"/>
              </a:ext>
            </a:extLst>
          </p:cNvPr>
          <p:cNvPicPr>
            <a:picLocks noChangeAspect="1"/>
          </p:cNvPicPr>
          <p:nvPr/>
        </p:nvPicPr>
        <p:blipFill>
          <a:blip r:embed="rId5"/>
          <a:stretch>
            <a:fillRect/>
          </a:stretch>
        </p:blipFill>
        <p:spPr>
          <a:xfrm>
            <a:off x="-1" y="1872347"/>
            <a:ext cx="7900417" cy="1834680"/>
          </a:xfrm>
          <a:prstGeom prst="rect">
            <a:avLst/>
          </a:prstGeom>
        </p:spPr>
      </p:pic>
      <p:pic>
        <p:nvPicPr>
          <p:cNvPr id="11" name="Picture 10">
            <a:extLst>
              <a:ext uri="{FF2B5EF4-FFF2-40B4-BE49-F238E27FC236}">
                <a16:creationId xmlns:a16="http://schemas.microsoft.com/office/drawing/2014/main" id="{49D77E99-C449-483F-7895-06FDF2AFD3CD}"/>
              </a:ext>
            </a:extLst>
          </p:cNvPr>
          <p:cNvPicPr>
            <a:picLocks noChangeAspect="1"/>
          </p:cNvPicPr>
          <p:nvPr/>
        </p:nvPicPr>
        <p:blipFill>
          <a:blip r:embed="rId6"/>
          <a:stretch>
            <a:fillRect/>
          </a:stretch>
        </p:blipFill>
        <p:spPr>
          <a:xfrm>
            <a:off x="-129" y="5410199"/>
            <a:ext cx="3009900" cy="1447800"/>
          </a:xfrm>
          <a:prstGeom prst="rect">
            <a:avLst/>
          </a:prstGeom>
        </p:spPr>
      </p:pic>
      <p:sp>
        <p:nvSpPr>
          <p:cNvPr id="14" name="Slide Number Placeholder 13">
            <a:extLst>
              <a:ext uri="{FF2B5EF4-FFF2-40B4-BE49-F238E27FC236}">
                <a16:creationId xmlns:a16="http://schemas.microsoft.com/office/drawing/2014/main" id="{0A7BC186-99B6-55E4-AE43-C224DA8F6114}"/>
              </a:ext>
            </a:extLst>
          </p:cNvPr>
          <p:cNvSpPr>
            <a:spLocks noGrp="1"/>
          </p:cNvSpPr>
          <p:nvPr>
            <p:ph type="sldNum" sz="quarter" idx="12"/>
          </p:nvPr>
        </p:nvSpPr>
        <p:spPr>
          <a:xfrm>
            <a:off x="9154509" y="635634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F6DA9-008F-8B48-92A6-B652298478BF}"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E64D77E5-ADDD-D943-4D08-440A5154A816}"/>
              </a:ext>
            </a:extLst>
          </p:cNvPr>
          <p:cNvSpPr txBox="1"/>
          <p:nvPr/>
        </p:nvSpPr>
        <p:spPr>
          <a:xfrm>
            <a:off x="-129" y="2103758"/>
            <a:ext cx="7286449" cy="1138773"/>
          </a:xfrm>
          <a:prstGeom prst="rect">
            <a:avLst/>
          </a:prstGeom>
          <a:noFill/>
        </p:spPr>
        <p:txBody>
          <a:bodyPr wrap="square">
            <a:spAutoFit/>
          </a:bodyPr>
          <a:lstStyle/>
          <a:p>
            <a:pPr algn="ctr">
              <a:buFont typeface="Arial" charset="0"/>
              <a:buNone/>
              <a:defRPr/>
            </a:pPr>
            <a:r>
              <a:rPr lang="en-US" sz="3200" b="1" dirty="0">
                <a:solidFill>
                  <a:schemeClr val="bg1"/>
                </a:solidFill>
                <a:latin typeface="Arial Black" pitchFamily="34" charset="0"/>
                <a:cs typeface="Arial" charset="0"/>
              </a:rPr>
              <a:t>FINAL PRACTICAL EXERCISE</a:t>
            </a:r>
          </a:p>
          <a:p>
            <a:pPr algn="ctr">
              <a:buFont typeface="Arial" charset="0"/>
              <a:buNone/>
              <a:defRPr/>
            </a:pPr>
            <a:r>
              <a:rPr lang="en-US" sz="3600" b="1" dirty="0">
                <a:solidFill>
                  <a:schemeClr val="bg1"/>
                </a:solidFill>
                <a:latin typeface="Arial Black" pitchFamily="34" charset="0"/>
                <a:cs typeface="Arial" charset="0"/>
              </a:rPr>
              <a:t>EARTHQUAKE</a:t>
            </a:r>
          </a:p>
        </p:txBody>
      </p:sp>
      <p:sp>
        <p:nvSpPr>
          <p:cNvPr id="3" name="Duties of…">
            <a:extLst>
              <a:ext uri="{FF2B5EF4-FFF2-40B4-BE49-F238E27FC236}">
                <a16:creationId xmlns:a16="http://schemas.microsoft.com/office/drawing/2014/main" id="{A1ECACD6-872D-1A04-D133-A778E58B1328}"/>
              </a:ext>
            </a:extLst>
          </p:cNvPr>
          <p:cNvSpPr txBox="1"/>
          <p:nvPr/>
        </p:nvSpPr>
        <p:spPr>
          <a:xfrm>
            <a:off x="2437897" y="3242531"/>
            <a:ext cx="5155471" cy="417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2200" b="1" dirty="0">
                <a:latin typeface="Open sans"/>
              </a:rPr>
              <a:t>Presented By:- Pavan Dev Gaur,2IC</a:t>
            </a:r>
            <a:endParaRPr lang="en-US" sz="22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5A54F240-2242-E70A-E145-4223924572DA}"/>
            </a:ext>
          </a:extLst>
        </p:cNvPr>
        <p:cNvGrpSpPr/>
        <p:nvPr/>
      </p:nvGrpSpPr>
      <p:grpSpPr>
        <a:xfrm>
          <a:off x="0" y="0"/>
          <a:ext cx="0" cy="0"/>
          <a:chOff x="0" y="0"/>
          <a:chExt cx="0" cy="0"/>
        </a:xfrm>
      </p:grpSpPr>
      <p:sp>
        <p:nvSpPr>
          <p:cNvPr id="112" name="Google Shape;112;p15">
            <a:extLst>
              <a:ext uri="{FF2B5EF4-FFF2-40B4-BE49-F238E27FC236}">
                <a16:creationId xmlns:a16="http://schemas.microsoft.com/office/drawing/2014/main" id="{A65F4712-B08A-DDA4-D0B1-070C46BFDD7C}"/>
              </a:ext>
            </a:extLst>
          </p:cNvPr>
          <p:cNvSpPr txBox="1">
            <a:spLocks noGrp="1"/>
          </p:cNvSpPr>
          <p:nvPr>
            <p:ph type="title"/>
          </p:nvPr>
        </p:nvSpPr>
        <p:spPr>
          <a:xfrm>
            <a:off x="65338" y="1289005"/>
            <a:ext cx="4456542" cy="864175"/>
          </a:xfrm>
          <a:prstGeom prst="rect">
            <a:avLst/>
          </a:prstGeom>
          <a:noFill/>
          <a:ln>
            <a:noFill/>
          </a:ln>
        </p:spPr>
        <p:txBody>
          <a:bodyPr spcFirstLastPara="1" wrap="square" lIns="91401" tIns="45688" rIns="91401" bIns="45688" anchor="ctr" anchorCtr="0">
            <a:normAutofit/>
          </a:bodyPr>
          <a:lstStyle/>
          <a:p>
            <a:pPr algn="ctr">
              <a:buClr>
                <a:srgbClr val="C00000"/>
              </a:buClr>
              <a:buSzPts val="4000"/>
            </a:pPr>
            <a:r>
              <a:rPr lang="en-US" sz="3999" b="1" dirty="0">
                <a:solidFill>
                  <a:srgbClr val="C00000"/>
                </a:solidFill>
                <a:latin typeface="Open Sans"/>
                <a:cs typeface="Arial"/>
                <a:sym typeface="Arial"/>
              </a:rPr>
              <a:t>REVIEW</a:t>
            </a:r>
            <a:r>
              <a:rPr lang="en-US" dirty="0">
                <a:latin typeface="Open Sans"/>
              </a:rPr>
              <a:t> </a:t>
            </a:r>
          </a:p>
        </p:txBody>
      </p:sp>
      <p:sp>
        <p:nvSpPr>
          <p:cNvPr id="113" name="Google Shape;113;p15">
            <a:extLst>
              <a:ext uri="{FF2B5EF4-FFF2-40B4-BE49-F238E27FC236}">
                <a16:creationId xmlns:a16="http://schemas.microsoft.com/office/drawing/2014/main" id="{B256E1AE-2810-2B21-E098-307301B1F744}"/>
              </a:ext>
            </a:extLst>
          </p:cNvPr>
          <p:cNvSpPr txBox="1">
            <a:spLocks noGrp="1"/>
          </p:cNvSpPr>
          <p:nvPr>
            <p:ph type="body" idx="1"/>
          </p:nvPr>
        </p:nvSpPr>
        <p:spPr>
          <a:xfrm>
            <a:off x="5888737" y="1249362"/>
            <a:ext cx="5958024" cy="5491144"/>
          </a:xfrm>
          <a:prstGeom prst="rect">
            <a:avLst/>
          </a:prstGeom>
          <a:noFill/>
          <a:ln>
            <a:noFill/>
          </a:ln>
        </p:spPr>
        <p:txBody>
          <a:bodyPr spcFirstLastPara="1" wrap="square" lIns="91401" tIns="45688" rIns="91401" bIns="45688" anchor="t" anchorCtr="0">
            <a:noAutofit/>
          </a:bodyPr>
          <a:lstStyle/>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 the operational sequence of a community responder, secure the wellbeing of your family if possible, and decide whether you can join the community response team</a:t>
            </a:r>
          </a:p>
          <a:p>
            <a:pPr algn="just">
              <a:buFont typeface="Arial" charset="0"/>
              <a:buNone/>
              <a:defRPr/>
            </a:pP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Gather information and formulate a plan of action to search and locate possible trapped victims</a:t>
            </a:r>
          </a:p>
          <a:p>
            <a:pPr algn="just">
              <a:buFont typeface="Arial" charset="0"/>
              <a:buNone/>
              <a:defRPr/>
            </a:pP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Conduct C-QRST, evacuate and transport victims safely in the event of an emergency or a disaster.</a:t>
            </a:r>
          </a:p>
          <a:p>
            <a:pPr marL="0" indent="0" fontAlgn="base">
              <a:lnSpc>
                <a:spcPct val="150000"/>
              </a:lnSpc>
              <a:spcBef>
                <a:spcPct val="0"/>
              </a:spcBef>
              <a:spcAft>
                <a:spcPct val="0"/>
              </a:spcAft>
              <a:buNone/>
              <a:defRPr/>
            </a:pPr>
            <a:endParaRPr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Google Shape;116;p15">
            <a:extLst>
              <a:ext uri="{FF2B5EF4-FFF2-40B4-BE49-F238E27FC236}">
                <a16:creationId xmlns:a16="http://schemas.microsoft.com/office/drawing/2014/main" id="{5873D11B-2572-CDB1-3998-4556C1F0C094}"/>
              </a:ext>
            </a:extLst>
          </p:cNvPr>
          <p:cNvSpPr txBox="1"/>
          <p:nvPr/>
        </p:nvSpPr>
        <p:spPr>
          <a:xfrm>
            <a:off x="585064" y="2192823"/>
            <a:ext cx="3857763" cy="953786"/>
          </a:xfrm>
          <a:prstGeom prst="rect">
            <a:avLst/>
          </a:prstGeom>
          <a:noFill/>
          <a:ln>
            <a:noFill/>
          </a:ln>
        </p:spPr>
        <p:txBody>
          <a:bodyPr spcFirstLastPara="1" wrap="square" lIns="91401" tIns="45688" rIns="91401" bIns="45688" anchor="t" anchorCtr="0">
            <a:spAutoFit/>
          </a:bodyPr>
          <a:lstStyle/>
          <a:p>
            <a:pPr marL="0" marR="0" lvl="0" indent="0" algn="just" defTabSz="914126" rtl="0" eaLnBrk="1" fontAlgn="auto" latinLnBrk="0" hangingPunct="1">
              <a:lnSpc>
                <a:spcPct val="100000"/>
              </a:lnSpc>
              <a:spcBef>
                <a:spcPts val="0"/>
              </a:spcBef>
              <a:spcAft>
                <a:spcPts val="0"/>
              </a:spcAft>
              <a:buClr>
                <a:srgbClr val="000000"/>
              </a:buClr>
              <a:buSzPts val="3200"/>
              <a:buFontTx/>
              <a:buNone/>
              <a:tabLst/>
              <a:defRPr/>
            </a:pPr>
            <a:r>
              <a:rPr kumimoji="0" lang="en-US" sz="2799"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rPr>
              <a:t>Now you will be able to :-</a:t>
            </a:r>
            <a:endParaRPr kumimoji="0" sz="1200"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endParaRPr>
          </a:p>
        </p:txBody>
      </p:sp>
      <p:sp>
        <p:nvSpPr>
          <p:cNvPr id="117" name="Google Shape;117;p15">
            <a:extLst>
              <a:ext uri="{FF2B5EF4-FFF2-40B4-BE49-F238E27FC236}">
                <a16:creationId xmlns:a16="http://schemas.microsoft.com/office/drawing/2014/main" id="{EBA2090D-2D18-F2C9-D244-EBA769EDEE28}"/>
              </a:ext>
            </a:extLst>
          </p:cNvPr>
          <p:cNvSpPr/>
          <p:nvPr/>
        </p:nvSpPr>
        <p:spPr>
          <a:xfrm>
            <a:off x="4904394" y="1649198"/>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1</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pic>
        <p:nvPicPr>
          <p:cNvPr id="1026" name="Picture 2">
            <a:extLst>
              <a:ext uri="{FF2B5EF4-FFF2-40B4-BE49-F238E27FC236}">
                <a16:creationId xmlns:a16="http://schemas.microsoft.com/office/drawing/2014/main" id="{2E71EA3C-AACB-5C93-EF40-6247A9D74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28" y="268243"/>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6A3B231B-0BCE-C9A3-D3CF-518404607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96"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B69FCD3-0B3F-6074-1E60-B4FFE0071150}"/>
              </a:ext>
            </a:extLst>
          </p:cNvPr>
          <p:cNvPicPr>
            <a:picLocks noChangeAspect="1"/>
          </p:cNvPicPr>
          <p:nvPr/>
        </p:nvPicPr>
        <p:blipFill>
          <a:blip r:embed="rId5"/>
          <a:stretch>
            <a:fillRect/>
          </a:stretch>
        </p:blipFill>
        <p:spPr>
          <a:xfrm>
            <a:off x="65338" y="5407026"/>
            <a:ext cx="3005588" cy="1450974"/>
          </a:xfrm>
          <a:prstGeom prst="rect">
            <a:avLst/>
          </a:prstGeom>
        </p:spPr>
      </p:pic>
      <p:sp>
        <p:nvSpPr>
          <p:cNvPr id="3" name="Google Shape;117;p15">
            <a:extLst>
              <a:ext uri="{FF2B5EF4-FFF2-40B4-BE49-F238E27FC236}">
                <a16:creationId xmlns:a16="http://schemas.microsoft.com/office/drawing/2014/main" id="{480D0E00-E732-9775-282E-559214346B8E}"/>
              </a:ext>
            </a:extLst>
          </p:cNvPr>
          <p:cNvSpPr/>
          <p:nvPr/>
        </p:nvSpPr>
        <p:spPr>
          <a:xfrm>
            <a:off x="4904394" y="3665406"/>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2</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
        <p:nvSpPr>
          <p:cNvPr id="4" name="Google Shape;117;p15">
            <a:extLst>
              <a:ext uri="{FF2B5EF4-FFF2-40B4-BE49-F238E27FC236}">
                <a16:creationId xmlns:a16="http://schemas.microsoft.com/office/drawing/2014/main" id="{60F79339-0692-92FC-EC88-92ECCF406336}"/>
              </a:ext>
            </a:extLst>
          </p:cNvPr>
          <p:cNvSpPr/>
          <p:nvPr/>
        </p:nvSpPr>
        <p:spPr>
          <a:xfrm>
            <a:off x="4904394" y="5407026"/>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3</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Tree>
    <p:extLst>
      <p:ext uri="{BB962C8B-B14F-4D97-AF65-F5344CB8AC3E}">
        <p14:creationId xmlns:p14="http://schemas.microsoft.com/office/powerpoint/2010/main" val="15031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7748" y="77946"/>
            <a:ext cx="12033331" cy="67021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798">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2093" y="3276681"/>
            <a:ext cx="304642" cy="3046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prstTxWarp prst="textNoShape">
              <a:avLst/>
            </a:prstTxWarp>
          </a:bodyPr>
          <a:lstStyle/>
          <a:p>
            <a:endParaRPr lang="en-IN" sz="1798"/>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11</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6755" y="147380"/>
            <a:ext cx="6801762" cy="6258601"/>
          </a:xfrm>
          <a:prstGeom prst="roundRect">
            <a:avLst>
              <a:gd name="adj" fmla="val 1583"/>
            </a:avLst>
          </a:prstGeom>
          <a:solidFill>
            <a:srgbClr val="EAEAEA"/>
          </a:solidFill>
          <a:ln w="12700">
            <a:miter lim="400000"/>
          </a:ln>
        </p:spPr>
        <p:txBody>
          <a:bodyPr lIns="39122" tIns="39122" rIns="39122" bIns="39122"/>
          <a:lstStyle/>
          <a:p>
            <a:endParaRPr sz="2398">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40978" y="3230318"/>
            <a:ext cx="3722629" cy="694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22" tIns="39122" rIns="39122" bIns="39122">
            <a:spAutoFit/>
          </a:bodyPr>
          <a:lstStyle/>
          <a:p>
            <a:pPr algn="ctr"/>
            <a:r>
              <a:rPr lang="en-US" sz="3998" b="1" dirty="0">
                <a:latin typeface="Open sans"/>
              </a:rPr>
              <a:t>THANK YOU </a:t>
            </a:r>
            <a:r>
              <a:rPr lang="en-US" sz="3998"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488" y="517728"/>
            <a:ext cx="4874260" cy="5531899"/>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224678" y="205254"/>
            <a:ext cx="2099688" cy="125878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10638427" y="161908"/>
            <a:ext cx="1229350" cy="1088158"/>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342064" y="1028655"/>
            <a:ext cx="4456542" cy="864175"/>
          </a:xfrm>
          <a:prstGeom prst="rect">
            <a:avLst/>
          </a:prstGeom>
          <a:noFill/>
          <a:ln>
            <a:noFill/>
          </a:ln>
        </p:spPr>
        <p:txBody>
          <a:bodyPr spcFirstLastPara="1" wrap="square" lIns="91401" tIns="45688" rIns="91401" bIns="45688" anchor="ctr" anchorCtr="0">
            <a:normAutofit/>
          </a:bodyPr>
          <a:lstStyle/>
          <a:p>
            <a:pPr algn="ctr">
              <a:buClr>
                <a:srgbClr val="C00000"/>
              </a:buClr>
              <a:buSzPts val="4000"/>
            </a:pPr>
            <a:r>
              <a:rPr lang="en-US" sz="3999" b="1" dirty="0">
                <a:solidFill>
                  <a:srgbClr val="C00000"/>
                </a:solidFill>
                <a:latin typeface="Open Sans"/>
                <a:ea typeface="Arial"/>
                <a:cs typeface="Arial"/>
                <a:sym typeface="Arial"/>
              </a:rPr>
              <a:t>OBJECTIVES</a:t>
            </a:r>
            <a:r>
              <a:rPr lang="en-US" dirty="0">
                <a:latin typeface="Open Sans"/>
              </a:rPr>
              <a:t> </a:t>
            </a:r>
          </a:p>
        </p:txBody>
      </p:sp>
      <p:sp>
        <p:nvSpPr>
          <p:cNvPr id="113" name="Google Shape;113;p15"/>
          <p:cNvSpPr txBox="1">
            <a:spLocks noGrp="1"/>
          </p:cNvSpPr>
          <p:nvPr>
            <p:ph type="body" idx="1"/>
          </p:nvPr>
        </p:nvSpPr>
        <p:spPr>
          <a:xfrm>
            <a:off x="5888737" y="1249362"/>
            <a:ext cx="5958024" cy="5491144"/>
          </a:xfrm>
          <a:prstGeom prst="rect">
            <a:avLst/>
          </a:prstGeom>
          <a:noFill/>
          <a:ln>
            <a:noFill/>
          </a:ln>
        </p:spPr>
        <p:txBody>
          <a:bodyPr spcFirstLastPara="1" wrap="square" lIns="91401" tIns="45688" rIns="91401" bIns="45688" anchor="t" anchorCtr="0">
            <a:noAutofit/>
          </a:bodyPr>
          <a:lstStyle/>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 the operational sequence of a community responder, secure the wellbeing of your family if possible, and decide whether you can join the community response team</a:t>
            </a:r>
          </a:p>
          <a:p>
            <a:pPr algn="just">
              <a:buFont typeface="Arial" charset="0"/>
              <a:buNone/>
              <a:defRPr/>
            </a:pP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Gather information and formulate a plan of action to search and locate possible trapped victims</a:t>
            </a:r>
          </a:p>
          <a:p>
            <a:pPr algn="just">
              <a:buFont typeface="Arial" charset="0"/>
              <a:buNone/>
              <a:defRPr/>
            </a:pP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Conduct C-QRST, evacuate and transport victims safely in the event of an emergency or a disaster.</a:t>
            </a:r>
          </a:p>
          <a:p>
            <a:pPr marL="0" indent="0" fontAlgn="base">
              <a:lnSpc>
                <a:spcPct val="150000"/>
              </a:lnSpc>
              <a:spcBef>
                <a:spcPct val="0"/>
              </a:spcBef>
              <a:spcAft>
                <a:spcPct val="0"/>
              </a:spcAft>
              <a:buNone/>
              <a:defRPr/>
            </a:pPr>
            <a:endParaRPr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Google Shape;116;p15"/>
          <p:cNvSpPr txBox="1"/>
          <p:nvPr/>
        </p:nvSpPr>
        <p:spPr>
          <a:xfrm>
            <a:off x="585064" y="1921240"/>
            <a:ext cx="3857763" cy="1384593"/>
          </a:xfrm>
          <a:prstGeom prst="rect">
            <a:avLst/>
          </a:prstGeom>
          <a:noFill/>
          <a:ln>
            <a:noFill/>
          </a:ln>
        </p:spPr>
        <p:txBody>
          <a:bodyPr spcFirstLastPara="1" wrap="square" lIns="91401" tIns="45688" rIns="91401" bIns="45688" anchor="t" anchorCtr="0">
            <a:spAutoFit/>
          </a:bodyPr>
          <a:lstStyle/>
          <a:p>
            <a:pPr marL="0" marR="0" lvl="0" indent="0" algn="just" defTabSz="914126" rtl="0" eaLnBrk="1" fontAlgn="auto" latinLnBrk="0" hangingPunct="1">
              <a:lnSpc>
                <a:spcPct val="100000"/>
              </a:lnSpc>
              <a:spcBef>
                <a:spcPts val="0"/>
              </a:spcBef>
              <a:spcAft>
                <a:spcPts val="0"/>
              </a:spcAft>
              <a:buClr>
                <a:srgbClr val="000000"/>
              </a:buClr>
              <a:buSzPts val="3200"/>
              <a:buFontTx/>
              <a:buNone/>
              <a:tabLst/>
              <a:defRPr/>
            </a:pPr>
            <a:r>
              <a:rPr kumimoji="0" lang="en-US" sz="2799"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rPr>
              <a:t>Upon completion of this lesson, you will be able to :-</a:t>
            </a:r>
            <a:endParaRPr kumimoji="0" sz="1200"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endParaRPr>
          </a:p>
        </p:txBody>
      </p:sp>
      <p:sp>
        <p:nvSpPr>
          <p:cNvPr id="117" name="Google Shape;117;p15"/>
          <p:cNvSpPr/>
          <p:nvPr/>
        </p:nvSpPr>
        <p:spPr>
          <a:xfrm>
            <a:off x="4904394" y="1649198"/>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1</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28" y="268243"/>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96"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E2C2796-4910-B0EB-ECF1-3424D1AB690F}"/>
              </a:ext>
            </a:extLst>
          </p:cNvPr>
          <p:cNvPicPr>
            <a:picLocks noChangeAspect="1"/>
          </p:cNvPicPr>
          <p:nvPr/>
        </p:nvPicPr>
        <p:blipFill>
          <a:blip r:embed="rId5"/>
          <a:stretch>
            <a:fillRect/>
          </a:stretch>
        </p:blipFill>
        <p:spPr>
          <a:xfrm>
            <a:off x="65338" y="5407026"/>
            <a:ext cx="3005588" cy="1450974"/>
          </a:xfrm>
          <a:prstGeom prst="rect">
            <a:avLst/>
          </a:prstGeom>
        </p:spPr>
      </p:pic>
      <p:sp>
        <p:nvSpPr>
          <p:cNvPr id="3" name="Google Shape;117;p15">
            <a:extLst>
              <a:ext uri="{FF2B5EF4-FFF2-40B4-BE49-F238E27FC236}">
                <a16:creationId xmlns:a16="http://schemas.microsoft.com/office/drawing/2014/main" id="{E1DDF3A1-F0A6-A9D9-3002-F61DD65262B2}"/>
              </a:ext>
            </a:extLst>
          </p:cNvPr>
          <p:cNvSpPr/>
          <p:nvPr/>
        </p:nvSpPr>
        <p:spPr>
          <a:xfrm>
            <a:off x="4904394" y="3665406"/>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2</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
        <p:nvSpPr>
          <p:cNvPr id="4" name="Google Shape;117;p15">
            <a:extLst>
              <a:ext uri="{FF2B5EF4-FFF2-40B4-BE49-F238E27FC236}">
                <a16:creationId xmlns:a16="http://schemas.microsoft.com/office/drawing/2014/main" id="{9BD79543-C946-56D9-622E-271D9C30AE3F}"/>
              </a:ext>
            </a:extLst>
          </p:cNvPr>
          <p:cNvSpPr/>
          <p:nvPr/>
        </p:nvSpPr>
        <p:spPr>
          <a:xfrm>
            <a:off x="4904394" y="5407026"/>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3</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7309" y="-13642"/>
            <a:ext cx="7692584"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p:cNvSpPr txBox="1"/>
          <p:nvPr/>
        </p:nvSpPr>
        <p:spPr>
          <a:xfrm>
            <a:off x="94488" y="251783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SCENARIO</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3" name="Ensure your safety and the safety of your crew, the patient, and bystanders…"/>
          <p:cNvSpPr txBox="1"/>
          <p:nvPr/>
        </p:nvSpPr>
        <p:spPr>
          <a:xfrm>
            <a:off x="4836501" y="1341646"/>
            <a:ext cx="6779980" cy="4818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32" tIns="39132" rIns="39132" bIns="39132">
            <a:spAutoFit/>
          </a:bodyPr>
          <a:lstStyle/>
          <a:p>
            <a:pPr marL="457200" indent="-457200" algn="just">
              <a:buFont typeface="Wingdings" panose="05000000000000000000" pitchFamily="2" charset="2"/>
              <a:buChar char="Ø"/>
            </a:pPr>
            <a:r>
              <a:rPr lang="en-US" altLang="en-US" sz="2800" dirty="0">
                <a:latin typeface="Open Sans" panose="020B0606030504020204" pitchFamily="34" charset="0"/>
                <a:ea typeface="Open Sans" panose="020B0606030504020204" pitchFamily="34" charset="0"/>
                <a:cs typeface="Open Sans" panose="020B0606030504020204" pitchFamily="34" charset="0"/>
              </a:rPr>
              <a:t>Your family and neighbors were awakened in your sleep when you felt vibration and movement of the ground. </a:t>
            </a:r>
          </a:p>
          <a:p>
            <a:pPr marL="457200" indent="-457200" algn="just">
              <a:buFont typeface="Wingdings" panose="05000000000000000000" pitchFamily="2" charset="2"/>
              <a:buChar char="Ø"/>
            </a:pP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buFont typeface="Wingdings" panose="05000000000000000000" pitchFamily="2" charset="2"/>
              <a:buChar char="Ø"/>
            </a:pPr>
            <a:r>
              <a:rPr lang="en-US" altLang="en-US" sz="2800" dirty="0">
                <a:latin typeface="Open Sans" panose="020B0606030504020204" pitchFamily="34" charset="0"/>
                <a:ea typeface="Open Sans" panose="020B0606030504020204" pitchFamily="34" charset="0"/>
                <a:cs typeface="Open Sans" panose="020B0606030504020204" pitchFamily="34" charset="0"/>
              </a:rPr>
              <a:t>Hanging objects swing. Dinner plates, glasses, windows and doors rattle. Floors and walls of wood-framed buildings creak.</a:t>
            </a:r>
          </a:p>
          <a:p>
            <a:pPr marL="457200" indent="-457200" algn="just">
              <a:buFont typeface="Wingdings" panose="05000000000000000000" pitchFamily="2" charset="2"/>
              <a:buChar char="Ø"/>
            </a:pP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buFont typeface="Wingdings" panose="05000000000000000000" pitchFamily="2" charset="2"/>
              <a:buChar char="Ø"/>
            </a:pPr>
            <a:r>
              <a:rPr lang="en-US" altLang="en-US" sz="2800" dirty="0">
                <a:latin typeface="Open Sans" panose="020B0606030504020204" pitchFamily="34" charset="0"/>
                <a:ea typeface="Open Sans" panose="020B0606030504020204" pitchFamily="34" charset="0"/>
                <a:cs typeface="Open Sans" panose="020B0606030504020204" pitchFamily="34" charset="0"/>
              </a:rPr>
              <a:t>What will be your First reaction?</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B7AA1CE3-9870-D72D-E5EB-5BEA2EAC8351}"/>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CDF0B962-ADF5-381F-2C8A-148AE0BA3C17}"/>
              </a:ext>
            </a:extLst>
          </p:cNvPr>
          <p:cNvPicPr>
            <a:picLocks noChangeAspect="1"/>
          </p:cNvPicPr>
          <p:nvPr/>
        </p:nvPicPr>
        <p:blipFill>
          <a:blip r:embed="rId5"/>
          <a:stretch>
            <a:fillRect/>
          </a:stretch>
        </p:blipFill>
        <p:spPr>
          <a:xfrm>
            <a:off x="65338" y="5407026"/>
            <a:ext cx="3005588" cy="1450974"/>
          </a:xfrm>
          <a:prstGeom prst="rect">
            <a:avLst/>
          </a:prstGeom>
        </p:spPr>
      </p:pic>
    </p:spTree>
    <p:extLst>
      <p:ext uri="{BB962C8B-B14F-4D97-AF65-F5344CB8AC3E}">
        <p14:creationId xmlns:p14="http://schemas.microsoft.com/office/powerpoint/2010/main" val="94106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096A-AB0C-082C-15DE-DACF881BD33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64089685-116F-42B4-CBB3-B5A1DB15A94C}"/>
              </a:ext>
            </a:extLst>
          </p:cNvPr>
          <p:cNvSpPr/>
          <p:nvPr/>
        </p:nvSpPr>
        <p:spPr>
          <a:xfrm>
            <a:off x="4547309" y="-13642"/>
            <a:ext cx="7692584"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A81D33ED-E35F-9C30-E9D3-9C3ADDE80CE4}"/>
              </a:ext>
            </a:extLst>
          </p:cNvPr>
          <p:cNvSpPr txBox="1"/>
          <p:nvPr/>
        </p:nvSpPr>
        <p:spPr>
          <a:xfrm>
            <a:off x="94488" y="251783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SCENARIO</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3" name="Ensure your safety and the safety of your crew, the patient, and bystanders…">
            <a:extLst>
              <a:ext uri="{FF2B5EF4-FFF2-40B4-BE49-F238E27FC236}">
                <a16:creationId xmlns:a16="http://schemas.microsoft.com/office/drawing/2014/main" id="{D6AA87EA-87A9-8A1B-4477-DBF45E75AE26}"/>
              </a:ext>
            </a:extLst>
          </p:cNvPr>
          <p:cNvSpPr txBox="1"/>
          <p:nvPr/>
        </p:nvSpPr>
        <p:spPr>
          <a:xfrm>
            <a:off x="4836501" y="1341646"/>
            <a:ext cx="6779980" cy="56805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32" tIns="39132" rIns="39132" bIns="39132">
            <a:spAutoFit/>
          </a:bodyPr>
          <a:lstStyle/>
          <a:p>
            <a:pPr marL="457200" indent="-457200" algn="just">
              <a:buFont typeface="Wingdings" panose="05000000000000000000" pitchFamily="2" charset="2"/>
              <a:buChar char="Ø"/>
            </a:pPr>
            <a:r>
              <a:rPr lang="en-US" altLang="en-US" sz="2800" dirty="0">
                <a:latin typeface="Open Sans" panose="020B0606030504020204" pitchFamily="34" charset="0"/>
                <a:ea typeface="Open Sans" panose="020B0606030504020204" pitchFamily="34" charset="0"/>
                <a:cs typeface="Open Sans" panose="020B0606030504020204" pitchFamily="34" charset="0"/>
              </a:rPr>
              <a:t>You again felt movement of the ground. The strength of movement frightened your family members prompting them to run outside of the house. Upon reaching the front of your house you see a lot of people outside.</a:t>
            </a:r>
          </a:p>
          <a:p>
            <a:pPr marL="457200" indent="-457200" algn="just">
              <a:buFont typeface="Wingdings" panose="05000000000000000000" pitchFamily="2" charset="2"/>
              <a:buChar char="Ø"/>
            </a:pP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buFont typeface="Wingdings" panose="05000000000000000000" pitchFamily="2" charset="2"/>
              <a:buChar char="Ø"/>
            </a:pPr>
            <a:r>
              <a:rPr lang="en-US" altLang="en-US" sz="2800" dirty="0">
                <a:latin typeface="Open Sans" panose="020B0606030504020204" pitchFamily="34" charset="0"/>
                <a:ea typeface="Open Sans" panose="020B0606030504020204" pitchFamily="34" charset="0"/>
                <a:cs typeface="Open Sans" panose="020B0606030504020204" pitchFamily="34" charset="0"/>
              </a:rPr>
              <a:t>Hanging objects swing violently. Dinning utensils clatter and clink, some are broken. Some figurines and decors fell. Light cabinets topple over.</a:t>
            </a:r>
          </a:p>
        </p:txBody>
      </p:sp>
      <p:pic>
        <p:nvPicPr>
          <p:cNvPr id="2" name="Picture 1">
            <a:extLst>
              <a:ext uri="{FF2B5EF4-FFF2-40B4-BE49-F238E27FC236}">
                <a16:creationId xmlns:a16="http://schemas.microsoft.com/office/drawing/2014/main" id="{D4D36BF0-C478-DD50-FE03-0867DCC98D07}"/>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F64D87F4-22DB-DD8C-3163-326E917CF1E8}"/>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2B198388-0512-BB6A-0887-64B972654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12B26055-5165-237F-2602-CDA47CD364A9}"/>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1267BD6A-77FC-D184-A626-DBC9FB169668}"/>
              </a:ext>
            </a:extLst>
          </p:cNvPr>
          <p:cNvPicPr>
            <a:picLocks noChangeAspect="1"/>
          </p:cNvPicPr>
          <p:nvPr/>
        </p:nvPicPr>
        <p:blipFill>
          <a:blip r:embed="rId5"/>
          <a:stretch>
            <a:fillRect/>
          </a:stretch>
        </p:blipFill>
        <p:spPr>
          <a:xfrm>
            <a:off x="65338" y="5407026"/>
            <a:ext cx="3005588" cy="1450974"/>
          </a:xfrm>
          <a:prstGeom prst="rect">
            <a:avLst/>
          </a:prstGeom>
        </p:spPr>
      </p:pic>
    </p:spTree>
    <p:extLst>
      <p:ext uri="{BB962C8B-B14F-4D97-AF65-F5344CB8AC3E}">
        <p14:creationId xmlns:p14="http://schemas.microsoft.com/office/powerpoint/2010/main" val="234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CE9B8-46AD-E6F8-B0E4-2F3A11A4150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2881F69B-F7EC-7D90-665E-9347D32EDA77}"/>
              </a:ext>
            </a:extLst>
          </p:cNvPr>
          <p:cNvSpPr/>
          <p:nvPr/>
        </p:nvSpPr>
        <p:spPr>
          <a:xfrm>
            <a:off x="4547309" y="-13642"/>
            <a:ext cx="7692584"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643B304A-37A8-B54C-EE28-5817ECFBE28A}"/>
              </a:ext>
            </a:extLst>
          </p:cNvPr>
          <p:cNvSpPr txBox="1"/>
          <p:nvPr/>
        </p:nvSpPr>
        <p:spPr>
          <a:xfrm>
            <a:off x="94488" y="251783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GENERAL SCENARIO</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3" name="Ensure your safety and the safety of your crew, the patient, and bystanders…">
            <a:extLst>
              <a:ext uri="{FF2B5EF4-FFF2-40B4-BE49-F238E27FC236}">
                <a16:creationId xmlns:a16="http://schemas.microsoft.com/office/drawing/2014/main" id="{02686ED6-AAE9-8F71-8686-AE47EB843DBF}"/>
              </a:ext>
            </a:extLst>
          </p:cNvPr>
          <p:cNvSpPr txBox="1"/>
          <p:nvPr/>
        </p:nvSpPr>
        <p:spPr>
          <a:xfrm>
            <a:off x="4751157" y="1940723"/>
            <a:ext cx="6779980" cy="3033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32" tIns="39132" rIns="39132" bIns="39132">
            <a:spAutoFit/>
          </a:bodyPr>
          <a:lstStyle/>
          <a:p>
            <a:pPr marL="342900" indent="-342900" algn="just">
              <a:buFont typeface="Wingdings" panose="05000000000000000000" pitchFamily="2" charset="2"/>
              <a:buChar char="Ø"/>
            </a:pPr>
            <a:r>
              <a:rPr lang="en-US" altLang="en-US" sz="2400" dirty="0">
                <a:latin typeface="Open Sans" panose="020B0606030504020204" pitchFamily="34" charset="0"/>
                <a:ea typeface="Open Sans" panose="020B0606030504020204" pitchFamily="34" charset="0"/>
                <a:cs typeface="Open Sans" panose="020B0606030504020204" pitchFamily="34" charset="0"/>
              </a:rPr>
              <a:t>You heard from the news that 8.2 earthquake happened at 10:00am today with the epicenter located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Paneba</a:t>
            </a:r>
            <a:r>
              <a:rPr lang="en-US" altLang="en-US" sz="2400" dirty="0">
                <a:latin typeface="Open Sans" panose="020B0606030504020204" pitchFamily="34" charset="0"/>
                <a:ea typeface="Open Sans" panose="020B0606030504020204" pitchFamily="34" charset="0"/>
                <a:cs typeface="Open Sans" panose="020B0606030504020204" pitchFamily="34" charset="0"/>
              </a:rPr>
              <a:t> City. There were buildings that are reported to have collapsed.</a:t>
            </a:r>
          </a:p>
          <a:p>
            <a:pPr marL="342900" indent="-342900" algn="just">
              <a:buFont typeface="Wingdings" panose="05000000000000000000" pitchFamily="2" charset="2"/>
              <a:buChar char="Ø"/>
            </a:pP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Wingdings" panose="05000000000000000000" pitchFamily="2" charset="2"/>
              <a:buChar char="Ø"/>
            </a:pPr>
            <a:r>
              <a:rPr lang="en-US" altLang="en-US" sz="2400" dirty="0">
                <a:latin typeface="Open Sans" panose="020B0606030504020204" pitchFamily="34" charset="0"/>
                <a:ea typeface="Open Sans" panose="020B0606030504020204" pitchFamily="34" charset="0"/>
                <a:cs typeface="Open Sans" panose="020B0606030504020204" pitchFamily="34" charset="0"/>
              </a:rPr>
              <a:t>What will you do to prepare your family in this situation?</a:t>
            </a:r>
          </a:p>
        </p:txBody>
      </p:sp>
      <p:pic>
        <p:nvPicPr>
          <p:cNvPr id="2" name="Picture 1">
            <a:extLst>
              <a:ext uri="{FF2B5EF4-FFF2-40B4-BE49-F238E27FC236}">
                <a16:creationId xmlns:a16="http://schemas.microsoft.com/office/drawing/2014/main" id="{43508997-83FB-D17D-B9B4-5430F644C94D}"/>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FAAEA7B5-3E0B-E920-B13B-565864AC9586}"/>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8D41E9EE-852D-346D-E14B-CE550C1CD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BDFB0222-1589-19FC-6CD0-09332B55BB29}"/>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EE9A6029-0532-C680-006E-A9EBB1E1E117}"/>
              </a:ext>
            </a:extLst>
          </p:cNvPr>
          <p:cNvPicPr>
            <a:picLocks noChangeAspect="1"/>
          </p:cNvPicPr>
          <p:nvPr/>
        </p:nvPicPr>
        <p:blipFill>
          <a:blip r:embed="rId5"/>
          <a:stretch>
            <a:fillRect/>
          </a:stretch>
        </p:blipFill>
        <p:spPr>
          <a:xfrm>
            <a:off x="65338" y="5407026"/>
            <a:ext cx="3005588" cy="1450974"/>
          </a:xfrm>
          <a:prstGeom prst="rect">
            <a:avLst/>
          </a:prstGeom>
        </p:spPr>
      </p:pic>
    </p:spTree>
    <p:extLst>
      <p:ext uri="{BB962C8B-B14F-4D97-AF65-F5344CB8AC3E}">
        <p14:creationId xmlns:p14="http://schemas.microsoft.com/office/powerpoint/2010/main" val="10210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245F7-C23C-721B-9C30-C1726DF655E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C2636020-845E-7817-94A4-6FFAAAE074D3}"/>
              </a:ext>
            </a:extLst>
          </p:cNvPr>
          <p:cNvSpPr/>
          <p:nvPr/>
        </p:nvSpPr>
        <p:spPr>
          <a:xfrm>
            <a:off x="4547309" y="-13642"/>
            <a:ext cx="7692584"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52BD73B6-4234-C419-AFE7-1F2AA947132E}"/>
              </a:ext>
            </a:extLst>
          </p:cNvPr>
          <p:cNvSpPr txBox="1"/>
          <p:nvPr/>
        </p:nvSpPr>
        <p:spPr>
          <a:xfrm>
            <a:off x="94488" y="251783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SCENARIO</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3" name="Ensure your safety and the safety of your crew, the patient, and bystanders…">
            <a:extLst>
              <a:ext uri="{FF2B5EF4-FFF2-40B4-BE49-F238E27FC236}">
                <a16:creationId xmlns:a16="http://schemas.microsoft.com/office/drawing/2014/main" id="{DABF7B85-F570-9D9D-FAB1-C10FC18C2FD4}"/>
              </a:ext>
            </a:extLst>
          </p:cNvPr>
          <p:cNvSpPr txBox="1"/>
          <p:nvPr/>
        </p:nvSpPr>
        <p:spPr>
          <a:xfrm>
            <a:off x="5003611" y="2172560"/>
            <a:ext cx="6779980" cy="3095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32" tIns="39132" rIns="39132" bIns="39132">
            <a:spAutoFit/>
          </a:bodyPr>
          <a:lstStyle/>
          <a:p>
            <a:pPr algn="just"/>
            <a:r>
              <a:rPr lang="en-US" altLang="en-US" sz="2800" dirty="0">
                <a:latin typeface="Open Sans" panose="020B0606030504020204" pitchFamily="34" charset="0"/>
                <a:ea typeface="Open Sans" panose="020B0606030504020204" pitchFamily="34" charset="0"/>
                <a:cs typeface="Open Sans" panose="020B0606030504020204" pitchFamily="34" charset="0"/>
              </a:rPr>
              <a:t>As a Community Responder, you decided to report to your Community Action Disaster Center (CADRE). Upon arrival you discover that some houses in your community collapsed and there were a number of people who needs help.</a:t>
            </a:r>
          </a:p>
        </p:txBody>
      </p:sp>
      <p:pic>
        <p:nvPicPr>
          <p:cNvPr id="2" name="Picture 1">
            <a:extLst>
              <a:ext uri="{FF2B5EF4-FFF2-40B4-BE49-F238E27FC236}">
                <a16:creationId xmlns:a16="http://schemas.microsoft.com/office/drawing/2014/main" id="{61D8FC02-385E-757B-BB03-B21ACF1A9D6B}"/>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CB43AFD8-0672-4216-D473-CC14190F59B3}"/>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7279F7A9-90A8-CF98-1ECE-52323FC5D7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B4C92E84-F3F9-50BE-0E8F-B1B5F525A9E5}"/>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36A349AC-B001-008D-433A-7D41F0F80E37}"/>
              </a:ext>
            </a:extLst>
          </p:cNvPr>
          <p:cNvPicPr>
            <a:picLocks noChangeAspect="1"/>
          </p:cNvPicPr>
          <p:nvPr/>
        </p:nvPicPr>
        <p:blipFill>
          <a:blip r:embed="rId5"/>
          <a:stretch>
            <a:fillRect/>
          </a:stretch>
        </p:blipFill>
        <p:spPr>
          <a:xfrm>
            <a:off x="65338" y="5407026"/>
            <a:ext cx="3005588" cy="1450974"/>
          </a:xfrm>
          <a:prstGeom prst="rect">
            <a:avLst/>
          </a:prstGeom>
        </p:spPr>
      </p:pic>
    </p:spTree>
    <p:extLst>
      <p:ext uri="{BB962C8B-B14F-4D97-AF65-F5344CB8AC3E}">
        <p14:creationId xmlns:p14="http://schemas.microsoft.com/office/powerpoint/2010/main" val="324249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91D6-D5A1-C3A3-2465-CAF0864B5BF5}"/>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DC27FB2A-03BC-0F3A-4997-7C11DE35F553}"/>
              </a:ext>
            </a:extLst>
          </p:cNvPr>
          <p:cNvSpPr/>
          <p:nvPr/>
        </p:nvSpPr>
        <p:spPr>
          <a:xfrm>
            <a:off x="4547309" y="-13642"/>
            <a:ext cx="7692584"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AF8BDD6E-C19D-D95D-642F-BC75403D4DCA}"/>
              </a:ext>
            </a:extLst>
          </p:cNvPr>
          <p:cNvSpPr txBox="1"/>
          <p:nvPr/>
        </p:nvSpPr>
        <p:spPr>
          <a:xfrm>
            <a:off x="94488" y="251783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SCENARIO</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6C3EFA65-FCF6-CE30-2BEF-1D7C28E2BC41}"/>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C962887A-5982-D531-51C2-F77E1BE33007}"/>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DA0CD21B-AC19-F01A-2A21-3A44D732D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54659009-6153-D4CC-865B-FC3EA3D8B8B0}"/>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708A9867-7BA8-1B21-1379-76DECAE22417}"/>
              </a:ext>
            </a:extLst>
          </p:cNvPr>
          <p:cNvPicPr>
            <a:picLocks noChangeAspect="1"/>
          </p:cNvPicPr>
          <p:nvPr/>
        </p:nvPicPr>
        <p:blipFill>
          <a:blip r:embed="rId5"/>
          <a:stretch>
            <a:fillRect/>
          </a:stretch>
        </p:blipFill>
        <p:spPr>
          <a:xfrm>
            <a:off x="65338" y="5407026"/>
            <a:ext cx="3005588" cy="1450974"/>
          </a:xfrm>
          <a:prstGeom prst="rect">
            <a:avLst/>
          </a:prstGeom>
        </p:spPr>
      </p:pic>
      <p:pic>
        <p:nvPicPr>
          <p:cNvPr id="7" name="Picture 6">
            <a:extLst>
              <a:ext uri="{FF2B5EF4-FFF2-40B4-BE49-F238E27FC236}">
                <a16:creationId xmlns:a16="http://schemas.microsoft.com/office/drawing/2014/main" id="{A66B7B0C-62AA-56E2-D2E6-646F7DCB02F0}"/>
              </a:ext>
            </a:extLst>
          </p:cNvPr>
          <p:cNvPicPr>
            <a:picLocks noChangeAspect="1"/>
          </p:cNvPicPr>
          <p:nvPr/>
        </p:nvPicPr>
        <p:blipFill>
          <a:blip r:embed="rId6"/>
          <a:stretch>
            <a:fillRect/>
          </a:stretch>
        </p:blipFill>
        <p:spPr>
          <a:xfrm>
            <a:off x="5025269" y="1454747"/>
            <a:ext cx="6736664" cy="5054022"/>
          </a:xfrm>
          <a:prstGeom prst="rect">
            <a:avLst/>
          </a:prstGeom>
        </p:spPr>
      </p:pic>
    </p:spTree>
    <p:extLst>
      <p:ext uri="{BB962C8B-B14F-4D97-AF65-F5344CB8AC3E}">
        <p14:creationId xmlns:p14="http://schemas.microsoft.com/office/powerpoint/2010/main" val="365202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7F5A9-A068-413F-AAC2-0D423B407E0D}"/>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4536F2A2-4D2D-265B-25CF-A040CBFDDBCF}"/>
              </a:ext>
            </a:extLst>
          </p:cNvPr>
          <p:cNvSpPr/>
          <p:nvPr/>
        </p:nvSpPr>
        <p:spPr>
          <a:xfrm>
            <a:off x="4547309" y="-13642"/>
            <a:ext cx="7692584"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1B7E229C-9748-630C-7D4B-E172C55AA799}"/>
              </a:ext>
            </a:extLst>
          </p:cNvPr>
          <p:cNvSpPr txBox="1"/>
          <p:nvPr/>
        </p:nvSpPr>
        <p:spPr>
          <a:xfrm>
            <a:off x="94488" y="251783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SCENARIO</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79640E3B-56C1-350A-D6B1-FC19E3FF2C5F}"/>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E69539D7-06C8-ADE7-3D62-FDFC910F7D85}"/>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3320B25A-8606-7F43-4F52-4479C57D9D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D1AB459E-7063-0450-71FE-E0D2EB23E8B2}"/>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8E13B708-AF39-1BE9-4D41-2A15FE5B122B}"/>
              </a:ext>
            </a:extLst>
          </p:cNvPr>
          <p:cNvPicPr>
            <a:picLocks noChangeAspect="1"/>
          </p:cNvPicPr>
          <p:nvPr/>
        </p:nvPicPr>
        <p:blipFill>
          <a:blip r:embed="rId5"/>
          <a:stretch>
            <a:fillRect/>
          </a:stretch>
        </p:blipFill>
        <p:spPr>
          <a:xfrm>
            <a:off x="65338" y="5407026"/>
            <a:ext cx="3005588" cy="1450974"/>
          </a:xfrm>
          <a:prstGeom prst="rect">
            <a:avLst/>
          </a:prstGeom>
        </p:spPr>
      </p:pic>
      <p:pic>
        <p:nvPicPr>
          <p:cNvPr id="8" name="Content Placeholder 3" descr="CIMG1919.gif">
            <a:extLst>
              <a:ext uri="{FF2B5EF4-FFF2-40B4-BE49-F238E27FC236}">
                <a16:creationId xmlns:a16="http://schemas.microsoft.com/office/drawing/2014/main" id="{3BDA8093-D965-B6EA-06F6-E516965D02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4978564" y="1561429"/>
            <a:ext cx="6831663" cy="5120653"/>
          </a:xfrm>
          <a:prstGeom prst="rect">
            <a:avLst/>
          </a:prstGeom>
        </p:spPr>
      </p:pic>
    </p:spTree>
    <p:extLst>
      <p:ext uri="{BB962C8B-B14F-4D97-AF65-F5344CB8AC3E}">
        <p14:creationId xmlns:p14="http://schemas.microsoft.com/office/powerpoint/2010/main" val="295021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D22F0-5DAD-9896-2ECD-C593927A2335}"/>
            </a:ext>
          </a:extLst>
        </p:cNvPr>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382C34FA-9B04-C665-4B03-A4D6D0D9A419}"/>
              </a:ext>
            </a:extLst>
          </p:cNvPr>
          <p:cNvSpPr>
            <a:spLocks noGrp="1"/>
          </p:cNvSpPr>
          <p:nvPr>
            <p:ph type="sldNum" sz="quarter" idx="12"/>
          </p:nvPr>
        </p:nvSpPr>
        <p:spPr bwMode="auto">
          <a:xfrm>
            <a:off x="9331401" y="6292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9pPr>
          </a:lstStyle>
          <a:p>
            <a:pPr>
              <a:spcBef>
                <a:spcPct val="0"/>
              </a:spcBef>
              <a:buFontTx/>
              <a:buNone/>
            </a:pPr>
            <a:fld id="{37FED7E7-FB1E-42F8-B40B-8D367A0B7FC5}" type="slidenum">
              <a:rPr lang="th-TH" altLang="en-US" sz="1600" b="1">
                <a:solidFill>
                  <a:srgbClr val="8C9AA0"/>
                </a:solidFill>
                <a:cs typeface="Angsana New" panose="02020603050405020304" pitchFamily="18" charset="-34"/>
              </a:rPr>
              <a:pPr>
                <a:spcBef>
                  <a:spcPct val="0"/>
                </a:spcBef>
                <a:buFontTx/>
                <a:buNone/>
              </a:pPr>
              <a:t>9</a:t>
            </a:fld>
            <a:endParaRPr lang="th-TH" altLang="en-US" sz="1600" b="1" dirty="0">
              <a:solidFill>
                <a:srgbClr val="8C9AA0"/>
              </a:solidFill>
              <a:cs typeface="Angsana New" panose="02020603050405020304" pitchFamily="18" charset="-34"/>
            </a:endParaRPr>
          </a:p>
        </p:txBody>
      </p:sp>
      <p:pic>
        <p:nvPicPr>
          <p:cNvPr id="2" name="Picture 1">
            <a:extLst>
              <a:ext uri="{FF2B5EF4-FFF2-40B4-BE49-F238E27FC236}">
                <a16:creationId xmlns:a16="http://schemas.microsoft.com/office/drawing/2014/main" id="{7344C4C5-4460-40B7-5EFC-4DC058BBBBC0}"/>
              </a:ext>
            </a:extLst>
          </p:cNvPr>
          <p:cNvPicPr>
            <a:picLocks noChangeAspect="1"/>
          </p:cNvPicPr>
          <p:nvPr/>
        </p:nvPicPr>
        <p:blipFill>
          <a:blip r:embed="rId2"/>
          <a:stretch>
            <a:fillRect/>
          </a:stretch>
        </p:blipFill>
        <p:spPr>
          <a:xfrm>
            <a:off x="275729" y="109688"/>
            <a:ext cx="1176630" cy="914479"/>
          </a:xfrm>
          <a:prstGeom prst="rect">
            <a:avLst/>
          </a:prstGeom>
        </p:spPr>
      </p:pic>
      <p:pic>
        <p:nvPicPr>
          <p:cNvPr id="3" name="Picture 2">
            <a:extLst>
              <a:ext uri="{FF2B5EF4-FFF2-40B4-BE49-F238E27FC236}">
                <a16:creationId xmlns:a16="http://schemas.microsoft.com/office/drawing/2014/main" id="{4B5D2043-7A1D-4727-B0B7-9E2BF0580A72}"/>
              </a:ext>
            </a:extLst>
          </p:cNvPr>
          <p:cNvPicPr>
            <a:picLocks noChangeAspect="1"/>
          </p:cNvPicPr>
          <p:nvPr/>
        </p:nvPicPr>
        <p:blipFill>
          <a:blip r:embed="rId3"/>
          <a:stretch>
            <a:fillRect/>
          </a:stretch>
        </p:blipFill>
        <p:spPr>
          <a:xfrm>
            <a:off x="11016906" y="200533"/>
            <a:ext cx="896190" cy="981541"/>
          </a:xfrm>
          <a:prstGeom prst="rect">
            <a:avLst/>
          </a:prstGeom>
        </p:spPr>
      </p:pic>
      <p:pic>
        <p:nvPicPr>
          <p:cNvPr id="4" name="Picture 3">
            <a:extLst>
              <a:ext uri="{FF2B5EF4-FFF2-40B4-BE49-F238E27FC236}">
                <a16:creationId xmlns:a16="http://schemas.microsoft.com/office/drawing/2014/main" id="{4914712E-8861-4295-C7D6-1CF51673C1B2}"/>
              </a:ext>
            </a:extLst>
          </p:cNvPr>
          <p:cNvPicPr>
            <a:picLocks noChangeAspect="1"/>
          </p:cNvPicPr>
          <p:nvPr/>
        </p:nvPicPr>
        <p:blipFill>
          <a:blip r:embed="rId4"/>
          <a:stretch>
            <a:fillRect/>
          </a:stretch>
        </p:blipFill>
        <p:spPr>
          <a:xfrm>
            <a:off x="65338" y="5407026"/>
            <a:ext cx="3005588" cy="1450974"/>
          </a:xfrm>
          <a:prstGeom prst="rect">
            <a:avLst/>
          </a:prstGeom>
        </p:spPr>
      </p:pic>
      <p:sp>
        <p:nvSpPr>
          <p:cNvPr id="6" name="Title 1">
            <a:extLst>
              <a:ext uri="{FF2B5EF4-FFF2-40B4-BE49-F238E27FC236}">
                <a16:creationId xmlns:a16="http://schemas.microsoft.com/office/drawing/2014/main" id="{32576221-3AC2-78D4-82CA-52B76FE777FA}"/>
              </a:ext>
            </a:extLst>
          </p:cNvPr>
          <p:cNvSpPr>
            <a:spLocks noGrp="1"/>
          </p:cNvSpPr>
          <p:nvPr>
            <p:ph type="title"/>
          </p:nvPr>
        </p:nvSpPr>
        <p:spPr>
          <a:xfrm>
            <a:off x="2253916" y="2542676"/>
            <a:ext cx="8229600" cy="1143000"/>
          </a:xfrm>
        </p:spPr>
        <p:txBody>
          <a:bodyPr/>
          <a:lstStyle/>
          <a:p>
            <a:r>
              <a:rPr lang="en-US" altLang="en-US" b="1" dirty="0">
                <a:solidFill>
                  <a:srgbClr val="FF0000"/>
                </a:solidFill>
                <a:latin typeface="Arial" panose="020B0604020202020204" pitchFamily="34" charset="0"/>
                <a:cs typeface="Arial" panose="020B0604020202020204" pitchFamily="34" charset="0"/>
              </a:rPr>
              <a:t>PREPARE FOR RESPONSE!</a:t>
            </a:r>
          </a:p>
        </p:txBody>
      </p:sp>
    </p:spTree>
    <p:extLst>
      <p:ext uri="{BB962C8B-B14F-4D97-AF65-F5344CB8AC3E}">
        <p14:creationId xmlns:p14="http://schemas.microsoft.com/office/powerpoint/2010/main" val="589553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374</Words>
  <Application>Microsoft Office PowerPoint</Application>
  <PresentationFormat>Custom</PresentationFormat>
  <Paragraphs>47</Paragraphs>
  <Slides>11</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Angsana New</vt:lpstr>
      <vt:lpstr>Arial</vt:lpstr>
      <vt:lpstr>Arial Black</vt:lpstr>
      <vt:lpstr>Calibri</vt:lpstr>
      <vt:lpstr>Open Sans</vt:lpstr>
      <vt:lpstr>Open Sans</vt:lpstr>
      <vt:lpstr>Open Sans SemiBold</vt:lpstr>
      <vt:lpstr>Times New Roman</vt:lpstr>
      <vt:lpstr>Wingdings</vt:lpstr>
      <vt:lpstr>Office Theme</vt:lpstr>
      <vt:lpstr>2_Office Theme</vt:lpstr>
      <vt:lpstr>1_Office Theme</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PREPARE FOR RESPONSE!</vt:lpstr>
      <vt:lpstr>REVIEW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PC</dc:creator>
  <cp:keywords/>
  <dc:description>generated using python-pptx</dc:description>
  <cp:lastModifiedBy>NDRF ACADEMY</cp:lastModifiedBy>
  <cp:revision>22</cp:revision>
  <dcterms:created xsi:type="dcterms:W3CDTF">2013-01-27T09:14:16Z</dcterms:created>
  <dcterms:modified xsi:type="dcterms:W3CDTF">2025-12-31T06:59:52Z</dcterms:modified>
  <cp:category/>
</cp:coreProperties>
</file>